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9.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1" r:id="rId2"/>
    <p:sldMasterId id="2147483727" r:id="rId3"/>
    <p:sldMasterId id="2147483741" r:id="rId4"/>
    <p:sldMasterId id="2147483763" r:id="rId5"/>
    <p:sldMasterId id="2147483785" r:id="rId6"/>
    <p:sldMasterId id="2147483801" r:id="rId7"/>
    <p:sldMasterId id="2147483816" r:id="rId8"/>
    <p:sldMasterId id="2147483832" r:id="rId9"/>
    <p:sldMasterId id="2147483834" r:id="rId10"/>
  </p:sldMasterIdLst>
  <p:notesMasterIdLst>
    <p:notesMasterId r:id="rId32"/>
  </p:notesMasterIdLst>
  <p:sldIdLst>
    <p:sldId id="258" r:id="rId11"/>
    <p:sldId id="259" r:id="rId12"/>
    <p:sldId id="260" r:id="rId13"/>
    <p:sldId id="261" r:id="rId14"/>
    <p:sldId id="262" r:id="rId15"/>
    <p:sldId id="263" r:id="rId16"/>
    <p:sldId id="264" r:id="rId17"/>
    <p:sldId id="265" r:id="rId18"/>
    <p:sldId id="355" r:id="rId19"/>
    <p:sldId id="341" r:id="rId20"/>
    <p:sldId id="342" r:id="rId21"/>
    <p:sldId id="343" r:id="rId22"/>
    <p:sldId id="344" r:id="rId23"/>
    <p:sldId id="346" r:id="rId24"/>
    <p:sldId id="347" r:id="rId25"/>
    <p:sldId id="348" r:id="rId26"/>
    <p:sldId id="350" r:id="rId27"/>
    <p:sldId id="345" r:id="rId28"/>
    <p:sldId id="321" r:id="rId29"/>
    <p:sldId id="339" r:id="rId30"/>
    <p:sldId id="353"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aYtlAFwMpgO8NOKj7iy5hWdc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66CCFF"/>
    <a:srgbClr val="0033CC"/>
    <a:srgbClr val="0066FF"/>
    <a:srgbClr val="FFFFFF"/>
    <a:srgbClr val="0000FF"/>
    <a:srgbClr val="FFCCCC"/>
    <a:srgbClr val="CC66FF"/>
    <a:srgbClr val="FFFF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3BFFAA-D94D-47C7-9B5D-E5C3008260F7}">
  <a:tblStyle styleId="{CB3BFFAA-D94D-47C7-9B5D-E5C3008260F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0E6"/>
          </a:solidFill>
        </a:fill>
      </a:tcStyle>
    </a:wholeTbl>
    <a:band1H>
      <a:tcTxStyle/>
      <a:tcStyle>
        <a:tcBdr/>
        <a:fill>
          <a:solidFill>
            <a:srgbClr val="FBE1CA"/>
          </a:solidFill>
        </a:fill>
      </a:tcStyle>
    </a:band1H>
    <a:band2H>
      <a:tcTxStyle/>
      <a:tcStyle>
        <a:tcBdr/>
      </a:tcStyle>
    </a:band2H>
    <a:band1V>
      <a:tcTxStyle/>
      <a:tcStyle>
        <a:tcBdr/>
        <a:fill>
          <a:solidFill>
            <a:srgbClr val="FBE1C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7F9A18C-B655-4AD0-9979-1C1742AF73A1}"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BF4"/>
          </a:solidFill>
        </a:fill>
      </a:tcStyle>
    </a:wholeTbl>
    <a:band1H>
      <a:tcTxStyle/>
      <a:tcStyle>
        <a:tcBdr/>
        <a:fill>
          <a:solidFill>
            <a:srgbClr val="FEF6E8"/>
          </a:solidFill>
        </a:fill>
      </a:tcStyle>
    </a:band1H>
    <a:band2H>
      <a:tcTxStyle/>
      <a:tcStyle>
        <a:tcBdr/>
      </a:tcStyle>
    </a:band2H>
    <a:band1V>
      <a:tcTxStyle/>
      <a:tcStyle>
        <a:tcBdr/>
        <a:fill>
          <a:solidFill>
            <a:srgbClr val="FEF6E8"/>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79" autoAdjust="0"/>
    <p:restoredTop sz="94662" autoAdjust="0"/>
  </p:normalViewPr>
  <p:slideViewPr>
    <p:cSldViewPr>
      <p:cViewPr varScale="1">
        <p:scale>
          <a:sx n="106" d="100"/>
          <a:sy n="106" d="100"/>
        </p:scale>
        <p:origin x="33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50" Type="http://customschemas.google.com/relationships/presentationmetadata" Target="metadata"/><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896633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1717019-9FE0-48DA-B0D8-117C5813B5F0}" type="slidenum">
              <a:rPr kumimoji="0" lang="zh-CN" altLang="en-US" sz="1400" b="0" i="0" u="none" strike="noStrike" kern="0" cap="none" spc="0" normalizeH="0" baseline="0" noProof="0" smtClean="0">
                <a:ln>
                  <a:noFill/>
                </a:ln>
                <a:solidFill>
                  <a:prstClr val="black"/>
                </a:solidFill>
                <a:effectLst/>
                <a:uLnTx/>
                <a:uFillTx/>
                <a:latin typeface="Calibri"/>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zh-CN" altLang="en-US" sz="1400" b="0" i="0" u="none" strike="noStrike" kern="0" cap="none" spc="0" normalizeH="0" baseline="0" noProof="0">
              <a:ln>
                <a:noFill/>
              </a:ln>
              <a:solidFill>
                <a:prstClr val="black"/>
              </a:solidFill>
              <a:effectLst/>
              <a:uLnTx/>
              <a:uFillTx/>
              <a:latin typeface="Calibri"/>
              <a:cs typeface="Arial"/>
              <a:sym typeface="Arial"/>
            </a:endParaRPr>
          </a:p>
        </p:txBody>
      </p:sp>
    </p:spTree>
    <p:extLst>
      <p:ext uri="{BB962C8B-B14F-4D97-AF65-F5344CB8AC3E}">
        <p14:creationId xmlns:p14="http://schemas.microsoft.com/office/powerpoint/2010/main" val="1811931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3" name="Google Shape;137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73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3" name="Google Shape;137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2454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264664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spTree>
      <p:nvGrpSpPr>
        <p:cNvPr id="1" name="Shape 58"/>
        <p:cNvGrpSpPr/>
        <p:nvPr/>
      </p:nvGrpSpPr>
      <p:grpSpPr>
        <a:xfrm>
          <a:off x="0" y="0"/>
          <a:ext cx="0" cy="0"/>
          <a:chOff x="0" y="0"/>
          <a:chExt cx="0" cy="0"/>
        </a:xfrm>
      </p:grpSpPr>
      <p:sp>
        <p:nvSpPr>
          <p:cNvPr id="59" name="Google Shape;59;p47"/>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 name="Google Shape;60;p47"/>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 name="Google Shape;61;p47"/>
          <p:cNvSpPr txBox="1">
            <a:spLocks noGrp="1"/>
          </p:cNvSpPr>
          <p:nvPr>
            <p:ph type="body" idx="1"/>
          </p:nvPr>
        </p:nvSpPr>
        <p:spPr>
          <a:xfrm>
            <a:off x="1670533" y="2542669"/>
            <a:ext cx="4234400" cy="9372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Clr>
                <a:srgbClr val="734D3F"/>
              </a:buClr>
              <a:buSzPts val="1000"/>
              <a:buFont typeface="Arial"/>
              <a:buChar char="●"/>
              <a:defRPr u="sng"/>
            </a:lvl1pPr>
            <a:lvl2pPr marL="914400" lvl="1" indent="-330200" algn="l">
              <a:lnSpc>
                <a:spcPct val="100000"/>
              </a:lnSpc>
              <a:spcBef>
                <a:spcPts val="2133"/>
              </a:spcBef>
              <a:spcAft>
                <a:spcPts val="0"/>
              </a:spcAft>
              <a:buSzPts val="1600"/>
              <a:buFont typeface="Arial"/>
              <a:buChar char="○"/>
              <a:defRPr sz="1600"/>
            </a:lvl2pPr>
            <a:lvl3pPr marL="1371600" lvl="2" indent="-330200" algn="l">
              <a:lnSpc>
                <a:spcPct val="115000"/>
              </a:lnSpc>
              <a:spcBef>
                <a:spcPts val="2133"/>
              </a:spcBef>
              <a:spcAft>
                <a:spcPts val="0"/>
              </a:spcAft>
              <a:buClr>
                <a:srgbClr val="734D3F"/>
              </a:buClr>
              <a:buSzPts val="1600"/>
              <a:buFont typeface="Arial"/>
              <a:buChar char="■"/>
              <a:defRPr/>
            </a:lvl3pPr>
            <a:lvl4pPr marL="1828800" lvl="3" indent="-330200" algn="l">
              <a:lnSpc>
                <a:spcPct val="115000"/>
              </a:lnSpc>
              <a:spcBef>
                <a:spcPts val="2133"/>
              </a:spcBef>
              <a:spcAft>
                <a:spcPts val="0"/>
              </a:spcAft>
              <a:buClr>
                <a:srgbClr val="734D3F"/>
              </a:buClr>
              <a:buSzPts val="1600"/>
              <a:buFont typeface="Arial"/>
              <a:buChar char="●"/>
              <a:defRPr/>
            </a:lvl4pPr>
            <a:lvl5pPr marL="2286000" lvl="4" indent="-330200" algn="l">
              <a:lnSpc>
                <a:spcPct val="115000"/>
              </a:lnSpc>
              <a:spcBef>
                <a:spcPts val="2133"/>
              </a:spcBef>
              <a:spcAft>
                <a:spcPts val="0"/>
              </a:spcAft>
              <a:buClr>
                <a:srgbClr val="734D3F"/>
              </a:buClr>
              <a:buSzPts val="1600"/>
              <a:buFont typeface="Arial"/>
              <a:buChar char="○"/>
              <a:defRPr/>
            </a:lvl5pPr>
            <a:lvl6pPr marL="2743200" lvl="5" indent="-330200" algn="l">
              <a:lnSpc>
                <a:spcPct val="115000"/>
              </a:lnSpc>
              <a:spcBef>
                <a:spcPts val="2133"/>
              </a:spcBef>
              <a:spcAft>
                <a:spcPts val="0"/>
              </a:spcAft>
              <a:buClr>
                <a:srgbClr val="734D3F"/>
              </a:buClr>
              <a:buSzPts val="1600"/>
              <a:buFont typeface="Arial"/>
              <a:buChar char="■"/>
              <a:defRPr/>
            </a:lvl6pPr>
            <a:lvl7pPr marL="3200400" lvl="6" indent="-330200" algn="l">
              <a:lnSpc>
                <a:spcPct val="115000"/>
              </a:lnSpc>
              <a:spcBef>
                <a:spcPts val="2133"/>
              </a:spcBef>
              <a:spcAft>
                <a:spcPts val="0"/>
              </a:spcAft>
              <a:buClr>
                <a:srgbClr val="734D3F"/>
              </a:buClr>
              <a:buSzPts val="1600"/>
              <a:buFont typeface="Arial"/>
              <a:buChar char="●"/>
              <a:defRPr/>
            </a:lvl7pPr>
            <a:lvl8pPr marL="3657600" lvl="7" indent="-330200" algn="l">
              <a:lnSpc>
                <a:spcPct val="115000"/>
              </a:lnSpc>
              <a:spcBef>
                <a:spcPts val="2133"/>
              </a:spcBef>
              <a:spcAft>
                <a:spcPts val="0"/>
              </a:spcAft>
              <a:buClr>
                <a:srgbClr val="734D3F"/>
              </a:buClr>
              <a:buSzPts val="1600"/>
              <a:buFont typeface="Arial"/>
              <a:buChar char="○"/>
              <a:defRPr/>
            </a:lvl8pPr>
            <a:lvl9pPr marL="4114800" lvl="8" indent="-330200" algn="l">
              <a:lnSpc>
                <a:spcPct val="115000"/>
              </a:lnSpc>
              <a:spcBef>
                <a:spcPts val="2133"/>
              </a:spcBef>
              <a:spcAft>
                <a:spcPts val="2133"/>
              </a:spcAft>
              <a:buClr>
                <a:srgbClr val="734D3F"/>
              </a:buClr>
              <a:buSzPts val="1600"/>
              <a:buFont typeface="Arial"/>
              <a:buChar char="■"/>
              <a:defRPr/>
            </a:lvl9pPr>
          </a:lstStyle>
          <a:p>
            <a:endParaRPr/>
          </a:p>
        </p:txBody>
      </p:sp>
      <p:sp>
        <p:nvSpPr>
          <p:cNvPr id="62" name="Google Shape;62;p47"/>
          <p:cNvSpPr txBox="1">
            <a:spLocks noGrp="1"/>
          </p:cNvSpPr>
          <p:nvPr>
            <p:ph type="body" idx="2"/>
          </p:nvPr>
        </p:nvSpPr>
        <p:spPr>
          <a:xfrm>
            <a:off x="6778733" y="2542669"/>
            <a:ext cx="4234400" cy="15640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SzPts val="1000"/>
              <a:buFont typeface="Arial"/>
              <a:buChar char="●"/>
              <a:defRPr u="sng"/>
            </a:lvl1pPr>
            <a:lvl2pPr marL="914400" lvl="1" indent="-330200" algn="l">
              <a:lnSpc>
                <a:spcPct val="100000"/>
              </a:lnSpc>
              <a:spcBef>
                <a:spcPts val="2133"/>
              </a:spcBef>
              <a:spcAft>
                <a:spcPts val="0"/>
              </a:spcAft>
              <a:buSzPts val="1600"/>
              <a:buFont typeface="Arial"/>
              <a:buChar char="○"/>
              <a:defRPr sz="1600"/>
            </a:lvl2pPr>
            <a:lvl3pPr marL="1371600" lvl="2" indent="-330200" algn="l">
              <a:lnSpc>
                <a:spcPct val="115000"/>
              </a:lnSpc>
              <a:spcBef>
                <a:spcPts val="2133"/>
              </a:spcBef>
              <a:spcAft>
                <a:spcPts val="0"/>
              </a:spcAft>
              <a:buSzPts val="1600"/>
              <a:buFont typeface="Arial"/>
              <a:buChar char="■"/>
              <a:defRPr/>
            </a:lvl3pPr>
            <a:lvl4pPr marL="1828800" lvl="3" indent="-330200" algn="l">
              <a:lnSpc>
                <a:spcPct val="115000"/>
              </a:lnSpc>
              <a:spcBef>
                <a:spcPts val="2133"/>
              </a:spcBef>
              <a:spcAft>
                <a:spcPts val="0"/>
              </a:spcAft>
              <a:buSzPts val="1600"/>
              <a:buFont typeface="Arial"/>
              <a:buChar char="●"/>
              <a:defRPr/>
            </a:lvl4pPr>
            <a:lvl5pPr marL="2286000" lvl="4" indent="-330200" algn="l">
              <a:lnSpc>
                <a:spcPct val="115000"/>
              </a:lnSpc>
              <a:spcBef>
                <a:spcPts val="2133"/>
              </a:spcBef>
              <a:spcAft>
                <a:spcPts val="0"/>
              </a:spcAft>
              <a:buSzPts val="1600"/>
              <a:buFont typeface="Arial"/>
              <a:buChar char="○"/>
              <a:defRPr/>
            </a:lvl5pPr>
            <a:lvl6pPr marL="2743200" lvl="5" indent="-330200" algn="l">
              <a:lnSpc>
                <a:spcPct val="115000"/>
              </a:lnSpc>
              <a:spcBef>
                <a:spcPts val="2133"/>
              </a:spcBef>
              <a:spcAft>
                <a:spcPts val="0"/>
              </a:spcAft>
              <a:buSzPts val="1600"/>
              <a:buFont typeface="Arial"/>
              <a:buChar char="■"/>
              <a:defRPr/>
            </a:lvl6pPr>
            <a:lvl7pPr marL="3200400" lvl="6" indent="-330200" algn="l">
              <a:lnSpc>
                <a:spcPct val="115000"/>
              </a:lnSpc>
              <a:spcBef>
                <a:spcPts val="2133"/>
              </a:spcBef>
              <a:spcAft>
                <a:spcPts val="0"/>
              </a:spcAft>
              <a:buSzPts val="1600"/>
              <a:buFont typeface="Arial"/>
              <a:buChar char="●"/>
              <a:defRPr/>
            </a:lvl7pPr>
            <a:lvl8pPr marL="3657600" lvl="7" indent="-330200" algn="l">
              <a:lnSpc>
                <a:spcPct val="115000"/>
              </a:lnSpc>
              <a:spcBef>
                <a:spcPts val="2133"/>
              </a:spcBef>
              <a:spcAft>
                <a:spcPts val="0"/>
              </a:spcAft>
              <a:buSzPts val="1600"/>
              <a:buFont typeface="Arial"/>
              <a:buChar char="○"/>
              <a:defRPr/>
            </a:lvl8pPr>
            <a:lvl9pPr marL="4114800" lvl="8" indent="-330200" algn="l">
              <a:lnSpc>
                <a:spcPct val="115000"/>
              </a:lnSpc>
              <a:spcBef>
                <a:spcPts val="2133"/>
              </a:spcBef>
              <a:spcAft>
                <a:spcPts val="2133"/>
              </a:spcAft>
              <a:buSzPts val="1600"/>
              <a:buFont typeface="Arial"/>
              <a:buChar char="■"/>
              <a:defRPr/>
            </a:lvl9pPr>
          </a:lstStyle>
          <a:p>
            <a:endParaRPr/>
          </a:p>
        </p:txBody>
      </p:sp>
      <p:sp>
        <p:nvSpPr>
          <p:cNvPr id="63" name="Google Shape;63;p47"/>
          <p:cNvSpPr txBox="1">
            <a:spLocks noGrp="1"/>
          </p:cNvSpPr>
          <p:nvPr>
            <p:ph type="subTitle" idx="3"/>
          </p:nvPr>
        </p:nvSpPr>
        <p:spPr>
          <a:xfrm>
            <a:off x="1670533" y="2096800"/>
            <a:ext cx="3803200" cy="497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Font typeface="Arial"/>
              <a:buNone/>
              <a:defRPr sz="2400">
                <a:latin typeface="Arial"/>
                <a:ea typeface="Arial"/>
                <a:cs typeface="Arial"/>
                <a:sym typeface="Arial"/>
              </a:defRPr>
            </a:lvl1pPr>
            <a:lvl2pPr lvl="1" algn="l">
              <a:lnSpc>
                <a:spcPct val="115000"/>
              </a:lnSpc>
              <a:spcBef>
                <a:spcPts val="2133"/>
              </a:spcBef>
              <a:spcAft>
                <a:spcPts val="0"/>
              </a:spcAft>
              <a:buSzPts val="1800"/>
              <a:buFont typeface="Arial"/>
              <a:buNone/>
              <a:defRPr sz="2400">
                <a:latin typeface="Arial"/>
                <a:ea typeface="Arial"/>
                <a:cs typeface="Arial"/>
                <a:sym typeface="Arial"/>
              </a:defRPr>
            </a:lvl2pPr>
            <a:lvl3pPr lvl="2" algn="l">
              <a:lnSpc>
                <a:spcPct val="115000"/>
              </a:lnSpc>
              <a:spcBef>
                <a:spcPts val="2133"/>
              </a:spcBef>
              <a:spcAft>
                <a:spcPts val="0"/>
              </a:spcAft>
              <a:buSzPts val="1800"/>
              <a:buFont typeface="Arial"/>
              <a:buNone/>
              <a:defRPr sz="2400">
                <a:latin typeface="Arial"/>
                <a:ea typeface="Arial"/>
                <a:cs typeface="Arial"/>
                <a:sym typeface="Arial"/>
              </a:defRPr>
            </a:lvl3pPr>
            <a:lvl4pPr lvl="3" algn="l">
              <a:lnSpc>
                <a:spcPct val="115000"/>
              </a:lnSpc>
              <a:spcBef>
                <a:spcPts val="2133"/>
              </a:spcBef>
              <a:spcAft>
                <a:spcPts val="0"/>
              </a:spcAft>
              <a:buSzPts val="1800"/>
              <a:buFont typeface="Arial"/>
              <a:buNone/>
              <a:defRPr sz="2400">
                <a:latin typeface="Arial"/>
                <a:ea typeface="Arial"/>
                <a:cs typeface="Arial"/>
                <a:sym typeface="Arial"/>
              </a:defRPr>
            </a:lvl4pPr>
            <a:lvl5pPr lvl="4" algn="l">
              <a:lnSpc>
                <a:spcPct val="115000"/>
              </a:lnSpc>
              <a:spcBef>
                <a:spcPts val="2133"/>
              </a:spcBef>
              <a:spcAft>
                <a:spcPts val="0"/>
              </a:spcAft>
              <a:buSzPts val="1800"/>
              <a:buFont typeface="Arial"/>
              <a:buNone/>
              <a:defRPr sz="2400">
                <a:latin typeface="Arial"/>
                <a:ea typeface="Arial"/>
                <a:cs typeface="Arial"/>
                <a:sym typeface="Arial"/>
              </a:defRPr>
            </a:lvl5pPr>
            <a:lvl6pPr lvl="5" algn="l">
              <a:lnSpc>
                <a:spcPct val="115000"/>
              </a:lnSpc>
              <a:spcBef>
                <a:spcPts val="2133"/>
              </a:spcBef>
              <a:spcAft>
                <a:spcPts val="0"/>
              </a:spcAft>
              <a:buSzPts val="1800"/>
              <a:buFont typeface="Arial"/>
              <a:buNone/>
              <a:defRPr sz="2400">
                <a:latin typeface="Arial"/>
                <a:ea typeface="Arial"/>
                <a:cs typeface="Arial"/>
                <a:sym typeface="Arial"/>
              </a:defRPr>
            </a:lvl6pPr>
            <a:lvl7pPr lvl="6" algn="l">
              <a:lnSpc>
                <a:spcPct val="115000"/>
              </a:lnSpc>
              <a:spcBef>
                <a:spcPts val="2133"/>
              </a:spcBef>
              <a:spcAft>
                <a:spcPts val="0"/>
              </a:spcAft>
              <a:buSzPts val="1800"/>
              <a:buFont typeface="Arial"/>
              <a:buNone/>
              <a:defRPr sz="2400">
                <a:latin typeface="Arial"/>
                <a:ea typeface="Arial"/>
                <a:cs typeface="Arial"/>
                <a:sym typeface="Arial"/>
              </a:defRPr>
            </a:lvl7pPr>
            <a:lvl8pPr lvl="7" algn="l">
              <a:lnSpc>
                <a:spcPct val="115000"/>
              </a:lnSpc>
              <a:spcBef>
                <a:spcPts val="2133"/>
              </a:spcBef>
              <a:spcAft>
                <a:spcPts val="0"/>
              </a:spcAft>
              <a:buSzPts val="1800"/>
              <a:buFont typeface="Arial"/>
              <a:buNone/>
              <a:defRPr sz="2400">
                <a:latin typeface="Arial"/>
                <a:ea typeface="Arial"/>
                <a:cs typeface="Arial"/>
                <a:sym typeface="Arial"/>
              </a:defRPr>
            </a:lvl8pPr>
            <a:lvl9pPr lvl="8" algn="l">
              <a:lnSpc>
                <a:spcPct val="115000"/>
              </a:lnSpc>
              <a:spcBef>
                <a:spcPts val="2133"/>
              </a:spcBef>
              <a:spcAft>
                <a:spcPts val="2133"/>
              </a:spcAft>
              <a:buSzPts val="1800"/>
              <a:buFont typeface="Arial"/>
              <a:buNone/>
              <a:defRPr sz="2400">
                <a:latin typeface="Arial"/>
                <a:ea typeface="Arial"/>
                <a:cs typeface="Arial"/>
                <a:sym typeface="Arial"/>
              </a:defRPr>
            </a:lvl9pPr>
          </a:lstStyle>
          <a:p>
            <a:endParaRPr/>
          </a:p>
        </p:txBody>
      </p:sp>
      <p:sp>
        <p:nvSpPr>
          <p:cNvPr id="64" name="Google Shape;64;p47"/>
          <p:cNvSpPr txBox="1">
            <a:spLocks noGrp="1"/>
          </p:cNvSpPr>
          <p:nvPr>
            <p:ph type="subTitle" idx="4"/>
          </p:nvPr>
        </p:nvSpPr>
        <p:spPr>
          <a:xfrm>
            <a:off x="6778733" y="2096800"/>
            <a:ext cx="3802800" cy="497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Font typeface="Arial"/>
              <a:buNone/>
              <a:defRPr sz="2400">
                <a:latin typeface="Arial"/>
                <a:ea typeface="Arial"/>
                <a:cs typeface="Arial"/>
                <a:sym typeface="Arial"/>
              </a:defRPr>
            </a:lvl1pPr>
            <a:lvl2pPr lvl="1" algn="l">
              <a:lnSpc>
                <a:spcPct val="115000"/>
              </a:lnSpc>
              <a:spcBef>
                <a:spcPts val="2133"/>
              </a:spcBef>
              <a:spcAft>
                <a:spcPts val="0"/>
              </a:spcAft>
              <a:buSzPts val="1800"/>
              <a:buFont typeface="Arial"/>
              <a:buNone/>
              <a:defRPr sz="2400">
                <a:latin typeface="Arial"/>
                <a:ea typeface="Arial"/>
                <a:cs typeface="Arial"/>
                <a:sym typeface="Arial"/>
              </a:defRPr>
            </a:lvl2pPr>
            <a:lvl3pPr lvl="2" algn="l">
              <a:lnSpc>
                <a:spcPct val="115000"/>
              </a:lnSpc>
              <a:spcBef>
                <a:spcPts val="2133"/>
              </a:spcBef>
              <a:spcAft>
                <a:spcPts val="0"/>
              </a:spcAft>
              <a:buSzPts val="1800"/>
              <a:buFont typeface="Arial"/>
              <a:buNone/>
              <a:defRPr sz="2400">
                <a:latin typeface="Arial"/>
                <a:ea typeface="Arial"/>
                <a:cs typeface="Arial"/>
                <a:sym typeface="Arial"/>
              </a:defRPr>
            </a:lvl3pPr>
            <a:lvl4pPr lvl="3" algn="l">
              <a:lnSpc>
                <a:spcPct val="115000"/>
              </a:lnSpc>
              <a:spcBef>
                <a:spcPts val="2133"/>
              </a:spcBef>
              <a:spcAft>
                <a:spcPts val="0"/>
              </a:spcAft>
              <a:buSzPts val="1800"/>
              <a:buFont typeface="Arial"/>
              <a:buNone/>
              <a:defRPr sz="2400">
                <a:latin typeface="Arial"/>
                <a:ea typeface="Arial"/>
                <a:cs typeface="Arial"/>
                <a:sym typeface="Arial"/>
              </a:defRPr>
            </a:lvl4pPr>
            <a:lvl5pPr lvl="4" algn="l">
              <a:lnSpc>
                <a:spcPct val="115000"/>
              </a:lnSpc>
              <a:spcBef>
                <a:spcPts val="2133"/>
              </a:spcBef>
              <a:spcAft>
                <a:spcPts val="0"/>
              </a:spcAft>
              <a:buSzPts val="1800"/>
              <a:buFont typeface="Arial"/>
              <a:buNone/>
              <a:defRPr sz="2400">
                <a:latin typeface="Arial"/>
                <a:ea typeface="Arial"/>
                <a:cs typeface="Arial"/>
                <a:sym typeface="Arial"/>
              </a:defRPr>
            </a:lvl5pPr>
            <a:lvl6pPr lvl="5" algn="l">
              <a:lnSpc>
                <a:spcPct val="115000"/>
              </a:lnSpc>
              <a:spcBef>
                <a:spcPts val="2133"/>
              </a:spcBef>
              <a:spcAft>
                <a:spcPts val="0"/>
              </a:spcAft>
              <a:buSzPts val="1800"/>
              <a:buFont typeface="Arial"/>
              <a:buNone/>
              <a:defRPr sz="2400">
                <a:latin typeface="Arial"/>
                <a:ea typeface="Arial"/>
                <a:cs typeface="Arial"/>
                <a:sym typeface="Arial"/>
              </a:defRPr>
            </a:lvl6pPr>
            <a:lvl7pPr lvl="6" algn="l">
              <a:lnSpc>
                <a:spcPct val="115000"/>
              </a:lnSpc>
              <a:spcBef>
                <a:spcPts val="2133"/>
              </a:spcBef>
              <a:spcAft>
                <a:spcPts val="0"/>
              </a:spcAft>
              <a:buSzPts val="1800"/>
              <a:buFont typeface="Arial"/>
              <a:buNone/>
              <a:defRPr sz="2400">
                <a:latin typeface="Arial"/>
                <a:ea typeface="Arial"/>
                <a:cs typeface="Arial"/>
                <a:sym typeface="Arial"/>
              </a:defRPr>
            </a:lvl7pPr>
            <a:lvl8pPr lvl="7" algn="l">
              <a:lnSpc>
                <a:spcPct val="115000"/>
              </a:lnSpc>
              <a:spcBef>
                <a:spcPts val="2133"/>
              </a:spcBef>
              <a:spcAft>
                <a:spcPts val="0"/>
              </a:spcAft>
              <a:buSzPts val="1800"/>
              <a:buFont typeface="Arial"/>
              <a:buNone/>
              <a:defRPr sz="2400">
                <a:latin typeface="Arial"/>
                <a:ea typeface="Arial"/>
                <a:cs typeface="Arial"/>
                <a:sym typeface="Arial"/>
              </a:defRPr>
            </a:lvl8pPr>
            <a:lvl9pPr lvl="8" algn="l">
              <a:lnSpc>
                <a:spcPct val="115000"/>
              </a:lnSpc>
              <a:spcBef>
                <a:spcPts val="2133"/>
              </a:spcBef>
              <a:spcAft>
                <a:spcPts val="2133"/>
              </a:spcAft>
              <a:buSzPts val="1800"/>
              <a:buFont typeface="Arial"/>
              <a:buNone/>
              <a:defRPr sz="2400">
                <a:latin typeface="Arial"/>
                <a:ea typeface="Arial"/>
                <a:cs typeface="Arial"/>
                <a:sym typeface="Arial"/>
              </a:defRPr>
            </a:lvl9pPr>
          </a:lstStyle>
          <a:p>
            <a:endParaRPr/>
          </a:p>
        </p:txBody>
      </p:sp>
      <p:sp>
        <p:nvSpPr>
          <p:cNvPr id="65" name="Google Shape;65;p47"/>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6" name="Google Shape;66;p47"/>
          <p:cNvSpPr txBox="1">
            <a:spLocks noGrp="1"/>
          </p:cNvSpPr>
          <p:nvPr>
            <p:ph type="body" idx="5"/>
          </p:nvPr>
        </p:nvSpPr>
        <p:spPr>
          <a:xfrm>
            <a:off x="1670533" y="4094771"/>
            <a:ext cx="4234400" cy="5700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Clr>
                <a:schemeClr val="dk1"/>
              </a:buClr>
              <a:buSzPts val="1000"/>
              <a:buFont typeface="Arial"/>
              <a:buChar char="●"/>
              <a:defRPr u="sng">
                <a:solidFill>
                  <a:schemeClr val="hlink"/>
                </a:solidFill>
              </a:defRPr>
            </a:lvl1pPr>
            <a:lvl2pPr marL="914400" lvl="1" indent="-330200" algn="l">
              <a:lnSpc>
                <a:spcPct val="100000"/>
              </a:lnSpc>
              <a:spcBef>
                <a:spcPts val="2133"/>
              </a:spcBef>
              <a:spcAft>
                <a:spcPts val="0"/>
              </a:spcAft>
              <a:buClr>
                <a:schemeClr val="dk1"/>
              </a:buClr>
              <a:buSzPts val="1600"/>
              <a:buFont typeface="Arial"/>
              <a:buChar char="○"/>
              <a:defRPr sz="1600"/>
            </a:lvl2pPr>
            <a:lvl3pPr marL="1371600" lvl="2" indent="-330200" algn="l">
              <a:lnSpc>
                <a:spcPct val="115000"/>
              </a:lnSpc>
              <a:spcBef>
                <a:spcPts val="2133"/>
              </a:spcBef>
              <a:spcAft>
                <a:spcPts val="0"/>
              </a:spcAft>
              <a:buClr>
                <a:schemeClr val="dk1"/>
              </a:buClr>
              <a:buSzPts val="1600"/>
              <a:buFont typeface="Arial"/>
              <a:buChar char="■"/>
              <a:defRPr/>
            </a:lvl3pPr>
            <a:lvl4pPr marL="1828800" lvl="3" indent="-330200" algn="l">
              <a:lnSpc>
                <a:spcPct val="115000"/>
              </a:lnSpc>
              <a:spcBef>
                <a:spcPts val="2133"/>
              </a:spcBef>
              <a:spcAft>
                <a:spcPts val="0"/>
              </a:spcAft>
              <a:buClr>
                <a:schemeClr val="dk1"/>
              </a:buClr>
              <a:buSzPts val="1600"/>
              <a:buFont typeface="Arial"/>
              <a:buChar char="●"/>
              <a:defRPr/>
            </a:lvl4pPr>
            <a:lvl5pPr marL="2286000" lvl="4" indent="-330200" algn="l">
              <a:lnSpc>
                <a:spcPct val="115000"/>
              </a:lnSpc>
              <a:spcBef>
                <a:spcPts val="2133"/>
              </a:spcBef>
              <a:spcAft>
                <a:spcPts val="0"/>
              </a:spcAft>
              <a:buClr>
                <a:schemeClr val="dk1"/>
              </a:buClr>
              <a:buSzPts val="1600"/>
              <a:buFont typeface="Arial"/>
              <a:buChar char="○"/>
              <a:defRPr/>
            </a:lvl5pPr>
            <a:lvl6pPr marL="2743200" lvl="5" indent="-330200" algn="l">
              <a:lnSpc>
                <a:spcPct val="115000"/>
              </a:lnSpc>
              <a:spcBef>
                <a:spcPts val="2133"/>
              </a:spcBef>
              <a:spcAft>
                <a:spcPts val="0"/>
              </a:spcAft>
              <a:buClr>
                <a:schemeClr val="dk1"/>
              </a:buClr>
              <a:buSzPts val="1600"/>
              <a:buFont typeface="Arial"/>
              <a:buChar char="■"/>
              <a:defRPr/>
            </a:lvl6pPr>
            <a:lvl7pPr marL="3200400" lvl="6" indent="-330200" algn="l">
              <a:lnSpc>
                <a:spcPct val="115000"/>
              </a:lnSpc>
              <a:spcBef>
                <a:spcPts val="2133"/>
              </a:spcBef>
              <a:spcAft>
                <a:spcPts val="0"/>
              </a:spcAft>
              <a:buClr>
                <a:schemeClr val="dk1"/>
              </a:buClr>
              <a:buSzPts val="1600"/>
              <a:buFont typeface="Arial"/>
              <a:buChar char="●"/>
              <a:defRPr/>
            </a:lvl7pPr>
            <a:lvl8pPr marL="3657600" lvl="7" indent="-330200" algn="l">
              <a:lnSpc>
                <a:spcPct val="115000"/>
              </a:lnSpc>
              <a:spcBef>
                <a:spcPts val="2133"/>
              </a:spcBef>
              <a:spcAft>
                <a:spcPts val="0"/>
              </a:spcAft>
              <a:buClr>
                <a:schemeClr val="dk1"/>
              </a:buClr>
              <a:buSzPts val="1600"/>
              <a:buFont typeface="Arial"/>
              <a:buChar char="○"/>
              <a:defRPr/>
            </a:lvl8pPr>
            <a:lvl9pPr marL="4114800" lvl="8" indent="-330200" algn="l">
              <a:lnSpc>
                <a:spcPct val="115000"/>
              </a:lnSpc>
              <a:spcBef>
                <a:spcPts val="2133"/>
              </a:spcBef>
              <a:spcAft>
                <a:spcPts val="2133"/>
              </a:spcAft>
              <a:buClr>
                <a:schemeClr val="dk1"/>
              </a:buClr>
              <a:buSzPts val="1600"/>
              <a:buFont typeface="Arial"/>
              <a:buChar char="■"/>
              <a:defRPr/>
            </a:lvl9pPr>
          </a:lstStyle>
          <a:p>
            <a:endParaRPr/>
          </a:p>
        </p:txBody>
      </p:sp>
      <p:sp>
        <p:nvSpPr>
          <p:cNvPr id="67" name="Google Shape;67;p47"/>
          <p:cNvSpPr txBox="1">
            <a:spLocks noGrp="1"/>
          </p:cNvSpPr>
          <p:nvPr>
            <p:ph type="subTitle" idx="6"/>
          </p:nvPr>
        </p:nvSpPr>
        <p:spPr>
          <a:xfrm>
            <a:off x="1670533" y="3655824"/>
            <a:ext cx="3803200" cy="497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Font typeface="Arial"/>
              <a:buNone/>
              <a:defRPr sz="2400">
                <a:latin typeface="Arial"/>
                <a:ea typeface="Arial"/>
                <a:cs typeface="Arial"/>
                <a:sym typeface="Arial"/>
              </a:defRPr>
            </a:lvl1pPr>
            <a:lvl2pPr lvl="1" algn="l">
              <a:lnSpc>
                <a:spcPct val="115000"/>
              </a:lnSpc>
              <a:spcBef>
                <a:spcPts val="2133"/>
              </a:spcBef>
              <a:spcAft>
                <a:spcPts val="0"/>
              </a:spcAft>
              <a:buSzPts val="1800"/>
              <a:buFont typeface="Arial"/>
              <a:buNone/>
              <a:defRPr sz="2400">
                <a:latin typeface="Arial"/>
                <a:ea typeface="Arial"/>
                <a:cs typeface="Arial"/>
                <a:sym typeface="Arial"/>
              </a:defRPr>
            </a:lvl2pPr>
            <a:lvl3pPr lvl="2" algn="l">
              <a:lnSpc>
                <a:spcPct val="115000"/>
              </a:lnSpc>
              <a:spcBef>
                <a:spcPts val="2133"/>
              </a:spcBef>
              <a:spcAft>
                <a:spcPts val="0"/>
              </a:spcAft>
              <a:buSzPts val="1800"/>
              <a:buFont typeface="Arial"/>
              <a:buNone/>
              <a:defRPr sz="2400">
                <a:latin typeface="Arial"/>
                <a:ea typeface="Arial"/>
                <a:cs typeface="Arial"/>
                <a:sym typeface="Arial"/>
              </a:defRPr>
            </a:lvl3pPr>
            <a:lvl4pPr lvl="3" algn="l">
              <a:lnSpc>
                <a:spcPct val="115000"/>
              </a:lnSpc>
              <a:spcBef>
                <a:spcPts val="2133"/>
              </a:spcBef>
              <a:spcAft>
                <a:spcPts val="0"/>
              </a:spcAft>
              <a:buSzPts val="1800"/>
              <a:buFont typeface="Arial"/>
              <a:buNone/>
              <a:defRPr sz="2400">
                <a:latin typeface="Arial"/>
                <a:ea typeface="Arial"/>
                <a:cs typeface="Arial"/>
                <a:sym typeface="Arial"/>
              </a:defRPr>
            </a:lvl4pPr>
            <a:lvl5pPr lvl="4" algn="l">
              <a:lnSpc>
                <a:spcPct val="115000"/>
              </a:lnSpc>
              <a:spcBef>
                <a:spcPts val="2133"/>
              </a:spcBef>
              <a:spcAft>
                <a:spcPts val="0"/>
              </a:spcAft>
              <a:buSzPts val="1800"/>
              <a:buFont typeface="Arial"/>
              <a:buNone/>
              <a:defRPr sz="2400">
                <a:latin typeface="Arial"/>
                <a:ea typeface="Arial"/>
                <a:cs typeface="Arial"/>
                <a:sym typeface="Arial"/>
              </a:defRPr>
            </a:lvl5pPr>
            <a:lvl6pPr lvl="5" algn="l">
              <a:lnSpc>
                <a:spcPct val="115000"/>
              </a:lnSpc>
              <a:spcBef>
                <a:spcPts val="2133"/>
              </a:spcBef>
              <a:spcAft>
                <a:spcPts val="0"/>
              </a:spcAft>
              <a:buSzPts val="1800"/>
              <a:buFont typeface="Arial"/>
              <a:buNone/>
              <a:defRPr sz="2400">
                <a:latin typeface="Arial"/>
                <a:ea typeface="Arial"/>
                <a:cs typeface="Arial"/>
                <a:sym typeface="Arial"/>
              </a:defRPr>
            </a:lvl6pPr>
            <a:lvl7pPr lvl="6" algn="l">
              <a:lnSpc>
                <a:spcPct val="115000"/>
              </a:lnSpc>
              <a:spcBef>
                <a:spcPts val="2133"/>
              </a:spcBef>
              <a:spcAft>
                <a:spcPts val="0"/>
              </a:spcAft>
              <a:buSzPts val="1800"/>
              <a:buFont typeface="Arial"/>
              <a:buNone/>
              <a:defRPr sz="2400">
                <a:latin typeface="Arial"/>
                <a:ea typeface="Arial"/>
                <a:cs typeface="Arial"/>
                <a:sym typeface="Arial"/>
              </a:defRPr>
            </a:lvl7pPr>
            <a:lvl8pPr lvl="7" algn="l">
              <a:lnSpc>
                <a:spcPct val="115000"/>
              </a:lnSpc>
              <a:spcBef>
                <a:spcPts val="2133"/>
              </a:spcBef>
              <a:spcAft>
                <a:spcPts val="0"/>
              </a:spcAft>
              <a:buSzPts val="1800"/>
              <a:buFont typeface="Arial"/>
              <a:buNone/>
              <a:defRPr sz="2400">
                <a:latin typeface="Arial"/>
                <a:ea typeface="Arial"/>
                <a:cs typeface="Arial"/>
                <a:sym typeface="Arial"/>
              </a:defRPr>
            </a:lvl8pPr>
            <a:lvl9pPr lvl="8" algn="l">
              <a:lnSpc>
                <a:spcPct val="115000"/>
              </a:lnSpc>
              <a:spcBef>
                <a:spcPts val="2133"/>
              </a:spcBef>
              <a:spcAft>
                <a:spcPts val="2133"/>
              </a:spcAft>
              <a:buSzPts val="1800"/>
              <a:buFont typeface="Arial"/>
              <a:buNone/>
              <a:defRPr sz="2400">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bullet point list">
  <p:cSld name="Title and bullet point list">
    <p:spTree>
      <p:nvGrpSpPr>
        <p:cNvPr id="1" name="Shape 367"/>
        <p:cNvGrpSpPr/>
        <p:nvPr/>
      </p:nvGrpSpPr>
      <p:grpSpPr>
        <a:xfrm>
          <a:off x="0" y="0"/>
          <a:ext cx="0" cy="0"/>
          <a:chOff x="0" y="0"/>
          <a:chExt cx="0" cy="0"/>
        </a:xfrm>
      </p:grpSpPr>
      <p:sp>
        <p:nvSpPr>
          <p:cNvPr id="368" name="Google Shape;368;p67"/>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9" name="Google Shape;369;p67"/>
          <p:cNvSpPr txBox="1">
            <a:spLocks noGrp="1"/>
          </p:cNvSpPr>
          <p:nvPr>
            <p:ph type="body" idx="1"/>
          </p:nvPr>
        </p:nvSpPr>
        <p:spPr>
          <a:xfrm flipH="1">
            <a:off x="3341200" y="1693033"/>
            <a:ext cx="5509600" cy="35096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lt1"/>
              </a:buClr>
              <a:buSzPts val="1400"/>
              <a:buFont typeface="Arial"/>
              <a:buChar char="●"/>
              <a:defRPr>
                <a:solidFill>
                  <a:schemeClr val="lt1"/>
                </a:solidFill>
              </a:defRPr>
            </a:lvl1pPr>
            <a:lvl2pPr marL="914400" lvl="1" indent="-317500" algn="r">
              <a:lnSpc>
                <a:spcPct val="100000"/>
              </a:lnSpc>
              <a:spcBef>
                <a:spcPts val="2133"/>
              </a:spcBef>
              <a:spcAft>
                <a:spcPts val="0"/>
              </a:spcAft>
              <a:buClr>
                <a:schemeClr val="lt1"/>
              </a:buClr>
              <a:buSzPts val="1400"/>
              <a:buFont typeface="Arial"/>
              <a:buChar char="○"/>
              <a:defRPr>
                <a:solidFill>
                  <a:schemeClr val="lt1"/>
                </a:solidFill>
              </a:defRPr>
            </a:lvl2pPr>
            <a:lvl3pPr marL="1371600" lvl="2" indent="-317500" algn="r">
              <a:lnSpc>
                <a:spcPct val="115000"/>
              </a:lnSpc>
              <a:spcBef>
                <a:spcPts val="2133"/>
              </a:spcBef>
              <a:spcAft>
                <a:spcPts val="0"/>
              </a:spcAft>
              <a:buClr>
                <a:schemeClr val="lt1"/>
              </a:buClr>
              <a:buSzPts val="1400"/>
              <a:buFont typeface="Arial"/>
              <a:buChar char="■"/>
              <a:defRPr>
                <a:solidFill>
                  <a:schemeClr val="lt1"/>
                </a:solidFill>
              </a:defRPr>
            </a:lvl3pPr>
            <a:lvl4pPr marL="1828800" lvl="3" indent="-317500" algn="r">
              <a:lnSpc>
                <a:spcPct val="115000"/>
              </a:lnSpc>
              <a:spcBef>
                <a:spcPts val="2133"/>
              </a:spcBef>
              <a:spcAft>
                <a:spcPts val="0"/>
              </a:spcAft>
              <a:buClr>
                <a:schemeClr val="lt1"/>
              </a:buClr>
              <a:buSzPts val="1400"/>
              <a:buFont typeface="Arial"/>
              <a:buChar char="●"/>
              <a:defRPr>
                <a:solidFill>
                  <a:schemeClr val="lt1"/>
                </a:solidFill>
              </a:defRPr>
            </a:lvl4pPr>
            <a:lvl5pPr marL="2286000" lvl="4" indent="-317500" algn="r">
              <a:lnSpc>
                <a:spcPct val="115000"/>
              </a:lnSpc>
              <a:spcBef>
                <a:spcPts val="2133"/>
              </a:spcBef>
              <a:spcAft>
                <a:spcPts val="0"/>
              </a:spcAft>
              <a:buClr>
                <a:schemeClr val="lt1"/>
              </a:buClr>
              <a:buSzPts val="1400"/>
              <a:buFont typeface="Arial"/>
              <a:buChar char="○"/>
              <a:defRPr>
                <a:solidFill>
                  <a:schemeClr val="lt1"/>
                </a:solidFill>
              </a:defRPr>
            </a:lvl5pPr>
            <a:lvl6pPr marL="2743200" lvl="5" indent="-317500" algn="r">
              <a:lnSpc>
                <a:spcPct val="115000"/>
              </a:lnSpc>
              <a:spcBef>
                <a:spcPts val="2133"/>
              </a:spcBef>
              <a:spcAft>
                <a:spcPts val="0"/>
              </a:spcAft>
              <a:buClr>
                <a:schemeClr val="lt1"/>
              </a:buClr>
              <a:buSzPts val="1400"/>
              <a:buFont typeface="Arial"/>
              <a:buChar char="■"/>
              <a:defRPr>
                <a:solidFill>
                  <a:schemeClr val="lt1"/>
                </a:solidFill>
              </a:defRPr>
            </a:lvl6pPr>
            <a:lvl7pPr marL="3200400" lvl="6" indent="-317500" algn="r">
              <a:lnSpc>
                <a:spcPct val="115000"/>
              </a:lnSpc>
              <a:spcBef>
                <a:spcPts val="2133"/>
              </a:spcBef>
              <a:spcAft>
                <a:spcPts val="0"/>
              </a:spcAft>
              <a:buClr>
                <a:schemeClr val="lt1"/>
              </a:buClr>
              <a:buSzPts val="1400"/>
              <a:buFont typeface="Arial"/>
              <a:buChar char="●"/>
              <a:defRPr>
                <a:solidFill>
                  <a:schemeClr val="lt1"/>
                </a:solidFill>
              </a:defRPr>
            </a:lvl7pPr>
            <a:lvl8pPr marL="3657600" lvl="7" indent="-317500" algn="r">
              <a:lnSpc>
                <a:spcPct val="115000"/>
              </a:lnSpc>
              <a:spcBef>
                <a:spcPts val="2133"/>
              </a:spcBef>
              <a:spcAft>
                <a:spcPts val="0"/>
              </a:spcAft>
              <a:buClr>
                <a:schemeClr val="lt1"/>
              </a:buClr>
              <a:buSzPts val="1400"/>
              <a:buFont typeface="Arial"/>
              <a:buChar char="○"/>
              <a:defRPr>
                <a:solidFill>
                  <a:schemeClr val="lt1"/>
                </a:solidFill>
              </a:defRPr>
            </a:lvl8pPr>
            <a:lvl9pPr marL="4114800" lvl="8" indent="-317500" algn="r">
              <a:lnSpc>
                <a:spcPct val="115000"/>
              </a:lnSpc>
              <a:spcBef>
                <a:spcPts val="2133"/>
              </a:spcBef>
              <a:spcAft>
                <a:spcPts val="2133"/>
              </a:spcAft>
              <a:buClr>
                <a:schemeClr val="lt1"/>
              </a:buClr>
              <a:buSzPts val="1400"/>
              <a:buFont typeface="Arial"/>
              <a:buChar char="■"/>
              <a:defRPr>
                <a:solidFill>
                  <a:schemeClr val="lt1"/>
                </a:solidFill>
              </a:defRPr>
            </a:lvl9pPr>
          </a:lstStyle>
          <a:p>
            <a:endParaRPr/>
          </a:p>
        </p:txBody>
      </p:sp>
      <p:sp>
        <p:nvSpPr>
          <p:cNvPr id="370" name="Google Shape;370;p67"/>
          <p:cNvSpPr txBox="1">
            <a:spLocks noGrp="1"/>
          </p:cNvSpPr>
          <p:nvPr>
            <p:ph type="title"/>
          </p:nvPr>
        </p:nvSpPr>
        <p:spPr>
          <a:xfrm flipH="1">
            <a:off x="3606200" y="853440"/>
            <a:ext cx="4979600" cy="682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200"/>
              <a:buNone/>
              <a:defRPr sz="3200">
                <a:solidFill>
                  <a:schemeClr val="lt1"/>
                </a:solidFill>
              </a:defRPr>
            </a:lvl1pPr>
            <a:lvl2pPr lvl="1" algn="ctr">
              <a:lnSpc>
                <a:spcPct val="100000"/>
              </a:lnSpc>
              <a:spcBef>
                <a:spcPts val="0"/>
              </a:spcBef>
              <a:spcAft>
                <a:spcPts val="0"/>
              </a:spcAft>
              <a:buClr>
                <a:schemeClr val="lt1"/>
              </a:buClr>
              <a:buSzPts val="4200"/>
              <a:buNone/>
              <a:defRPr sz="5600">
                <a:solidFill>
                  <a:schemeClr val="lt1"/>
                </a:solidFill>
              </a:defRPr>
            </a:lvl2pPr>
            <a:lvl3pPr lvl="2" algn="ctr">
              <a:lnSpc>
                <a:spcPct val="100000"/>
              </a:lnSpc>
              <a:spcBef>
                <a:spcPts val="0"/>
              </a:spcBef>
              <a:spcAft>
                <a:spcPts val="0"/>
              </a:spcAft>
              <a:buClr>
                <a:schemeClr val="lt1"/>
              </a:buClr>
              <a:buSzPts val="4200"/>
              <a:buNone/>
              <a:defRPr sz="5600">
                <a:solidFill>
                  <a:schemeClr val="lt1"/>
                </a:solidFill>
              </a:defRPr>
            </a:lvl3pPr>
            <a:lvl4pPr lvl="3" algn="ctr">
              <a:lnSpc>
                <a:spcPct val="100000"/>
              </a:lnSpc>
              <a:spcBef>
                <a:spcPts val="0"/>
              </a:spcBef>
              <a:spcAft>
                <a:spcPts val="0"/>
              </a:spcAft>
              <a:buClr>
                <a:schemeClr val="lt1"/>
              </a:buClr>
              <a:buSzPts val="4200"/>
              <a:buNone/>
              <a:defRPr sz="5600">
                <a:solidFill>
                  <a:schemeClr val="lt1"/>
                </a:solidFill>
              </a:defRPr>
            </a:lvl4pPr>
            <a:lvl5pPr lvl="4" algn="ctr">
              <a:lnSpc>
                <a:spcPct val="100000"/>
              </a:lnSpc>
              <a:spcBef>
                <a:spcPts val="0"/>
              </a:spcBef>
              <a:spcAft>
                <a:spcPts val="0"/>
              </a:spcAft>
              <a:buClr>
                <a:schemeClr val="lt1"/>
              </a:buClr>
              <a:buSzPts val="4200"/>
              <a:buNone/>
              <a:defRPr sz="5600">
                <a:solidFill>
                  <a:schemeClr val="lt1"/>
                </a:solidFill>
              </a:defRPr>
            </a:lvl5pPr>
            <a:lvl6pPr lvl="5" algn="ctr">
              <a:lnSpc>
                <a:spcPct val="100000"/>
              </a:lnSpc>
              <a:spcBef>
                <a:spcPts val="0"/>
              </a:spcBef>
              <a:spcAft>
                <a:spcPts val="0"/>
              </a:spcAft>
              <a:buClr>
                <a:schemeClr val="lt1"/>
              </a:buClr>
              <a:buSzPts val="4200"/>
              <a:buNone/>
              <a:defRPr sz="5600">
                <a:solidFill>
                  <a:schemeClr val="lt1"/>
                </a:solidFill>
              </a:defRPr>
            </a:lvl6pPr>
            <a:lvl7pPr lvl="6" algn="ctr">
              <a:lnSpc>
                <a:spcPct val="100000"/>
              </a:lnSpc>
              <a:spcBef>
                <a:spcPts val="0"/>
              </a:spcBef>
              <a:spcAft>
                <a:spcPts val="0"/>
              </a:spcAft>
              <a:buClr>
                <a:schemeClr val="lt1"/>
              </a:buClr>
              <a:buSzPts val="4200"/>
              <a:buNone/>
              <a:defRPr sz="5600">
                <a:solidFill>
                  <a:schemeClr val="lt1"/>
                </a:solidFill>
              </a:defRPr>
            </a:lvl7pPr>
            <a:lvl8pPr lvl="7" algn="ctr">
              <a:lnSpc>
                <a:spcPct val="100000"/>
              </a:lnSpc>
              <a:spcBef>
                <a:spcPts val="0"/>
              </a:spcBef>
              <a:spcAft>
                <a:spcPts val="0"/>
              </a:spcAft>
              <a:buClr>
                <a:schemeClr val="lt1"/>
              </a:buClr>
              <a:buSzPts val="4200"/>
              <a:buNone/>
              <a:defRPr sz="5600">
                <a:solidFill>
                  <a:schemeClr val="lt1"/>
                </a:solidFill>
              </a:defRPr>
            </a:lvl8pPr>
            <a:lvl9pPr lvl="8" algn="ctr">
              <a:lnSpc>
                <a:spcPct val="100000"/>
              </a:lnSpc>
              <a:spcBef>
                <a:spcPts val="0"/>
              </a:spcBef>
              <a:spcAft>
                <a:spcPts val="0"/>
              </a:spcAft>
              <a:buClr>
                <a:schemeClr val="lt1"/>
              </a:buClr>
              <a:buSzPts val="4200"/>
              <a:buNone/>
              <a:defRPr sz="5600">
                <a:solidFill>
                  <a:schemeClr val="lt1"/>
                </a:solidFill>
              </a:defRPr>
            </a:lvl9pPr>
          </a:lstStyle>
          <a:p>
            <a:endParaRPr/>
          </a:p>
        </p:txBody>
      </p:sp>
      <p:grpSp>
        <p:nvGrpSpPr>
          <p:cNvPr id="371" name="Google Shape;371;p67"/>
          <p:cNvGrpSpPr/>
          <p:nvPr/>
        </p:nvGrpSpPr>
        <p:grpSpPr>
          <a:xfrm rot="-492451">
            <a:off x="929177" y="1313395"/>
            <a:ext cx="1223986" cy="513312"/>
            <a:chOff x="7036389" y="1157700"/>
            <a:chExt cx="635554" cy="266555"/>
          </a:xfrm>
        </p:grpSpPr>
        <p:sp>
          <p:nvSpPr>
            <p:cNvPr id="372" name="Google Shape;372;p67"/>
            <p:cNvSpPr/>
            <p:nvPr/>
          </p:nvSpPr>
          <p:spPr>
            <a:xfrm>
              <a:off x="7453656" y="1360674"/>
              <a:ext cx="193154" cy="3162"/>
            </a:xfrm>
            <a:custGeom>
              <a:avLst/>
              <a:gdLst/>
              <a:ahLst/>
              <a:cxnLst/>
              <a:rect l="l" t="t" r="r" b="b"/>
              <a:pathLst>
                <a:path w="2321" h="38" extrusionOk="0">
                  <a:moveTo>
                    <a:pt x="2321" y="0"/>
                  </a:moveTo>
                  <a:lnTo>
                    <a:pt x="1" y="18"/>
                  </a:lnTo>
                  <a:lnTo>
                    <a:pt x="2321" y="38"/>
                  </a:lnTo>
                  <a:lnTo>
                    <a:pt x="232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3" name="Google Shape;373;p67"/>
            <p:cNvSpPr/>
            <p:nvPr/>
          </p:nvSpPr>
          <p:spPr>
            <a:xfrm>
              <a:off x="7639321" y="1187576"/>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5"/>
                    <a:pt x="139" y="0"/>
                    <a:pt x="90"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4" name="Google Shape;374;p67"/>
            <p:cNvSpPr/>
            <p:nvPr/>
          </p:nvSpPr>
          <p:spPr>
            <a:xfrm>
              <a:off x="7639321" y="1308828"/>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2"/>
                    <a:pt x="139" y="0"/>
                    <a:pt x="90"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5" name="Google Shape;375;p67"/>
            <p:cNvSpPr/>
            <p:nvPr/>
          </p:nvSpPr>
          <p:spPr>
            <a:xfrm>
              <a:off x="7137585" y="1296012"/>
              <a:ext cx="83" cy="33371"/>
            </a:xfrm>
            <a:custGeom>
              <a:avLst/>
              <a:gdLst/>
              <a:ahLst/>
              <a:cxnLst/>
              <a:rect l="l" t="t" r="r" b="b"/>
              <a:pathLst>
                <a:path w="1" h="401" fill="none" extrusionOk="0">
                  <a:moveTo>
                    <a:pt x="1" y="1"/>
                  </a:moveTo>
                  <a:lnTo>
                    <a:pt x="1" y="401"/>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6" name="Google Shape;376;p67"/>
            <p:cNvSpPr/>
            <p:nvPr/>
          </p:nvSpPr>
          <p:spPr>
            <a:xfrm>
              <a:off x="7637823" y="1291934"/>
              <a:ext cx="34120" cy="26381"/>
            </a:xfrm>
            <a:custGeom>
              <a:avLst/>
              <a:gdLst/>
              <a:ahLst/>
              <a:cxnLst/>
              <a:rect l="l" t="t" r="r" b="b"/>
              <a:pathLst>
                <a:path w="410" h="317" extrusionOk="0">
                  <a:moveTo>
                    <a:pt x="18" y="1"/>
                  </a:moveTo>
                  <a:lnTo>
                    <a:pt x="1" y="316"/>
                  </a:lnTo>
                  <a:lnTo>
                    <a:pt x="18" y="316"/>
                  </a:lnTo>
                  <a:cubicBezTo>
                    <a:pt x="209" y="316"/>
                    <a:pt x="409" y="247"/>
                    <a:pt x="409" y="160"/>
                  </a:cubicBezTo>
                  <a:cubicBezTo>
                    <a:pt x="409" y="73"/>
                    <a:pt x="209" y="1"/>
                    <a:pt x="18"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7" name="Google Shape;377;p67"/>
            <p:cNvSpPr/>
            <p:nvPr/>
          </p:nvSpPr>
          <p:spPr>
            <a:xfrm>
              <a:off x="7569582" y="1365002"/>
              <a:ext cx="83" cy="33621"/>
            </a:xfrm>
            <a:custGeom>
              <a:avLst/>
              <a:gdLst/>
              <a:ahLst/>
              <a:cxnLst/>
              <a:rect l="l" t="t" r="r" b="b"/>
              <a:pathLst>
                <a:path w="1" h="404" fill="none" extrusionOk="0">
                  <a:moveTo>
                    <a:pt x="1" y="0"/>
                  </a:moveTo>
                  <a:lnTo>
                    <a:pt x="1" y="403"/>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8" name="Google Shape;378;p67"/>
            <p:cNvSpPr/>
            <p:nvPr/>
          </p:nvSpPr>
          <p:spPr>
            <a:xfrm>
              <a:off x="7036389" y="1157700"/>
              <a:ext cx="607090" cy="213626"/>
            </a:xfrm>
            <a:custGeom>
              <a:avLst/>
              <a:gdLst/>
              <a:ahLst/>
              <a:cxnLst/>
              <a:rect l="l" t="t" r="r" b="b"/>
              <a:pathLst>
                <a:path w="7295" h="2567" extrusionOk="0">
                  <a:moveTo>
                    <a:pt x="0" y="0"/>
                  </a:moveTo>
                  <a:lnTo>
                    <a:pt x="426" y="1368"/>
                  </a:lnTo>
                  <a:cubicBezTo>
                    <a:pt x="478" y="1538"/>
                    <a:pt x="617" y="1666"/>
                    <a:pt x="788" y="1704"/>
                  </a:cubicBezTo>
                  <a:lnTo>
                    <a:pt x="4247" y="2483"/>
                  </a:lnTo>
                  <a:cubicBezTo>
                    <a:pt x="4499" y="2538"/>
                    <a:pt x="4754" y="2567"/>
                    <a:pt x="5009" y="2567"/>
                  </a:cubicBezTo>
                  <a:lnTo>
                    <a:pt x="6344" y="2567"/>
                  </a:lnTo>
                  <a:cubicBezTo>
                    <a:pt x="6868" y="2567"/>
                    <a:pt x="7291" y="2141"/>
                    <a:pt x="7294" y="1620"/>
                  </a:cubicBezTo>
                  <a:lnTo>
                    <a:pt x="6127" y="1425"/>
                  </a:lnTo>
                  <a:lnTo>
                    <a:pt x="5869" y="777"/>
                  </a:lnTo>
                  <a:lnTo>
                    <a:pt x="4412" y="695"/>
                  </a:lnTo>
                  <a:lnTo>
                    <a:pt x="3812" y="1249"/>
                  </a:lnTo>
                  <a:lnTo>
                    <a:pt x="1724" y="1249"/>
                  </a:lnTo>
                  <a:lnTo>
                    <a:pt x="56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9" name="Google Shape;379;p67"/>
            <p:cNvSpPr/>
            <p:nvPr/>
          </p:nvSpPr>
          <p:spPr>
            <a:xfrm>
              <a:off x="7339394" y="1352935"/>
              <a:ext cx="275625" cy="18392"/>
            </a:xfrm>
            <a:custGeom>
              <a:avLst/>
              <a:gdLst/>
              <a:ahLst/>
              <a:cxnLst/>
              <a:rect l="l" t="t" r="r" b="b"/>
              <a:pathLst>
                <a:path w="3312" h="221" extrusionOk="0">
                  <a:moveTo>
                    <a:pt x="1" y="1"/>
                  </a:moveTo>
                  <a:lnTo>
                    <a:pt x="606" y="137"/>
                  </a:lnTo>
                  <a:cubicBezTo>
                    <a:pt x="858" y="192"/>
                    <a:pt x="1113" y="221"/>
                    <a:pt x="1368" y="221"/>
                  </a:cubicBezTo>
                  <a:lnTo>
                    <a:pt x="2703" y="221"/>
                  </a:lnTo>
                  <a:cubicBezTo>
                    <a:pt x="2926" y="221"/>
                    <a:pt x="3141" y="143"/>
                    <a:pt x="3311" y="1"/>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0" name="Google Shape;380;p67"/>
            <p:cNvSpPr/>
            <p:nvPr/>
          </p:nvSpPr>
          <p:spPr>
            <a:xfrm>
              <a:off x="7086238" y="1291934"/>
              <a:ext cx="557241" cy="33621"/>
            </a:xfrm>
            <a:custGeom>
              <a:avLst/>
              <a:gdLst/>
              <a:ahLst/>
              <a:cxnLst/>
              <a:rect l="l" t="t" r="r" b="b"/>
              <a:pathLst>
                <a:path w="6696" h="404" extrusionOk="0">
                  <a:moveTo>
                    <a:pt x="1" y="1"/>
                  </a:moveTo>
                  <a:cubicBezTo>
                    <a:pt x="56" y="44"/>
                    <a:pt x="123" y="76"/>
                    <a:pt x="192" y="91"/>
                  </a:cubicBezTo>
                  <a:lnTo>
                    <a:pt x="1574" y="403"/>
                  </a:lnTo>
                  <a:lnTo>
                    <a:pt x="6640" y="319"/>
                  </a:lnTo>
                  <a:cubicBezTo>
                    <a:pt x="6675" y="218"/>
                    <a:pt x="6695" y="111"/>
                    <a:pt x="6695" y="7"/>
                  </a:cubicBezTo>
                  <a:lnTo>
                    <a:pt x="6666" y="1"/>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1" name="Google Shape;381;p67"/>
            <p:cNvSpPr/>
            <p:nvPr/>
          </p:nvSpPr>
          <p:spPr>
            <a:xfrm>
              <a:off x="7158390" y="1312240"/>
              <a:ext cx="482426" cy="13315"/>
            </a:xfrm>
            <a:custGeom>
              <a:avLst/>
              <a:gdLst/>
              <a:ahLst/>
              <a:cxnLst/>
              <a:rect l="l" t="t" r="r" b="b"/>
              <a:pathLst>
                <a:path w="5797" h="160" extrusionOk="0">
                  <a:moveTo>
                    <a:pt x="0" y="0"/>
                  </a:moveTo>
                  <a:lnTo>
                    <a:pt x="707" y="159"/>
                  </a:lnTo>
                  <a:lnTo>
                    <a:pt x="5773" y="75"/>
                  </a:lnTo>
                  <a:cubicBezTo>
                    <a:pt x="5782" y="49"/>
                    <a:pt x="5788" y="26"/>
                    <a:pt x="5796" y="0"/>
                  </a:cubicBezTo>
                  <a:close/>
                </a:path>
              </a:pathLst>
            </a:custGeom>
            <a:solidFill>
              <a:srgbClr val="000000">
                <a:alpha val="24313"/>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2" name="Google Shape;382;p67"/>
            <p:cNvSpPr/>
            <p:nvPr/>
          </p:nvSpPr>
          <p:spPr>
            <a:xfrm>
              <a:off x="7067264" y="1157700"/>
              <a:ext cx="258981" cy="121085"/>
            </a:xfrm>
            <a:custGeom>
              <a:avLst/>
              <a:gdLst/>
              <a:ahLst/>
              <a:cxnLst/>
              <a:rect l="l" t="t" r="r" b="b"/>
              <a:pathLst>
                <a:path w="3112" h="1455" extrusionOk="0">
                  <a:moveTo>
                    <a:pt x="0" y="0"/>
                  </a:moveTo>
                  <a:lnTo>
                    <a:pt x="0" y="507"/>
                  </a:lnTo>
                  <a:lnTo>
                    <a:pt x="368" y="507"/>
                  </a:lnTo>
                  <a:lnTo>
                    <a:pt x="730" y="1454"/>
                  </a:lnTo>
                  <a:lnTo>
                    <a:pt x="3111" y="1454"/>
                  </a:lnTo>
                  <a:lnTo>
                    <a:pt x="3111" y="1362"/>
                  </a:lnTo>
                  <a:lnTo>
                    <a:pt x="794" y="1362"/>
                  </a:lnTo>
                  <a:lnTo>
                    <a:pt x="432" y="414"/>
                  </a:lnTo>
                  <a:lnTo>
                    <a:pt x="93" y="414"/>
                  </a:lnTo>
                  <a:lnTo>
                    <a:pt x="93" y="0"/>
                  </a:ln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3" name="Google Shape;383;p67"/>
            <p:cNvSpPr/>
            <p:nvPr/>
          </p:nvSpPr>
          <p:spPr>
            <a:xfrm>
              <a:off x="7305440" y="1325472"/>
              <a:ext cx="308580" cy="27546"/>
            </a:xfrm>
            <a:custGeom>
              <a:avLst/>
              <a:gdLst/>
              <a:ahLst/>
              <a:cxnLst/>
              <a:rect l="l" t="t" r="r" b="b"/>
              <a:pathLst>
                <a:path w="3708" h="331" extrusionOk="0">
                  <a:moveTo>
                    <a:pt x="3575" y="0"/>
                  </a:moveTo>
                  <a:lnTo>
                    <a:pt x="3325" y="238"/>
                  </a:lnTo>
                  <a:lnTo>
                    <a:pt x="0" y="238"/>
                  </a:lnTo>
                  <a:lnTo>
                    <a:pt x="96" y="258"/>
                  </a:lnTo>
                  <a:lnTo>
                    <a:pt x="414" y="331"/>
                  </a:lnTo>
                  <a:lnTo>
                    <a:pt x="3363" y="331"/>
                  </a:lnTo>
                  <a:lnTo>
                    <a:pt x="3708" y="0"/>
                  </a:ln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4" name="Google Shape;384;p67"/>
            <p:cNvSpPr/>
            <p:nvPr/>
          </p:nvSpPr>
          <p:spPr>
            <a:xfrm>
              <a:off x="7112785" y="1317733"/>
              <a:ext cx="43524" cy="37283"/>
            </a:xfrm>
            <a:custGeom>
              <a:avLst/>
              <a:gdLst/>
              <a:ahLst/>
              <a:cxnLst/>
              <a:rect l="l" t="t" r="r" b="b"/>
              <a:pathLst>
                <a:path w="523" h="448" extrusionOk="0">
                  <a:moveTo>
                    <a:pt x="299" y="1"/>
                  </a:moveTo>
                  <a:cubicBezTo>
                    <a:pt x="99" y="1"/>
                    <a:pt x="1" y="241"/>
                    <a:pt x="140" y="383"/>
                  </a:cubicBezTo>
                  <a:cubicBezTo>
                    <a:pt x="185" y="428"/>
                    <a:pt x="241" y="448"/>
                    <a:pt x="296" y="448"/>
                  </a:cubicBezTo>
                  <a:cubicBezTo>
                    <a:pt x="412" y="448"/>
                    <a:pt x="522" y="359"/>
                    <a:pt x="522" y="224"/>
                  </a:cubicBezTo>
                  <a:cubicBezTo>
                    <a:pt x="522" y="102"/>
                    <a:pt x="421" y="1"/>
                    <a:pt x="299"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5" name="Google Shape;385;p67"/>
            <p:cNvSpPr/>
            <p:nvPr/>
          </p:nvSpPr>
          <p:spPr>
            <a:xfrm>
              <a:off x="7128930" y="1327636"/>
              <a:ext cx="17476" cy="17393"/>
            </a:xfrm>
            <a:custGeom>
              <a:avLst/>
              <a:gdLst/>
              <a:ahLst/>
              <a:cxnLst/>
              <a:rect l="l" t="t" r="r" b="b"/>
              <a:pathLst>
                <a:path w="210" h="209" extrusionOk="0">
                  <a:moveTo>
                    <a:pt x="105" y="0"/>
                  </a:moveTo>
                  <a:cubicBezTo>
                    <a:pt x="47" y="0"/>
                    <a:pt x="1" y="47"/>
                    <a:pt x="1" y="105"/>
                  </a:cubicBezTo>
                  <a:cubicBezTo>
                    <a:pt x="1" y="163"/>
                    <a:pt x="47" y="209"/>
                    <a:pt x="105" y="209"/>
                  </a:cubicBezTo>
                  <a:cubicBezTo>
                    <a:pt x="163" y="209"/>
                    <a:pt x="209" y="163"/>
                    <a:pt x="209" y="105"/>
                  </a:cubicBezTo>
                  <a:cubicBezTo>
                    <a:pt x="209" y="47"/>
                    <a:pt x="163" y="0"/>
                    <a:pt x="1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6" name="Google Shape;386;p67"/>
            <p:cNvSpPr/>
            <p:nvPr/>
          </p:nvSpPr>
          <p:spPr>
            <a:xfrm>
              <a:off x="7544782" y="1386972"/>
              <a:ext cx="43441" cy="37283"/>
            </a:xfrm>
            <a:custGeom>
              <a:avLst/>
              <a:gdLst/>
              <a:ahLst/>
              <a:cxnLst/>
              <a:rect l="l" t="t" r="r" b="b"/>
              <a:pathLst>
                <a:path w="522" h="448" extrusionOk="0">
                  <a:moveTo>
                    <a:pt x="299" y="0"/>
                  </a:moveTo>
                  <a:cubicBezTo>
                    <a:pt x="99" y="0"/>
                    <a:pt x="0" y="240"/>
                    <a:pt x="142" y="382"/>
                  </a:cubicBezTo>
                  <a:cubicBezTo>
                    <a:pt x="187" y="427"/>
                    <a:pt x="243" y="447"/>
                    <a:pt x="297" y="447"/>
                  </a:cubicBezTo>
                  <a:cubicBezTo>
                    <a:pt x="412" y="447"/>
                    <a:pt x="522" y="358"/>
                    <a:pt x="522" y="223"/>
                  </a:cubicBezTo>
                  <a:cubicBezTo>
                    <a:pt x="522" y="98"/>
                    <a:pt x="423" y="0"/>
                    <a:pt x="299"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7" name="Google Shape;387;p67"/>
            <p:cNvSpPr/>
            <p:nvPr/>
          </p:nvSpPr>
          <p:spPr>
            <a:xfrm>
              <a:off x="7560927" y="1396792"/>
              <a:ext cx="17726" cy="17476"/>
            </a:xfrm>
            <a:custGeom>
              <a:avLst/>
              <a:gdLst/>
              <a:ahLst/>
              <a:cxnLst/>
              <a:rect l="l" t="t" r="r" b="b"/>
              <a:pathLst>
                <a:path w="213" h="210" extrusionOk="0">
                  <a:moveTo>
                    <a:pt x="105" y="1"/>
                  </a:moveTo>
                  <a:cubicBezTo>
                    <a:pt x="47" y="1"/>
                    <a:pt x="1" y="47"/>
                    <a:pt x="1" y="105"/>
                  </a:cubicBezTo>
                  <a:cubicBezTo>
                    <a:pt x="1" y="163"/>
                    <a:pt x="47" y="209"/>
                    <a:pt x="105" y="209"/>
                  </a:cubicBezTo>
                  <a:cubicBezTo>
                    <a:pt x="163" y="209"/>
                    <a:pt x="212" y="163"/>
                    <a:pt x="212" y="105"/>
                  </a:cubicBezTo>
                  <a:cubicBezTo>
                    <a:pt x="212" y="47"/>
                    <a:pt x="163" y="1"/>
                    <a:pt x="1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8" name="Google Shape;388;p67"/>
            <p:cNvSpPr/>
            <p:nvPr/>
          </p:nvSpPr>
          <p:spPr>
            <a:xfrm>
              <a:off x="7380339" y="1229769"/>
              <a:ext cx="165941" cy="46603"/>
            </a:xfrm>
            <a:custGeom>
              <a:avLst/>
              <a:gdLst/>
              <a:ahLst/>
              <a:cxnLst/>
              <a:rect l="l" t="t" r="r" b="b"/>
              <a:pathLst>
                <a:path w="1994" h="560" extrusionOk="0">
                  <a:moveTo>
                    <a:pt x="383" y="0"/>
                  </a:moveTo>
                  <a:lnTo>
                    <a:pt x="1" y="389"/>
                  </a:lnTo>
                  <a:lnTo>
                    <a:pt x="1994" y="559"/>
                  </a:lnTo>
                  <a:lnTo>
                    <a:pt x="1780" y="21"/>
                  </a:lnTo>
                  <a:lnTo>
                    <a:pt x="383" y="0"/>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9" name="Google Shape;389;p67"/>
            <p:cNvSpPr/>
            <p:nvPr/>
          </p:nvSpPr>
          <p:spPr>
            <a:xfrm>
              <a:off x="7284469" y="1223943"/>
              <a:ext cx="136481" cy="15312"/>
            </a:xfrm>
            <a:custGeom>
              <a:avLst/>
              <a:gdLst/>
              <a:ahLst/>
              <a:cxnLst/>
              <a:rect l="l" t="t" r="r" b="b"/>
              <a:pathLst>
                <a:path w="1640" h="184" extrusionOk="0">
                  <a:moveTo>
                    <a:pt x="0" y="1"/>
                  </a:moveTo>
                  <a:lnTo>
                    <a:pt x="0" y="183"/>
                  </a:lnTo>
                  <a:lnTo>
                    <a:pt x="1640" y="183"/>
                  </a:lnTo>
                  <a:lnTo>
                    <a:pt x="1640" y="1"/>
                  </a:lnTo>
                  <a:close/>
                </a:path>
              </a:pathLst>
            </a:custGeom>
            <a:solidFill>
              <a:srgbClr val="00C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0" name="Google Shape;390;p67"/>
            <p:cNvSpPr/>
            <p:nvPr/>
          </p:nvSpPr>
          <p:spPr>
            <a:xfrm>
              <a:off x="7420867" y="1222279"/>
              <a:ext cx="110516" cy="16977"/>
            </a:xfrm>
            <a:custGeom>
              <a:avLst/>
              <a:gdLst/>
              <a:ahLst/>
              <a:cxnLst/>
              <a:rect l="l" t="t" r="r" b="b"/>
              <a:pathLst>
                <a:path w="1328" h="204" extrusionOk="0">
                  <a:moveTo>
                    <a:pt x="1249" y="1"/>
                  </a:moveTo>
                  <a:lnTo>
                    <a:pt x="1" y="21"/>
                  </a:lnTo>
                  <a:lnTo>
                    <a:pt x="1" y="203"/>
                  </a:lnTo>
                  <a:lnTo>
                    <a:pt x="1327" y="203"/>
                  </a:lnTo>
                  <a:lnTo>
                    <a:pt x="1249" y="1"/>
                  </a:ln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1" name="Google Shape;391;p67"/>
            <p:cNvSpPr/>
            <p:nvPr/>
          </p:nvSpPr>
          <p:spPr>
            <a:xfrm>
              <a:off x="7284469" y="1215538"/>
              <a:ext cx="240423" cy="8488"/>
            </a:xfrm>
            <a:custGeom>
              <a:avLst/>
              <a:gdLst/>
              <a:ahLst/>
              <a:cxnLst/>
              <a:rect l="l" t="t" r="r" b="b"/>
              <a:pathLst>
                <a:path w="2889" h="102" extrusionOk="0">
                  <a:moveTo>
                    <a:pt x="1431" y="0"/>
                  </a:moveTo>
                  <a:lnTo>
                    <a:pt x="0" y="102"/>
                  </a:lnTo>
                  <a:lnTo>
                    <a:pt x="1640" y="102"/>
                  </a:lnTo>
                  <a:lnTo>
                    <a:pt x="2888" y="82"/>
                  </a:lnTo>
                  <a:lnTo>
                    <a:pt x="143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392" name="Google Shape;392;p67"/>
          <p:cNvSpPr/>
          <p:nvPr/>
        </p:nvSpPr>
        <p:spPr>
          <a:xfrm flipH="1">
            <a:off x="-924867" y="2728503"/>
            <a:ext cx="5957121" cy="4859740"/>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3" name="Google Shape;393;p67"/>
          <p:cNvSpPr/>
          <p:nvPr/>
        </p:nvSpPr>
        <p:spPr>
          <a:xfrm rot="10800000" flipH="1">
            <a:off x="8270901" y="-323392"/>
            <a:ext cx="4642055" cy="3786877"/>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pPr defTabSz="914377">
              <a:defRPr/>
            </a:pPr>
            <a:fld id="{EC85BF49-3D7A-4F43-BA91-D003E0AEA55D}" type="datetimeFigureOut">
              <a:rPr lang="zh-CN" altLang="en-US" smtClean="0">
                <a:solidFill>
                  <a:prstClr val="black">
                    <a:tint val="75000"/>
                  </a:prstClr>
                </a:solidFill>
                <a:cs typeface="Arial"/>
                <a:sym typeface="Arial"/>
              </a:rPr>
              <a:pPr defTabSz="914377">
                <a:defRPr/>
              </a:pPr>
              <a:t>2026/1/26</a:t>
            </a:fld>
            <a:endParaRPr lang="zh-CN" altLang="en-US">
              <a:solidFill>
                <a:prstClr val="black">
                  <a:tint val="75000"/>
                </a:prstClr>
              </a:solidFill>
              <a:cs typeface="Arial"/>
              <a:sym typeface="Arial"/>
            </a:endParaRPr>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pPr defTabSz="914377">
              <a:defRPr/>
            </a:pPr>
            <a:endParaRPr lang="zh-CN" altLang="en-US">
              <a:solidFill>
                <a:prstClr val="black">
                  <a:tint val="75000"/>
                </a:prstClr>
              </a:solidFill>
              <a:cs typeface="Arial"/>
              <a:sym typeface="Arial"/>
            </a:endParaRPr>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pPr defTabSz="914377">
              <a:defRPr/>
            </a:pPr>
            <a:fld id="{F23BD8DC-39EC-4016-A177-D6AECE158338}" type="slidenum">
              <a:rPr lang="zh-CN" altLang="en-US" smtClean="0">
                <a:solidFill>
                  <a:prstClr val="black">
                    <a:tint val="75000"/>
                  </a:prstClr>
                </a:solidFill>
                <a:cs typeface="Arial"/>
                <a:sym typeface="Arial"/>
              </a:rPr>
              <a:pPr defTabSz="914377">
                <a:defRPr/>
              </a:pPr>
              <a:t>‹#›</a:t>
            </a:fld>
            <a:endParaRPr lang="zh-CN" altLang="en-US">
              <a:solidFill>
                <a:prstClr val="black">
                  <a:tint val="75000"/>
                </a:prstClr>
              </a:solidFill>
              <a:cs typeface="Arial"/>
              <a:sym typeface="Arial"/>
            </a:endParaRPr>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 y="10"/>
            <a:ext cx="12191980" cy="6857991"/>
          </a:xfrm>
          <a:prstGeom prst="rect">
            <a:avLst/>
          </a:prstGeom>
        </p:spPr>
      </p:pic>
    </p:spTree>
    <p:extLst>
      <p:ext uri="{BB962C8B-B14F-4D97-AF65-F5344CB8AC3E}">
        <p14:creationId xmlns:p14="http://schemas.microsoft.com/office/powerpoint/2010/main" val="9249224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pPr defTabSz="914377">
              <a:defRPr/>
            </a:pPr>
            <a:fld id="{EC85BF49-3D7A-4F43-BA91-D003E0AEA55D}" type="datetimeFigureOut">
              <a:rPr lang="zh-CN" altLang="en-US" smtClean="0">
                <a:solidFill>
                  <a:prstClr val="black">
                    <a:tint val="75000"/>
                  </a:prstClr>
                </a:solidFill>
                <a:cs typeface="Arial"/>
                <a:sym typeface="Arial"/>
              </a:rPr>
              <a:pPr defTabSz="914377">
                <a:defRPr/>
              </a:pPr>
              <a:t>2026/1/26</a:t>
            </a:fld>
            <a:endParaRPr lang="zh-CN" altLang="en-US">
              <a:solidFill>
                <a:prstClr val="black">
                  <a:tint val="75000"/>
                </a:prstClr>
              </a:solidFill>
              <a:cs typeface="Arial"/>
              <a:sym typeface="Arial"/>
            </a:endParaRPr>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pPr defTabSz="914377">
              <a:defRPr/>
            </a:pPr>
            <a:endParaRPr lang="zh-CN" altLang="en-US">
              <a:solidFill>
                <a:prstClr val="black">
                  <a:tint val="75000"/>
                </a:prstClr>
              </a:solidFill>
              <a:cs typeface="Arial"/>
              <a:sym typeface="Arial"/>
            </a:endParaRPr>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pPr defTabSz="914377">
              <a:defRPr/>
            </a:pPr>
            <a:fld id="{F23BD8DC-39EC-4016-A177-D6AECE158338}" type="slidenum">
              <a:rPr lang="zh-CN" altLang="en-US" smtClean="0">
                <a:solidFill>
                  <a:prstClr val="black">
                    <a:tint val="75000"/>
                  </a:prstClr>
                </a:solidFill>
                <a:cs typeface="Arial"/>
                <a:sym typeface="Arial"/>
              </a:rPr>
              <a:pPr defTabSz="914377">
                <a:def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13551240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pPr defTabSz="914377">
              <a:defRPr/>
            </a:pPr>
            <a:fld id="{EC85BF49-3D7A-4F43-BA91-D003E0AEA55D}" type="datetimeFigureOut">
              <a:rPr lang="zh-CN" altLang="en-US" smtClean="0">
                <a:solidFill>
                  <a:prstClr val="black">
                    <a:tint val="75000"/>
                  </a:prstClr>
                </a:solidFill>
                <a:cs typeface="Arial"/>
                <a:sym typeface="Arial"/>
              </a:rPr>
              <a:pPr defTabSz="914377">
                <a:defRPr/>
              </a:pPr>
              <a:t>2026/1/26</a:t>
            </a:fld>
            <a:endParaRPr lang="zh-CN" altLang="en-US">
              <a:solidFill>
                <a:prstClr val="black">
                  <a:tint val="75000"/>
                </a:prstClr>
              </a:solidFill>
              <a:cs typeface="Arial"/>
              <a:sym typeface="Arial"/>
            </a:endParaRPr>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pPr defTabSz="914377">
              <a:defRPr/>
            </a:pPr>
            <a:endParaRPr lang="zh-CN" altLang="en-US">
              <a:solidFill>
                <a:prstClr val="black">
                  <a:tint val="75000"/>
                </a:prstClr>
              </a:solidFill>
              <a:cs typeface="Arial"/>
              <a:sym typeface="Arial"/>
            </a:endParaRPr>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pPr defTabSz="914377">
              <a:defRPr/>
            </a:pPr>
            <a:fld id="{F23BD8DC-39EC-4016-A177-D6AECE158338}" type="slidenum">
              <a:rPr lang="zh-CN" altLang="en-US" smtClean="0">
                <a:solidFill>
                  <a:prstClr val="black">
                    <a:tint val="75000"/>
                  </a:prstClr>
                </a:solidFill>
                <a:cs typeface="Arial"/>
                <a:sym typeface="Arial"/>
              </a:rPr>
              <a:pPr defTabSz="914377">
                <a:def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19984083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pPr defTabSz="914377">
              <a:defRPr/>
            </a:pPr>
            <a:fld id="{EC85BF49-3D7A-4F43-BA91-D003E0AEA55D}" type="datetimeFigureOut">
              <a:rPr lang="zh-CN" altLang="en-US" smtClean="0">
                <a:solidFill>
                  <a:prstClr val="black">
                    <a:tint val="75000"/>
                  </a:prstClr>
                </a:solidFill>
                <a:cs typeface="Arial"/>
                <a:sym typeface="Arial"/>
              </a:rPr>
              <a:pPr defTabSz="914377">
                <a:defRPr/>
              </a:pPr>
              <a:t>2026/1/26</a:t>
            </a:fld>
            <a:endParaRPr lang="zh-CN" altLang="en-US">
              <a:solidFill>
                <a:prstClr val="black">
                  <a:tint val="75000"/>
                </a:prstClr>
              </a:solidFill>
              <a:cs typeface="Arial"/>
              <a:sym typeface="Arial"/>
            </a:endParaRPr>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pPr defTabSz="914377">
              <a:defRPr/>
            </a:pPr>
            <a:endParaRPr lang="zh-CN" altLang="en-US">
              <a:solidFill>
                <a:prstClr val="black">
                  <a:tint val="75000"/>
                </a:prstClr>
              </a:solidFill>
              <a:cs typeface="Arial"/>
              <a:sym typeface="Arial"/>
            </a:endParaRPr>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pPr defTabSz="914377">
              <a:defRPr/>
            </a:pPr>
            <a:fld id="{F23BD8DC-39EC-4016-A177-D6AECE158338}" type="slidenum">
              <a:rPr lang="zh-CN" altLang="en-US" smtClean="0">
                <a:solidFill>
                  <a:prstClr val="black">
                    <a:tint val="75000"/>
                  </a:prstClr>
                </a:solidFill>
                <a:cs typeface="Arial"/>
                <a:sym typeface="Arial"/>
              </a:rPr>
              <a:pPr defTabSz="914377">
                <a:def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27817081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358240"/>
          </a:xfrm>
          <a:prstGeom prst="rect">
            <a:avLst/>
          </a:prstGeom>
        </p:spPr>
        <p:txBody>
          <a:bodyPr wrap="square">
            <a:spAutoFit/>
          </a:bodyPr>
          <a:lstStyle/>
          <a:p>
            <a:pPr defTabSz="914377">
              <a:buClrTx/>
              <a:buFontTx/>
              <a:buNone/>
              <a:defRPr/>
            </a:pPr>
            <a:r>
              <a:rPr lang="en-US" altLang="zh-CN" sz="133" kern="1200" dirty="0">
                <a:solidFill>
                  <a:prstClr val="white"/>
                </a:solidFill>
                <a:latin typeface="Calibri"/>
                <a:ea typeface="宋体"/>
              </a:rPr>
              <a:t>PPT</a:t>
            </a:r>
            <a:r>
              <a:rPr lang="zh-CN" altLang="en-US" sz="133" kern="1200" dirty="0">
                <a:solidFill>
                  <a:prstClr val="white"/>
                </a:solidFill>
                <a:latin typeface="Calibri"/>
                <a:ea typeface="宋体"/>
              </a:rPr>
              <a:t>模板下载：</a:t>
            </a:r>
            <a:r>
              <a:rPr lang="en-US" altLang="zh-CN" sz="133" kern="1200" dirty="0">
                <a:solidFill>
                  <a:prstClr val="white"/>
                </a:solidFill>
                <a:latin typeface="Calibri"/>
                <a:ea typeface="宋体"/>
              </a:rPr>
              <a:t>www.1ppt.com/moban/          </a:t>
            </a:r>
            <a:r>
              <a:rPr lang="zh-CN" altLang="en-US" sz="133" kern="1200" dirty="0">
                <a:solidFill>
                  <a:prstClr val="white"/>
                </a:solidFill>
                <a:latin typeface="Calibri"/>
                <a:ea typeface="宋体"/>
              </a:rPr>
              <a:t>行业</a:t>
            </a:r>
            <a:r>
              <a:rPr lang="en-US" altLang="zh-CN" sz="133" kern="1200" dirty="0">
                <a:solidFill>
                  <a:prstClr val="white"/>
                </a:solidFill>
                <a:latin typeface="Calibri"/>
                <a:ea typeface="宋体"/>
              </a:rPr>
              <a:t>PPT</a:t>
            </a:r>
            <a:r>
              <a:rPr lang="zh-CN" altLang="en-US" sz="133" kern="1200" dirty="0">
                <a:solidFill>
                  <a:prstClr val="white"/>
                </a:solidFill>
                <a:latin typeface="Calibri"/>
                <a:ea typeface="宋体"/>
              </a:rPr>
              <a:t>模板：</a:t>
            </a:r>
            <a:r>
              <a:rPr lang="en-US" altLang="zh-CN" sz="133" kern="1200" dirty="0">
                <a:solidFill>
                  <a:prstClr val="white"/>
                </a:solidFill>
                <a:latin typeface="Calibri"/>
                <a:ea typeface="宋体"/>
              </a:rPr>
              <a:t>www.1ppt.com/hangye/ </a:t>
            </a:r>
          </a:p>
          <a:p>
            <a:pPr defTabSz="914377">
              <a:buClrTx/>
              <a:buFontTx/>
              <a:buNone/>
              <a:defRPr/>
            </a:pPr>
            <a:r>
              <a:rPr lang="zh-CN" altLang="en-US" sz="133" kern="1200" dirty="0">
                <a:solidFill>
                  <a:prstClr val="white"/>
                </a:solidFill>
                <a:latin typeface="Calibri"/>
                <a:ea typeface="宋体"/>
              </a:rPr>
              <a:t>节日</a:t>
            </a:r>
            <a:r>
              <a:rPr lang="en-US" altLang="zh-CN" sz="133" kern="1200" dirty="0">
                <a:solidFill>
                  <a:prstClr val="white"/>
                </a:solidFill>
                <a:latin typeface="Calibri"/>
                <a:ea typeface="宋体"/>
              </a:rPr>
              <a:t>PPT</a:t>
            </a:r>
            <a:r>
              <a:rPr lang="zh-CN" altLang="en-US" sz="133" kern="1200" dirty="0">
                <a:solidFill>
                  <a:prstClr val="white"/>
                </a:solidFill>
                <a:latin typeface="Calibri"/>
                <a:ea typeface="宋体"/>
              </a:rPr>
              <a:t>模板：</a:t>
            </a:r>
            <a:r>
              <a:rPr lang="en-US" altLang="zh-CN" sz="133" kern="1200" dirty="0">
                <a:solidFill>
                  <a:prstClr val="white"/>
                </a:solidFill>
                <a:latin typeface="Calibri"/>
                <a:ea typeface="宋体"/>
              </a:rPr>
              <a:t>www.1ppt.com/jieri/          PPT</a:t>
            </a:r>
            <a:r>
              <a:rPr lang="zh-CN" altLang="en-US" sz="133" kern="1200" dirty="0">
                <a:solidFill>
                  <a:prstClr val="white"/>
                </a:solidFill>
                <a:latin typeface="Calibri"/>
                <a:ea typeface="宋体"/>
              </a:rPr>
              <a:t>素材：</a:t>
            </a:r>
            <a:r>
              <a:rPr lang="en-US" altLang="zh-CN" sz="133" kern="1200" dirty="0">
                <a:solidFill>
                  <a:prstClr val="white"/>
                </a:solidFill>
                <a:latin typeface="Calibri"/>
                <a:ea typeface="宋体"/>
              </a:rPr>
              <a:t>www.1ppt.com/sucai/</a:t>
            </a:r>
          </a:p>
          <a:p>
            <a:pPr defTabSz="914377">
              <a:buClrTx/>
              <a:buFontTx/>
              <a:buNone/>
              <a:defRPr/>
            </a:pPr>
            <a:r>
              <a:rPr lang="en-US" altLang="zh-CN" sz="133" kern="1200" dirty="0">
                <a:solidFill>
                  <a:prstClr val="white"/>
                </a:solidFill>
                <a:latin typeface="Calibri"/>
                <a:ea typeface="宋体"/>
              </a:rPr>
              <a:t>PPT</a:t>
            </a:r>
            <a:r>
              <a:rPr lang="zh-CN" altLang="en-US" sz="133" kern="1200" dirty="0">
                <a:solidFill>
                  <a:prstClr val="white"/>
                </a:solidFill>
                <a:latin typeface="Calibri"/>
                <a:ea typeface="宋体"/>
              </a:rPr>
              <a:t>背景图片：</a:t>
            </a:r>
            <a:r>
              <a:rPr lang="en-US" altLang="zh-CN" sz="133" kern="1200" dirty="0">
                <a:solidFill>
                  <a:prstClr val="white"/>
                </a:solidFill>
                <a:latin typeface="Calibri"/>
                <a:ea typeface="宋体"/>
              </a:rPr>
              <a:t>www.1ppt.com/beijing/        PPT</a:t>
            </a:r>
            <a:r>
              <a:rPr lang="zh-CN" altLang="en-US" sz="133" kern="1200" dirty="0">
                <a:solidFill>
                  <a:prstClr val="white"/>
                </a:solidFill>
                <a:latin typeface="Calibri"/>
                <a:ea typeface="宋体"/>
              </a:rPr>
              <a:t>图表：</a:t>
            </a:r>
            <a:r>
              <a:rPr lang="en-US" altLang="zh-CN" sz="133" kern="1200" dirty="0">
                <a:solidFill>
                  <a:prstClr val="white"/>
                </a:solidFill>
                <a:latin typeface="Calibri"/>
                <a:ea typeface="宋体"/>
              </a:rPr>
              <a:t>www.1ppt.com/tubiao/      </a:t>
            </a:r>
          </a:p>
          <a:p>
            <a:pPr defTabSz="914377">
              <a:buClrTx/>
              <a:buFontTx/>
              <a:buNone/>
              <a:defRPr/>
            </a:pPr>
            <a:r>
              <a:rPr lang="zh-CN" altLang="en-US" sz="133" kern="1200" dirty="0">
                <a:solidFill>
                  <a:prstClr val="white"/>
                </a:solidFill>
                <a:latin typeface="Calibri"/>
                <a:ea typeface="宋体"/>
              </a:rPr>
              <a:t>精美</a:t>
            </a:r>
            <a:r>
              <a:rPr lang="en-US" altLang="zh-CN" sz="133" kern="1200" dirty="0">
                <a:solidFill>
                  <a:prstClr val="white"/>
                </a:solidFill>
                <a:latin typeface="Calibri"/>
                <a:ea typeface="宋体"/>
              </a:rPr>
              <a:t>PPT</a:t>
            </a:r>
            <a:r>
              <a:rPr lang="zh-CN" altLang="en-US" sz="133" kern="1200" dirty="0">
                <a:solidFill>
                  <a:prstClr val="white"/>
                </a:solidFill>
                <a:latin typeface="Calibri"/>
                <a:ea typeface="宋体"/>
              </a:rPr>
              <a:t>下载：</a:t>
            </a:r>
            <a:r>
              <a:rPr lang="en-US" altLang="zh-CN" sz="133" kern="1200" dirty="0">
                <a:solidFill>
                  <a:prstClr val="white"/>
                </a:solidFill>
                <a:latin typeface="Calibri"/>
                <a:ea typeface="宋体"/>
              </a:rPr>
              <a:t>www.1ppt.com/xiazai/         PPT</a:t>
            </a:r>
            <a:r>
              <a:rPr lang="zh-CN" altLang="en-US" sz="133" kern="1200" dirty="0">
                <a:solidFill>
                  <a:prstClr val="white"/>
                </a:solidFill>
                <a:latin typeface="Calibri"/>
                <a:ea typeface="宋体"/>
              </a:rPr>
              <a:t>教程： </a:t>
            </a:r>
            <a:r>
              <a:rPr lang="en-US" altLang="zh-CN" sz="133" kern="1200" dirty="0">
                <a:solidFill>
                  <a:prstClr val="white"/>
                </a:solidFill>
                <a:latin typeface="Calibri"/>
                <a:ea typeface="宋体"/>
              </a:rPr>
              <a:t>www.1ppt.com/powerpoint/      </a:t>
            </a:r>
          </a:p>
          <a:p>
            <a:pPr defTabSz="914377">
              <a:buClrTx/>
              <a:buFontTx/>
              <a:buNone/>
              <a:defRPr/>
            </a:pPr>
            <a:r>
              <a:rPr lang="en-US" altLang="zh-CN" sz="133" kern="1200" dirty="0">
                <a:solidFill>
                  <a:prstClr val="white"/>
                </a:solidFill>
                <a:latin typeface="Calibri"/>
                <a:ea typeface="宋体"/>
              </a:rPr>
              <a:t>PPT</a:t>
            </a:r>
            <a:r>
              <a:rPr lang="zh-CN" altLang="en-US" sz="133" kern="1200" dirty="0">
                <a:solidFill>
                  <a:prstClr val="white"/>
                </a:solidFill>
                <a:latin typeface="Calibri"/>
                <a:ea typeface="宋体"/>
              </a:rPr>
              <a:t>课件：</a:t>
            </a:r>
            <a:r>
              <a:rPr lang="en-US" altLang="zh-CN" sz="133" kern="1200" dirty="0">
                <a:solidFill>
                  <a:prstClr val="white"/>
                </a:solidFill>
                <a:latin typeface="Calibri"/>
                <a:ea typeface="宋体"/>
              </a:rPr>
              <a:t>www.1ppt.com/kejian/             </a:t>
            </a:r>
            <a:r>
              <a:rPr lang="zh-CN" altLang="en-US" sz="133" kern="1200" dirty="0">
                <a:solidFill>
                  <a:prstClr val="white"/>
                </a:solidFill>
                <a:latin typeface="Calibri"/>
                <a:ea typeface="宋体"/>
              </a:rPr>
              <a:t>字体下载：</a:t>
            </a:r>
            <a:r>
              <a:rPr lang="en-US" altLang="zh-CN" sz="133" kern="1200" dirty="0">
                <a:solidFill>
                  <a:prstClr val="white"/>
                </a:solidFill>
                <a:latin typeface="Calibri"/>
                <a:ea typeface="宋体"/>
              </a:rPr>
              <a:t>www.1ppt.com/ziti/</a:t>
            </a:r>
          </a:p>
          <a:p>
            <a:pPr defTabSz="914377">
              <a:buClrTx/>
              <a:buFontTx/>
              <a:buNone/>
              <a:defRPr/>
            </a:pPr>
            <a:r>
              <a:rPr lang="zh-CN" altLang="en-US" sz="133" kern="1200" dirty="0">
                <a:solidFill>
                  <a:prstClr val="white"/>
                </a:solidFill>
                <a:latin typeface="Calibri"/>
                <a:ea typeface="宋体"/>
              </a:rPr>
              <a:t>工作总结</a:t>
            </a:r>
            <a:r>
              <a:rPr lang="en-US" altLang="zh-CN" sz="133" kern="1200" dirty="0">
                <a:solidFill>
                  <a:prstClr val="white"/>
                </a:solidFill>
                <a:latin typeface="Calibri"/>
                <a:ea typeface="宋体"/>
              </a:rPr>
              <a:t>PPT</a:t>
            </a:r>
            <a:r>
              <a:rPr lang="zh-CN" altLang="en-US" sz="133" kern="1200" dirty="0">
                <a:solidFill>
                  <a:prstClr val="white"/>
                </a:solidFill>
                <a:latin typeface="Calibri"/>
                <a:ea typeface="宋体"/>
              </a:rPr>
              <a:t>：</a:t>
            </a:r>
            <a:r>
              <a:rPr lang="en-US" altLang="zh-CN" sz="133" kern="1200" dirty="0">
                <a:solidFill>
                  <a:prstClr val="white"/>
                </a:solidFill>
                <a:latin typeface="Calibri"/>
                <a:ea typeface="宋体"/>
              </a:rPr>
              <a:t>www.1ppt.com/xiazai/zongjie/ </a:t>
            </a:r>
            <a:r>
              <a:rPr lang="zh-CN" altLang="en-US" sz="133" kern="1200" dirty="0">
                <a:solidFill>
                  <a:prstClr val="white"/>
                </a:solidFill>
                <a:latin typeface="Calibri"/>
                <a:ea typeface="宋体"/>
              </a:rPr>
              <a:t>工作计划：</a:t>
            </a:r>
            <a:r>
              <a:rPr lang="en-US" altLang="zh-CN" sz="133" kern="1200" dirty="0">
                <a:solidFill>
                  <a:prstClr val="white"/>
                </a:solidFill>
                <a:latin typeface="Calibri"/>
                <a:ea typeface="宋体"/>
              </a:rPr>
              <a:t>www.1ppt.com/xiazai/jihua/</a:t>
            </a:r>
          </a:p>
          <a:p>
            <a:pPr defTabSz="914377">
              <a:buClrTx/>
              <a:buFontTx/>
              <a:buNone/>
              <a:defRPr/>
            </a:pPr>
            <a:r>
              <a:rPr lang="zh-CN" altLang="en-US" sz="133" kern="1200" dirty="0">
                <a:solidFill>
                  <a:prstClr val="white"/>
                </a:solidFill>
                <a:latin typeface="Calibri"/>
                <a:ea typeface="宋体"/>
              </a:rPr>
              <a:t>商务</a:t>
            </a:r>
            <a:r>
              <a:rPr lang="en-US" altLang="zh-CN" sz="133" kern="1200" dirty="0">
                <a:solidFill>
                  <a:prstClr val="white"/>
                </a:solidFill>
                <a:latin typeface="Calibri"/>
                <a:ea typeface="宋体"/>
              </a:rPr>
              <a:t>PPT</a:t>
            </a:r>
            <a:r>
              <a:rPr lang="zh-CN" altLang="en-US" sz="133" kern="1200" dirty="0">
                <a:solidFill>
                  <a:prstClr val="white"/>
                </a:solidFill>
                <a:latin typeface="Calibri"/>
                <a:ea typeface="宋体"/>
              </a:rPr>
              <a:t>模板：</a:t>
            </a:r>
            <a:r>
              <a:rPr lang="en-US" altLang="zh-CN" sz="133" kern="1200" dirty="0">
                <a:solidFill>
                  <a:prstClr val="white"/>
                </a:solidFill>
                <a:latin typeface="Calibri"/>
                <a:ea typeface="宋体"/>
              </a:rPr>
              <a:t>www.1ppt.com/moban/shangwu/  </a:t>
            </a:r>
            <a:r>
              <a:rPr lang="zh-CN" altLang="en-US" sz="133" kern="1200" dirty="0">
                <a:solidFill>
                  <a:prstClr val="white"/>
                </a:solidFill>
                <a:latin typeface="Calibri"/>
                <a:ea typeface="宋体"/>
              </a:rPr>
              <a:t>个人简历</a:t>
            </a:r>
            <a:r>
              <a:rPr lang="en-US" altLang="zh-CN" sz="133" kern="1200" dirty="0">
                <a:solidFill>
                  <a:prstClr val="white"/>
                </a:solidFill>
                <a:latin typeface="Calibri"/>
                <a:ea typeface="宋体"/>
              </a:rPr>
              <a:t>PPT</a:t>
            </a:r>
            <a:r>
              <a:rPr lang="zh-CN" altLang="en-US" sz="133" kern="1200" dirty="0">
                <a:solidFill>
                  <a:prstClr val="white"/>
                </a:solidFill>
                <a:latin typeface="Calibri"/>
                <a:ea typeface="宋体"/>
              </a:rPr>
              <a:t>：</a:t>
            </a:r>
            <a:r>
              <a:rPr lang="en-US" altLang="zh-CN" sz="133" kern="1200" dirty="0">
                <a:solidFill>
                  <a:prstClr val="white"/>
                </a:solidFill>
                <a:latin typeface="Calibri"/>
                <a:ea typeface="宋体"/>
              </a:rPr>
              <a:t>www.1ppt.com/xiazai/jianli/  </a:t>
            </a:r>
          </a:p>
          <a:p>
            <a:pPr defTabSz="914377">
              <a:buClrTx/>
              <a:buFontTx/>
              <a:buNone/>
              <a:defRPr/>
            </a:pPr>
            <a:r>
              <a:rPr lang="zh-CN" altLang="en-US" sz="133" kern="1200" dirty="0">
                <a:solidFill>
                  <a:prstClr val="white"/>
                </a:solidFill>
                <a:latin typeface="Calibri"/>
                <a:ea typeface="宋体"/>
              </a:rPr>
              <a:t>毕业答辩</a:t>
            </a:r>
            <a:r>
              <a:rPr lang="en-US" altLang="zh-CN" sz="133" kern="1200" dirty="0">
                <a:solidFill>
                  <a:prstClr val="white"/>
                </a:solidFill>
                <a:latin typeface="Calibri"/>
                <a:ea typeface="宋体"/>
              </a:rPr>
              <a:t>PPT</a:t>
            </a:r>
            <a:r>
              <a:rPr lang="zh-CN" altLang="en-US" sz="133" kern="1200" dirty="0">
                <a:solidFill>
                  <a:prstClr val="white"/>
                </a:solidFill>
                <a:latin typeface="Calibri"/>
                <a:ea typeface="宋体"/>
              </a:rPr>
              <a:t>：</a:t>
            </a:r>
            <a:r>
              <a:rPr lang="en-US" altLang="zh-CN" sz="133" kern="1200" dirty="0">
                <a:solidFill>
                  <a:prstClr val="white"/>
                </a:solidFill>
                <a:latin typeface="Calibri"/>
                <a:ea typeface="宋体"/>
              </a:rPr>
              <a:t>www.1ppt.com/xiazai/dabian/  </a:t>
            </a:r>
            <a:r>
              <a:rPr lang="zh-CN" altLang="en-US" sz="133" kern="1200" dirty="0">
                <a:solidFill>
                  <a:prstClr val="white"/>
                </a:solidFill>
                <a:latin typeface="Calibri"/>
                <a:ea typeface="宋体"/>
              </a:rPr>
              <a:t>工作汇报</a:t>
            </a:r>
            <a:r>
              <a:rPr lang="en-US" altLang="zh-CN" sz="133" kern="1200" dirty="0">
                <a:solidFill>
                  <a:prstClr val="white"/>
                </a:solidFill>
                <a:latin typeface="Calibri"/>
                <a:ea typeface="宋体"/>
              </a:rPr>
              <a:t>PPT</a:t>
            </a:r>
            <a:r>
              <a:rPr lang="zh-CN" altLang="en-US" sz="133" kern="1200" dirty="0">
                <a:solidFill>
                  <a:prstClr val="white"/>
                </a:solidFill>
                <a:latin typeface="Calibri"/>
                <a:ea typeface="宋体"/>
              </a:rPr>
              <a:t>：</a:t>
            </a:r>
            <a:r>
              <a:rPr lang="en-US" altLang="zh-CN" sz="133" kern="1200" dirty="0">
                <a:solidFill>
                  <a:prstClr val="white"/>
                </a:solidFill>
                <a:latin typeface="Calibri"/>
                <a:ea typeface="宋体"/>
              </a:rPr>
              <a:t>www.1ppt.com/xiazai/huibao/    </a:t>
            </a:r>
          </a:p>
          <a:p>
            <a:pPr defTabSz="914377">
              <a:buClrTx/>
              <a:buFontTx/>
              <a:buNone/>
              <a:defRPr/>
            </a:pPr>
            <a:r>
              <a:rPr lang="en-US" altLang="zh-CN" sz="133" kern="12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pPr defTabSz="914377">
              <a:defRPr/>
            </a:pPr>
            <a:fld id="{EC85BF49-3D7A-4F43-BA91-D003E0AEA55D}" type="datetimeFigureOut">
              <a:rPr lang="zh-CN" altLang="en-US" smtClean="0">
                <a:solidFill>
                  <a:prstClr val="black">
                    <a:tint val="75000"/>
                  </a:prstClr>
                </a:solidFill>
                <a:cs typeface="Arial"/>
                <a:sym typeface="Arial"/>
              </a:rPr>
              <a:pPr defTabSz="914377">
                <a:defRPr/>
              </a:pPr>
              <a:t>2026/1/26</a:t>
            </a:fld>
            <a:endParaRPr lang="zh-CN" altLang="en-US">
              <a:solidFill>
                <a:prstClr val="black">
                  <a:tint val="75000"/>
                </a:prstClr>
              </a:solidFill>
              <a:cs typeface="Arial"/>
              <a:sym typeface="Arial"/>
            </a:endParaRPr>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pPr defTabSz="914377">
              <a:defRPr/>
            </a:pPr>
            <a:endParaRPr lang="zh-CN" altLang="en-US">
              <a:solidFill>
                <a:prstClr val="black">
                  <a:tint val="75000"/>
                </a:prstClr>
              </a:solidFill>
              <a:cs typeface="Arial"/>
              <a:sym typeface="Arial"/>
            </a:endParaRPr>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pPr defTabSz="914377">
              <a:defRPr/>
            </a:pPr>
            <a:fld id="{F23BD8DC-39EC-4016-A177-D6AECE158338}" type="slidenum">
              <a:rPr lang="zh-CN" altLang="en-US" smtClean="0">
                <a:solidFill>
                  <a:prstClr val="black">
                    <a:tint val="75000"/>
                  </a:prstClr>
                </a:solidFill>
                <a:cs typeface="Arial"/>
                <a:sym typeface="Arial"/>
              </a:rPr>
              <a:pPr defTabSz="914377">
                <a:def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20423762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pPr defTabSz="914377">
              <a:defRPr/>
            </a:pPr>
            <a:fld id="{EC85BF49-3D7A-4F43-BA91-D003E0AEA55D}" type="datetimeFigureOut">
              <a:rPr lang="zh-CN" altLang="en-US" smtClean="0">
                <a:solidFill>
                  <a:prstClr val="black">
                    <a:tint val="75000"/>
                  </a:prstClr>
                </a:solidFill>
                <a:cs typeface="Arial"/>
                <a:sym typeface="Arial"/>
              </a:rPr>
              <a:pPr defTabSz="914377">
                <a:defRPr/>
              </a:pPr>
              <a:t>2026/1/26</a:t>
            </a:fld>
            <a:endParaRPr lang="zh-CN" altLang="en-US">
              <a:solidFill>
                <a:prstClr val="black">
                  <a:tint val="75000"/>
                </a:prstClr>
              </a:solidFill>
              <a:cs typeface="Arial"/>
              <a:sym typeface="Arial"/>
            </a:endParaRPr>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pPr defTabSz="914377">
              <a:defRPr/>
            </a:pPr>
            <a:endParaRPr lang="zh-CN" altLang="en-US">
              <a:solidFill>
                <a:prstClr val="black">
                  <a:tint val="75000"/>
                </a:prstClr>
              </a:solidFill>
              <a:cs typeface="Arial"/>
              <a:sym typeface="Arial"/>
            </a:endParaRPr>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pPr defTabSz="914377">
              <a:defRPr/>
            </a:pPr>
            <a:fld id="{F23BD8DC-39EC-4016-A177-D6AECE158338}" type="slidenum">
              <a:rPr lang="zh-CN" altLang="en-US" smtClean="0">
                <a:solidFill>
                  <a:prstClr val="black">
                    <a:tint val="75000"/>
                  </a:prstClr>
                </a:solidFill>
                <a:cs typeface="Arial"/>
                <a:sym typeface="Arial"/>
              </a:rPr>
              <a:pPr defTabSz="914377">
                <a:def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37217020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pPr defTabSz="914377">
              <a:defRPr/>
            </a:pPr>
            <a:fld id="{EC85BF49-3D7A-4F43-BA91-D003E0AEA55D}" type="datetimeFigureOut">
              <a:rPr lang="zh-CN" altLang="en-US" smtClean="0">
                <a:solidFill>
                  <a:prstClr val="black">
                    <a:tint val="75000"/>
                  </a:prstClr>
                </a:solidFill>
                <a:cs typeface="Arial"/>
                <a:sym typeface="Arial"/>
              </a:rPr>
              <a:pPr defTabSz="914377">
                <a:defRPr/>
              </a:pPr>
              <a:t>2026/1/26</a:t>
            </a:fld>
            <a:endParaRPr lang="zh-CN" altLang="en-US">
              <a:solidFill>
                <a:prstClr val="black">
                  <a:tint val="75000"/>
                </a:prstClr>
              </a:solidFill>
              <a:cs typeface="Arial"/>
              <a:sym typeface="Arial"/>
            </a:endParaRPr>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pPr defTabSz="914377">
              <a:defRPr/>
            </a:pPr>
            <a:endParaRPr lang="zh-CN" altLang="en-US">
              <a:solidFill>
                <a:prstClr val="black">
                  <a:tint val="75000"/>
                </a:prstClr>
              </a:solidFill>
              <a:cs typeface="Arial"/>
              <a:sym typeface="Arial"/>
            </a:endParaRPr>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pPr defTabSz="914377">
              <a:defRPr/>
            </a:pPr>
            <a:fld id="{F23BD8DC-39EC-4016-A177-D6AECE158338}" type="slidenum">
              <a:rPr lang="zh-CN" altLang="en-US" smtClean="0">
                <a:solidFill>
                  <a:prstClr val="black">
                    <a:tint val="75000"/>
                  </a:prstClr>
                </a:solidFill>
                <a:cs typeface="Arial"/>
                <a:sym typeface="Arial"/>
              </a:rPr>
              <a:pPr defTabSz="914377">
                <a:def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2853969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pPr defTabSz="914377">
              <a:defRPr/>
            </a:pPr>
            <a:fld id="{EC85BF49-3D7A-4F43-BA91-D003E0AEA55D}" type="datetimeFigureOut">
              <a:rPr lang="zh-CN" altLang="en-US" smtClean="0">
                <a:solidFill>
                  <a:prstClr val="black">
                    <a:tint val="75000"/>
                  </a:prstClr>
                </a:solidFill>
                <a:cs typeface="Arial"/>
                <a:sym typeface="Arial"/>
              </a:rPr>
              <a:pPr defTabSz="914377">
                <a:defRPr/>
              </a:pPr>
              <a:t>2026/1/26</a:t>
            </a:fld>
            <a:endParaRPr lang="zh-CN" altLang="en-US">
              <a:solidFill>
                <a:prstClr val="black">
                  <a:tint val="75000"/>
                </a:prstClr>
              </a:solidFill>
              <a:cs typeface="Arial"/>
              <a:sym typeface="Arial"/>
            </a:endParaRPr>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pPr defTabSz="914377">
              <a:defRPr/>
            </a:pPr>
            <a:endParaRPr lang="zh-CN" altLang="en-US">
              <a:solidFill>
                <a:prstClr val="black">
                  <a:tint val="75000"/>
                </a:prstClr>
              </a:solidFill>
              <a:cs typeface="Arial"/>
              <a:sym typeface="Arial"/>
            </a:endParaRPr>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pPr defTabSz="914377">
              <a:defRPr/>
            </a:pPr>
            <a:fld id="{F23BD8DC-39EC-4016-A177-D6AECE158338}" type="slidenum">
              <a:rPr lang="zh-CN" altLang="en-US" smtClean="0">
                <a:solidFill>
                  <a:prstClr val="black">
                    <a:tint val="75000"/>
                  </a:prstClr>
                </a:solidFill>
                <a:cs typeface="Arial"/>
                <a:sym typeface="Arial"/>
              </a:rPr>
              <a:pPr defTabSz="914377">
                <a:def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31960273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pPr defTabSz="914377">
              <a:defRPr/>
            </a:pPr>
            <a:fld id="{EC85BF49-3D7A-4F43-BA91-D003E0AEA55D}" type="datetimeFigureOut">
              <a:rPr lang="zh-CN" altLang="en-US" smtClean="0">
                <a:solidFill>
                  <a:prstClr val="black">
                    <a:tint val="75000"/>
                  </a:prstClr>
                </a:solidFill>
                <a:cs typeface="Arial"/>
                <a:sym typeface="Arial"/>
              </a:rPr>
              <a:pPr defTabSz="914377">
                <a:defRPr/>
              </a:pPr>
              <a:t>2026/1/26</a:t>
            </a:fld>
            <a:endParaRPr lang="zh-CN" altLang="en-US">
              <a:solidFill>
                <a:prstClr val="black">
                  <a:tint val="75000"/>
                </a:prstClr>
              </a:solidFill>
              <a:cs typeface="Arial"/>
              <a:sym typeface="Arial"/>
            </a:endParaRPr>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pPr defTabSz="914377">
              <a:defRPr/>
            </a:pPr>
            <a:endParaRPr lang="zh-CN" altLang="en-US">
              <a:solidFill>
                <a:prstClr val="black">
                  <a:tint val="75000"/>
                </a:prstClr>
              </a:solidFill>
              <a:cs typeface="Arial"/>
              <a:sym typeface="Arial"/>
            </a:endParaRPr>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pPr defTabSz="914377">
              <a:defRPr/>
            </a:pPr>
            <a:fld id="{F23BD8DC-39EC-4016-A177-D6AECE158338}" type="slidenum">
              <a:rPr lang="zh-CN" altLang="en-US" smtClean="0">
                <a:solidFill>
                  <a:prstClr val="black">
                    <a:tint val="75000"/>
                  </a:prstClr>
                </a:solidFill>
                <a:cs typeface="Arial"/>
                <a:sym typeface="Arial"/>
              </a:rPr>
              <a:pPr defTabSz="914377">
                <a:def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27971941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pPr defTabSz="914377">
              <a:defRPr/>
            </a:pPr>
            <a:fld id="{EC85BF49-3D7A-4F43-BA91-D003E0AEA55D}" type="datetimeFigureOut">
              <a:rPr lang="zh-CN" altLang="en-US" smtClean="0">
                <a:solidFill>
                  <a:prstClr val="black">
                    <a:tint val="75000"/>
                  </a:prstClr>
                </a:solidFill>
                <a:cs typeface="Arial"/>
                <a:sym typeface="Arial"/>
              </a:rPr>
              <a:pPr defTabSz="914377">
                <a:defRPr/>
              </a:pPr>
              <a:t>2026/1/26</a:t>
            </a:fld>
            <a:endParaRPr lang="zh-CN" altLang="en-US">
              <a:solidFill>
                <a:prstClr val="black">
                  <a:tint val="75000"/>
                </a:prstClr>
              </a:solidFill>
              <a:cs typeface="Arial"/>
              <a:sym typeface="Arial"/>
            </a:endParaRPr>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pPr defTabSz="914377">
              <a:defRPr/>
            </a:pPr>
            <a:endParaRPr lang="zh-CN" altLang="en-US">
              <a:solidFill>
                <a:prstClr val="black">
                  <a:tint val="75000"/>
                </a:prstClr>
              </a:solidFill>
              <a:cs typeface="Arial"/>
              <a:sym typeface="Arial"/>
            </a:endParaRPr>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pPr defTabSz="914377">
              <a:defRPr/>
            </a:pPr>
            <a:fld id="{F23BD8DC-39EC-4016-A177-D6AECE158338}" type="slidenum">
              <a:rPr lang="zh-CN" altLang="en-US" smtClean="0">
                <a:solidFill>
                  <a:prstClr val="black">
                    <a:tint val="75000"/>
                  </a:prstClr>
                </a:solidFill>
                <a:cs typeface="Arial"/>
                <a:sym typeface="Arial"/>
              </a:rPr>
              <a:pPr defTabSz="914377">
                <a:def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39147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three columns  ">
  <p:cSld name="Title and three columns  ">
    <p:spTree>
      <p:nvGrpSpPr>
        <p:cNvPr id="1" name="Shape 394"/>
        <p:cNvGrpSpPr/>
        <p:nvPr/>
      </p:nvGrpSpPr>
      <p:grpSpPr>
        <a:xfrm>
          <a:off x="0" y="0"/>
          <a:ext cx="0" cy="0"/>
          <a:chOff x="0" y="0"/>
          <a:chExt cx="0" cy="0"/>
        </a:xfrm>
      </p:grpSpPr>
      <p:sp>
        <p:nvSpPr>
          <p:cNvPr id="395" name="Google Shape;395;p68"/>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6" name="Google Shape;396;p68"/>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397" name="Google Shape;397;p68"/>
          <p:cNvGrpSpPr/>
          <p:nvPr/>
        </p:nvGrpSpPr>
        <p:grpSpPr>
          <a:xfrm>
            <a:off x="616064" y="956074"/>
            <a:ext cx="1445368" cy="1953338"/>
            <a:chOff x="309648" y="640855"/>
            <a:chExt cx="1084026" cy="1465003"/>
          </a:xfrm>
        </p:grpSpPr>
        <p:sp>
          <p:nvSpPr>
            <p:cNvPr id="398" name="Google Shape;398;p68"/>
            <p:cNvSpPr/>
            <p:nvPr/>
          </p:nvSpPr>
          <p:spPr>
            <a:xfrm rot="759590">
              <a:off x="444277" y="713953"/>
              <a:ext cx="813359" cy="1318808"/>
            </a:xfrm>
            <a:custGeom>
              <a:avLst/>
              <a:gdLst/>
              <a:ahLst/>
              <a:cxnLst/>
              <a:rect l="l" t="t" r="r" b="b"/>
              <a:pathLst>
                <a:path w="6765" h="10969" extrusionOk="0">
                  <a:moveTo>
                    <a:pt x="3392" y="746"/>
                  </a:moveTo>
                  <a:cubicBezTo>
                    <a:pt x="3637" y="746"/>
                    <a:pt x="3874" y="937"/>
                    <a:pt x="3874" y="1223"/>
                  </a:cubicBezTo>
                  <a:cubicBezTo>
                    <a:pt x="3874" y="1487"/>
                    <a:pt x="3659" y="1701"/>
                    <a:pt x="3396" y="1701"/>
                  </a:cubicBezTo>
                  <a:cubicBezTo>
                    <a:pt x="2970" y="1701"/>
                    <a:pt x="2758" y="1185"/>
                    <a:pt x="3060" y="887"/>
                  </a:cubicBezTo>
                  <a:cubicBezTo>
                    <a:pt x="3156" y="790"/>
                    <a:pt x="3275" y="746"/>
                    <a:pt x="3392" y="746"/>
                  </a:cubicBezTo>
                  <a:close/>
                  <a:moveTo>
                    <a:pt x="1" y="1"/>
                  </a:moveTo>
                  <a:lnTo>
                    <a:pt x="1" y="10849"/>
                  </a:lnTo>
                  <a:lnTo>
                    <a:pt x="21" y="10849"/>
                  </a:lnTo>
                  <a:cubicBezTo>
                    <a:pt x="72" y="10928"/>
                    <a:pt x="155" y="10968"/>
                    <a:pt x="238" y="10968"/>
                  </a:cubicBezTo>
                  <a:cubicBezTo>
                    <a:pt x="322" y="10968"/>
                    <a:pt x="405" y="10928"/>
                    <a:pt x="455" y="10849"/>
                  </a:cubicBezTo>
                  <a:cubicBezTo>
                    <a:pt x="506" y="10928"/>
                    <a:pt x="589" y="10968"/>
                    <a:pt x="673" y="10968"/>
                  </a:cubicBezTo>
                  <a:cubicBezTo>
                    <a:pt x="756" y="10968"/>
                    <a:pt x="839" y="10928"/>
                    <a:pt x="890" y="10849"/>
                  </a:cubicBezTo>
                  <a:cubicBezTo>
                    <a:pt x="941" y="10928"/>
                    <a:pt x="1024" y="10968"/>
                    <a:pt x="1107" y="10968"/>
                  </a:cubicBezTo>
                  <a:cubicBezTo>
                    <a:pt x="1191" y="10968"/>
                    <a:pt x="1274" y="10928"/>
                    <a:pt x="1324" y="10849"/>
                  </a:cubicBezTo>
                  <a:cubicBezTo>
                    <a:pt x="1375" y="10928"/>
                    <a:pt x="1458" y="10968"/>
                    <a:pt x="1542" y="10968"/>
                  </a:cubicBezTo>
                  <a:cubicBezTo>
                    <a:pt x="1625" y="10968"/>
                    <a:pt x="1708" y="10928"/>
                    <a:pt x="1759" y="10849"/>
                  </a:cubicBezTo>
                  <a:cubicBezTo>
                    <a:pt x="1810" y="10928"/>
                    <a:pt x="1893" y="10968"/>
                    <a:pt x="1976" y="10968"/>
                  </a:cubicBezTo>
                  <a:cubicBezTo>
                    <a:pt x="2060" y="10968"/>
                    <a:pt x="2143" y="10928"/>
                    <a:pt x="2193" y="10849"/>
                  </a:cubicBezTo>
                  <a:cubicBezTo>
                    <a:pt x="2244" y="10928"/>
                    <a:pt x="2327" y="10968"/>
                    <a:pt x="2411" y="10968"/>
                  </a:cubicBezTo>
                  <a:cubicBezTo>
                    <a:pt x="2494" y="10968"/>
                    <a:pt x="2577" y="10928"/>
                    <a:pt x="2628" y="10849"/>
                  </a:cubicBezTo>
                  <a:cubicBezTo>
                    <a:pt x="2679" y="10928"/>
                    <a:pt x="2762" y="10968"/>
                    <a:pt x="2845" y="10968"/>
                  </a:cubicBezTo>
                  <a:cubicBezTo>
                    <a:pt x="2929" y="10968"/>
                    <a:pt x="3012" y="10928"/>
                    <a:pt x="3063" y="10849"/>
                  </a:cubicBezTo>
                  <a:cubicBezTo>
                    <a:pt x="3113" y="10928"/>
                    <a:pt x="3196" y="10968"/>
                    <a:pt x="3280" y="10968"/>
                  </a:cubicBezTo>
                  <a:cubicBezTo>
                    <a:pt x="3363" y="10968"/>
                    <a:pt x="3446" y="10928"/>
                    <a:pt x="3497" y="10849"/>
                  </a:cubicBezTo>
                  <a:cubicBezTo>
                    <a:pt x="3548" y="10928"/>
                    <a:pt x="3631" y="10968"/>
                    <a:pt x="3714" y="10968"/>
                  </a:cubicBezTo>
                  <a:cubicBezTo>
                    <a:pt x="3798" y="10968"/>
                    <a:pt x="3881" y="10928"/>
                    <a:pt x="3932" y="10849"/>
                  </a:cubicBezTo>
                  <a:cubicBezTo>
                    <a:pt x="3982" y="10928"/>
                    <a:pt x="4065" y="10968"/>
                    <a:pt x="4149" y="10968"/>
                  </a:cubicBezTo>
                  <a:cubicBezTo>
                    <a:pt x="4232" y="10968"/>
                    <a:pt x="4315" y="10928"/>
                    <a:pt x="4366" y="10849"/>
                  </a:cubicBezTo>
                  <a:cubicBezTo>
                    <a:pt x="4417" y="10928"/>
                    <a:pt x="4500" y="10968"/>
                    <a:pt x="4583" y="10968"/>
                  </a:cubicBezTo>
                  <a:cubicBezTo>
                    <a:pt x="4667" y="10968"/>
                    <a:pt x="4750" y="10928"/>
                    <a:pt x="4801" y="10849"/>
                  </a:cubicBezTo>
                  <a:cubicBezTo>
                    <a:pt x="4851" y="10928"/>
                    <a:pt x="4934" y="10968"/>
                    <a:pt x="5018" y="10968"/>
                  </a:cubicBezTo>
                  <a:cubicBezTo>
                    <a:pt x="5101" y="10968"/>
                    <a:pt x="5184" y="10928"/>
                    <a:pt x="5235" y="10849"/>
                  </a:cubicBezTo>
                  <a:cubicBezTo>
                    <a:pt x="5286" y="10928"/>
                    <a:pt x="5370" y="10968"/>
                    <a:pt x="5453" y="10968"/>
                  </a:cubicBezTo>
                  <a:cubicBezTo>
                    <a:pt x="5537" y="10968"/>
                    <a:pt x="5620" y="10928"/>
                    <a:pt x="5670" y="10849"/>
                  </a:cubicBezTo>
                  <a:cubicBezTo>
                    <a:pt x="5720" y="10928"/>
                    <a:pt x="5804" y="10968"/>
                    <a:pt x="5887" y="10968"/>
                  </a:cubicBezTo>
                  <a:cubicBezTo>
                    <a:pt x="5970" y="10968"/>
                    <a:pt x="6053" y="10928"/>
                    <a:pt x="6104" y="10849"/>
                  </a:cubicBezTo>
                  <a:cubicBezTo>
                    <a:pt x="6155" y="10928"/>
                    <a:pt x="6238" y="10968"/>
                    <a:pt x="6321" y="10968"/>
                  </a:cubicBezTo>
                  <a:cubicBezTo>
                    <a:pt x="6405" y="10968"/>
                    <a:pt x="6488" y="10928"/>
                    <a:pt x="6539" y="10849"/>
                  </a:cubicBezTo>
                  <a:cubicBezTo>
                    <a:pt x="6628" y="10849"/>
                    <a:pt x="6709" y="10895"/>
                    <a:pt x="6756" y="10967"/>
                  </a:cubicBezTo>
                  <a:cubicBezTo>
                    <a:pt x="6759" y="10965"/>
                    <a:pt x="6762" y="10962"/>
                    <a:pt x="6764" y="10959"/>
                  </a:cubicBezTo>
                  <a:lnTo>
                    <a:pt x="6764" y="4"/>
                  </a:lnTo>
                  <a:lnTo>
                    <a:pt x="1" y="1"/>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9" name="Google Shape;399;p68"/>
            <p:cNvSpPr/>
            <p:nvPr/>
          </p:nvSpPr>
          <p:spPr>
            <a:xfrm rot="759590">
              <a:off x="557090" y="726628"/>
              <a:ext cx="814802" cy="289154"/>
            </a:xfrm>
            <a:custGeom>
              <a:avLst/>
              <a:gdLst/>
              <a:ahLst/>
              <a:cxnLst/>
              <a:rect l="l" t="t" r="r" b="b"/>
              <a:pathLst>
                <a:path w="6777" h="2405" extrusionOk="0">
                  <a:moveTo>
                    <a:pt x="3392" y="746"/>
                  </a:moveTo>
                  <a:cubicBezTo>
                    <a:pt x="3637" y="746"/>
                    <a:pt x="3874" y="937"/>
                    <a:pt x="3874" y="1223"/>
                  </a:cubicBezTo>
                  <a:cubicBezTo>
                    <a:pt x="3874" y="1487"/>
                    <a:pt x="3659" y="1701"/>
                    <a:pt x="3396" y="1701"/>
                  </a:cubicBezTo>
                  <a:cubicBezTo>
                    <a:pt x="2970" y="1701"/>
                    <a:pt x="2758" y="1185"/>
                    <a:pt x="3060" y="887"/>
                  </a:cubicBezTo>
                  <a:cubicBezTo>
                    <a:pt x="3156" y="790"/>
                    <a:pt x="3275" y="746"/>
                    <a:pt x="3392" y="746"/>
                  </a:cubicBezTo>
                  <a:close/>
                  <a:moveTo>
                    <a:pt x="1" y="1"/>
                  </a:moveTo>
                  <a:lnTo>
                    <a:pt x="1" y="2405"/>
                  </a:lnTo>
                  <a:lnTo>
                    <a:pt x="6776" y="2405"/>
                  </a:lnTo>
                  <a:lnTo>
                    <a:pt x="6776" y="1"/>
                  </a:lnTo>
                  <a:close/>
                </a:path>
              </a:pathLst>
            </a:custGeom>
            <a:solidFill>
              <a:srgbClr val="00C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0" name="Google Shape;400;p68"/>
            <p:cNvSpPr/>
            <p:nvPr/>
          </p:nvSpPr>
          <p:spPr>
            <a:xfrm rot="759590">
              <a:off x="356743" y="1632668"/>
              <a:ext cx="28735" cy="24527"/>
            </a:xfrm>
            <a:custGeom>
              <a:avLst/>
              <a:gdLst/>
              <a:ahLst/>
              <a:cxnLst/>
              <a:rect l="l" t="t" r="r" b="b"/>
              <a:pathLst>
                <a:path w="239" h="204" extrusionOk="0">
                  <a:moveTo>
                    <a:pt x="137" y="1"/>
                  </a:moveTo>
                  <a:cubicBezTo>
                    <a:pt x="44" y="1"/>
                    <a:pt x="1" y="111"/>
                    <a:pt x="64" y="175"/>
                  </a:cubicBezTo>
                  <a:cubicBezTo>
                    <a:pt x="84" y="195"/>
                    <a:pt x="109" y="203"/>
                    <a:pt x="133" y="203"/>
                  </a:cubicBezTo>
                  <a:cubicBezTo>
                    <a:pt x="186" y="203"/>
                    <a:pt x="238" y="161"/>
                    <a:pt x="238"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1" name="Google Shape;401;p68"/>
            <p:cNvSpPr/>
            <p:nvPr/>
          </p:nvSpPr>
          <p:spPr>
            <a:xfrm rot="759590">
              <a:off x="391482" y="1640443"/>
              <a:ext cx="28495" cy="24407"/>
            </a:xfrm>
            <a:custGeom>
              <a:avLst/>
              <a:gdLst/>
              <a:ahLst/>
              <a:cxnLst/>
              <a:rect l="l" t="t" r="r" b="b"/>
              <a:pathLst>
                <a:path w="237" h="203" extrusionOk="0">
                  <a:moveTo>
                    <a:pt x="133" y="1"/>
                  </a:moveTo>
                  <a:cubicBezTo>
                    <a:pt x="43" y="1"/>
                    <a:pt x="0" y="111"/>
                    <a:pt x="64" y="175"/>
                  </a:cubicBezTo>
                  <a:cubicBezTo>
                    <a:pt x="84" y="194"/>
                    <a:pt x="108" y="202"/>
                    <a:pt x="132" y="202"/>
                  </a:cubicBezTo>
                  <a:cubicBezTo>
                    <a:pt x="185" y="202"/>
                    <a:pt x="237" y="161"/>
                    <a:pt x="235" y="99"/>
                  </a:cubicBezTo>
                  <a:cubicBezTo>
                    <a:pt x="235" y="44"/>
                    <a:pt x="188" y="1"/>
                    <a:pt x="133"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2" name="Google Shape;402;p68"/>
            <p:cNvSpPr/>
            <p:nvPr/>
          </p:nvSpPr>
          <p:spPr>
            <a:xfrm rot="759590">
              <a:off x="425716" y="1648188"/>
              <a:ext cx="28976" cy="24527"/>
            </a:xfrm>
            <a:custGeom>
              <a:avLst/>
              <a:gdLst/>
              <a:ahLst/>
              <a:cxnLst/>
              <a:rect l="l" t="t" r="r" b="b"/>
              <a:pathLst>
                <a:path w="241" h="204" extrusionOk="0">
                  <a:moveTo>
                    <a:pt x="137" y="1"/>
                  </a:moveTo>
                  <a:cubicBezTo>
                    <a:pt x="47" y="1"/>
                    <a:pt x="1" y="111"/>
                    <a:pt x="64" y="175"/>
                  </a:cubicBezTo>
                  <a:cubicBezTo>
                    <a:pt x="85" y="195"/>
                    <a:pt x="110" y="203"/>
                    <a:pt x="135" y="203"/>
                  </a:cubicBezTo>
                  <a:cubicBezTo>
                    <a:pt x="189" y="203"/>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3" name="Google Shape;403;p68"/>
            <p:cNvSpPr/>
            <p:nvPr/>
          </p:nvSpPr>
          <p:spPr>
            <a:xfrm rot="759590">
              <a:off x="460457" y="1655950"/>
              <a:ext cx="28615" cy="24407"/>
            </a:xfrm>
            <a:custGeom>
              <a:avLst/>
              <a:gdLst/>
              <a:ahLst/>
              <a:cxnLst/>
              <a:rect l="l" t="t" r="r" b="b"/>
              <a:pathLst>
                <a:path w="238" h="203" extrusionOk="0">
                  <a:moveTo>
                    <a:pt x="136" y="1"/>
                  </a:moveTo>
                  <a:cubicBezTo>
                    <a:pt x="44" y="1"/>
                    <a:pt x="0" y="111"/>
                    <a:pt x="64" y="175"/>
                  </a:cubicBezTo>
                  <a:cubicBezTo>
                    <a:pt x="84" y="194"/>
                    <a:pt x="108" y="202"/>
                    <a:pt x="132" y="202"/>
                  </a:cubicBezTo>
                  <a:cubicBezTo>
                    <a:pt x="186" y="202"/>
                    <a:pt x="238" y="161"/>
                    <a:pt x="238" y="99"/>
                  </a:cubicBezTo>
                  <a:cubicBezTo>
                    <a:pt x="235" y="44"/>
                    <a:pt x="191" y="1"/>
                    <a:pt x="136"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4" name="Google Shape;404;p68"/>
            <p:cNvSpPr/>
            <p:nvPr/>
          </p:nvSpPr>
          <p:spPr>
            <a:xfrm rot="759590">
              <a:off x="495063" y="1663723"/>
              <a:ext cx="28615" cy="24407"/>
            </a:xfrm>
            <a:custGeom>
              <a:avLst/>
              <a:gdLst/>
              <a:ahLst/>
              <a:cxnLst/>
              <a:rect l="l" t="t" r="r" b="b"/>
              <a:pathLst>
                <a:path w="238" h="203" extrusionOk="0">
                  <a:moveTo>
                    <a:pt x="134" y="1"/>
                  </a:moveTo>
                  <a:cubicBezTo>
                    <a:pt x="44" y="1"/>
                    <a:pt x="1" y="111"/>
                    <a:pt x="64" y="175"/>
                  </a:cubicBezTo>
                  <a:cubicBezTo>
                    <a:pt x="84" y="194"/>
                    <a:pt x="109" y="202"/>
                    <a:pt x="133" y="202"/>
                  </a:cubicBezTo>
                  <a:cubicBezTo>
                    <a:pt x="186" y="202"/>
                    <a:pt x="237" y="161"/>
                    <a:pt x="235" y="99"/>
                  </a:cubicBezTo>
                  <a:cubicBezTo>
                    <a:pt x="235" y="44"/>
                    <a:pt x="189" y="1"/>
                    <a:pt x="134"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5" name="Google Shape;405;p68"/>
            <p:cNvSpPr/>
            <p:nvPr/>
          </p:nvSpPr>
          <p:spPr>
            <a:xfrm rot="759590">
              <a:off x="529434" y="1671443"/>
              <a:ext cx="28615" cy="24407"/>
            </a:xfrm>
            <a:custGeom>
              <a:avLst/>
              <a:gdLst/>
              <a:ahLst/>
              <a:cxnLst/>
              <a:rect l="l" t="t" r="r" b="b"/>
              <a:pathLst>
                <a:path w="238" h="203" extrusionOk="0">
                  <a:moveTo>
                    <a:pt x="136" y="1"/>
                  </a:moveTo>
                  <a:cubicBezTo>
                    <a:pt x="46" y="1"/>
                    <a:pt x="0" y="111"/>
                    <a:pt x="67" y="175"/>
                  </a:cubicBezTo>
                  <a:cubicBezTo>
                    <a:pt x="87" y="194"/>
                    <a:pt x="111" y="202"/>
                    <a:pt x="135" y="202"/>
                  </a:cubicBezTo>
                  <a:cubicBezTo>
                    <a:pt x="187" y="202"/>
                    <a:pt x="238" y="161"/>
                    <a:pt x="238" y="99"/>
                  </a:cubicBezTo>
                  <a:cubicBezTo>
                    <a:pt x="238" y="44"/>
                    <a:pt x="191" y="1"/>
                    <a:pt x="136"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6" name="Google Shape;406;p68"/>
            <p:cNvSpPr/>
            <p:nvPr/>
          </p:nvSpPr>
          <p:spPr>
            <a:xfrm rot="759590">
              <a:off x="564038" y="1679230"/>
              <a:ext cx="28735" cy="24407"/>
            </a:xfrm>
            <a:custGeom>
              <a:avLst/>
              <a:gdLst/>
              <a:ahLst/>
              <a:cxnLst/>
              <a:rect l="l" t="t" r="r" b="b"/>
              <a:pathLst>
                <a:path w="239" h="203" extrusionOk="0">
                  <a:moveTo>
                    <a:pt x="137" y="1"/>
                  </a:moveTo>
                  <a:cubicBezTo>
                    <a:pt x="47" y="1"/>
                    <a:pt x="1" y="111"/>
                    <a:pt x="64" y="175"/>
                  </a:cubicBezTo>
                  <a:cubicBezTo>
                    <a:pt x="85" y="194"/>
                    <a:pt x="110" y="202"/>
                    <a:pt x="134" y="202"/>
                  </a:cubicBezTo>
                  <a:cubicBezTo>
                    <a:pt x="187" y="202"/>
                    <a:pt x="238" y="161"/>
                    <a:pt x="238"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7" name="Google Shape;407;p68"/>
            <p:cNvSpPr/>
            <p:nvPr/>
          </p:nvSpPr>
          <p:spPr>
            <a:xfrm rot="759590">
              <a:off x="598764" y="1687003"/>
              <a:ext cx="28495" cy="24407"/>
            </a:xfrm>
            <a:custGeom>
              <a:avLst/>
              <a:gdLst/>
              <a:ahLst/>
              <a:cxnLst/>
              <a:rect l="l" t="t" r="r" b="b"/>
              <a:pathLst>
                <a:path w="237" h="203" extrusionOk="0">
                  <a:moveTo>
                    <a:pt x="133" y="1"/>
                  </a:moveTo>
                  <a:cubicBezTo>
                    <a:pt x="43" y="1"/>
                    <a:pt x="0" y="111"/>
                    <a:pt x="64" y="175"/>
                  </a:cubicBezTo>
                  <a:cubicBezTo>
                    <a:pt x="84" y="194"/>
                    <a:pt x="108" y="202"/>
                    <a:pt x="132" y="202"/>
                  </a:cubicBezTo>
                  <a:cubicBezTo>
                    <a:pt x="185" y="202"/>
                    <a:pt x="237" y="161"/>
                    <a:pt x="235" y="99"/>
                  </a:cubicBezTo>
                  <a:cubicBezTo>
                    <a:pt x="235" y="44"/>
                    <a:pt x="188" y="1"/>
                    <a:pt x="133"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8" name="Google Shape;408;p68"/>
            <p:cNvSpPr/>
            <p:nvPr/>
          </p:nvSpPr>
          <p:spPr>
            <a:xfrm rot="759590">
              <a:off x="633012" y="1694750"/>
              <a:ext cx="28976" cy="24407"/>
            </a:xfrm>
            <a:custGeom>
              <a:avLst/>
              <a:gdLst/>
              <a:ahLst/>
              <a:cxnLst/>
              <a:rect l="l" t="t" r="r" b="b"/>
              <a:pathLst>
                <a:path w="241" h="203" extrusionOk="0">
                  <a:moveTo>
                    <a:pt x="137" y="1"/>
                  </a:moveTo>
                  <a:cubicBezTo>
                    <a:pt x="47" y="1"/>
                    <a:pt x="1" y="111"/>
                    <a:pt x="67" y="175"/>
                  </a:cubicBezTo>
                  <a:cubicBezTo>
                    <a:pt x="87" y="194"/>
                    <a:pt x="112" y="202"/>
                    <a:pt x="136" y="202"/>
                  </a:cubicBezTo>
                  <a:cubicBezTo>
                    <a:pt x="189" y="202"/>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9" name="Google Shape;409;p68"/>
            <p:cNvSpPr/>
            <p:nvPr/>
          </p:nvSpPr>
          <p:spPr>
            <a:xfrm rot="759590">
              <a:off x="667726" y="1702508"/>
              <a:ext cx="28615" cy="24527"/>
            </a:xfrm>
            <a:custGeom>
              <a:avLst/>
              <a:gdLst/>
              <a:ahLst/>
              <a:cxnLst/>
              <a:rect l="l" t="t" r="r" b="b"/>
              <a:pathLst>
                <a:path w="238" h="204" extrusionOk="0">
                  <a:moveTo>
                    <a:pt x="136" y="1"/>
                  </a:moveTo>
                  <a:cubicBezTo>
                    <a:pt x="43" y="1"/>
                    <a:pt x="0" y="111"/>
                    <a:pt x="64" y="175"/>
                  </a:cubicBezTo>
                  <a:cubicBezTo>
                    <a:pt x="85" y="195"/>
                    <a:pt x="110" y="203"/>
                    <a:pt x="134" y="203"/>
                  </a:cubicBezTo>
                  <a:cubicBezTo>
                    <a:pt x="187" y="203"/>
                    <a:pt x="238" y="161"/>
                    <a:pt x="238" y="99"/>
                  </a:cubicBezTo>
                  <a:cubicBezTo>
                    <a:pt x="238" y="44"/>
                    <a:pt x="191" y="1"/>
                    <a:pt x="136"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0" name="Google Shape;410;p68"/>
            <p:cNvSpPr/>
            <p:nvPr/>
          </p:nvSpPr>
          <p:spPr>
            <a:xfrm rot="759590">
              <a:off x="702345" y="1710283"/>
              <a:ext cx="28615" cy="24407"/>
            </a:xfrm>
            <a:custGeom>
              <a:avLst/>
              <a:gdLst/>
              <a:ahLst/>
              <a:cxnLst/>
              <a:rect l="l" t="t" r="r" b="b"/>
              <a:pathLst>
                <a:path w="238" h="203" extrusionOk="0">
                  <a:moveTo>
                    <a:pt x="137" y="1"/>
                  </a:moveTo>
                  <a:cubicBezTo>
                    <a:pt x="44" y="1"/>
                    <a:pt x="0" y="111"/>
                    <a:pt x="64" y="175"/>
                  </a:cubicBezTo>
                  <a:cubicBezTo>
                    <a:pt x="84" y="194"/>
                    <a:pt x="109" y="202"/>
                    <a:pt x="133" y="202"/>
                  </a:cubicBezTo>
                  <a:cubicBezTo>
                    <a:pt x="186" y="202"/>
                    <a:pt x="237" y="161"/>
                    <a:pt x="235"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1" name="Google Shape;411;p68"/>
            <p:cNvSpPr/>
            <p:nvPr/>
          </p:nvSpPr>
          <p:spPr>
            <a:xfrm rot="759590">
              <a:off x="736950" y="1718056"/>
              <a:ext cx="28615" cy="24407"/>
            </a:xfrm>
            <a:custGeom>
              <a:avLst/>
              <a:gdLst/>
              <a:ahLst/>
              <a:cxnLst/>
              <a:rect l="l" t="t" r="r" b="b"/>
              <a:pathLst>
                <a:path w="238" h="203" extrusionOk="0">
                  <a:moveTo>
                    <a:pt x="134" y="1"/>
                  </a:moveTo>
                  <a:cubicBezTo>
                    <a:pt x="44" y="1"/>
                    <a:pt x="1" y="111"/>
                    <a:pt x="65" y="175"/>
                  </a:cubicBezTo>
                  <a:cubicBezTo>
                    <a:pt x="85" y="194"/>
                    <a:pt x="109" y="202"/>
                    <a:pt x="133" y="202"/>
                  </a:cubicBezTo>
                  <a:cubicBezTo>
                    <a:pt x="186" y="202"/>
                    <a:pt x="238" y="161"/>
                    <a:pt x="236" y="99"/>
                  </a:cubicBezTo>
                  <a:cubicBezTo>
                    <a:pt x="236" y="44"/>
                    <a:pt x="189" y="1"/>
                    <a:pt x="134"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2" name="Google Shape;412;p68"/>
            <p:cNvSpPr/>
            <p:nvPr/>
          </p:nvSpPr>
          <p:spPr>
            <a:xfrm rot="759590">
              <a:off x="771320" y="1725790"/>
              <a:ext cx="28735" cy="24407"/>
            </a:xfrm>
            <a:custGeom>
              <a:avLst/>
              <a:gdLst/>
              <a:ahLst/>
              <a:cxnLst/>
              <a:rect l="l" t="t" r="r" b="b"/>
              <a:pathLst>
                <a:path w="239" h="203" extrusionOk="0">
                  <a:moveTo>
                    <a:pt x="137" y="1"/>
                  </a:moveTo>
                  <a:cubicBezTo>
                    <a:pt x="47" y="1"/>
                    <a:pt x="1" y="111"/>
                    <a:pt x="64" y="175"/>
                  </a:cubicBezTo>
                  <a:cubicBezTo>
                    <a:pt x="85" y="194"/>
                    <a:pt x="110" y="202"/>
                    <a:pt x="134" y="202"/>
                  </a:cubicBezTo>
                  <a:cubicBezTo>
                    <a:pt x="187" y="202"/>
                    <a:pt x="238"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3" name="Google Shape;413;p68"/>
            <p:cNvSpPr/>
            <p:nvPr/>
          </p:nvSpPr>
          <p:spPr>
            <a:xfrm rot="759590">
              <a:off x="805926" y="1733563"/>
              <a:ext cx="28735" cy="24407"/>
            </a:xfrm>
            <a:custGeom>
              <a:avLst/>
              <a:gdLst/>
              <a:ahLst/>
              <a:cxnLst/>
              <a:rect l="l" t="t" r="r" b="b"/>
              <a:pathLst>
                <a:path w="239" h="203" extrusionOk="0">
                  <a:moveTo>
                    <a:pt x="137" y="1"/>
                  </a:moveTo>
                  <a:cubicBezTo>
                    <a:pt x="44" y="1"/>
                    <a:pt x="1" y="111"/>
                    <a:pt x="65" y="175"/>
                  </a:cubicBezTo>
                  <a:cubicBezTo>
                    <a:pt x="85" y="194"/>
                    <a:pt x="109" y="202"/>
                    <a:pt x="133" y="202"/>
                  </a:cubicBezTo>
                  <a:cubicBezTo>
                    <a:pt x="187" y="202"/>
                    <a:pt x="239" y="161"/>
                    <a:pt x="239"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4" name="Google Shape;414;p68"/>
            <p:cNvSpPr/>
            <p:nvPr/>
          </p:nvSpPr>
          <p:spPr>
            <a:xfrm rot="759590">
              <a:off x="840294" y="1741310"/>
              <a:ext cx="28976" cy="24407"/>
            </a:xfrm>
            <a:custGeom>
              <a:avLst/>
              <a:gdLst/>
              <a:ahLst/>
              <a:cxnLst/>
              <a:rect l="l" t="t" r="r" b="b"/>
              <a:pathLst>
                <a:path w="241" h="203" extrusionOk="0">
                  <a:moveTo>
                    <a:pt x="137" y="1"/>
                  </a:moveTo>
                  <a:cubicBezTo>
                    <a:pt x="47" y="1"/>
                    <a:pt x="1" y="111"/>
                    <a:pt x="67" y="175"/>
                  </a:cubicBezTo>
                  <a:cubicBezTo>
                    <a:pt x="87" y="194"/>
                    <a:pt x="112" y="202"/>
                    <a:pt x="136" y="202"/>
                  </a:cubicBezTo>
                  <a:cubicBezTo>
                    <a:pt x="189" y="202"/>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5" name="Google Shape;415;p68"/>
            <p:cNvSpPr/>
            <p:nvPr/>
          </p:nvSpPr>
          <p:spPr>
            <a:xfrm rot="759590">
              <a:off x="875021" y="1749070"/>
              <a:ext cx="28615" cy="24407"/>
            </a:xfrm>
            <a:custGeom>
              <a:avLst/>
              <a:gdLst/>
              <a:ahLst/>
              <a:cxnLst/>
              <a:rect l="l" t="t" r="r" b="b"/>
              <a:pathLst>
                <a:path w="238" h="203" extrusionOk="0">
                  <a:moveTo>
                    <a:pt x="136" y="1"/>
                  </a:moveTo>
                  <a:cubicBezTo>
                    <a:pt x="46" y="1"/>
                    <a:pt x="0" y="111"/>
                    <a:pt x="67" y="175"/>
                  </a:cubicBezTo>
                  <a:cubicBezTo>
                    <a:pt x="87" y="194"/>
                    <a:pt x="111" y="202"/>
                    <a:pt x="135" y="202"/>
                  </a:cubicBezTo>
                  <a:cubicBezTo>
                    <a:pt x="187" y="202"/>
                    <a:pt x="238" y="161"/>
                    <a:pt x="238" y="99"/>
                  </a:cubicBezTo>
                  <a:cubicBezTo>
                    <a:pt x="238" y="44"/>
                    <a:pt x="191" y="1"/>
                    <a:pt x="136"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6" name="Google Shape;416;p68"/>
            <p:cNvSpPr/>
            <p:nvPr/>
          </p:nvSpPr>
          <p:spPr>
            <a:xfrm rot="759590">
              <a:off x="909614" y="1756841"/>
              <a:ext cx="28615" cy="24527"/>
            </a:xfrm>
            <a:custGeom>
              <a:avLst/>
              <a:gdLst/>
              <a:ahLst/>
              <a:cxnLst/>
              <a:rect l="l" t="t" r="r" b="b"/>
              <a:pathLst>
                <a:path w="238" h="204" extrusionOk="0">
                  <a:moveTo>
                    <a:pt x="137" y="1"/>
                  </a:moveTo>
                  <a:cubicBezTo>
                    <a:pt x="44" y="1"/>
                    <a:pt x="0" y="111"/>
                    <a:pt x="64" y="175"/>
                  </a:cubicBezTo>
                  <a:cubicBezTo>
                    <a:pt x="85" y="195"/>
                    <a:pt x="110" y="203"/>
                    <a:pt x="134" y="203"/>
                  </a:cubicBezTo>
                  <a:cubicBezTo>
                    <a:pt x="188" y="203"/>
                    <a:pt x="238" y="161"/>
                    <a:pt x="238"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7" name="Google Shape;417;p68"/>
            <p:cNvSpPr/>
            <p:nvPr/>
          </p:nvSpPr>
          <p:spPr>
            <a:xfrm rot="759590">
              <a:off x="944232" y="1764616"/>
              <a:ext cx="28615" cy="24407"/>
            </a:xfrm>
            <a:custGeom>
              <a:avLst/>
              <a:gdLst/>
              <a:ahLst/>
              <a:cxnLst/>
              <a:rect l="l" t="t" r="r" b="b"/>
              <a:pathLst>
                <a:path w="238" h="203" extrusionOk="0">
                  <a:moveTo>
                    <a:pt x="134" y="1"/>
                  </a:moveTo>
                  <a:cubicBezTo>
                    <a:pt x="44" y="1"/>
                    <a:pt x="1" y="111"/>
                    <a:pt x="65" y="175"/>
                  </a:cubicBezTo>
                  <a:cubicBezTo>
                    <a:pt x="85" y="194"/>
                    <a:pt x="109" y="202"/>
                    <a:pt x="133" y="202"/>
                  </a:cubicBezTo>
                  <a:cubicBezTo>
                    <a:pt x="186" y="202"/>
                    <a:pt x="238" y="161"/>
                    <a:pt x="236" y="99"/>
                  </a:cubicBezTo>
                  <a:cubicBezTo>
                    <a:pt x="236" y="44"/>
                    <a:pt x="189" y="1"/>
                    <a:pt x="134"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8" name="Google Shape;418;p68"/>
            <p:cNvSpPr/>
            <p:nvPr/>
          </p:nvSpPr>
          <p:spPr>
            <a:xfrm rot="759590">
              <a:off x="978599" y="1772376"/>
              <a:ext cx="28976" cy="24407"/>
            </a:xfrm>
            <a:custGeom>
              <a:avLst/>
              <a:gdLst/>
              <a:ahLst/>
              <a:cxnLst/>
              <a:rect l="l" t="t" r="r" b="b"/>
              <a:pathLst>
                <a:path w="241" h="203" extrusionOk="0">
                  <a:moveTo>
                    <a:pt x="137" y="1"/>
                  </a:moveTo>
                  <a:cubicBezTo>
                    <a:pt x="47" y="1"/>
                    <a:pt x="1" y="111"/>
                    <a:pt x="67" y="175"/>
                  </a:cubicBezTo>
                  <a:cubicBezTo>
                    <a:pt x="87" y="194"/>
                    <a:pt x="112" y="202"/>
                    <a:pt x="136" y="202"/>
                  </a:cubicBezTo>
                  <a:cubicBezTo>
                    <a:pt x="189" y="202"/>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9" name="Google Shape;419;p68"/>
            <p:cNvSpPr/>
            <p:nvPr/>
          </p:nvSpPr>
          <p:spPr>
            <a:xfrm rot="759590">
              <a:off x="1013208" y="1780123"/>
              <a:ext cx="28735" cy="24407"/>
            </a:xfrm>
            <a:custGeom>
              <a:avLst/>
              <a:gdLst/>
              <a:ahLst/>
              <a:cxnLst/>
              <a:rect l="l" t="t" r="r" b="b"/>
              <a:pathLst>
                <a:path w="239" h="203" extrusionOk="0">
                  <a:moveTo>
                    <a:pt x="137" y="1"/>
                  </a:moveTo>
                  <a:cubicBezTo>
                    <a:pt x="47" y="1"/>
                    <a:pt x="1" y="111"/>
                    <a:pt x="65" y="175"/>
                  </a:cubicBezTo>
                  <a:cubicBezTo>
                    <a:pt x="86" y="194"/>
                    <a:pt x="110" y="202"/>
                    <a:pt x="135" y="202"/>
                  </a:cubicBezTo>
                  <a:cubicBezTo>
                    <a:pt x="188" y="202"/>
                    <a:pt x="238" y="161"/>
                    <a:pt x="238"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0" name="Google Shape;420;p68"/>
            <p:cNvSpPr/>
            <p:nvPr/>
          </p:nvSpPr>
          <p:spPr>
            <a:xfrm rot="759590">
              <a:off x="1047932" y="1787909"/>
              <a:ext cx="28615" cy="24407"/>
            </a:xfrm>
            <a:custGeom>
              <a:avLst/>
              <a:gdLst/>
              <a:ahLst/>
              <a:cxnLst/>
              <a:rect l="l" t="t" r="r" b="b"/>
              <a:pathLst>
                <a:path w="238" h="203" extrusionOk="0">
                  <a:moveTo>
                    <a:pt x="137" y="1"/>
                  </a:moveTo>
                  <a:cubicBezTo>
                    <a:pt x="44" y="1"/>
                    <a:pt x="0" y="111"/>
                    <a:pt x="64" y="175"/>
                  </a:cubicBezTo>
                  <a:cubicBezTo>
                    <a:pt x="84" y="194"/>
                    <a:pt x="109" y="202"/>
                    <a:pt x="133" y="202"/>
                  </a:cubicBezTo>
                  <a:cubicBezTo>
                    <a:pt x="186" y="202"/>
                    <a:pt x="237" y="161"/>
                    <a:pt x="235"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1" name="Google Shape;421;p68"/>
            <p:cNvSpPr/>
            <p:nvPr/>
          </p:nvSpPr>
          <p:spPr>
            <a:xfrm rot="759590">
              <a:off x="1082536" y="1795696"/>
              <a:ext cx="28735" cy="24407"/>
            </a:xfrm>
            <a:custGeom>
              <a:avLst/>
              <a:gdLst/>
              <a:ahLst/>
              <a:cxnLst/>
              <a:rect l="l" t="t" r="r" b="b"/>
              <a:pathLst>
                <a:path w="239" h="203" extrusionOk="0">
                  <a:moveTo>
                    <a:pt x="137" y="1"/>
                  </a:moveTo>
                  <a:cubicBezTo>
                    <a:pt x="44" y="1"/>
                    <a:pt x="1" y="111"/>
                    <a:pt x="65" y="175"/>
                  </a:cubicBezTo>
                  <a:cubicBezTo>
                    <a:pt x="85" y="194"/>
                    <a:pt x="109" y="202"/>
                    <a:pt x="133" y="202"/>
                  </a:cubicBezTo>
                  <a:cubicBezTo>
                    <a:pt x="186" y="202"/>
                    <a:pt x="238" y="161"/>
                    <a:pt x="238"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2" name="Google Shape;422;p68"/>
            <p:cNvSpPr/>
            <p:nvPr/>
          </p:nvSpPr>
          <p:spPr>
            <a:xfrm rot="759590">
              <a:off x="1116909" y="1803403"/>
              <a:ext cx="28615" cy="24407"/>
            </a:xfrm>
            <a:custGeom>
              <a:avLst/>
              <a:gdLst/>
              <a:ahLst/>
              <a:cxnLst/>
              <a:rect l="l" t="t" r="r" b="b"/>
              <a:pathLst>
                <a:path w="238" h="203" extrusionOk="0">
                  <a:moveTo>
                    <a:pt x="137" y="1"/>
                  </a:moveTo>
                  <a:cubicBezTo>
                    <a:pt x="47" y="1"/>
                    <a:pt x="0" y="111"/>
                    <a:pt x="64" y="175"/>
                  </a:cubicBezTo>
                  <a:cubicBezTo>
                    <a:pt x="85" y="194"/>
                    <a:pt x="110" y="202"/>
                    <a:pt x="134" y="202"/>
                  </a:cubicBezTo>
                  <a:cubicBezTo>
                    <a:pt x="187" y="202"/>
                    <a:pt x="238"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3" name="Google Shape;423;p68"/>
            <p:cNvSpPr/>
            <p:nvPr/>
          </p:nvSpPr>
          <p:spPr>
            <a:xfrm rot="759590">
              <a:off x="1151514" y="1811176"/>
              <a:ext cx="28615" cy="24407"/>
            </a:xfrm>
            <a:custGeom>
              <a:avLst/>
              <a:gdLst/>
              <a:ahLst/>
              <a:cxnLst/>
              <a:rect l="l" t="t" r="r" b="b"/>
              <a:pathLst>
                <a:path w="238" h="203" extrusionOk="0">
                  <a:moveTo>
                    <a:pt x="137" y="1"/>
                  </a:moveTo>
                  <a:cubicBezTo>
                    <a:pt x="44" y="1"/>
                    <a:pt x="1" y="111"/>
                    <a:pt x="65" y="175"/>
                  </a:cubicBezTo>
                  <a:cubicBezTo>
                    <a:pt x="85" y="194"/>
                    <a:pt x="109" y="202"/>
                    <a:pt x="133" y="202"/>
                  </a:cubicBezTo>
                  <a:cubicBezTo>
                    <a:pt x="186" y="202"/>
                    <a:pt x="238" y="161"/>
                    <a:pt x="236"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4" name="Google Shape;424;p68"/>
            <p:cNvSpPr/>
            <p:nvPr/>
          </p:nvSpPr>
          <p:spPr>
            <a:xfrm rot="759590">
              <a:off x="368409" y="1732687"/>
              <a:ext cx="806025" cy="4328"/>
            </a:xfrm>
            <a:custGeom>
              <a:avLst/>
              <a:gdLst/>
              <a:ahLst/>
              <a:cxnLst/>
              <a:rect l="l" t="t" r="r" b="b"/>
              <a:pathLst>
                <a:path w="6704" h="36" extrusionOk="0">
                  <a:moveTo>
                    <a:pt x="0" y="1"/>
                  </a:moveTo>
                  <a:lnTo>
                    <a:pt x="0" y="36"/>
                  </a:lnTo>
                  <a:lnTo>
                    <a:pt x="6703" y="36"/>
                  </a:lnTo>
                  <a:lnTo>
                    <a:pt x="6703" y="1"/>
                  </a:ln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5" name="Google Shape;425;p68"/>
            <p:cNvSpPr/>
            <p:nvPr/>
          </p:nvSpPr>
          <p:spPr>
            <a:xfrm rot="759590">
              <a:off x="513309" y="1055413"/>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6" name="Google Shape;426;p68"/>
            <p:cNvSpPr/>
            <p:nvPr/>
          </p:nvSpPr>
          <p:spPr>
            <a:xfrm rot="759590">
              <a:off x="495299" y="1135653"/>
              <a:ext cx="814802" cy="21281"/>
            </a:xfrm>
            <a:custGeom>
              <a:avLst/>
              <a:gdLst/>
              <a:ahLst/>
              <a:cxnLst/>
              <a:rect l="l" t="t" r="r" b="b"/>
              <a:pathLst>
                <a:path w="6777" h="177"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7" name="Google Shape;427;p68"/>
            <p:cNvSpPr/>
            <p:nvPr/>
          </p:nvSpPr>
          <p:spPr>
            <a:xfrm rot="759590">
              <a:off x="477289" y="1215774"/>
              <a:ext cx="814802" cy="21401"/>
            </a:xfrm>
            <a:custGeom>
              <a:avLst/>
              <a:gdLst/>
              <a:ahLst/>
              <a:cxnLst/>
              <a:rect l="l" t="t" r="r" b="b"/>
              <a:pathLst>
                <a:path w="6777" h="178" extrusionOk="0">
                  <a:moveTo>
                    <a:pt x="1" y="1"/>
                  </a:moveTo>
                  <a:lnTo>
                    <a:pt x="1" y="178"/>
                  </a:lnTo>
                  <a:lnTo>
                    <a:pt x="6776" y="178"/>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8" name="Google Shape;428;p68"/>
            <p:cNvSpPr/>
            <p:nvPr/>
          </p:nvSpPr>
          <p:spPr>
            <a:xfrm rot="759590">
              <a:off x="459266" y="1296012"/>
              <a:ext cx="814802" cy="21401"/>
            </a:xfrm>
            <a:custGeom>
              <a:avLst/>
              <a:gdLst/>
              <a:ahLst/>
              <a:cxnLst/>
              <a:rect l="l" t="t" r="r" b="b"/>
              <a:pathLst>
                <a:path w="6777" h="178"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9" name="Google Shape;429;p68"/>
            <p:cNvSpPr/>
            <p:nvPr/>
          </p:nvSpPr>
          <p:spPr>
            <a:xfrm rot="759590">
              <a:off x="441256" y="1376253"/>
              <a:ext cx="814802" cy="21281"/>
            </a:xfrm>
            <a:custGeom>
              <a:avLst/>
              <a:gdLst/>
              <a:ahLst/>
              <a:cxnLst/>
              <a:rect l="l" t="t" r="r" b="b"/>
              <a:pathLst>
                <a:path w="6777" h="177"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0" name="Google Shape;430;p68"/>
            <p:cNvSpPr/>
            <p:nvPr/>
          </p:nvSpPr>
          <p:spPr>
            <a:xfrm rot="759590">
              <a:off x="423245" y="1456373"/>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1" name="Google Shape;431;p68"/>
            <p:cNvSpPr/>
            <p:nvPr/>
          </p:nvSpPr>
          <p:spPr>
            <a:xfrm rot="759590">
              <a:off x="405222" y="1536612"/>
              <a:ext cx="814802" cy="21401"/>
            </a:xfrm>
            <a:custGeom>
              <a:avLst/>
              <a:gdLst/>
              <a:ahLst/>
              <a:cxnLst/>
              <a:rect l="l" t="t" r="r" b="b"/>
              <a:pathLst>
                <a:path w="6777" h="178"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2" name="Google Shape;432;p68"/>
            <p:cNvSpPr/>
            <p:nvPr/>
          </p:nvSpPr>
          <p:spPr>
            <a:xfrm rot="759590">
              <a:off x="387225" y="1616733"/>
              <a:ext cx="814802" cy="21401"/>
            </a:xfrm>
            <a:custGeom>
              <a:avLst/>
              <a:gdLst/>
              <a:ahLst/>
              <a:cxnLst/>
              <a:rect l="l" t="t" r="r" b="b"/>
              <a:pathLst>
                <a:path w="6777" h="178" extrusionOk="0">
                  <a:moveTo>
                    <a:pt x="1" y="1"/>
                  </a:moveTo>
                  <a:lnTo>
                    <a:pt x="1" y="178"/>
                  </a:lnTo>
                  <a:lnTo>
                    <a:pt x="6776" y="178"/>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3" name="Google Shape;433;p68"/>
            <p:cNvSpPr/>
            <p:nvPr/>
          </p:nvSpPr>
          <p:spPr>
            <a:xfrm rot="759590">
              <a:off x="369202" y="1696972"/>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4" name="Google Shape;434;p68"/>
            <p:cNvSpPr/>
            <p:nvPr/>
          </p:nvSpPr>
          <p:spPr>
            <a:xfrm rot="759590">
              <a:off x="351191" y="1777213"/>
              <a:ext cx="814802" cy="21281"/>
            </a:xfrm>
            <a:custGeom>
              <a:avLst/>
              <a:gdLst/>
              <a:ahLst/>
              <a:cxnLst/>
              <a:rect l="l" t="t" r="r" b="b"/>
              <a:pathLst>
                <a:path w="6777" h="177"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5" name="Google Shape;435;p68"/>
            <p:cNvSpPr/>
            <p:nvPr/>
          </p:nvSpPr>
          <p:spPr>
            <a:xfrm rot="759590">
              <a:off x="333181" y="1857333"/>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6" name="Google Shape;436;p68"/>
            <p:cNvSpPr/>
            <p:nvPr/>
          </p:nvSpPr>
          <p:spPr>
            <a:xfrm rot="759590">
              <a:off x="314806" y="1937493"/>
              <a:ext cx="814802" cy="21401"/>
            </a:xfrm>
            <a:custGeom>
              <a:avLst/>
              <a:gdLst/>
              <a:ahLst/>
              <a:cxnLst/>
              <a:rect l="l" t="t" r="r" b="b"/>
              <a:pathLst>
                <a:path w="6777" h="178"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7" name="Google Shape;437;p68"/>
            <p:cNvSpPr/>
            <p:nvPr/>
          </p:nvSpPr>
          <p:spPr>
            <a:xfrm rot="759590">
              <a:off x="645983" y="1204036"/>
              <a:ext cx="131773" cy="246713"/>
            </a:xfrm>
            <a:custGeom>
              <a:avLst/>
              <a:gdLst/>
              <a:ahLst/>
              <a:cxnLst/>
              <a:rect l="l" t="t" r="r" b="b"/>
              <a:pathLst>
                <a:path w="1096" h="2052" extrusionOk="0">
                  <a:moveTo>
                    <a:pt x="545" y="441"/>
                  </a:moveTo>
                  <a:lnTo>
                    <a:pt x="670" y="1299"/>
                  </a:lnTo>
                  <a:lnTo>
                    <a:pt x="418" y="1299"/>
                  </a:lnTo>
                  <a:lnTo>
                    <a:pt x="545" y="441"/>
                  </a:lnTo>
                  <a:close/>
                  <a:moveTo>
                    <a:pt x="340" y="1"/>
                  </a:moveTo>
                  <a:lnTo>
                    <a:pt x="1" y="2052"/>
                  </a:lnTo>
                  <a:lnTo>
                    <a:pt x="311" y="2052"/>
                  </a:lnTo>
                  <a:lnTo>
                    <a:pt x="377" y="1597"/>
                  </a:lnTo>
                  <a:lnTo>
                    <a:pt x="711" y="1597"/>
                  </a:lnTo>
                  <a:lnTo>
                    <a:pt x="780" y="2052"/>
                  </a:lnTo>
                  <a:lnTo>
                    <a:pt x="1096" y="2052"/>
                  </a:lnTo>
                  <a:lnTo>
                    <a:pt x="757" y="1"/>
                  </a:lnTo>
                  <a:close/>
                </a:path>
              </a:pathLst>
            </a:custGeom>
            <a:solidFill>
              <a:srgbClr val="00C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8" name="Google Shape;438;p68"/>
            <p:cNvSpPr/>
            <p:nvPr/>
          </p:nvSpPr>
          <p:spPr>
            <a:xfrm rot="759590">
              <a:off x="794290" y="1232619"/>
              <a:ext cx="120711" cy="253566"/>
            </a:xfrm>
            <a:custGeom>
              <a:avLst/>
              <a:gdLst/>
              <a:ahLst/>
              <a:cxnLst/>
              <a:rect l="l" t="t" r="r" b="b"/>
              <a:pathLst>
                <a:path w="1004" h="2109" extrusionOk="0">
                  <a:moveTo>
                    <a:pt x="487" y="1"/>
                  </a:moveTo>
                  <a:cubicBezTo>
                    <a:pt x="343" y="1"/>
                    <a:pt x="227" y="47"/>
                    <a:pt x="143" y="137"/>
                  </a:cubicBezTo>
                  <a:cubicBezTo>
                    <a:pt x="59" y="227"/>
                    <a:pt x="18" y="348"/>
                    <a:pt x="18" y="505"/>
                  </a:cubicBezTo>
                  <a:cubicBezTo>
                    <a:pt x="15" y="615"/>
                    <a:pt x="44" y="722"/>
                    <a:pt x="99" y="818"/>
                  </a:cubicBezTo>
                  <a:cubicBezTo>
                    <a:pt x="157" y="913"/>
                    <a:pt x="259" y="1032"/>
                    <a:pt x="412" y="1177"/>
                  </a:cubicBezTo>
                  <a:cubicBezTo>
                    <a:pt x="496" y="1252"/>
                    <a:pt x="574" y="1336"/>
                    <a:pt x="638" y="1429"/>
                  </a:cubicBezTo>
                  <a:cubicBezTo>
                    <a:pt x="676" y="1484"/>
                    <a:pt x="696" y="1551"/>
                    <a:pt x="696" y="1620"/>
                  </a:cubicBezTo>
                  <a:cubicBezTo>
                    <a:pt x="699" y="1672"/>
                    <a:pt x="679" y="1724"/>
                    <a:pt x="641" y="1765"/>
                  </a:cubicBezTo>
                  <a:cubicBezTo>
                    <a:pt x="606" y="1798"/>
                    <a:pt x="558" y="1817"/>
                    <a:pt x="507" y="1817"/>
                  </a:cubicBezTo>
                  <a:cubicBezTo>
                    <a:pt x="503" y="1817"/>
                    <a:pt x="500" y="1817"/>
                    <a:pt x="496" y="1817"/>
                  </a:cubicBezTo>
                  <a:cubicBezTo>
                    <a:pt x="493" y="1817"/>
                    <a:pt x="491" y="1817"/>
                    <a:pt x="488" y="1817"/>
                  </a:cubicBezTo>
                  <a:cubicBezTo>
                    <a:pt x="436" y="1817"/>
                    <a:pt x="387" y="1792"/>
                    <a:pt x="351" y="1753"/>
                  </a:cubicBezTo>
                  <a:cubicBezTo>
                    <a:pt x="314" y="1701"/>
                    <a:pt x="296" y="1640"/>
                    <a:pt x="299" y="1577"/>
                  </a:cubicBezTo>
                  <a:lnTo>
                    <a:pt x="299" y="1501"/>
                  </a:lnTo>
                  <a:lnTo>
                    <a:pt x="1" y="1533"/>
                  </a:lnTo>
                  <a:lnTo>
                    <a:pt x="1" y="1606"/>
                  </a:lnTo>
                  <a:cubicBezTo>
                    <a:pt x="1" y="1695"/>
                    <a:pt x="21" y="1785"/>
                    <a:pt x="65" y="1866"/>
                  </a:cubicBezTo>
                  <a:cubicBezTo>
                    <a:pt x="105" y="1942"/>
                    <a:pt x="166" y="2002"/>
                    <a:pt x="241" y="2043"/>
                  </a:cubicBezTo>
                  <a:lnTo>
                    <a:pt x="238" y="2043"/>
                  </a:lnTo>
                  <a:cubicBezTo>
                    <a:pt x="321" y="2086"/>
                    <a:pt x="411" y="2108"/>
                    <a:pt x="500" y="2108"/>
                  </a:cubicBezTo>
                  <a:cubicBezTo>
                    <a:pt x="590" y="2108"/>
                    <a:pt x="679" y="2086"/>
                    <a:pt x="760" y="2043"/>
                  </a:cubicBezTo>
                  <a:cubicBezTo>
                    <a:pt x="835" y="2002"/>
                    <a:pt x="896" y="1942"/>
                    <a:pt x="936" y="1866"/>
                  </a:cubicBezTo>
                  <a:cubicBezTo>
                    <a:pt x="980" y="1785"/>
                    <a:pt x="1003" y="1695"/>
                    <a:pt x="1000" y="1606"/>
                  </a:cubicBezTo>
                  <a:cubicBezTo>
                    <a:pt x="1000" y="1498"/>
                    <a:pt x="971" y="1391"/>
                    <a:pt x="916" y="1299"/>
                  </a:cubicBezTo>
                  <a:cubicBezTo>
                    <a:pt x="861" y="1206"/>
                    <a:pt x="757" y="1084"/>
                    <a:pt x="606" y="931"/>
                  </a:cubicBezTo>
                  <a:cubicBezTo>
                    <a:pt x="522" y="853"/>
                    <a:pt x="447" y="768"/>
                    <a:pt x="380" y="676"/>
                  </a:cubicBezTo>
                  <a:cubicBezTo>
                    <a:pt x="343" y="621"/>
                    <a:pt x="322" y="557"/>
                    <a:pt x="322" y="490"/>
                  </a:cubicBezTo>
                  <a:cubicBezTo>
                    <a:pt x="317" y="438"/>
                    <a:pt x="334" y="386"/>
                    <a:pt x="366" y="343"/>
                  </a:cubicBezTo>
                  <a:cubicBezTo>
                    <a:pt x="395" y="310"/>
                    <a:pt x="437" y="293"/>
                    <a:pt x="480" y="293"/>
                  </a:cubicBezTo>
                  <a:cubicBezTo>
                    <a:pt x="484" y="293"/>
                    <a:pt x="487" y="293"/>
                    <a:pt x="490" y="293"/>
                  </a:cubicBezTo>
                  <a:cubicBezTo>
                    <a:pt x="493" y="293"/>
                    <a:pt x="496" y="293"/>
                    <a:pt x="499" y="293"/>
                  </a:cubicBezTo>
                  <a:cubicBezTo>
                    <a:pt x="545" y="293"/>
                    <a:pt x="590" y="316"/>
                    <a:pt x="618" y="354"/>
                  </a:cubicBezTo>
                  <a:cubicBezTo>
                    <a:pt x="650" y="409"/>
                    <a:pt x="664" y="470"/>
                    <a:pt x="661" y="534"/>
                  </a:cubicBezTo>
                  <a:lnTo>
                    <a:pt x="661" y="592"/>
                  </a:lnTo>
                  <a:lnTo>
                    <a:pt x="960" y="560"/>
                  </a:lnTo>
                  <a:lnTo>
                    <a:pt x="960" y="508"/>
                  </a:lnTo>
                  <a:cubicBezTo>
                    <a:pt x="960" y="351"/>
                    <a:pt x="916" y="230"/>
                    <a:pt x="832" y="137"/>
                  </a:cubicBezTo>
                  <a:cubicBezTo>
                    <a:pt x="748" y="47"/>
                    <a:pt x="635" y="1"/>
                    <a:pt x="487" y="1"/>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9" name="Google Shape;439;p68"/>
            <p:cNvSpPr/>
            <p:nvPr/>
          </p:nvSpPr>
          <p:spPr>
            <a:xfrm rot="759590">
              <a:off x="942823" y="1269147"/>
              <a:ext cx="117826" cy="246713"/>
            </a:xfrm>
            <a:custGeom>
              <a:avLst/>
              <a:gdLst/>
              <a:ahLst/>
              <a:cxnLst/>
              <a:rect l="l" t="t" r="r" b="b"/>
              <a:pathLst>
                <a:path w="980" h="2052" extrusionOk="0">
                  <a:moveTo>
                    <a:pt x="491" y="292"/>
                  </a:moveTo>
                  <a:cubicBezTo>
                    <a:pt x="590" y="292"/>
                    <a:pt x="672" y="381"/>
                    <a:pt x="661" y="485"/>
                  </a:cubicBezTo>
                  <a:lnTo>
                    <a:pt x="661" y="1568"/>
                  </a:lnTo>
                  <a:cubicBezTo>
                    <a:pt x="672" y="1672"/>
                    <a:pt x="590" y="1757"/>
                    <a:pt x="491" y="1757"/>
                  </a:cubicBezTo>
                  <a:cubicBezTo>
                    <a:pt x="485" y="1757"/>
                    <a:pt x="479" y="1757"/>
                    <a:pt x="473" y="1756"/>
                  </a:cubicBezTo>
                  <a:lnTo>
                    <a:pt x="311" y="1756"/>
                  </a:lnTo>
                  <a:lnTo>
                    <a:pt x="311" y="293"/>
                  </a:lnTo>
                  <a:lnTo>
                    <a:pt x="473" y="293"/>
                  </a:lnTo>
                  <a:cubicBezTo>
                    <a:pt x="479" y="293"/>
                    <a:pt x="485" y="292"/>
                    <a:pt x="491" y="292"/>
                  </a:cubicBezTo>
                  <a:close/>
                  <a:moveTo>
                    <a:pt x="1" y="1"/>
                  </a:moveTo>
                  <a:lnTo>
                    <a:pt x="1" y="2052"/>
                  </a:lnTo>
                  <a:lnTo>
                    <a:pt x="487" y="2052"/>
                  </a:lnTo>
                  <a:cubicBezTo>
                    <a:pt x="635" y="2052"/>
                    <a:pt x="754" y="2005"/>
                    <a:pt x="841" y="1918"/>
                  </a:cubicBezTo>
                  <a:cubicBezTo>
                    <a:pt x="931" y="1820"/>
                    <a:pt x="980" y="1693"/>
                    <a:pt x="974" y="1562"/>
                  </a:cubicBezTo>
                  <a:lnTo>
                    <a:pt x="974" y="490"/>
                  </a:lnTo>
                  <a:cubicBezTo>
                    <a:pt x="980" y="357"/>
                    <a:pt x="931" y="230"/>
                    <a:pt x="841" y="134"/>
                  </a:cubicBezTo>
                  <a:cubicBezTo>
                    <a:pt x="754" y="47"/>
                    <a:pt x="635" y="1"/>
                    <a:pt x="487" y="1"/>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0" name="Google Shape;440;p68"/>
            <p:cNvSpPr/>
            <p:nvPr/>
          </p:nvSpPr>
          <p:spPr>
            <a:xfrm rot="759590">
              <a:off x="565519" y="1828308"/>
              <a:ext cx="56148" cy="84762"/>
            </a:xfrm>
            <a:custGeom>
              <a:avLst/>
              <a:gdLst/>
              <a:ahLst/>
              <a:cxnLst/>
              <a:rect l="l" t="t" r="r" b="b"/>
              <a:pathLst>
                <a:path w="467" h="705" extrusionOk="0">
                  <a:moveTo>
                    <a:pt x="235" y="70"/>
                  </a:moveTo>
                  <a:cubicBezTo>
                    <a:pt x="331" y="70"/>
                    <a:pt x="374" y="180"/>
                    <a:pt x="374" y="348"/>
                  </a:cubicBezTo>
                  <a:cubicBezTo>
                    <a:pt x="374" y="522"/>
                    <a:pt x="328" y="635"/>
                    <a:pt x="235" y="635"/>
                  </a:cubicBezTo>
                  <a:cubicBezTo>
                    <a:pt x="151" y="635"/>
                    <a:pt x="96" y="534"/>
                    <a:pt x="96" y="354"/>
                  </a:cubicBezTo>
                  <a:cubicBezTo>
                    <a:pt x="96" y="169"/>
                    <a:pt x="154" y="70"/>
                    <a:pt x="235" y="70"/>
                  </a:cubicBezTo>
                  <a:close/>
                  <a:moveTo>
                    <a:pt x="241" y="1"/>
                  </a:moveTo>
                  <a:cubicBezTo>
                    <a:pt x="102" y="1"/>
                    <a:pt x="1" y="128"/>
                    <a:pt x="3" y="354"/>
                  </a:cubicBezTo>
                  <a:cubicBezTo>
                    <a:pt x="6" y="580"/>
                    <a:pt x="96" y="705"/>
                    <a:pt x="229" y="705"/>
                  </a:cubicBezTo>
                  <a:cubicBezTo>
                    <a:pt x="380" y="705"/>
                    <a:pt x="467" y="577"/>
                    <a:pt x="467" y="346"/>
                  </a:cubicBezTo>
                  <a:cubicBezTo>
                    <a:pt x="467" y="128"/>
                    <a:pt x="380" y="1"/>
                    <a:pt x="241"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1" name="Google Shape;441;p68"/>
            <p:cNvSpPr/>
            <p:nvPr/>
          </p:nvSpPr>
          <p:spPr>
            <a:xfrm rot="759590">
              <a:off x="629977" y="1843342"/>
              <a:ext cx="51338" cy="83680"/>
            </a:xfrm>
            <a:custGeom>
              <a:avLst/>
              <a:gdLst/>
              <a:ahLst/>
              <a:cxnLst/>
              <a:rect l="l" t="t" r="r" b="b"/>
              <a:pathLst>
                <a:path w="427" h="696" extrusionOk="0">
                  <a:moveTo>
                    <a:pt x="82" y="1"/>
                  </a:moveTo>
                  <a:lnTo>
                    <a:pt x="39" y="328"/>
                  </a:lnTo>
                  <a:cubicBezTo>
                    <a:pt x="70" y="322"/>
                    <a:pt x="102" y="319"/>
                    <a:pt x="134" y="319"/>
                  </a:cubicBezTo>
                  <a:cubicBezTo>
                    <a:pt x="270" y="319"/>
                    <a:pt x="331" y="383"/>
                    <a:pt x="331" y="473"/>
                  </a:cubicBezTo>
                  <a:cubicBezTo>
                    <a:pt x="328" y="553"/>
                    <a:pt x="261" y="621"/>
                    <a:pt x="179" y="621"/>
                  </a:cubicBezTo>
                  <a:cubicBezTo>
                    <a:pt x="176" y="621"/>
                    <a:pt x="172" y="621"/>
                    <a:pt x="169" y="620"/>
                  </a:cubicBezTo>
                  <a:cubicBezTo>
                    <a:pt x="117" y="620"/>
                    <a:pt x="68" y="606"/>
                    <a:pt x="24" y="583"/>
                  </a:cubicBezTo>
                  <a:lnTo>
                    <a:pt x="1" y="652"/>
                  </a:lnTo>
                  <a:cubicBezTo>
                    <a:pt x="53" y="681"/>
                    <a:pt x="111" y="696"/>
                    <a:pt x="172" y="696"/>
                  </a:cubicBezTo>
                  <a:cubicBezTo>
                    <a:pt x="320" y="696"/>
                    <a:pt x="424" y="594"/>
                    <a:pt x="424" y="461"/>
                  </a:cubicBezTo>
                  <a:cubicBezTo>
                    <a:pt x="427" y="392"/>
                    <a:pt x="389" y="322"/>
                    <a:pt x="325" y="287"/>
                  </a:cubicBezTo>
                  <a:cubicBezTo>
                    <a:pt x="282" y="261"/>
                    <a:pt x="230" y="250"/>
                    <a:pt x="181" y="250"/>
                  </a:cubicBezTo>
                  <a:cubicBezTo>
                    <a:pt x="160" y="250"/>
                    <a:pt x="143" y="253"/>
                    <a:pt x="123" y="255"/>
                  </a:cubicBezTo>
                  <a:lnTo>
                    <a:pt x="152" y="79"/>
                  </a:lnTo>
                  <a:lnTo>
                    <a:pt x="409" y="79"/>
                  </a:lnTo>
                  <a:lnTo>
                    <a:pt x="409" y="1"/>
                  </a:ln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2" name="Google Shape;442;p68"/>
            <p:cNvSpPr/>
            <p:nvPr/>
          </p:nvSpPr>
          <p:spPr>
            <a:xfrm rot="759590">
              <a:off x="690426" y="1898694"/>
              <a:ext cx="31140" cy="8536"/>
            </a:xfrm>
            <a:custGeom>
              <a:avLst/>
              <a:gdLst/>
              <a:ahLst/>
              <a:cxnLst/>
              <a:rect l="l" t="t" r="r" b="b"/>
              <a:pathLst>
                <a:path w="259" h="71" extrusionOk="0">
                  <a:moveTo>
                    <a:pt x="0" y="1"/>
                  </a:moveTo>
                  <a:lnTo>
                    <a:pt x="0" y="70"/>
                  </a:lnTo>
                  <a:lnTo>
                    <a:pt x="258" y="70"/>
                  </a:lnTo>
                  <a:lnTo>
                    <a:pt x="258" y="1"/>
                  </a:ln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3" name="Google Shape;443;p68"/>
            <p:cNvSpPr/>
            <p:nvPr/>
          </p:nvSpPr>
          <p:spPr>
            <a:xfrm rot="759590">
              <a:off x="730746" y="1864882"/>
              <a:ext cx="51338" cy="84762"/>
            </a:xfrm>
            <a:custGeom>
              <a:avLst/>
              <a:gdLst/>
              <a:ahLst/>
              <a:cxnLst/>
              <a:rect l="l" t="t" r="r" b="b"/>
              <a:pathLst>
                <a:path w="427" h="705" extrusionOk="0">
                  <a:moveTo>
                    <a:pt x="206" y="1"/>
                  </a:moveTo>
                  <a:cubicBezTo>
                    <a:pt x="142" y="1"/>
                    <a:pt x="81" y="18"/>
                    <a:pt x="26" y="53"/>
                  </a:cubicBezTo>
                  <a:lnTo>
                    <a:pt x="52" y="120"/>
                  </a:lnTo>
                  <a:cubicBezTo>
                    <a:pt x="90" y="91"/>
                    <a:pt x="139" y="76"/>
                    <a:pt x="189" y="73"/>
                  </a:cubicBezTo>
                  <a:cubicBezTo>
                    <a:pt x="273" y="73"/>
                    <a:pt x="307" y="123"/>
                    <a:pt x="307" y="178"/>
                  </a:cubicBezTo>
                  <a:cubicBezTo>
                    <a:pt x="307" y="259"/>
                    <a:pt x="223" y="293"/>
                    <a:pt x="157" y="293"/>
                  </a:cubicBezTo>
                  <a:lnTo>
                    <a:pt x="105" y="293"/>
                  </a:lnTo>
                  <a:lnTo>
                    <a:pt x="105" y="363"/>
                  </a:lnTo>
                  <a:lnTo>
                    <a:pt x="157" y="363"/>
                  </a:lnTo>
                  <a:cubicBezTo>
                    <a:pt x="244" y="363"/>
                    <a:pt x="331" y="404"/>
                    <a:pt x="331" y="499"/>
                  </a:cubicBezTo>
                  <a:cubicBezTo>
                    <a:pt x="333" y="554"/>
                    <a:pt x="296" y="629"/>
                    <a:pt x="177" y="629"/>
                  </a:cubicBezTo>
                  <a:cubicBezTo>
                    <a:pt x="125" y="629"/>
                    <a:pt x="73" y="615"/>
                    <a:pt x="26" y="589"/>
                  </a:cubicBezTo>
                  <a:lnTo>
                    <a:pt x="0" y="658"/>
                  </a:lnTo>
                  <a:cubicBezTo>
                    <a:pt x="55" y="690"/>
                    <a:pt x="116" y="705"/>
                    <a:pt x="177" y="705"/>
                  </a:cubicBezTo>
                  <a:cubicBezTo>
                    <a:pt x="342" y="705"/>
                    <a:pt x="426" y="609"/>
                    <a:pt x="426" y="499"/>
                  </a:cubicBezTo>
                  <a:cubicBezTo>
                    <a:pt x="426" y="412"/>
                    <a:pt x="362" y="337"/>
                    <a:pt x="276" y="325"/>
                  </a:cubicBezTo>
                  <a:lnTo>
                    <a:pt x="276" y="322"/>
                  </a:lnTo>
                  <a:cubicBezTo>
                    <a:pt x="360" y="293"/>
                    <a:pt x="400" y="233"/>
                    <a:pt x="400" y="163"/>
                  </a:cubicBezTo>
                  <a:cubicBezTo>
                    <a:pt x="400" y="79"/>
                    <a:pt x="339" y="1"/>
                    <a:pt x="206"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4" name="Google Shape;444;p68"/>
            <p:cNvSpPr/>
            <p:nvPr/>
          </p:nvSpPr>
          <p:spPr>
            <a:xfrm rot="759590">
              <a:off x="792499" y="1879374"/>
              <a:ext cx="56869" cy="84762"/>
            </a:xfrm>
            <a:custGeom>
              <a:avLst/>
              <a:gdLst/>
              <a:ahLst/>
              <a:cxnLst/>
              <a:rect l="l" t="t" r="r" b="b"/>
              <a:pathLst>
                <a:path w="473" h="705" extrusionOk="0">
                  <a:moveTo>
                    <a:pt x="238" y="314"/>
                  </a:moveTo>
                  <a:cubicBezTo>
                    <a:pt x="322" y="314"/>
                    <a:pt x="380" y="372"/>
                    <a:pt x="380" y="470"/>
                  </a:cubicBezTo>
                  <a:cubicBezTo>
                    <a:pt x="380" y="569"/>
                    <a:pt x="325" y="635"/>
                    <a:pt x="247" y="635"/>
                  </a:cubicBezTo>
                  <a:cubicBezTo>
                    <a:pt x="148" y="635"/>
                    <a:pt x="99" y="551"/>
                    <a:pt x="96" y="438"/>
                  </a:cubicBezTo>
                  <a:cubicBezTo>
                    <a:pt x="96" y="424"/>
                    <a:pt x="99" y="409"/>
                    <a:pt x="105" y="398"/>
                  </a:cubicBezTo>
                  <a:cubicBezTo>
                    <a:pt x="131" y="348"/>
                    <a:pt x="183" y="314"/>
                    <a:pt x="238" y="314"/>
                  </a:cubicBezTo>
                  <a:close/>
                  <a:moveTo>
                    <a:pt x="403" y="1"/>
                  </a:moveTo>
                  <a:cubicBezTo>
                    <a:pt x="383" y="1"/>
                    <a:pt x="360" y="4"/>
                    <a:pt x="337" y="7"/>
                  </a:cubicBezTo>
                  <a:cubicBezTo>
                    <a:pt x="255" y="15"/>
                    <a:pt x="180" y="50"/>
                    <a:pt x="119" y="108"/>
                  </a:cubicBezTo>
                  <a:cubicBezTo>
                    <a:pt x="41" y="192"/>
                    <a:pt x="1" y="302"/>
                    <a:pt x="3" y="415"/>
                  </a:cubicBezTo>
                  <a:cubicBezTo>
                    <a:pt x="3" y="592"/>
                    <a:pt x="105" y="705"/>
                    <a:pt x="247" y="705"/>
                  </a:cubicBezTo>
                  <a:cubicBezTo>
                    <a:pt x="389" y="705"/>
                    <a:pt x="473" y="589"/>
                    <a:pt x="473" y="464"/>
                  </a:cubicBezTo>
                  <a:cubicBezTo>
                    <a:pt x="473" y="331"/>
                    <a:pt x="389" y="244"/>
                    <a:pt x="267" y="244"/>
                  </a:cubicBezTo>
                  <a:cubicBezTo>
                    <a:pt x="203" y="244"/>
                    <a:pt x="142" y="273"/>
                    <a:pt x="102" y="322"/>
                  </a:cubicBezTo>
                  <a:lnTo>
                    <a:pt x="99" y="322"/>
                  </a:lnTo>
                  <a:cubicBezTo>
                    <a:pt x="114" y="198"/>
                    <a:pt x="212" y="96"/>
                    <a:pt x="337" y="82"/>
                  </a:cubicBezTo>
                  <a:cubicBezTo>
                    <a:pt x="360" y="76"/>
                    <a:pt x="383" y="76"/>
                    <a:pt x="406" y="76"/>
                  </a:cubicBezTo>
                  <a:lnTo>
                    <a:pt x="403" y="1"/>
                  </a:ln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5" name="Google Shape;445;p68"/>
            <p:cNvSpPr/>
            <p:nvPr/>
          </p:nvSpPr>
          <p:spPr>
            <a:xfrm rot="759590">
              <a:off x="851160" y="785664"/>
              <a:ext cx="199342" cy="170367"/>
            </a:xfrm>
            <a:custGeom>
              <a:avLst/>
              <a:gdLst/>
              <a:ahLst/>
              <a:cxnLst/>
              <a:rect l="l" t="t" r="r" b="b"/>
              <a:pathLst>
                <a:path w="1658" h="1417" extrusionOk="0">
                  <a:moveTo>
                    <a:pt x="944" y="230"/>
                  </a:moveTo>
                  <a:cubicBezTo>
                    <a:pt x="1189" y="230"/>
                    <a:pt x="1426" y="421"/>
                    <a:pt x="1426" y="707"/>
                  </a:cubicBezTo>
                  <a:cubicBezTo>
                    <a:pt x="1426" y="971"/>
                    <a:pt x="1211" y="1185"/>
                    <a:pt x="948" y="1185"/>
                  </a:cubicBezTo>
                  <a:cubicBezTo>
                    <a:pt x="522" y="1185"/>
                    <a:pt x="310" y="669"/>
                    <a:pt x="612" y="371"/>
                  </a:cubicBezTo>
                  <a:cubicBezTo>
                    <a:pt x="708" y="274"/>
                    <a:pt x="827" y="230"/>
                    <a:pt x="944" y="230"/>
                  </a:cubicBezTo>
                  <a:close/>
                  <a:moveTo>
                    <a:pt x="948" y="0"/>
                  </a:moveTo>
                  <a:cubicBezTo>
                    <a:pt x="316" y="0"/>
                    <a:pt x="0" y="762"/>
                    <a:pt x="446" y="1208"/>
                  </a:cubicBezTo>
                  <a:cubicBezTo>
                    <a:pt x="591" y="1352"/>
                    <a:pt x="768" y="1417"/>
                    <a:pt x="943" y="1417"/>
                  </a:cubicBezTo>
                  <a:cubicBezTo>
                    <a:pt x="1307" y="1417"/>
                    <a:pt x="1657" y="1134"/>
                    <a:pt x="1657" y="707"/>
                  </a:cubicBezTo>
                  <a:cubicBezTo>
                    <a:pt x="1654" y="316"/>
                    <a:pt x="1339" y="0"/>
                    <a:pt x="948" y="0"/>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446" name="Google Shape;446;p68"/>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47" name="Google Shape;447;p68"/>
          <p:cNvSpPr txBox="1">
            <a:spLocks noGrp="1"/>
          </p:cNvSpPr>
          <p:nvPr>
            <p:ph type="subTitle" idx="1"/>
          </p:nvPr>
        </p:nvSpPr>
        <p:spPr>
          <a:xfrm>
            <a:off x="1858235" y="3172233"/>
            <a:ext cx="2276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448" name="Google Shape;448;p68"/>
          <p:cNvSpPr txBox="1">
            <a:spLocks noGrp="1"/>
          </p:cNvSpPr>
          <p:nvPr>
            <p:ph type="subTitle" idx="2"/>
          </p:nvPr>
        </p:nvSpPr>
        <p:spPr>
          <a:xfrm>
            <a:off x="1945851" y="3607289"/>
            <a:ext cx="2101600" cy="102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449" name="Google Shape;449;p68"/>
          <p:cNvSpPr txBox="1">
            <a:spLocks noGrp="1"/>
          </p:cNvSpPr>
          <p:nvPr>
            <p:ph type="subTitle" idx="3"/>
          </p:nvPr>
        </p:nvSpPr>
        <p:spPr>
          <a:xfrm>
            <a:off x="8056967" y="3172233"/>
            <a:ext cx="2276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450" name="Google Shape;450;p68"/>
          <p:cNvSpPr txBox="1">
            <a:spLocks noGrp="1"/>
          </p:cNvSpPr>
          <p:nvPr>
            <p:ph type="subTitle" idx="4"/>
          </p:nvPr>
        </p:nvSpPr>
        <p:spPr>
          <a:xfrm>
            <a:off x="8144551" y="3603233"/>
            <a:ext cx="2101600" cy="102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451" name="Google Shape;451;p68"/>
          <p:cNvSpPr txBox="1">
            <a:spLocks noGrp="1"/>
          </p:cNvSpPr>
          <p:nvPr>
            <p:ph type="subTitle" idx="5"/>
          </p:nvPr>
        </p:nvSpPr>
        <p:spPr>
          <a:xfrm>
            <a:off x="4957584" y="3173333"/>
            <a:ext cx="2276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452" name="Google Shape;452;p68"/>
          <p:cNvSpPr txBox="1">
            <a:spLocks noGrp="1"/>
          </p:cNvSpPr>
          <p:nvPr>
            <p:ph type="subTitle" idx="6"/>
          </p:nvPr>
        </p:nvSpPr>
        <p:spPr>
          <a:xfrm>
            <a:off x="5045200" y="3604333"/>
            <a:ext cx="2101600" cy="102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pPr defTabSz="914377">
              <a:defRPr/>
            </a:pPr>
            <a:fld id="{EC85BF49-3D7A-4F43-BA91-D003E0AEA55D}" type="datetimeFigureOut">
              <a:rPr lang="zh-CN" altLang="en-US" smtClean="0">
                <a:solidFill>
                  <a:prstClr val="black">
                    <a:tint val="75000"/>
                  </a:prstClr>
                </a:solidFill>
                <a:cs typeface="Arial"/>
                <a:sym typeface="Arial"/>
              </a:rPr>
              <a:pPr defTabSz="914377">
                <a:defRPr/>
              </a:pPr>
              <a:t>2026/1/26</a:t>
            </a:fld>
            <a:endParaRPr lang="zh-CN" altLang="en-US">
              <a:solidFill>
                <a:prstClr val="black">
                  <a:tint val="75000"/>
                </a:prstClr>
              </a:solidFill>
              <a:cs typeface="Arial"/>
              <a:sym typeface="Arial"/>
            </a:endParaRPr>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pPr defTabSz="914377">
              <a:defRPr/>
            </a:pPr>
            <a:endParaRPr lang="zh-CN" altLang="en-US">
              <a:solidFill>
                <a:prstClr val="black">
                  <a:tint val="75000"/>
                </a:prstClr>
              </a:solidFill>
              <a:cs typeface="Arial"/>
              <a:sym typeface="Arial"/>
            </a:endParaRPr>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pPr defTabSz="914377">
              <a:defRPr/>
            </a:pPr>
            <a:fld id="{F23BD8DC-39EC-4016-A177-D6AECE158338}" type="slidenum">
              <a:rPr lang="zh-CN" altLang="en-US" smtClean="0">
                <a:solidFill>
                  <a:prstClr val="black">
                    <a:tint val="75000"/>
                  </a:prstClr>
                </a:solidFill>
                <a:cs typeface="Arial"/>
                <a:sym typeface="Arial"/>
              </a:rPr>
              <a:pPr defTabSz="914377">
                <a:def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42357443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130"/>
        <p:cNvGrpSpPr/>
        <p:nvPr/>
      </p:nvGrpSpPr>
      <p:grpSpPr>
        <a:xfrm>
          <a:off x="0" y="0"/>
          <a:ext cx="0" cy="0"/>
          <a:chOff x="0" y="0"/>
          <a:chExt cx="0" cy="0"/>
        </a:xfrm>
      </p:grpSpPr>
      <p:grpSp>
        <p:nvGrpSpPr>
          <p:cNvPr id="131" name="Google Shape;131;p14"/>
          <p:cNvGrpSpPr/>
          <p:nvPr/>
        </p:nvGrpSpPr>
        <p:grpSpPr>
          <a:xfrm>
            <a:off x="207400" y="212169"/>
            <a:ext cx="11777200" cy="6433667"/>
            <a:chOff x="164875" y="162825"/>
            <a:chExt cx="8832900" cy="4825250"/>
          </a:xfrm>
        </p:grpSpPr>
        <p:sp>
          <p:nvSpPr>
            <p:cNvPr id="132" name="Google Shape;132;p14"/>
            <p:cNvSpPr/>
            <p:nvPr/>
          </p:nvSpPr>
          <p:spPr>
            <a:xfrm>
              <a:off x="170225" y="162825"/>
              <a:ext cx="8807975" cy="513825"/>
            </a:xfrm>
            <a:custGeom>
              <a:avLst/>
              <a:gdLst/>
              <a:ahLst/>
              <a:cxnLst/>
              <a:rect l="l" t="t" r="r" b="b"/>
              <a:pathLst>
                <a:path w="352319" h="20553" extrusionOk="0">
                  <a:moveTo>
                    <a:pt x="0" y="20426"/>
                  </a:moveTo>
                  <a:lnTo>
                    <a:pt x="0" y="0"/>
                  </a:lnTo>
                  <a:lnTo>
                    <a:pt x="352274" y="0"/>
                  </a:lnTo>
                  <a:lnTo>
                    <a:pt x="352319" y="20553"/>
                  </a:lnTo>
                </a:path>
              </a:pathLst>
            </a:custGeom>
            <a:noFill/>
            <a:ln w="19050" cap="flat" cmpd="sng">
              <a:solidFill>
                <a:srgbClr val="823E43"/>
              </a:solidFill>
              <a:prstDash val="solid"/>
              <a:round/>
              <a:headEnd type="none" w="med" len="med"/>
              <a:tailEnd type="none" w="med" len="med"/>
            </a:ln>
          </p:spPr>
        </p:sp>
        <p:cxnSp>
          <p:nvCxnSpPr>
            <p:cNvPr id="133" name="Google Shape;133;p14"/>
            <p:cNvCxnSpPr/>
            <p:nvPr/>
          </p:nvCxnSpPr>
          <p:spPr>
            <a:xfrm>
              <a:off x="8978199" y="784475"/>
              <a:ext cx="0" cy="4091700"/>
            </a:xfrm>
            <a:prstGeom prst="straightConnector1">
              <a:avLst/>
            </a:prstGeom>
            <a:noFill/>
            <a:ln w="19050" cap="flat" cmpd="sng">
              <a:solidFill>
                <a:srgbClr val="823E43"/>
              </a:solidFill>
              <a:prstDash val="dot"/>
              <a:round/>
              <a:headEnd type="none" w="med" len="med"/>
              <a:tailEnd type="none" w="med" len="med"/>
            </a:ln>
          </p:spPr>
        </p:cxnSp>
        <p:cxnSp>
          <p:nvCxnSpPr>
            <p:cNvPr id="134" name="Google Shape;134;p14"/>
            <p:cNvCxnSpPr/>
            <p:nvPr/>
          </p:nvCxnSpPr>
          <p:spPr>
            <a:xfrm>
              <a:off x="164875" y="4988075"/>
              <a:ext cx="8832900" cy="0"/>
            </a:xfrm>
            <a:prstGeom prst="straightConnector1">
              <a:avLst/>
            </a:prstGeom>
            <a:noFill/>
            <a:ln w="19050" cap="flat" cmpd="sng">
              <a:solidFill>
                <a:srgbClr val="823E43"/>
              </a:solidFill>
              <a:prstDash val="solid"/>
              <a:round/>
              <a:headEnd type="none" w="med" len="med"/>
              <a:tailEnd type="none" w="med" len="med"/>
            </a:ln>
          </p:spPr>
        </p:cxnSp>
        <p:cxnSp>
          <p:nvCxnSpPr>
            <p:cNvPr id="135" name="Google Shape;135;p14"/>
            <p:cNvCxnSpPr/>
            <p:nvPr/>
          </p:nvCxnSpPr>
          <p:spPr>
            <a:xfrm>
              <a:off x="169011" y="784475"/>
              <a:ext cx="0" cy="4091700"/>
            </a:xfrm>
            <a:prstGeom prst="straightConnector1">
              <a:avLst/>
            </a:prstGeom>
            <a:noFill/>
            <a:ln w="19050" cap="flat" cmpd="sng">
              <a:solidFill>
                <a:srgbClr val="823E43"/>
              </a:solidFill>
              <a:prstDash val="dot"/>
              <a:round/>
              <a:headEnd type="none" w="med" len="med"/>
              <a:tailEnd type="none" w="med" len="med"/>
            </a:ln>
          </p:spPr>
        </p:cxnSp>
      </p:grpSp>
      <p:sp>
        <p:nvSpPr>
          <p:cNvPr id="136" name="Google Shape;136;p14"/>
          <p:cNvSpPr txBox="1">
            <a:spLocks noGrp="1"/>
          </p:cNvSpPr>
          <p:nvPr>
            <p:ph type="title"/>
          </p:nvPr>
        </p:nvSpPr>
        <p:spPr>
          <a:xfrm>
            <a:off x="960000" y="463000"/>
            <a:ext cx="10272000" cy="763600"/>
          </a:xfrm>
          <a:prstGeom prst="rect">
            <a:avLst/>
          </a:prstGeom>
        </p:spPr>
        <p:txBody>
          <a:bodyPr spcFirstLastPara="1" wrap="square" lIns="121897" tIns="121897" rIns="121897" bIns="121897" anchor="t" anchorCtr="0">
            <a:noAutofit/>
          </a:bodyPr>
          <a:lstStyle>
            <a:lvl1pPr lvl="0" rtl="0">
              <a:spcBef>
                <a:spcPts val="0"/>
              </a:spcBef>
              <a:spcAft>
                <a:spcPts val="0"/>
              </a:spcAft>
              <a:buClr>
                <a:srgbClr val="2F1425"/>
              </a:buClr>
              <a:buSzPts val="2800"/>
              <a:buNone/>
              <a:defRPr>
                <a:solidFill>
                  <a:srgbClr val="2F1425"/>
                </a:solidFill>
              </a:defRPr>
            </a:lvl1pPr>
            <a:lvl2pPr lvl="1" rtl="0">
              <a:spcBef>
                <a:spcPts val="0"/>
              </a:spcBef>
              <a:spcAft>
                <a:spcPts val="0"/>
              </a:spcAft>
              <a:buClr>
                <a:srgbClr val="2F1425"/>
              </a:buClr>
              <a:buSzPts val="2800"/>
              <a:buNone/>
              <a:defRPr>
                <a:solidFill>
                  <a:srgbClr val="2F1425"/>
                </a:solidFill>
              </a:defRPr>
            </a:lvl2pPr>
            <a:lvl3pPr lvl="2" rtl="0">
              <a:spcBef>
                <a:spcPts val="0"/>
              </a:spcBef>
              <a:spcAft>
                <a:spcPts val="0"/>
              </a:spcAft>
              <a:buClr>
                <a:srgbClr val="2F1425"/>
              </a:buClr>
              <a:buSzPts val="2800"/>
              <a:buNone/>
              <a:defRPr>
                <a:solidFill>
                  <a:srgbClr val="2F1425"/>
                </a:solidFill>
              </a:defRPr>
            </a:lvl3pPr>
            <a:lvl4pPr lvl="3" rtl="0">
              <a:spcBef>
                <a:spcPts val="0"/>
              </a:spcBef>
              <a:spcAft>
                <a:spcPts val="0"/>
              </a:spcAft>
              <a:buClr>
                <a:srgbClr val="2F1425"/>
              </a:buClr>
              <a:buSzPts val="2800"/>
              <a:buNone/>
              <a:defRPr>
                <a:solidFill>
                  <a:srgbClr val="2F1425"/>
                </a:solidFill>
              </a:defRPr>
            </a:lvl4pPr>
            <a:lvl5pPr lvl="4" rtl="0">
              <a:spcBef>
                <a:spcPts val="0"/>
              </a:spcBef>
              <a:spcAft>
                <a:spcPts val="0"/>
              </a:spcAft>
              <a:buClr>
                <a:srgbClr val="2F1425"/>
              </a:buClr>
              <a:buSzPts val="2800"/>
              <a:buNone/>
              <a:defRPr>
                <a:solidFill>
                  <a:srgbClr val="2F1425"/>
                </a:solidFill>
              </a:defRPr>
            </a:lvl5pPr>
            <a:lvl6pPr lvl="5" rtl="0">
              <a:spcBef>
                <a:spcPts val="0"/>
              </a:spcBef>
              <a:spcAft>
                <a:spcPts val="0"/>
              </a:spcAft>
              <a:buClr>
                <a:srgbClr val="2F1425"/>
              </a:buClr>
              <a:buSzPts val="2800"/>
              <a:buNone/>
              <a:defRPr>
                <a:solidFill>
                  <a:srgbClr val="2F1425"/>
                </a:solidFill>
              </a:defRPr>
            </a:lvl6pPr>
            <a:lvl7pPr lvl="6" rtl="0">
              <a:spcBef>
                <a:spcPts val="0"/>
              </a:spcBef>
              <a:spcAft>
                <a:spcPts val="0"/>
              </a:spcAft>
              <a:buClr>
                <a:srgbClr val="2F1425"/>
              </a:buClr>
              <a:buSzPts val="2800"/>
              <a:buNone/>
              <a:defRPr>
                <a:solidFill>
                  <a:srgbClr val="2F1425"/>
                </a:solidFill>
              </a:defRPr>
            </a:lvl7pPr>
            <a:lvl8pPr lvl="7" rtl="0">
              <a:spcBef>
                <a:spcPts val="0"/>
              </a:spcBef>
              <a:spcAft>
                <a:spcPts val="0"/>
              </a:spcAft>
              <a:buClr>
                <a:srgbClr val="2F1425"/>
              </a:buClr>
              <a:buSzPts val="2800"/>
              <a:buNone/>
              <a:defRPr>
                <a:solidFill>
                  <a:srgbClr val="2F1425"/>
                </a:solidFill>
              </a:defRPr>
            </a:lvl8pPr>
            <a:lvl9pPr lvl="8" rtl="0">
              <a:spcBef>
                <a:spcPts val="0"/>
              </a:spcBef>
              <a:spcAft>
                <a:spcPts val="0"/>
              </a:spcAft>
              <a:buClr>
                <a:srgbClr val="2F1425"/>
              </a:buClr>
              <a:buSzPts val="2800"/>
              <a:buNone/>
              <a:defRPr>
                <a:solidFill>
                  <a:srgbClr val="2F1425"/>
                </a:solidFill>
              </a:defRPr>
            </a:lvl9pPr>
          </a:lstStyle>
          <a:p>
            <a:endParaRPr/>
          </a:p>
        </p:txBody>
      </p:sp>
      <p:sp>
        <p:nvSpPr>
          <p:cNvPr id="137" name="Google Shape;137;p14"/>
          <p:cNvSpPr txBox="1">
            <a:spLocks noGrp="1"/>
          </p:cNvSpPr>
          <p:nvPr>
            <p:ph type="subTitle" idx="1"/>
          </p:nvPr>
        </p:nvSpPr>
        <p:spPr>
          <a:xfrm>
            <a:off x="985233" y="4869333"/>
            <a:ext cx="2991600" cy="903200"/>
          </a:xfrm>
          <a:prstGeom prst="rect">
            <a:avLst/>
          </a:prstGeom>
        </p:spPr>
        <p:txBody>
          <a:bodyPr spcFirstLastPara="1" wrap="square" lIns="121897" tIns="121897" rIns="121897" bIns="121897" anchor="t" anchorCtr="0">
            <a:noAutofit/>
          </a:bodyPr>
          <a:lstStyle>
            <a:lvl1pPr lvl="0" algn="ctr">
              <a:spcBef>
                <a:spcPts val="0"/>
              </a:spcBef>
              <a:spcAft>
                <a:spcPts val="0"/>
              </a:spcAft>
              <a:buClr>
                <a:srgbClr val="2F1425"/>
              </a:buClr>
              <a:buSzPts val="1400"/>
              <a:buNone/>
              <a:defRPr>
                <a:solidFill>
                  <a:srgbClr val="2F1425"/>
                </a:solidFill>
              </a:defRPr>
            </a:lvl1pPr>
            <a:lvl2pPr lvl="1" algn="ctr">
              <a:spcBef>
                <a:spcPts val="0"/>
              </a:spcBef>
              <a:spcAft>
                <a:spcPts val="0"/>
              </a:spcAft>
              <a:buClr>
                <a:srgbClr val="2F1425"/>
              </a:buClr>
              <a:buSzPts val="1400"/>
              <a:buNone/>
              <a:defRPr>
                <a:solidFill>
                  <a:srgbClr val="2F1425"/>
                </a:solidFill>
              </a:defRPr>
            </a:lvl2pPr>
            <a:lvl3pPr lvl="2" algn="ctr">
              <a:spcBef>
                <a:spcPts val="0"/>
              </a:spcBef>
              <a:spcAft>
                <a:spcPts val="0"/>
              </a:spcAft>
              <a:buClr>
                <a:srgbClr val="2F1425"/>
              </a:buClr>
              <a:buSzPts val="1400"/>
              <a:buNone/>
              <a:defRPr>
                <a:solidFill>
                  <a:srgbClr val="2F1425"/>
                </a:solidFill>
              </a:defRPr>
            </a:lvl3pPr>
            <a:lvl4pPr lvl="3" algn="ctr">
              <a:spcBef>
                <a:spcPts val="0"/>
              </a:spcBef>
              <a:spcAft>
                <a:spcPts val="0"/>
              </a:spcAft>
              <a:buClr>
                <a:srgbClr val="2F1425"/>
              </a:buClr>
              <a:buSzPts val="1400"/>
              <a:buNone/>
              <a:defRPr>
                <a:solidFill>
                  <a:srgbClr val="2F1425"/>
                </a:solidFill>
              </a:defRPr>
            </a:lvl4pPr>
            <a:lvl5pPr lvl="4" algn="ctr">
              <a:spcBef>
                <a:spcPts val="0"/>
              </a:spcBef>
              <a:spcAft>
                <a:spcPts val="0"/>
              </a:spcAft>
              <a:buClr>
                <a:srgbClr val="2F1425"/>
              </a:buClr>
              <a:buSzPts val="1400"/>
              <a:buNone/>
              <a:defRPr>
                <a:solidFill>
                  <a:srgbClr val="2F1425"/>
                </a:solidFill>
              </a:defRPr>
            </a:lvl5pPr>
            <a:lvl6pPr lvl="5" algn="ctr">
              <a:spcBef>
                <a:spcPts val="0"/>
              </a:spcBef>
              <a:spcAft>
                <a:spcPts val="0"/>
              </a:spcAft>
              <a:buClr>
                <a:srgbClr val="2F1425"/>
              </a:buClr>
              <a:buSzPts val="1400"/>
              <a:buNone/>
              <a:defRPr>
                <a:solidFill>
                  <a:srgbClr val="2F1425"/>
                </a:solidFill>
              </a:defRPr>
            </a:lvl6pPr>
            <a:lvl7pPr lvl="6" algn="ctr">
              <a:spcBef>
                <a:spcPts val="0"/>
              </a:spcBef>
              <a:spcAft>
                <a:spcPts val="0"/>
              </a:spcAft>
              <a:buClr>
                <a:srgbClr val="2F1425"/>
              </a:buClr>
              <a:buSzPts val="1400"/>
              <a:buNone/>
              <a:defRPr>
                <a:solidFill>
                  <a:srgbClr val="2F1425"/>
                </a:solidFill>
              </a:defRPr>
            </a:lvl7pPr>
            <a:lvl8pPr lvl="7" algn="ctr">
              <a:spcBef>
                <a:spcPts val="0"/>
              </a:spcBef>
              <a:spcAft>
                <a:spcPts val="0"/>
              </a:spcAft>
              <a:buClr>
                <a:srgbClr val="2F1425"/>
              </a:buClr>
              <a:buSzPts val="1400"/>
              <a:buNone/>
              <a:defRPr>
                <a:solidFill>
                  <a:srgbClr val="2F1425"/>
                </a:solidFill>
              </a:defRPr>
            </a:lvl8pPr>
            <a:lvl9pPr lvl="8" algn="ctr">
              <a:spcBef>
                <a:spcPts val="0"/>
              </a:spcBef>
              <a:spcAft>
                <a:spcPts val="0"/>
              </a:spcAft>
              <a:buClr>
                <a:srgbClr val="2F1425"/>
              </a:buClr>
              <a:buSzPts val="1400"/>
              <a:buNone/>
              <a:defRPr>
                <a:solidFill>
                  <a:srgbClr val="2F1425"/>
                </a:solidFill>
              </a:defRPr>
            </a:lvl9pPr>
          </a:lstStyle>
          <a:p>
            <a:endParaRPr/>
          </a:p>
        </p:txBody>
      </p:sp>
      <p:sp>
        <p:nvSpPr>
          <p:cNvPr id="138" name="Google Shape;138;p14"/>
          <p:cNvSpPr txBox="1">
            <a:spLocks noGrp="1"/>
          </p:cNvSpPr>
          <p:nvPr>
            <p:ph type="subTitle" idx="2"/>
          </p:nvPr>
        </p:nvSpPr>
        <p:spPr>
          <a:xfrm>
            <a:off x="985233"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
        <p:nvSpPr>
          <p:cNvPr id="139" name="Google Shape;139;p14"/>
          <p:cNvSpPr txBox="1">
            <a:spLocks noGrp="1"/>
          </p:cNvSpPr>
          <p:nvPr>
            <p:ph type="subTitle" idx="3"/>
          </p:nvPr>
        </p:nvSpPr>
        <p:spPr>
          <a:xfrm>
            <a:off x="4600200" y="4869333"/>
            <a:ext cx="2991600" cy="9032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0" name="Google Shape;140;p14"/>
          <p:cNvSpPr txBox="1">
            <a:spLocks noGrp="1"/>
          </p:cNvSpPr>
          <p:nvPr>
            <p:ph type="subTitle" idx="4"/>
          </p:nvPr>
        </p:nvSpPr>
        <p:spPr>
          <a:xfrm>
            <a:off x="4600200"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
        <p:nvSpPr>
          <p:cNvPr id="141" name="Google Shape;141;p14"/>
          <p:cNvSpPr txBox="1">
            <a:spLocks noGrp="1"/>
          </p:cNvSpPr>
          <p:nvPr>
            <p:ph type="subTitle" idx="5"/>
          </p:nvPr>
        </p:nvSpPr>
        <p:spPr>
          <a:xfrm>
            <a:off x="8215167" y="4869333"/>
            <a:ext cx="2991600" cy="9032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2" name="Google Shape;142;p14"/>
          <p:cNvSpPr txBox="1">
            <a:spLocks noGrp="1"/>
          </p:cNvSpPr>
          <p:nvPr>
            <p:ph type="subTitle" idx="6"/>
          </p:nvPr>
        </p:nvSpPr>
        <p:spPr>
          <a:xfrm>
            <a:off x="8215167"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Tree>
    <p:extLst>
      <p:ext uri="{BB962C8B-B14F-4D97-AF65-F5344CB8AC3E}">
        <p14:creationId xmlns:p14="http://schemas.microsoft.com/office/powerpoint/2010/main" val="23535246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552556"/>
      </p:ext>
    </p:extLst>
  </p:cSld>
  <p:clrMapOvr>
    <a:masterClrMapping/>
  </p:clrMapOvr>
  <p:transition spd="med" advClick="0" advTm="0">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3406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5581199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48646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46877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72092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pPr>
              <a:buClrTx/>
              <a:buFontTx/>
              <a:buNone/>
            </a:pPr>
            <a:r>
              <a:rPr lang="en-US" altLang="zh-CN" sz="100" kern="1200" dirty="0">
                <a:solidFill>
                  <a:prstClr val="white"/>
                </a:solidFill>
                <a:latin typeface="Calibri"/>
                <a:ea typeface="宋体"/>
              </a:rPr>
              <a:t>PPT</a:t>
            </a:r>
            <a:r>
              <a:rPr lang="zh-CN" altLang="en-US" sz="100" kern="1200" dirty="0">
                <a:solidFill>
                  <a:prstClr val="white"/>
                </a:solidFill>
                <a:latin typeface="Calibri"/>
                <a:ea typeface="宋体"/>
              </a:rPr>
              <a:t>模板下载：</a:t>
            </a:r>
            <a:r>
              <a:rPr lang="en-US" altLang="zh-CN" sz="100" kern="1200" dirty="0">
                <a:solidFill>
                  <a:prstClr val="white"/>
                </a:solidFill>
                <a:latin typeface="Calibri"/>
                <a:ea typeface="宋体"/>
              </a:rPr>
              <a:t>www.1ppt.com/moban/          </a:t>
            </a:r>
            <a:r>
              <a:rPr lang="zh-CN" altLang="en-US" sz="100" kern="1200" dirty="0">
                <a:solidFill>
                  <a:prstClr val="white"/>
                </a:solidFill>
                <a:latin typeface="Calibri"/>
                <a:ea typeface="宋体"/>
              </a:rPr>
              <a:t>行业</a:t>
            </a:r>
            <a:r>
              <a:rPr lang="en-US" altLang="zh-CN" sz="100" kern="1200" dirty="0">
                <a:solidFill>
                  <a:prstClr val="white"/>
                </a:solidFill>
                <a:latin typeface="Calibri"/>
                <a:ea typeface="宋体"/>
              </a:rPr>
              <a:t>PPT</a:t>
            </a:r>
            <a:r>
              <a:rPr lang="zh-CN" altLang="en-US" sz="100" kern="1200" dirty="0">
                <a:solidFill>
                  <a:prstClr val="white"/>
                </a:solidFill>
                <a:latin typeface="Calibri"/>
                <a:ea typeface="宋体"/>
              </a:rPr>
              <a:t>模板：</a:t>
            </a:r>
            <a:r>
              <a:rPr lang="en-US" altLang="zh-CN" sz="100" kern="1200" dirty="0">
                <a:solidFill>
                  <a:prstClr val="white"/>
                </a:solidFill>
                <a:latin typeface="Calibri"/>
                <a:ea typeface="宋体"/>
              </a:rPr>
              <a:t>www.1ppt.com/hangye/ </a:t>
            </a:r>
          </a:p>
          <a:p>
            <a:pPr>
              <a:buClrTx/>
              <a:buFontTx/>
              <a:buNone/>
            </a:pPr>
            <a:r>
              <a:rPr lang="zh-CN" altLang="en-US" sz="100" kern="1200" dirty="0">
                <a:solidFill>
                  <a:prstClr val="white"/>
                </a:solidFill>
                <a:latin typeface="Calibri"/>
                <a:ea typeface="宋体"/>
              </a:rPr>
              <a:t>节日</a:t>
            </a:r>
            <a:r>
              <a:rPr lang="en-US" altLang="zh-CN" sz="100" kern="1200" dirty="0">
                <a:solidFill>
                  <a:prstClr val="white"/>
                </a:solidFill>
                <a:latin typeface="Calibri"/>
                <a:ea typeface="宋体"/>
              </a:rPr>
              <a:t>PPT</a:t>
            </a:r>
            <a:r>
              <a:rPr lang="zh-CN" altLang="en-US" sz="100" kern="1200" dirty="0">
                <a:solidFill>
                  <a:prstClr val="white"/>
                </a:solidFill>
                <a:latin typeface="Calibri"/>
                <a:ea typeface="宋体"/>
              </a:rPr>
              <a:t>模板：</a:t>
            </a:r>
            <a:r>
              <a:rPr lang="en-US" altLang="zh-CN" sz="100" kern="1200" dirty="0">
                <a:solidFill>
                  <a:prstClr val="white"/>
                </a:solidFill>
                <a:latin typeface="Calibri"/>
                <a:ea typeface="宋体"/>
              </a:rPr>
              <a:t>www.1ppt.com/jieri/          PPT</a:t>
            </a:r>
            <a:r>
              <a:rPr lang="zh-CN" altLang="en-US" sz="100" kern="1200" dirty="0">
                <a:solidFill>
                  <a:prstClr val="white"/>
                </a:solidFill>
                <a:latin typeface="Calibri"/>
                <a:ea typeface="宋体"/>
              </a:rPr>
              <a:t>素材：</a:t>
            </a:r>
            <a:r>
              <a:rPr lang="en-US" altLang="zh-CN" sz="100" kern="1200" dirty="0">
                <a:solidFill>
                  <a:prstClr val="white"/>
                </a:solidFill>
                <a:latin typeface="Calibri"/>
                <a:ea typeface="宋体"/>
              </a:rPr>
              <a:t>www.1ppt.com/sucai/</a:t>
            </a:r>
          </a:p>
          <a:p>
            <a:pPr>
              <a:buClrTx/>
              <a:buFontTx/>
              <a:buNone/>
            </a:pPr>
            <a:r>
              <a:rPr lang="en-US" altLang="zh-CN" sz="100" kern="1200" dirty="0">
                <a:solidFill>
                  <a:prstClr val="white"/>
                </a:solidFill>
                <a:latin typeface="Calibri"/>
                <a:ea typeface="宋体"/>
              </a:rPr>
              <a:t>PPT</a:t>
            </a:r>
            <a:r>
              <a:rPr lang="zh-CN" altLang="en-US" sz="100" kern="1200" dirty="0">
                <a:solidFill>
                  <a:prstClr val="white"/>
                </a:solidFill>
                <a:latin typeface="Calibri"/>
                <a:ea typeface="宋体"/>
              </a:rPr>
              <a:t>背景图片：</a:t>
            </a:r>
            <a:r>
              <a:rPr lang="en-US" altLang="zh-CN" sz="100" kern="1200" dirty="0">
                <a:solidFill>
                  <a:prstClr val="white"/>
                </a:solidFill>
                <a:latin typeface="Calibri"/>
                <a:ea typeface="宋体"/>
              </a:rPr>
              <a:t>www.1ppt.com/beijing/        PPT</a:t>
            </a:r>
            <a:r>
              <a:rPr lang="zh-CN" altLang="en-US" sz="100" kern="1200" dirty="0">
                <a:solidFill>
                  <a:prstClr val="white"/>
                </a:solidFill>
                <a:latin typeface="Calibri"/>
                <a:ea typeface="宋体"/>
              </a:rPr>
              <a:t>图表：</a:t>
            </a:r>
            <a:r>
              <a:rPr lang="en-US" altLang="zh-CN" sz="100" kern="1200" dirty="0">
                <a:solidFill>
                  <a:prstClr val="white"/>
                </a:solidFill>
                <a:latin typeface="Calibri"/>
                <a:ea typeface="宋体"/>
              </a:rPr>
              <a:t>www.1ppt.com/tubiao/      </a:t>
            </a:r>
          </a:p>
          <a:p>
            <a:pPr>
              <a:buClrTx/>
              <a:buFontTx/>
              <a:buNone/>
            </a:pPr>
            <a:r>
              <a:rPr lang="zh-CN" altLang="en-US" sz="100" kern="1200" dirty="0">
                <a:solidFill>
                  <a:prstClr val="white"/>
                </a:solidFill>
                <a:latin typeface="Calibri"/>
                <a:ea typeface="宋体"/>
              </a:rPr>
              <a:t>精美</a:t>
            </a:r>
            <a:r>
              <a:rPr lang="en-US" altLang="zh-CN" sz="100" kern="1200" dirty="0">
                <a:solidFill>
                  <a:prstClr val="white"/>
                </a:solidFill>
                <a:latin typeface="Calibri"/>
                <a:ea typeface="宋体"/>
              </a:rPr>
              <a:t>PPT</a:t>
            </a:r>
            <a:r>
              <a:rPr lang="zh-CN" altLang="en-US" sz="100" kern="1200" dirty="0">
                <a:solidFill>
                  <a:prstClr val="white"/>
                </a:solidFill>
                <a:latin typeface="Calibri"/>
                <a:ea typeface="宋体"/>
              </a:rPr>
              <a:t>下载：</a:t>
            </a:r>
            <a:r>
              <a:rPr lang="en-US" altLang="zh-CN" sz="100" kern="1200" dirty="0">
                <a:solidFill>
                  <a:prstClr val="white"/>
                </a:solidFill>
                <a:latin typeface="Calibri"/>
                <a:ea typeface="宋体"/>
              </a:rPr>
              <a:t>www.1ppt.com/xiazai/         PPT</a:t>
            </a:r>
            <a:r>
              <a:rPr lang="zh-CN" altLang="en-US" sz="100" kern="1200" dirty="0">
                <a:solidFill>
                  <a:prstClr val="white"/>
                </a:solidFill>
                <a:latin typeface="Calibri"/>
                <a:ea typeface="宋体"/>
              </a:rPr>
              <a:t>教程： </a:t>
            </a:r>
            <a:r>
              <a:rPr lang="en-US" altLang="zh-CN" sz="100" kern="1200" dirty="0">
                <a:solidFill>
                  <a:prstClr val="white"/>
                </a:solidFill>
                <a:latin typeface="Calibri"/>
                <a:ea typeface="宋体"/>
              </a:rPr>
              <a:t>www.1ppt.com/powerpoint/      </a:t>
            </a:r>
          </a:p>
          <a:p>
            <a:pPr>
              <a:buClrTx/>
              <a:buFontTx/>
              <a:buNone/>
            </a:pPr>
            <a:r>
              <a:rPr lang="en-US" altLang="zh-CN" sz="100" kern="1200" dirty="0">
                <a:solidFill>
                  <a:prstClr val="white"/>
                </a:solidFill>
                <a:latin typeface="Calibri"/>
                <a:ea typeface="宋体"/>
              </a:rPr>
              <a:t>PPT</a:t>
            </a:r>
            <a:r>
              <a:rPr lang="zh-CN" altLang="en-US" sz="100" kern="1200" dirty="0">
                <a:solidFill>
                  <a:prstClr val="white"/>
                </a:solidFill>
                <a:latin typeface="Calibri"/>
                <a:ea typeface="宋体"/>
              </a:rPr>
              <a:t>课件：</a:t>
            </a:r>
            <a:r>
              <a:rPr lang="en-US" altLang="zh-CN" sz="100" kern="1200" dirty="0">
                <a:solidFill>
                  <a:prstClr val="white"/>
                </a:solidFill>
                <a:latin typeface="Calibri"/>
                <a:ea typeface="宋体"/>
              </a:rPr>
              <a:t>www.1ppt.com/kejian/             </a:t>
            </a:r>
            <a:r>
              <a:rPr lang="zh-CN" altLang="en-US" sz="100" kern="1200" dirty="0">
                <a:solidFill>
                  <a:prstClr val="white"/>
                </a:solidFill>
                <a:latin typeface="Calibri"/>
                <a:ea typeface="宋体"/>
              </a:rPr>
              <a:t>字体下载：</a:t>
            </a:r>
            <a:r>
              <a:rPr lang="en-US" altLang="zh-CN" sz="100" kern="1200" dirty="0">
                <a:solidFill>
                  <a:prstClr val="white"/>
                </a:solidFill>
                <a:latin typeface="Calibri"/>
                <a:ea typeface="宋体"/>
              </a:rPr>
              <a:t>www.1ppt.com/ziti/</a:t>
            </a:r>
          </a:p>
          <a:p>
            <a:pPr>
              <a:buClrTx/>
              <a:buFontTx/>
              <a:buNone/>
            </a:pPr>
            <a:r>
              <a:rPr lang="zh-CN" altLang="en-US" sz="100" kern="1200" dirty="0">
                <a:solidFill>
                  <a:prstClr val="white"/>
                </a:solidFill>
                <a:latin typeface="Calibri"/>
                <a:ea typeface="宋体"/>
              </a:rPr>
              <a:t>工作总结</a:t>
            </a:r>
            <a:r>
              <a:rPr lang="en-US" altLang="zh-CN" sz="100" kern="1200" dirty="0">
                <a:solidFill>
                  <a:prstClr val="white"/>
                </a:solidFill>
                <a:latin typeface="Calibri"/>
                <a:ea typeface="宋体"/>
              </a:rPr>
              <a:t>PPT</a:t>
            </a:r>
            <a:r>
              <a:rPr lang="zh-CN" altLang="en-US" sz="100" kern="1200" dirty="0">
                <a:solidFill>
                  <a:prstClr val="white"/>
                </a:solidFill>
                <a:latin typeface="Calibri"/>
                <a:ea typeface="宋体"/>
              </a:rPr>
              <a:t>：</a:t>
            </a:r>
            <a:r>
              <a:rPr lang="en-US" altLang="zh-CN" sz="100" kern="1200" dirty="0">
                <a:solidFill>
                  <a:prstClr val="white"/>
                </a:solidFill>
                <a:latin typeface="Calibri"/>
                <a:ea typeface="宋体"/>
              </a:rPr>
              <a:t>www.1ppt.com/xiazai/zongjie/ </a:t>
            </a:r>
            <a:r>
              <a:rPr lang="zh-CN" altLang="en-US" sz="100" kern="1200" dirty="0">
                <a:solidFill>
                  <a:prstClr val="white"/>
                </a:solidFill>
                <a:latin typeface="Calibri"/>
                <a:ea typeface="宋体"/>
              </a:rPr>
              <a:t>工作计划：</a:t>
            </a:r>
            <a:r>
              <a:rPr lang="en-US" altLang="zh-CN" sz="100" kern="1200" dirty="0">
                <a:solidFill>
                  <a:prstClr val="white"/>
                </a:solidFill>
                <a:latin typeface="Calibri"/>
                <a:ea typeface="宋体"/>
              </a:rPr>
              <a:t>www.1ppt.com/xiazai/jihua/</a:t>
            </a:r>
          </a:p>
          <a:p>
            <a:pPr>
              <a:buClrTx/>
              <a:buFontTx/>
              <a:buNone/>
            </a:pPr>
            <a:r>
              <a:rPr lang="zh-CN" altLang="en-US" sz="100" kern="1200" dirty="0">
                <a:solidFill>
                  <a:prstClr val="white"/>
                </a:solidFill>
                <a:latin typeface="Calibri"/>
                <a:ea typeface="宋体"/>
              </a:rPr>
              <a:t>商务</a:t>
            </a:r>
            <a:r>
              <a:rPr lang="en-US" altLang="zh-CN" sz="100" kern="1200" dirty="0">
                <a:solidFill>
                  <a:prstClr val="white"/>
                </a:solidFill>
                <a:latin typeface="Calibri"/>
                <a:ea typeface="宋体"/>
              </a:rPr>
              <a:t>PPT</a:t>
            </a:r>
            <a:r>
              <a:rPr lang="zh-CN" altLang="en-US" sz="100" kern="1200" dirty="0">
                <a:solidFill>
                  <a:prstClr val="white"/>
                </a:solidFill>
                <a:latin typeface="Calibri"/>
                <a:ea typeface="宋体"/>
              </a:rPr>
              <a:t>模板：</a:t>
            </a:r>
            <a:r>
              <a:rPr lang="en-US" altLang="zh-CN" sz="100" kern="1200" dirty="0">
                <a:solidFill>
                  <a:prstClr val="white"/>
                </a:solidFill>
                <a:latin typeface="Calibri"/>
                <a:ea typeface="宋体"/>
              </a:rPr>
              <a:t>www.1ppt.com/moban/shangwu/  </a:t>
            </a:r>
            <a:r>
              <a:rPr lang="zh-CN" altLang="en-US" sz="100" kern="1200" dirty="0">
                <a:solidFill>
                  <a:prstClr val="white"/>
                </a:solidFill>
                <a:latin typeface="Calibri"/>
                <a:ea typeface="宋体"/>
              </a:rPr>
              <a:t>个人简历</a:t>
            </a:r>
            <a:r>
              <a:rPr lang="en-US" altLang="zh-CN" sz="100" kern="1200" dirty="0">
                <a:solidFill>
                  <a:prstClr val="white"/>
                </a:solidFill>
                <a:latin typeface="Calibri"/>
                <a:ea typeface="宋体"/>
              </a:rPr>
              <a:t>PPT</a:t>
            </a:r>
            <a:r>
              <a:rPr lang="zh-CN" altLang="en-US" sz="100" kern="1200" dirty="0">
                <a:solidFill>
                  <a:prstClr val="white"/>
                </a:solidFill>
                <a:latin typeface="Calibri"/>
                <a:ea typeface="宋体"/>
              </a:rPr>
              <a:t>：</a:t>
            </a:r>
            <a:r>
              <a:rPr lang="en-US" altLang="zh-CN" sz="100" kern="1200" dirty="0">
                <a:solidFill>
                  <a:prstClr val="white"/>
                </a:solidFill>
                <a:latin typeface="Calibri"/>
                <a:ea typeface="宋体"/>
              </a:rPr>
              <a:t>www.1ppt.com/xiazai/jianli/  </a:t>
            </a:r>
          </a:p>
          <a:p>
            <a:pPr>
              <a:buClrTx/>
              <a:buFontTx/>
              <a:buNone/>
            </a:pPr>
            <a:r>
              <a:rPr lang="zh-CN" altLang="en-US" sz="100" kern="1200" dirty="0">
                <a:solidFill>
                  <a:prstClr val="white"/>
                </a:solidFill>
                <a:latin typeface="Calibri"/>
                <a:ea typeface="宋体"/>
              </a:rPr>
              <a:t>毕业答辩</a:t>
            </a:r>
            <a:r>
              <a:rPr lang="en-US" altLang="zh-CN" sz="100" kern="1200" dirty="0">
                <a:solidFill>
                  <a:prstClr val="white"/>
                </a:solidFill>
                <a:latin typeface="Calibri"/>
                <a:ea typeface="宋体"/>
              </a:rPr>
              <a:t>PPT</a:t>
            </a:r>
            <a:r>
              <a:rPr lang="zh-CN" altLang="en-US" sz="100" kern="1200" dirty="0">
                <a:solidFill>
                  <a:prstClr val="white"/>
                </a:solidFill>
                <a:latin typeface="Calibri"/>
                <a:ea typeface="宋体"/>
              </a:rPr>
              <a:t>：</a:t>
            </a:r>
            <a:r>
              <a:rPr lang="en-US" altLang="zh-CN" sz="100" kern="1200" dirty="0">
                <a:solidFill>
                  <a:prstClr val="white"/>
                </a:solidFill>
                <a:latin typeface="Calibri"/>
                <a:ea typeface="宋体"/>
              </a:rPr>
              <a:t>www.1ppt.com/xiazai/dabian/  </a:t>
            </a:r>
            <a:r>
              <a:rPr lang="zh-CN" altLang="en-US" sz="100" kern="1200" dirty="0">
                <a:solidFill>
                  <a:prstClr val="white"/>
                </a:solidFill>
                <a:latin typeface="Calibri"/>
                <a:ea typeface="宋体"/>
              </a:rPr>
              <a:t>工作汇报</a:t>
            </a:r>
            <a:r>
              <a:rPr lang="en-US" altLang="zh-CN" sz="100" kern="1200" dirty="0">
                <a:solidFill>
                  <a:prstClr val="white"/>
                </a:solidFill>
                <a:latin typeface="Calibri"/>
                <a:ea typeface="宋体"/>
              </a:rPr>
              <a:t>PPT</a:t>
            </a:r>
            <a:r>
              <a:rPr lang="zh-CN" altLang="en-US" sz="100" kern="1200" dirty="0">
                <a:solidFill>
                  <a:prstClr val="white"/>
                </a:solidFill>
                <a:latin typeface="Calibri"/>
                <a:ea typeface="宋体"/>
              </a:rPr>
              <a:t>：</a:t>
            </a:r>
            <a:r>
              <a:rPr lang="en-US" altLang="zh-CN" sz="100" kern="1200" dirty="0">
                <a:solidFill>
                  <a:prstClr val="white"/>
                </a:solidFill>
                <a:latin typeface="Calibri"/>
                <a:ea typeface="宋体"/>
              </a:rPr>
              <a:t>www.1ppt.com/xiazai/huibao/    </a:t>
            </a:r>
          </a:p>
          <a:p>
            <a:pPr>
              <a:buClrTx/>
              <a:buFontTx/>
              <a:buNone/>
            </a:pPr>
            <a:r>
              <a:rPr lang="en-US" altLang="zh-CN" sz="100" kern="12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86426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23955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Numbers and text">
  <p:cSld name="Numbers and text">
    <p:spTree>
      <p:nvGrpSpPr>
        <p:cNvPr id="1" name="Shape 453"/>
        <p:cNvGrpSpPr/>
        <p:nvPr/>
      </p:nvGrpSpPr>
      <p:grpSpPr>
        <a:xfrm>
          <a:off x="0" y="0"/>
          <a:ext cx="0" cy="0"/>
          <a:chOff x="0" y="0"/>
          <a:chExt cx="0" cy="0"/>
        </a:xfrm>
      </p:grpSpPr>
      <p:sp>
        <p:nvSpPr>
          <p:cNvPr id="454" name="Google Shape;454;p69"/>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5" name="Google Shape;455;p69"/>
          <p:cNvSpPr txBox="1">
            <a:spLocks noGrp="1"/>
          </p:cNvSpPr>
          <p:nvPr>
            <p:ph type="title"/>
          </p:nvPr>
        </p:nvSpPr>
        <p:spPr>
          <a:xfrm>
            <a:off x="581567" y="1343000"/>
            <a:ext cx="4578400" cy="71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000"/>
              <a:buNone/>
              <a:defRPr sz="5333">
                <a:solidFill>
                  <a:schemeClr val="lt1"/>
                </a:solidFill>
              </a:defRPr>
            </a:lvl1pPr>
            <a:lvl2pPr lvl="1" algn="l">
              <a:lnSpc>
                <a:spcPct val="100000"/>
              </a:lnSpc>
              <a:spcBef>
                <a:spcPts val="0"/>
              </a:spcBef>
              <a:spcAft>
                <a:spcPts val="0"/>
              </a:spcAft>
              <a:buClr>
                <a:schemeClr val="lt1"/>
              </a:buClr>
              <a:buSzPts val="12000"/>
              <a:buNone/>
              <a:defRPr sz="16000">
                <a:solidFill>
                  <a:schemeClr val="lt1"/>
                </a:solidFill>
              </a:defRPr>
            </a:lvl2pPr>
            <a:lvl3pPr lvl="2" algn="l">
              <a:lnSpc>
                <a:spcPct val="100000"/>
              </a:lnSpc>
              <a:spcBef>
                <a:spcPts val="0"/>
              </a:spcBef>
              <a:spcAft>
                <a:spcPts val="0"/>
              </a:spcAft>
              <a:buClr>
                <a:schemeClr val="lt1"/>
              </a:buClr>
              <a:buSzPts val="12000"/>
              <a:buNone/>
              <a:defRPr sz="16000">
                <a:solidFill>
                  <a:schemeClr val="lt1"/>
                </a:solidFill>
              </a:defRPr>
            </a:lvl3pPr>
            <a:lvl4pPr lvl="3" algn="l">
              <a:lnSpc>
                <a:spcPct val="100000"/>
              </a:lnSpc>
              <a:spcBef>
                <a:spcPts val="0"/>
              </a:spcBef>
              <a:spcAft>
                <a:spcPts val="0"/>
              </a:spcAft>
              <a:buClr>
                <a:schemeClr val="lt1"/>
              </a:buClr>
              <a:buSzPts val="12000"/>
              <a:buNone/>
              <a:defRPr sz="16000">
                <a:solidFill>
                  <a:schemeClr val="lt1"/>
                </a:solidFill>
              </a:defRPr>
            </a:lvl4pPr>
            <a:lvl5pPr lvl="4" algn="l">
              <a:lnSpc>
                <a:spcPct val="100000"/>
              </a:lnSpc>
              <a:spcBef>
                <a:spcPts val="0"/>
              </a:spcBef>
              <a:spcAft>
                <a:spcPts val="0"/>
              </a:spcAft>
              <a:buClr>
                <a:schemeClr val="lt1"/>
              </a:buClr>
              <a:buSzPts val="12000"/>
              <a:buNone/>
              <a:defRPr sz="16000">
                <a:solidFill>
                  <a:schemeClr val="lt1"/>
                </a:solidFill>
              </a:defRPr>
            </a:lvl5pPr>
            <a:lvl6pPr lvl="5" algn="l">
              <a:lnSpc>
                <a:spcPct val="100000"/>
              </a:lnSpc>
              <a:spcBef>
                <a:spcPts val="0"/>
              </a:spcBef>
              <a:spcAft>
                <a:spcPts val="0"/>
              </a:spcAft>
              <a:buClr>
                <a:schemeClr val="lt1"/>
              </a:buClr>
              <a:buSzPts val="12000"/>
              <a:buNone/>
              <a:defRPr sz="16000">
                <a:solidFill>
                  <a:schemeClr val="lt1"/>
                </a:solidFill>
              </a:defRPr>
            </a:lvl6pPr>
            <a:lvl7pPr lvl="6" algn="l">
              <a:lnSpc>
                <a:spcPct val="100000"/>
              </a:lnSpc>
              <a:spcBef>
                <a:spcPts val="0"/>
              </a:spcBef>
              <a:spcAft>
                <a:spcPts val="0"/>
              </a:spcAft>
              <a:buClr>
                <a:schemeClr val="lt1"/>
              </a:buClr>
              <a:buSzPts val="12000"/>
              <a:buNone/>
              <a:defRPr sz="16000">
                <a:solidFill>
                  <a:schemeClr val="lt1"/>
                </a:solidFill>
              </a:defRPr>
            </a:lvl7pPr>
            <a:lvl8pPr lvl="7" algn="l">
              <a:lnSpc>
                <a:spcPct val="100000"/>
              </a:lnSpc>
              <a:spcBef>
                <a:spcPts val="0"/>
              </a:spcBef>
              <a:spcAft>
                <a:spcPts val="0"/>
              </a:spcAft>
              <a:buClr>
                <a:schemeClr val="lt1"/>
              </a:buClr>
              <a:buSzPts val="12000"/>
              <a:buNone/>
              <a:defRPr sz="16000">
                <a:solidFill>
                  <a:schemeClr val="lt1"/>
                </a:solidFill>
              </a:defRPr>
            </a:lvl8pPr>
            <a:lvl9pPr lvl="8" algn="l">
              <a:lnSpc>
                <a:spcPct val="100000"/>
              </a:lnSpc>
              <a:spcBef>
                <a:spcPts val="0"/>
              </a:spcBef>
              <a:spcAft>
                <a:spcPts val="0"/>
              </a:spcAft>
              <a:buClr>
                <a:schemeClr val="lt1"/>
              </a:buClr>
              <a:buSzPts val="12000"/>
              <a:buNone/>
              <a:defRPr sz="16000">
                <a:solidFill>
                  <a:schemeClr val="lt1"/>
                </a:solidFill>
              </a:defRPr>
            </a:lvl9pPr>
          </a:lstStyle>
          <a:p>
            <a:endParaRPr/>
          </a:p>
        </p:txBody>
      </p:sp>
      <p:sp>
        <p:nvSpPr>
          <p:cNvPr id="456" name="Google Shape;456;p69"/>
          <p:cNvSpPr txBox="1">
            <a:spLocks noGrp="1"/>
          </p:cNvSpPr>
          <p:nvPr>
            <p:ph type="subTitle" idx="1"/>
          </p:nvPr>
        </p:nvSpPr>
        <p:spPr>
          <a:xfrm>
            <a:off x="1407751" y="2221767"/>
            <a:ext cx="2926000" cy="717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400"/>
              <a:buNone/>
              <a:defRPr>
                <a:solidFill>
                  <a:schemeClr val="lt1"/>
                </a:solidFill>
              </a:defRPr>
            </a:lvl1pPr>
            <a:lvl2pPr lvl="1" algn="l">
              <a:lnSpc>
                <a:spcPct val="115000"/>
              </a:lnSpc>
              <a:spcBef>
                <a:spcPts val="2133"/>
              </a:spcBef>
              <a:spcAft>
                <a:spcPts val="0"/>
              </a:spcAft>
              <a:buClr>
                <a:schemeClr val="lt1"/>
              </a:buClr>
              <a:buSzPts val="1400"/>
              <a:buNone/>
              <a:defRPr>
                <a:solidFill>
                  <a:schemeClr val="lt1"/>
                </a:solidFill>
              </a:defRPr>
            </a:lvl2pPr>
            <a:lvl3pPr lvl="2" algn="l">
              <a:lnSpc>
                <a:spcPct val="115000"/>
              </a:lnSpc>
              <a:spcBef>
                <a:spcPts val="2133"/>
              </a:spcBef>
              <a:spcAft>
                <a:spcPts val="0"/>
              </a:spcAft>
              <a:buClr>
                <a:schemeClr val="lt1"/>
              </a:buClr>
              <a:buSzPts val="1400"/>
              <a:buNone/>
              <a:defRPr>
                <a:solidFill>
                  <a:schemeClr val="lt1"/>
                </a:solidFill>
              </a:defRPr>
            </a:lvl3pPr>
            <a:lvl4pPr lvl="3" algn="l">
              <a:lnSpc>
                <a:spcPct val="115000"/>
              </a:lnSpc>
              <a:spcBef>
                <a:spcPts val="2133"/>
              </a:spcBef>
              <a:spcAft>
                <a:spcPts val="0"/>
              </a:spcAft>
              <a:buClr>
                <a:schemeClr val="lt1"/>
              </a:buClr>
              <a:buSzPts val="1400"/>
              <a:buNone/>
              <a:defRPr>
                <a:solidFill>
                  <a:schemeClr val="lt1"/>
                </a:solidFill>
              </a:defRPr>
            </a:lvl4pPr>
            <a:lvl5pPr lvl="4" algn="l">
              <a:lnSpc>
                <a:spcPct val="115000"/>
              </a:lnSpc>
              <a:spcBef>
                <a:spcPts val="2133"/>
              </a:spcBef>
              <a:spcAft>
                <a:spcPts val="0"/>
              </a:spcAft>
              <a:buClr>
                <a:schemeClr val="lt1"/>
              </a:buClr>
              <a:buSzPts val="1400"/>
              <a:buNone/>
              <a:defRPr>
                <a:solidFill>
                  <a:schemeClr val="lt1"/>
                </a:solidFill>
              </a:defRPr>
            </a:lvl5pPr>
            <a:lvl6pPr lvl="5" algn="l">
              <a:lnSpc>
                <a:spcPct val="115000"/>
              </a:lnSpc>
              <a:spcBef>
                <a:spcPts val="2133"/>
              </a:spcBef>
              <a:spcAft>
                <a:spcPts val="0"/>
              </a:spcAft>
              <a:buClr>
                <a:schemeClr val="lt1"/>
              </a:buClr>
              <a:buSzPts val="1400"/>
              <a:buNone/>
              <a:defRPr>
                <a:solidFill>
                  <a:schemeClr val="lt1"/>
                </a:solidFill>
              </a:defRPr>
            </a:lvl6pPr>
            <a:lvl7pPr lvl="6" algn="l">
              <a:lnSpc>
                <a:spcPct val="115000"/>
              </a:lnSpc>
              <a:spcBef>
                <a:spcPts val="2133"/>
              </a:spcBef>
              <a:spcAft>
                <a:spcPts val="0"/>
              </a:spcAft>
              <a:buClr>
                <a:schemeClr val="lt1"/>
              </a:buClr>
              <a:buSzPts val="1400"/>
              <a:buNone/>
              <a:defRPr>
                <a:solidFill>
                  <a:schemeClr val="lt1"/>
                </a:solidFill>
              </a:defRPr>
            </a:lvl7pPr>
            <a:lvl8pPr lvl="7" algn="l">
              <a:lnSpc>
                <a:spcPct val="115000"/>
              </a:lnSpc>
              <a:spcBef>
                <a:spcPts val="2133"/>
              </a:spcBef>
              <a:spcAft>
                <a:spcPts val="0"/>
              </a:spcAft>
              <a:buClr>
                <a:schemeClr val="lt1"/>
              </a:buClr>
              <a:buSzPts val="1400"/>
              <a:buNone/>
              <a:defRPr>
                <a:solidFill>
                  <a:schemeClr val="lt1"/>
                </a:solidFill>
              </a:defRPr>
            </a:lvl8pPr>
            <a:lvl9pPr lvl="8" algn="l">
              <a:lnSpc>
                <a:spcPct val="115000"/>
              </a:lnSpc>
              <a:spcBef>
                <a:spcPts val="2133"/>
              </a:spcBef>
              <a:spcAft>
                <a:spcPts val="2133"/>
              </a:spcAft>
              <a:buClr>
                <a:schemeClr val="lt1"/>
              </a:buClr>
              <a:buSzPts val="1400"/>
              <a:buNone/>
              <a:defRPr>
                <a:solidFill>
                  <a:schemeClr val="lt1"/>
                </a:solidFill>
              </a:defRPr>
            </a:lvl9pPr>
          </a:lstStyle>
          <a:p>
            <a:endParaRPr/>
          </a:p>
        </p:txBody>
      </p:sp>
      <p:sp>
        <p:nvSpPr>
          <p:cNvPr id="457" name="Google Shape;457;p69"/>
          <p:cNvSpPr txBox="1">
            <a:spLocks noGrp="1"/>
          </p:cNvSpPr>
          <p:nvPr>
            <p:ph type="title" idx="2"/>
          </p:nvPr>
        </p:nvSpPr>
        <p:spPr>
          <a:xfrm>
            <a:off x="3592733" y="3011000"/>
            <a:ext cx="5015200" cy="402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000"/>
              <a:buNone/>
              <a:defRPr sz="5333">
                <a:solidFill>
                  <a:schemeClr val="lt1"/>
                </a:solidFill>
              </a:defRPr>
            </a:lvl1pPr>
            <a:lvl2pPr lvl="1" algn="l">
              <a:lnSpc>
                <a:spcPct val="100000"/>
              </a:lnSpc>
              <a:spcBef>
                <a:spcPts val="0"/>
              </a:spcBef>
              <a:spcAft>
                <a:spcPts val="0"/>
              </a:spcAft>
              <a:buClr>
                <a:schemeClr val="lt1"/>
              </a:buClr>
              <a:buSzPts val="12000"/>
              <a:buNone/>
              <a:defRPr sz="16000">
                <a:solidFill>
                  <a:schemeClr val="lt1"/>
                </a:solidFill>
              </a:defRPr>
            </a:lvl2pPr>
            <a:lvl3pPr lvl="2" algn="l">
              <a:lnSpc>
                <a:spcPct val="100000"/>
              </a:lnSpc>
              <a:spcBef>
                <a:spcPts val="0"/>
              </a:spcBef>
              <a:spcAft>
                <a:spcPts val="0"/>
              </a:spcAft>
              <a:buClr>
                <a:schemeClr val="lt1"/>
              </a:buClr>
              <a:buSzPts val="12000"/>
              <a:buNone/>
              <a:defRPr sz="16000">
                <a:solidFill>
                  <a:schemeClr val="lt1"/>
                </a:solidFill>
              </a:defRPr>
            </a:lvl3pPr>
            <a:lvl4pPr lvl="3" algn="l">
              <a:lnSpc>
                <a:spcPct val="100000"/>
              </a:lnSpc>
              <a:spcBef>
                <a:spcPts val="0"/>
              </a:spcBef>
              <a:spcAft>
                <a:spcPts val="0"/>
              </a:spcAft>
              <a:buClr>
                <a:schemeClr val="lt1"/>
              </a:buClr>
              <a:buSzPts val="12000"/>
              <a:buNone/>
              <a:defRPr sz="16000">
                <a:solidFill>
                  <a:schemeClr val="lt1"/>
                </a:solidFill>
              </a:defRPr>
            </a:lvl4pPr>
            <a:lvl5pPr lvl="4" algn="l">
              <a:lnSpc>
                <a:spcPct val="100000"/>
              </a:lnSpc>
              <a:spcBef>
                <a:spcPts val="0"/>
              </a:spcBef>
              <a:spcAft>
                <a:spcPts val="0"/>
              </a:spcAft>
              <a:buClr>
                <a:schemeClr val="lt1"/>
              </a:buClr>
              <a:buSzPts val="12000"/>
              <a:buNone/>
              <a:defRPr sz="16000">
                <a:solidFill>
                  <a:schemeClr val="lt1"/>
                </a:solidFill>
              </a:defRPr>
            </a:lvl5pPr>
            <a:lvl6pPr lvl="5" algn="l">
              <a:lnSpc>
                <a:spcPct val="100000"/>
              </a:lnSpc>
              <a:spcBef>
                <a:spcPts val="0"/>
              </a:spcBef>
              <a:spcAft>
                <a:spcPts val="0"/>
              </a:spcAft>
              <a:buClr>
                <a:schemeClr val="lt1"/>
              </a:buClr>
              <a:buSzPts val="12000"/>
              <a:buNone/>
              <a:defRPr sz="16000">
                <a:solidFill>
                  <a:schemeClr val="lt1"/>
                </a:solidFill>
              </a:defRPr>
            </a:lvl6pPr>
            <a:lvl7pPr lvl="6" algn="l">
              <a:lnSpc>
                <a:spcPct val="100000"/>
              </a:lnSpc>
              <a:spcBef>
                <a:spcPts val="0"/>
              </a:spcBef>
              <a:spcAft>
                <a:spcPts val="0"/>
              </a:spcAft>
              <a:buClr>
                <a:schemeClr val="lt1"/>
              </a:buClr>
              <a:buSzPts val="12000"/>
              <a:buNone/>
              <a:defRPr sz="16000">
                <a:solidFill>
                  <a:schemeClr val="lt1"/>
                </a:solidFill>
              </a:defRPr>
            </a:lvl7pPr>
            <a:lvl8pPr lvl="7" algn="l">
              <a:lnSpc>
                <a:spcPct val="100000"/>
              </a:lnSpc>
              <a:spcBef>
                <a:spcPts val="0"/>
              </a:spcBef>
              <a:spcAft>
                <a:spcPts val="0"/>
              </a:spcAft>
              <a:buClr>
                <a:schemeClr val="lt1"/>
              </a:buClr>
              <a:buSzPts val="12000"/>
              <a:buNone/>
              <a:defRPr sz="16000">
                <a:solidFill>
                  <a:schemeClr val="lt1"/>
                </a:solidFill>
              </a:defRPr>
            </a:lvl8pPr>
            <a:lvl9pPr lvl="8" algn="l">
              <a:lnSpc>
                <a:spcPct val="100000"/>
              </a:lnSpc>
              <a:spcBef>
                <a:spcPts val="0"/>
              </a:spcBef>
              <a:spcAft>
                <a:spcPts val="0"/>
              </a:spcAft>
              <a:buClr>
                <a:schemeClr val="lt1"/>
              </a:buClr>
              <a:buSzPts val="12000"/>
              <a:buNone/>
              <a:defRPr sz="16000">
                <a:solidFill>
                  <a:schemeClr val="lt1"/>
                </a:solidFill>
              </a:defRPr>
            </a:lvl9pPr>
          </a:lstStyle>
          <a:p>
            <a:endParaRPr/>
          </a:p>
        </p:txBody>
      </p:sp>
      <p:sp>
        <p:nvSpPr>
          <p:cNvPr id="458" name="Google Shape;458;p69"/>
          <p:cNvSpPr txBox="1">
            <a:spLocks noGrp="1"/>
          </p:cNvSpPr>
          <p:nvPr>
            <p:ph type="subTitle" idx="3"/>
          </p:nvPr>
        </p:nvSpPr>
        <p:spPr>
          <a:xfrm>
            <a:off x="4637251" y="3726700"/>
            <a:ext cx="2926000" cy="717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400"/>
              <a:buNone/>
              <a:defRPr>
                <a:solidFill>
                  <a:schemeClr val="lt1"/>
                </a:solidFill>
              </a:defRPr>
            </a:lvl1pPr>
            <a:lvl2pPr lvl="1" algn="l">
              <a:lnSpc>
                <a:spcPct val="115000"/>
              </a:lnSpc>
              <a:spcBef>
                <a:spcPts val="2133"/>
              </a:spcBef>
              <a:spcAft>
                <a:spcPts val="0"/>
              </a:spcAft>
              <a:buClr>
                <a:schemeClr val="lt1"/>
              </a:buClr>
              <a:buSzPts val="1400"/>
              <a:buNone/>
              <a:defRPr>
                <a:solidFill>
                  <a:schemeClr val="lt1"/>
                </a:solidFill>
              </a:defRPr>
            </a:lvl2pPr>
            <a:lvl3pPr lvl="2" algn="l">
              <a:lnSpc>
                <a:spcPct val="115000"/>
              </a:lnSpc>
              <a:spcBef>
                <a:spcPts val="2133"/>
              </a:spcBef>
              <a:spcAft>
                <a:spcPts val="0"/>
              </a:spcAft>
              <a:buClr>
                <a:schemeClr val="lt1"/>
              </a:buClr>
              <a:buSzPts val="1400"/>
              <a:buNone/>
              <a:defRPr>
                <a:solidFill>
                  <a:schemeClr val="lt1"/>
                </a:solidFill>
              </a:defRPr>
            </a:lvl3pPr>
            <a:lvl4pPr lvl="3" algn="l">
              <a:lnSpc>
                <a:spcPct val="115000"/>
              </a:lnSpc>
              <a:spcBef>
                <a:spcPts val="2133"/>
              </a:spcBef>
              <a:spcAft>
                <a:spcPts val="0"/>
              </a:spcAft>
              <a:buClr>
                <a:schemeClr val="lt1"/>
              </a:buClr>
              <a:buSzPts val="1400"/>
              <a:buNone/>
              <a:defRPr>
                <a:solidFill>
                  <a:schemeClr val="lt1"/>
                </a:solidFill>
              </a:defRPr>
            </a:lvl4pPr>
            <a:lvl5pPr lvl="4" algn="l">
              <a:lnSpc>
                <a:spcPct val="115000"/>
              </a:lnSpc>
              <a:spcBef>
                <a:spcPts val="2133"/>
              </a:spcBef>
              <a:spcAft>
                <a:spcPts val="0"/>
              </a:spcAft>
              <a:buClr>
                <a:schemeClr val="lt1"/>
              </a:buClr>
              <a:buSzPts val="1400"/>
              <a:buNone/>
              <a:defRPr>
                <a:solidFill>
                  <a:schemeClr val="lt1"/>
                </a:solidFill>
              </a:defRPr>
            </a:lvl5pPr>
            <a:lvl6pPr lvl="5" algn="l">
              <a:lnSpc>
                <a:spcPct val="115000"/>
              </a:lnSpc>
              <a:spcBef>
                <a:spcPts val="2133"/>
              </a:spcBef>
              <a:spcAft>
                <a:spcPts val="0"/>
              </a:spcAft>
              <a:buClr>
                <a:schemeClr val="lt1"/>
              </a:buClr>
              <a:buSzPts val="1400"/>
              <a:buNone/>
              <a:defRPr>
                <a:solidFill>
                  <a:schemeClr val="lt1"/>
                </a:solidFill>
              </a:defRPr>
            </a:lvl6pPr>
            <a:lvl7pPr lvl="6" algn="l">
              <a:lnSpc>
                <a:spcPct val="115000"/>
              </a:lnSpc>
              <a:spcBef>
                <a:spcPts val="2133"/>
              </a:spcBef>
              <a:spcAft>
                <a:spcPts val="0"/>
              </a:spcAft>
              <a:buClr>
                <a:schemeClr val="lt1"/>
              </a:buClr>
              <a:buSzPts val="1400"/>
              <a:buNone/>
              <a:defRPr>
                <a:solidFill>
                  <a:schemeClr val="lt1"/>
                </a:solidFill>
              </a:defRPr>
            </a:lvl7pPr>
            <a:lvl8pPr lvl="7" algn="l">
              <a:lnSpc>
                <a:spcPct val="115000"/>
              </a:lnSpc>
              <a:spcBef>
                <a:spcPts val="2133"/>
              </a:spcBef>
              <a:spcAft>
                <a:spcPts val="0"/>
              </a:spcAft>
              <a:buClr>
                <a:schemeClr val="lt1"/>
              </a:buClr>
              <a:buSzPts val="1400"/>
              <a:buNone/>
              <a:defRPr>
                <a:solidFill>
                  <a:schemeClr val="lt1"/>
                </a:solidFill>
              </a:defRPr>
            </a:lvl8pPr>
            <a:lvl9pPr lvl="8" algn="l">
              <a:lnSpc>
                <a:spcPct val="115000"/>
              </a:lnSpc>
              <a:spcBef>
                <a:spcPts val="2133"/>
              </a:spcBef>
              <a:spcAft>
                <a:spcPts val="2133"/>
              </a:spcAft>
              <a:buClr>
                <a:schemeClr val="lt1"/>
              </a:buClr>
              <a:buSzPts val="1400"/>
              <a:buNone/>
              <a:defRPr>
                <a:solidFill>
                  <a:schemeClr val="lt1"/>
                </a:solidFill>
              </a:defRPr>
            </a:lvl9pPr>
          </a:lstStyle>
          <a:p>
            <a:endParaRPr/>
          </a:p>
        </p:txBody>
      </p:sp>
      <p:sp>
        <p:nvSpPr>
          <p:cNvPr id="459" name="Google Shape;459;p69"/>
          <p:cNvSpPr txBox="1">
            <a:spLocks noGrp="1"/>
          </p:cNvSpPr>
          <p:nvPr>
            <p:ph type="title" idx="4"/>
          </p:nvPr>
        </p:nvSpPr>
        <p:spPr>
          <a:xfrm>
            <a:off x="6977067" y="4288833"/>
            <a:ext cx="4688000" cy="64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000"/>
              <a:buNone/>
              <a:defRPr sz="5333">
                <a:solidFill>
                  <a:schemeClr val="lt1"/>
                </a:solidFill>
              </a:defRPr>
            </a:lvl1pPr>
            <a:lvl2pPr lvl="1" algn="l">
              <a:lnSpc>
                <a:spcPct val="100000"/>
              </a:lnSpc>
              <a:spcBef>
                <a:spcPts val="0"/>
              </a:spcBef>
              <a:spcAft>
                <a:spcPts val="0"/>
              </a:spcAft>
              <a:buClr>
                <a:schemeClr val="lt1"/>
              </a:buClr>
              <a:buSzPts val="12000"/>
              <a:buNone/>
              <a:defRPr sz="16000">
                <a:solidFill>
                  <a:schemeClr val="lt1"/>
                </a:solidFill>
              </a:defRPr>
            </a:lvl2pPr>
            <a:lvl3pPr lvl="2" algn="l">
              <a:lnSpc>
                <a:spcPct val="100000"/>
              </a:lnSpc>
              <a:spcBef>
                <a:spcPts val="0"/>
              </a:spcBef>
              <a:spcAft>
                <a:spcPts val="0"/>
              </a:spcAft>
              <a:buClr>
                <a:schemeClr val="lt1"/>
              </a:buClr>
              <a:buSzPts val="12000"/>
              <a:buNone/>
              <a:defRPr sz="16000">
                <a:solidFill>
                  <a:schemeClr val="lt1"/>
                </a:solidFill>
              </a:defRPr>
            </a:lvl3pPr>
            <a:lvl4pPr lvl="3" algn="l">
              <a:lnSpc>
                <a:spcPct val="100000"/>
              </a:lnSpc>
              <a:spcBef>
                <a:spcPts val="0"/>
              </a:spcBef>
              <a:spcAft>
                <a:spcPts val="0"/>
              </a:spcAft>
              <a:buClr>
                <a:schemeClr val="lt1"/>
              </a:buClr>
              <a:buSzPts val="12000"/>
              <a:buNone/>
              <a:defRPr sz="16000">
                <a:solidFill>
                  <a:schemeClr val="lt1"/>
                </a:solidFill>
              </a:defRPr>
            </a:lvl4pPr>
            <a:lvl5pPr lvl="4" algn="l">
              <a:lnSpc>
                <a:spcPct val="100000"/>
              </a:lnSpc>
              <a:spcBef>
                <a:spcPts val="0"/>
              </a:spcBef>
              <a:spcAft>
                <a:spcPts val="0"/>
              </a:spcAft>
              <a:buClr>
                <a:schemeClr val="lt1"/>
              </a:buClr>
              <a:buSzPts val="12000"/>
              <a:buNone/>
              <a:defRPr sz="16000">
                <a:solidFill>
                  <a:schemeClr val="lt1"/>
                </a:solidFill>
              </a:defRPr>
            </a:lvl5pPr>
            <a:lvl6pPr lvl="5" algn="l">
              <a:lnSpc>
                <a:spcPct val="100000"/>
              </a:lnSpc>
              <a:spcBef>
                <a:spcPts val="0"/>
              </a:spcBef>
              <a:spcAft>
                <a:spcPts val="0"/>
              </a:spcAft>
              <a:buClr>
                <a:schemeClr val="lt1"/>
              </a:buClr>
              <a:buSzPts val="12000"/>
              <a:buNone/>
              <a:defRPr sz="16000">
                <a:solidFill>
                  <a:schemeClr val="lt1"/>
                </a:solidFill>
              </a:defRPr>
            </a:lvl6pPr>
            <a:lvl7pPr lvl="6" algn="l">
              <a:lnSpc>
                <a:spcPct val="100000"/>
              </a:lnSpc>
              <a:spcBef>
                <a:spcPts val="0"/>
              </a:spcBef>
              <a:spcAft>
                <a:spcPts val="0"/>
              </a:spcAft>
              <a:buClr>
                <a:schemeClr val="lt1"/>
              </a:buClr>
              <a:buSzPts val="12000"/>
              <a:buNone/>
              <a:defRPr sz="16000">
                <a:solidFill>
                  <a:schemeClr val="lt1"/>
                </a:solidFill>
              </a:defRPr>
            </a:lvl7pPr>
            <a:lvl8pPr lvl="7" algn="l">
              <a:lnSpc>
                <a:spcPct val="100000"/>
              </a:lnSpc>
              <a:spcBef>
                <a:spcPts val="0"/>
              </a:spcBef>
              <a:spcAft>
                <a:spcPts val="0"/>
              </a:spcAft>
              <a:buClr>
                <a:schemeClr val="lt1"/>
              </a:buClr>
              <a:buSzPts val="12000"/>
              <a:buNone/>
              <a:defRPr sz="16000">
                <a:solidFill>
                  <a:schemeClr val="lt1"/>
                </a:solidFill>
              </a:defRPr>
            </a:lvl8pPr>
            <a:lvl9pPr lvl="8" algn="l">
              <a:lnSpc>
                <a:spcPct val="100000"/>
              </a:lnSpc>
              <a:spcBef>
                <a:spcPts val="0"/>
              </a:spcBef>
              <a:spcAft>
                <a:spcPts val="0"/>
              </a:spcAft>
              <a:buClr>
                <a:schemeClr val="lt1"/>
              </a:buClr>
              <a:buSzPts val="12000"/>
              <a:buNone/>
              <a:defRPr sz="16000">
                <a:solidFill>
                  <a:schemeClr val="lt1"/>
                </a:solidFill>
              </a:defRPr>
            </a:lvl9pPr>
          </a:lstStyle>
          <a:p>
            <a:endParaRPr/>
          </a:p>
        </p:txBody>
      </p:sp>
      <p:sp>
        <p:nvSpPr>
          <p:cNvPr id="460" name="Google Shape;460;p69"/>
          <p:cNvSpPr txBox="1">
            <a:spLocks noGrp="1"/>
          </p:cNvSpPr>
          <p:nvPr>
            <p:ph type="subTitle" idx="5"/>
          </p:nvPr>
        </p:nvSpPr>
        <p:spPr>
          <a:xfrm>
            <a:off x="7858251" y="5128819"/>
            <a:ext cx="2926000" cy="717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400"/>
              <a:buNone/>
              <a:defRPr>
                <a:solidFill>
                  <a:schemeClr val="lt1"/>
                </a:solidFill>
              </a:defRPr>
            </a:lvl1pPr>
            <a:lvl2pPr lvl="1" algn="l">
              <a:lnSpc>
                <a:spcPct val="115000"/>
              </a:lnSpc>
              <a:spcBef>
                <a:spcPts val="2133"/>
              </a:spcBef>
              <a:spcAft>
                <a:spcPts val="0"/>
              </a:spcAft>
              <a:buClr>
                <a:schemeClr val="lt1"/>
              </a:buClr>
              <a:buSzPts val="1400"/>
              <a:buNone/>
              <a:defRPr>
                <a:solidFill>
                  <a:schemeClr val="lt1"/>
                </a:solidFill>
              </a:defRPr>
            </a:lvl2pPr>
            <a:lvl3pPr lvl="2" algn="l">
              <a:lnSpc>
                <a:spcPct val="115000"/>
              </a:lnSpc>
              <a:spcBef>
                <a:spcPts val="2133"/>
              </a:spcBef>
              <a:spcAft>
                <a:spcPts val="0"/>
              </a:spcAft>
              <a:buClr>
                <a:schemeClr val="lt1"/>
              </a:buClr>
              <a:buSzPts val="1400"/>
              <a:buNone/>
              <a:defRPr>
                <a:solidFill>
                  <a:schemeClr val="lt1"/>
                </a:solidFill>
              </a:defRPr>
            </a:lvl3pPr>
            <a:lvl4pPr lvl="3" algn="l">
              <a:lnSpc>
                <a:spcPct val="115000"/>
              </a:lnSpc>
              <a:spcBef>
                <a:spcPts val="2133"/>
              </a:spcBef>
              <a:spcAft>
                <a:spcPts val="0"/>
              </a:spcAft>
              <a:buClr>
                <a:schemeClr val="lt1"/>
              </a:buClr>
              <a:buSzPts val="1400"/>
              <a:buNone/>
              <a:defRPr>
                <a:solidFill>
                  <a:schemeClr val="lt1"/>
                </a:solidFill>
              </a:defRPr>
            </a:lvl4pPr>
            <a:lvl5pPr lvl="4" algn="l">
              <a:lnSpc>
                <a:spcPct val="115000"/>
              </a:lnSpc>
              <a:spcBef>
                <a:spcPts val="2133"/>
              </a:spcBef>
              <a:spcAft>
                <a:spcPts val="0"/>
              </a:spcAft>
              <a:buClr>
                <a:schemeClr val="lt1"/>
              </a:buClr>
              <a:buSzPts val="1400"/>
              <a:buNone/>
              <a:defRPr>
                <a:solidFill>
                  <a:schemeClr val="lt1"/>
                </a:solidFill>
              </a:defRPr>
            </a:lvl5pPr>
            <a:lvl6pPr lvl="5" algn="l">
              <a:lnSpc>
                <a:spcPct val="115000"/>
              </a:lnSpc>
              <a:spcBef>
                <a:spcPts val="2133"/>
              </a:spcBef>
              <a:spcAft>
                <a:spcPts val="0"/>
              </a:spcAft>
              <a:buClr>
                <a:schemeClr val="lt1"/>
              </a:buClr>
              <a:buSzPts val="1400"/>
              <a:buNone/>
              <a:defRPr>
                <a:solidFill>
                  <a:schemeClr val="lt1"/>
                </a:solidFill>
              </a:defRPr>
            </a:lvl6pPr>
            <a:lvl7pPr lvl="6" algn="l">
              <a:lnSpc>
                <a:spcPct val="115000"/>
              </a:lnSpc>
              <a:spcBef>
                <a:spcPts val="2133"/>
              </a:spcBef>
              <a:spcAft>
                <a:spcPts val="0"/>
              </a:spcAft>
              <a:buClr>
                <a:schemeClr val="lt1"/>
              </a:buClr>
              <a:buSzPts val="1400"/>
              <a:buNone/>
              <a:defRPr>
                <a:solidFill>
                  <a:schemeClr val="lt1"/>
                </a:solidFill>
              </a:defRPr>
            </a:lvl7pPr>
            <a:lvl8pPr lvl="7" algn="l">
              <a:lnSpc>
                <a:spcPct val="115000"/>
              </a:lnSpc>
              <a:spcBef>
                <a:spcPts val="2133"/>
              </a:spcBef>
              <a:spcAft>
                <a:spcPts val="0"/>
              </a:spcAft>
              <a:buClr>
                <a:schemeClr val="lt1"/>
              </a:buClr>
              <a:buSzPts val="1400"/>
              <a:buNone/>
              <a:defRPr>
                <a:solidFill>
                  <a:schemeClr val="lt1"/>
                </a:solidFill>
              </a:defRPr>
            </a:lvl8pPr>
            <a:lvl9pPr lvl="8" algn="l">
              <a:lnSpc>
                <a:spcPct val="115000"/>
              </a:lnSpc>
              <a:spcBef>
                <a:spcPts val="2133"/>
              </a:spcBef>
              <a:spcAft>
                <a:spcPts val="2133"/>
              </a:spcAft>
              <a:buClr>
                <a:schemeClr val="lt1"/>
              </a:buClr>
              <a:buSzPts val="1400"/>
              <a:buNone/>
              <a:defRPr>
                <a:solidFill>
                  <a:schemeClr val="lt1"/>
                </a:solidFill>
              </a:defRPr>
            </a:lvl9pPr>
          </a:lstStyle>
          <a:p>
            <a:endParaRPr/>
          </a:p>
        </p:txBody>
      </p:sp>
      <p:sp>
        <p:nvSpPr>
          <p:cNvPr id="461" name="Google Shape;461;p69"/>
          <p:cNvSpPr/>
          <p:nvPr/>
        </p:nvSpPr>
        <p:spPr>
          <a:xfrm>
            <a:off x="686301" y="4116632"/>
            <a:ext cx="3171447" cy="3050457"/>
          </a:xfrm>
          <a:custGeom>
            <a:avLst/>
            <a:gdLst/>
            <a:ahLst/>
            <a:cxnLst/>
            <a:rect l="l" t="t" r="r" b="b"/>
            <a:pathLst>
              <a:path w="18331" h="17631" extrusionOk="0">
                <a:moveTo>
                  <a:pt x="9510" y="0"/>
                </a:moveTo>
                <a:cubicBezTo>
                  <a:pt x="5943" y="0"/>
                  <a:pt x="2734" y="2142"/>
                  <a:pt x="1368" y="5438"/>
                </a:cubicBezTo>
                <a:cubicBezTo>
                  <a:pt x="1" y="8733"/>
                  <a:pt x="757" y="12523"/>
                  <a:pt x="3277" y="15044"/>
                </a:cubicBezTo>
                <a:cubicBezTo>
                  <a:pt x="4963" y="16736"/>
                  <a:pt x="7218" y="17631"/>
                  <a:pt x="9513" y="17631"/>
                </a:cubicBezTo>
                <a:cubicBezTo>
                  <a:pt x="10648" y="17631"/>
                  <a:pt x="11792" y="17412"/>
                  <a:pt x="12883" y="16963"/>
                </a:cubicBezTo>
                <a:cubicBezTo>
                  <a:pt x="16179" y="15596"/>
                  <a:pt x="18330" y="12378"/>
                  <a:pt x="18330" y="8811"/>
                </a:cubicBezTo>
                <a:cubicBezTo>
                  <a:pt x="18330" y="3945"/>
                  <a:pt x="14376" y="0"/>
                  <a:pt x="9510" y="0"/>
                </a:cubicBezTo>
                <a:close/>
              </a:path>
            </a:pathLst>
          </a:custGeom>
          <a:solidFill>
            <a:srgbClr val="F5A7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462" name="Google Shape;462;p69"/>
          <p:cNvGrpSpPr/>
          <p:nvPr/>
        </p:nvGrpSpPr>
        <p:grpSpPr>
          <a:xfrm rot="-1112682">
            <a:off x="9403332" y="1077504"/>
            <a:ext cx="1280372" cy="1664543"/>
            <a:chOff x="2678950" y="3748700"/>
            <a:chExt cx="775549" cy="1008250"/>
          </a:xfrm>
        </p:grpSpPr>
        <p:sp>
          <p:nvSpPr>
            <p:cNvPr id="463" name="Google Shape;463;p69"/>
            <p:cNvSpPr/>
            <p:nvPr/>
          </p:nvSpPr>
          <p:spPr>
            <a:xfrm>
              <a:off x="2682664" y="3811100"/>
              <a:ext cx="771832" cy="871096"/>
            </a:xfrm>
            <a:custGeom>
              <a:avLst/>
              <a:gdLst/>
              <a:ahLst/>
              <a:cxnLst/>
              <a:rect l="l" t="t" r="r" b="b"/>
              <a:pathLst>
                <a:path w="8312" h="9381" extrusionOk="0">
                  <a:moveTo>
                    <a:pt x="4154" y="15"/>
                  </a:moveTo>
                  <a:cubicBezTo>
                    <a:pt x="4361" y="15"/>
                    <a:pt x="4560" y="175"/>
                    <a:pt x="4560" y="418"/>
                  </a:cubicBezTo>
                  <a:cubicBezTo>
                    <a:pt x="4560" y="641"/>
                    <a:pt x="4380" y="824"/>
                    <a:pt x="4157" y="824"/>
                  </a:cubicBezTo>
                  <a:lnTo>
                    <a:pt x="4157" y="821"/>
                  </a:lnTo>
                  <a:cubicBezTo>
                    <a:pt x="3795" y="821"/>
                    <a:pt x="3616" y="386"/>
                    <a:pt x="3871" y="134"/>
                  </a:cubicBezTo>
                  <a:cubicBezTo>
                    <a:pt x="3953" y="52"/>
                    <a:pt x="4055" y="15"/>
                    <a:pt x="4154" y="15"/>
                  </a:cubicBezTo>
                  <a:close/>
                  <a:moveTo>
                    <a:pt x="713" y="1"/>
                  </a:moveTo>
                  <a:cubicBezTo>
                    <a:pt x="713" y="395"/>
                    <a:pt x="395" y="714"/>
                    <a:pt x="1" y="714"/>
                  </a:cubicBezTo>
                  <a:lnTo>
                    <a:pt x="1" y="9380"/>
                  </a:lnTo>
                  <a:lnTo>
                    <a:pt x="8311" y="9354"/>
                  </a:lnTo>
                  <a:lnTo>
                    <a:pt x="8311" y="711"/>
                  </a:lnTo>
                  <a:cubicBezTo>
                    <a:pt x="8294" y="711"/>
                    <a:pt x="8274" y="714"/>
                    <a:pt x="8256" y="714"/>
                  </a:cubicBezTo>
                  <a:cubicBezTo>
                    <a:pt x="7862" y="714"/>
                    <a:pt x="7541" y="395"/>
                    <a:pt x="7541"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4" name="Google Shape;464;p69"/>
            <p:cNvSpPr/>
            <p:nvPr/>
          </p:nvSpPr>
          <p:spPr>
            <a:xfrm>
              <a:off x="2748872" y="3748700"/>
              <a:ext cx="638117" cy="87565"/>
            </a:xfrm>
            <a:custGeom>
              <a:avLst/>
              <a:gdLst/>
              <a:ahLst/>
              <a:cxnLst/>
              <a:rect l="l" t="t" r="r" b="b"/>
              <a:pathLst>
                <a:path w="6872" h="943" extrusionOk="0">
                  <a:moveTo>
                    <a:pt x="0" y="1"/>
                  </a:moveTo>
                  <a:lnTo>
                    <a:pt x="0" y="942"/>
                  </a:lnTo>
                  <a:lnTo>
                    <a:pt x="3071" y="942"/>
                  </a:lnTo>
                  <a:cubicBezTo>
                    <a:pt x="3139" y="773"/>
                    <a:pt x="3292" y="688"/>
                    <a:pt x="3444" y="688"/>
                  </a:cubicBezTo>
                  <a:cubicBezTo>
                    <a:pt x="3597" y="688"/>
                    <a:pt x="3750" y="773"/>
                    <a:pt x="3818" y="942"/>
                  </a:cubicBezTo>
                  <a:lnTo>
                    <a:pt x="6871" y="942"/>
                  </a:lnTo>
                  <a:lnTo>
                    <a:pt x="6871" y="1"/>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5" name="Google Shape;465;p69"/>
            <p:cNvSpPr/>
            <p:nvPr/>
          </p:nvSpPr>
          <p:spPr>
            <a:xfrm>
              <a:off x="2682664" y="4587392"/>
              <a:ext cx="771832" cy="169558"/>
            </a:xfrm>
            <a:custGeom>
              <a:avLst/>
              <a:gdLst/>
              <a:ahLst/>
              <a:cxnLst/>
              <a:rect l="l" t="t" r="r" b="b"/>
              <a:pathLst>
                <a:path w="8312" h="1826" extrusionOk="0">
                  <a:moveTo>
                    <a:pt x="1" y="1"/>
                  </a:moveTo>
                  <a:lnTo>
                    <a:pt x="1" y="1113"/>
                  </a:lnTo>
                  <a:cubicBezTo>
                    <a:pt x="395" y="1113"/>
                    <a:pt x="713" y="1432"/>
                    <a:pt x="713" y="1826"/>
                  </a:cubicBezTo>
                  <a:lnTo>
                    <a:pt x="7659" y="1826"/>
                  </a:lnTo>
                  <a:cubicBezTo>
                    <a:pt x="7657" y="1808"/>
                    <a:pt x="7654" y="1794"/>
                    <a:pt x="7654" y="1776"/>
                  </a:cubicBezTo>
                  <a:cubicBezTo>
                    <a:pt x="7654" y="1403"/>
                    <a:pt x="7940" y="1093"/>
                    <a:pt x="8311" y="1064"/>
                  </a:cubicBezTo>
                  <a:lnTo>
                    <a:pt x="831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6" name="Google Shape;466;p69"/>
            <p:cNvSpPr/>
            <p:nvPr/>
          </p:nvSpPr>
          <p:spPr>
            <a:xfrm>
              <a:off x="2861787" y="4051324"/>
              <a:ext cx="91279" cy="191101"/>
            </a:xfrm>
            <a:custGeom>
              <a:avLst/>
              <a:gdLst/>
              <a:ahLst/>
              <a:cxnLst/>
              <a:rect l="l" t="t" r="r" b="b"/>
              <a:pathLst>
                <a:path w="983" h="2058" extrusionOk="0">
                  <a:moveTo>
                    <a:pt x="494" y="292"/>
                  </a:moveTo>
                  <a:cubicBezTo>
                    <a:pt x="596" y="292"/>
                    <a:pt x="678" y="381"/>
                    <a:pt x="667" y="484"/>
                  </a:cubicBezTo>
                  <a:lnTo>
                    <a:pt x="667" y="739"/>
                  </a:lnTo>
                  <a:cubicBezTo>
                    <a:pt x="678" y="843"/>
                    <a:pt x="596" y="931"/>
                    <a:pt x="494" y="931"/>
                  </a:cubicBezTo>
                  <a:cubicBezTo>
                    <a:pt x="488" y="931"/>
                    <a:pt x="482" y="931"/>
                    <a:pt x="476" y="930"/>
                  </a:cubicBezTo>
                  <a:lnTo>
                    <a:pt x="314" y="928"/>
                  </a:lnTo>
                  <a:lnTo>
                    <a:pt x="314" y="293"/>
                  </a:lnTo>
                  <a:lnTo>
                    <a:pt x="476" y="293"/>
                  </a:lnTo>
                  <a:cubicBezTo>
                    <a:pt x="482" y="293"/>
                    <a:pt x="488" y="292"/>
                    <a:pt x="494" y="292"/>
                  </a:cubicBezTo>
                  <a:close/>
                  <a:moveTo>
                    <a:pt x="1" y="1"/>
                  </a:moveTo>
                  <a:lnTo>
                    <a:pt x="1" y="2057"/>
                  </a:lnTo>
                  <a:lnTo>
                    <a:pt x="314" y="2057"/>
                  </a:lnTo>
                  <a:lnTo>
                    <a:pt x="314" y="1223"/>
                  </a:lnTo>
                  <a:lnTo>
                    <a:pt x="490" y="1223"/>
                  </a:lnTo>
                  <a:cubicBezTo>
                    <a:pt x="638" y="1223"/>
                    <a:pt x="757" y="1180"/>
                    <a:pt x="844" y="1090"/>
                  </a:cubicBezTo>
                  <a:cubicBezTo>
                    <a:pt x="936" y="994"/>
                    <a:pt x="983" y="864"/>
                    <a:pt x="977" y="734"/>
                  </a:cubicBezTo>
                  <a:lnTo>
                    <a:pt x="977" y="493"/>
                  </a:lnTo>
                  <a:cubicBezTo>
                    <a:pt x="983" y="360"/>
                    <a:pt x="936" y="230"/>
                    <a:pt x="844" y="134"/>
                  </a:cubicBezTo>
                  <a:cubicBezTo>
                    <a:pt x="757" y="47"/>
                    <a:pt x="638" y="1"/>
                    <a:pt x="490" y="1"/>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7" name="Google Shape;467;p69"/>
            <p:cNvSpPr/>
            <p:nvPr/>
          </p:nvSpPr>
          <p:spPr>
            <a:xfrm>
              <a:off x="2973681" y="4048538"/>
              <a:ext cx="94250" cy="196579"/>
            </a:xfrm>
            <a:custGeom>
              <a:avLst/>
              <a:gdLst/>
              <a:ahLst/>
              <a:cxnLst/>
              <a:rect l="l" t="t" r="r" b="b"/>
              <a:pathLst>
                <a:path w="1015" h="2117" extrusionOk="0">
                  <a:moveTo>
                    <a:pt x="506" y="295"/>
                  </a:moveTo>
                  <a:cubicBezTo>
                    <a:pt x="556" y="295"/>
                    <a:pt x="605" y="313"/>
                    <a:pt x="644" y="349"/>
                  </a:cubicBezTo>
                  <a:cubicBezTo>
                    <a:pt x="682" y="390"/>
                    <a:pt x="699" y="442"/>
                    <a:pt x="696" y="497"/>
                  </a:cubicBezTo>
                  <a:lnTo>
                    <a:pt x="696" y="1621"/>
                  </a:lnTo>
                  <a:cubicBezTo>
                    <a:pt x="699" y="1676"/>
                    <a:pt x="682" y="1728"/>
                    <a:pt x="644" y="1772"/>
                  </a:cubicBezTo>
                  <a:cubicBezTo>
                    <a:pt x="605" y="1806"/>
                    <a:pt x="556" y="1824"/>
                    <a:pt x="506" y="1824"/>
                  </a:cubicBezTo>
                  <a:cubicBezTo>
                    <a:pt x="457" y="1824"/>
                    <a:pt x="408" y="1806"/>
                    <a:pt x="369" y="1772"/>
                  </a:cubicBezTo>
                  <a:cubicBezTo>
                    <a:pt x="334" y="1728"/>
                    <a:pt x="314" y="1676"/>
                    <a:pt x="319" y="1621"/>
                  </a:cubicBezTo>
                  <a:lnTo>
                    <a:pt x="319" y="497"/>
                  </a:lnTo>
                  <a:cubicBezTo>
                    <a:pt x="314" y="442"/>
                    <a:pt x="334" y="390"/>
                    <a:pt x="369" y="349"/>
                  </a:cubicBezTo>
                  <a:cubicBezTo>
                    <a:pt x="408" y="313"/>
                    <a:pt x="457" y="295"/>
                    <a:pt x="506" y="295"/>
                  </a:cubicBezTo>
                  <a:close/>
                  <a:moveTo>
                    <a:pt x="507" y="1"/>
                  </a:moveTo>
                  <a:cubicBezTo>
                    <a:pt x="377" y="1"/>
                    <a:pt x="248" y="47"/>
                    <a:pt x="146" y="138"/>
                  </a:cubicBezTo>
                  <a:cubicBezTo>
                    <a:pt x="50" y="233"/>
                    <a:pt x="1" y="364"/>
                    <a:pt x="7" y="497"/>
                  </a:cubicBezTo>
                  <a:lnTo>
                    <a:pt x="7" y="1621"/>
                  </a:lnTo>
                  <a:cubicBezTo>
                    <a:pt x="1" y="1754"/>
                    <a:pt x="50" y="1885"/>
                    <a:pt x="146" y="1980"/>
                  </a:cubicBezTo>
                  <a:cubicBezTo>
                    <a:pt x="248" y="2071"/>
                    <a:pt x="377" y="2117"/>
                    <a:pt x="507" y="2117"/>
                  </a:cubicBezTo>
                  <a:cubicBezTo>
                    <a:pt x="636" y="2117"/>
                    <a:pt x="766" y="2071"/>
                    <a:pt x="870" y="1980"/>
                  </a:cubicBezTo>
                  <a:cubicBezTo>
                    <a:pt x="962" y="1885"/>
                    <a:pt x="1015" y="1754"/>
                    <a:pt x="1009" y="1621"/>
                  </a:cubicBezTo>
                  <a:lnTo>
                    <a:pt x="1009" y="497"/>
                  </a:lnTo>
                  <a:cubicBezTo>
                    <a:pt x="1015" y="364"/>
                    <a:pt x="962" y="233"/>
                    <a:pt x="870" y="138"/>
                  </a:cubicBezTo>
                  <a:cubicBezTo>
                    <a:pt x="766" y="47"/>
                    <a:pt x="636" y="1"/>
                    <a:pt x="507" y="1"/>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8" name="Google Shape;468;p69"/>
            <p:cNvSpPr/>
            <p:nvPr/>
          </p:nvSpPr>
          <p:spPr>
            <a:xfrm>
              <a:off x="3089104" y="4051324"/>
              <a:ext cx="87007" cy="191101"/>
            </a:xfrm>
            <a:custGeom>
              <a:avLst/>
              <a:gdLst/>
              <a:ahLst/>
              <a:cxnLst/>
              <a:rect l="l" t="t" r="r" b="b"/>
              <a:pathLst>
                <a:path w="937" h="2058" extrusionOk="0">
                  <a:moveTo>
                    <a:pt x="0" y="1"/>
                  </a:moveTo>
                  <a:lnTo>
                    <a:pt x="0" y="296"/>
                  </a:lnTo>
                  <a:lnTo>
                    <a:pt x="589" y="296"/>
                  </a:lnTo>
                  <a:lnTo>
                    <a:pt x="0" y="1794"/>
                  </a:lnTo>
                  <a:lnTo>
                    <a:pt x="0" y="2057"/>
                  </a:lnTo>
                  <a:lnTo>
                    <a:pt x="936" y="2057"/>
                  </a:lnTo>
                  <a:lnTo>
                    <a:pt x="936" y="1765"/>
                  </a:lnTo>
                  <a:lnTo>
                    <a:pt x="348" y="1765"/>
                  </a:lnTo>
                  <a:lnTo>
                    <a:pt x="936" y="264"/>
                  </a:lnTo>
                  <a:lnTo>
                    <a:pt x="936" y="1"/>
                  </a:lnTo>
                  <a:close/>
                </a:path>
              </a:pathLst>
            </a:custGeom>
            <a:solidFill>
              <a:srgbClr val="00C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9" name="Google Shape;469;p69"/>
            <p:cNvSpPr/>
            <p:nvPr/>
          </p:nvSpPr>
          <p:spPr>
            <a:xfrm>
              <a:off x="3200441" y="4051324"/>
              <a:ext cx="82179" cy="191101"/>
            </a:xfrm>
            <a:custGeom>
              <a:avLst/>
              <a:gdLst/>
              <a:ahLst/>
              <a:cxnLst/>
              <a:rect l="l" t="t" r="r" b="b"/>
              <a:pathLst>
                <a:path w="885" h="2058" extrusionOk="0">
                  <a:moveTo>
                    <a:pt x="1" y="1"/>
                  </a:moveTo>
                  <a:lnTo>
                    <a:pt x="1" y="2057"/>
                  </a:lnTo>
                  <a:lnTo>
                    <a:pt x="884" y="2057"/>
                  </a:lnTo>
                  <a:lnTo>
                    <a:pt x="884" y="1765"/>
                  </a:lnTo>
                  <a:lnTo>
                    <a:pt x="311" y="1765"/>
                  </a:lnTo>
                  <a:lnTo>
                    <a:pt x="311" y="1162"/>
                  </a:lnTo>
                  <a:lnTo>
                    <a:pt x="768" y="1162"/>
                  </a:lnTo>
                  <a:lnTo>
                    <a:pt x="768" y="870"/>
                  </a:lnTo>
                  <a:lnTo>
                    <a:pt x="311" y="870"/>
                  </a:lnTo>
                  <a:lnTo>
                    <a:pt x="311" y="296"/>
                  </a:lnTo>
                  <a:lnTo>
                    <a:pt x="884" y="296"/>
                  </a:lnTo>
                  <a:lnTo>
                    <a:pt x="884" y="1"/>
                  </a:lnTo>
                  <a:close/>
                </a:path>
              </a:pathLst>
            </a:custGeom>
            <a:solidFill>
              <a:srgbClr val="00C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0" name="Google Shape;470;p69"/>
            <p:cNvSpPr/>
            <p:nvPr/>
          </p:nvSpPr>
          <p:spPr>
            <a:xfrm>
              <a:off x="2793722" y="4309283"/>
              <a:ext cx="33707" cy="54693"/>
            </a:xfrm>
            <a:custGeom>
              <a:avLst/>
              <a:gdLst/>
              <a:ahLst/>
              <a:cxnLst/>
              <a:rect l="l" t="t" r="r" b="b"/>
              <a:pathLst>
                <a:path w="363" h="589" extrusionOk="0">
                  <a:moveTo>
                    <a:pt x="70" y="1"/>
                  </a:moveTo>
                  <a:lnTo>
                    <a:pt x="36" y="279"/>
                  </a:lnTo>
                  <a:cubicBezTo>
                    <a:pt x="62" y="273"/>
                    <a:pt x="88" y="273"/>
                    <a:pt x="114" y="273"/>
                  </a:cubicBezTo>
                  <a:cubicBezTo>
                    <a:pt x="230" y="273"/>
                    <a:pt x="282" y="325"/>
                    <a:pt x="282" y="400"/>
                  </a:cubicBezTo>
                  <a:cubicBezTo>
                    <a:pt x="279" y="469"/>
                    <a:pt x="224" y="525"/>
                    <a:pt x="153" y="525"/>
                  </a:cubicBezTo>
                  <a:cubicBezTo>
                    <a:pt x="150" y="525"/>
                    <a:pt x="146" y="525"/>
                    <a:pt x="143" y="525"/>
                  </a:cubicBezTo>
                  <a:cubicBezTo>
                    <a:pt x="99" y="525"/>
                    <a:pt x="59" y="513"/>
                    <a:pt x="21" y="493"/>
                  </a:cubicBezTo>
                  <a:lnTo>
                    <a:pt x="1" y="554"/>
                  </a:lnTo>
                  <a:cubicBezTo>
                    <a:pt x="41" y="575"/>
                    <a:pt x="85" y="589"/>
                    <a:pt x="132" y="589"/>
                  </a:cubicBezTo>
                  <a:cubicBezTo>
                    <a:pt x="137" y="589"/>
                    <a:pt x="141" y="589"/>
                    <a:pt x="146" y="589"/>
                  </a:cubicBezTo>
                  <a:cubicBezTo>
                    <a:pt x="270" y="589"/>
                    <a:pt x="360" y="505"/>
                    <a:pt x="360" y="392"/>
                  </a:cubicBezTo>
                  <a:cubicBezTo>
                    <a:pt x="363" y="331"/>
                    <a:pt x="331" y="273"/>
                    <a:pt x="279" y="244"/>
                  </a:cubicBezTo>
                  <a:cubicBezTo>
                    <a:pt x="241" y="221"/>
                    <a:pt x="198" y="212"/>
                    <a:pt x="154" y="212"/>
                  </a:cubicBezTo>
                  <a:cubicBezTo>
                    <a:pt x="137" y="212"/>
                    <a:pt x="123" y="212"/>
                    <a:pt x="105" y="215"/>
                  </a:cubicBezTo>
                  <a:lnTo>
                    <a:pt x="128" y="67"/>
                  </a:lnTo>
                  <a:lnTo>
                    <a:pt x="349" y="67"/>
                  </a:lnTo>
                  <a:lnTo>
                    <a:pt x="349" y="1"/>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1" name="Google Shape;471;p69"/>
            <p:cNvSpPr/>
            <p:nvPr/>
          </p:nvSpPr>
          <p:spPr>
            <a:xfrm>
              <a:off x="2835973" y="4309283"/>
              <a:ext cx="33986" cy="54693"/>
            </a:xfrm>
            <a:custGeom>
              <a:avLst/>
              <a:gdLst/>
              <a:ahLst/>
              <a:cxnLst/>
              <a:rect l="l" t="t" r="r" b="b"/>
              <a:pathLst>
                <a:path w="366" h="589" extrusionOk="0">
                  <a:moveTo>
                    <a:pt x="70" y="1"/>
                  </a:moveTo>
                  <a:lnTo>
                    <a:pt x="35" y="279"/>
                  </a:lnTo>
                  <a:cubicBezTo>
                    <a:pt x="62" y="273"/>
                    <a:pt x="88" y="273"/>
                    <a:pt x="117" y="273"/>
                  </a:cubicBezTo>
                  <a:cubicBezTo>
                    <a:pt x="232" y="273"/>
                    <a:pt x="282" y="325"/>
                    <a:pt x="282" y="400"/>
                  </a:cubicBezTo>
                  <a:cubicBezTo>
                    <a:pt x="282" y="469"/>
                    <a:pt x="224" y="525"/>
                    <a:pt x="156" y="525"/>
                  </a:cubicBezTo>
                  <a:cubicBezTo>
                    <a:pt x="152" y="525"/>
                    <a:pt x="149" y="525"/>
                    <a:pt x="146" y="525"/>
                  </a:cubicBezTo>
                  <a:cubicBezTo>
                    <a:pt x="102" y="525"/>
                    <a:pt x="59" y="513"/>
                    <a:pt x="21" y="493"/>
                  </a:cubicBezTo>
                  <a:lnTo>
                    <a:pt x="1" y="554"/>
                  </a:lnTo>
                  <a:cubicBezTo>
                    <a:pt x="40" y="575"/>
                    <a:pt x="87" y="589"/>
                    <a:pt x="133" y="589"/>
                  </a:cubicBezTo>
                  <a:cubicBezTo>
                    <a:pt x="137" y="589"/>
                    <a:pt x="141" y="589"/>
                    <a:pt x="146" y="589"/>
                  </a:cubicBezTo>
                  <a:cubicBezTo>
                    <a:pt x="273" y="589"/>
                    <a:pt x="363" y="505"/>
                    <a:pt x="363" y="392"/>
                  </a:cubicBezTo>
                  <a:cubicBezTo>
                    <a:pt x="366" y="331"/>
                    <a:pt x="334" y="273"/>
                    <a:pt x="282" y="244"/>
                  </a:cubicBezTo>
                  <a:cubicBezTo>
                    <a:pt x="241" y="221"/>
                    <a:pt x="201" y="212"/>
                    <a:pt x="157" y="212"/>
                  </a:cubicBezTo>
                  <a:cubicBezTo>
                    <a:pt x="140" y="212"/>
                    <a:pt x="125" y="212"/>
                    <a:pt x="108" y="215"/>
                  </a:cubicBezTo>
                  <a:lnTo>
                    <a:pt x="131" y="67"/>
                  </a:lnTo>
                  <a:lnTo>
                    <a:pt x="351" y="67"/>
                  </a:lnTo>
                  <a:lnTo>
                    <a:pt x="348" y="1"/>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2" name="Google Shape;472;p69"/>
            <p:cNvSpPr/>
            <p:nvPr/>
          </p:nvSpPr>
          <p:spPr>
            <a:xfrm>
              <a:off x="2877666" y="4308447"/>
              <a:ext cx="37793" cy="55529"/>
            </a:xfrm>
            <a:custGeom>
              <a:avLst/>
              <a:gdLst/>
              <a:ahLst/>
              <a:cxnLst/>
              <a:rect l="l" t="t" r="r" b="b"/>
              <a:pathLst>
                <a:path w="407" h="598" extrusionOk="0">
                  <a:moveTo>
                    <a:pt x="203" y="267"/>
                  </a:moveTo>
                  <a:cubicBezTo>
                    <a:pt x="276" y="267"/>
                    <a:pt x="322" y="317"/>
                    <a:pt x="322" y="401"/>
                  </a:cubicBezTo>
                  <a:cubicBezTo>
                    <a:pt x="322" y="482"/>
                    <a:pt x="276" y="540"/>
                    <a:pt x="209" y="540"/>
                  </a:cubicBezTo>
                  <a:cubicBezTo>
                    <a:pt x="125" y="540"/>
                    <a:pt x="82" y="470"/>
                    <a:pt x="82" y="375"/>
                  </a:cubicBezTo>
                  <a:cubicBezTo>
                    <a:pt x="79" y="363"/>
                    <a:pt x="85" y="348"/>
                    <a:pt x="90" y="340"/>
                  </a:cubicBezTo>
                  <a:cubicBezTo>
                    <a:pt x="111" y="296"/>
                    <a:pt x="154" y="267"/>
                    <a:pt x="203" y="267"/>
                  </a:cubicBezTo>
                  <a:close/>
                  <a:moveTo>
                    <a:pt x="345" y="1"/>
                  </a:moveTo>
                  <a:cubicBezTo>
                    <a:pt x="325" y="1"/>
                    <a:pt x="305" y="1"/>
                    <a:pt x="287" y="4"/>
                  </a:cubicBezTo>
                  <a:cubicBezTo>
                    <a:pt x="218" y="12"/>
                    <a:pt x="151" y="41"/>
                    <a:pt x="102" y="91"/>
                  </a:cubicBezTo>
                  <a:cubicBezTo>
                    <a:pt x="35" y="160"/>
                    <a:pt x="1" y="256"/>
                    <a:pt x="4" y="351"/>
                  </a:cubicBezTo>
                  <a:cubicBezTo>
                    <a:pt x="4" y="502"/>
                    <a:pt x="85" y="598"/>
                    <a:pt x="209" y="598"/>
                  </a:cubicBezTo>
                  <a:cubicBezTo>
                    <a:pt x="319" y="598"/>
                    <a:pt x="406" y="505"/>
                    <a:pt x="400" y="395"/>
                  </a:cubicBezTo>
                  <a:cubicBezTo>
                    <a:pt x="400" y="279"/>
                    <a:pt x="328" y="207"/>
                    <a:pt x="227" y="207"/>
                  </a:cubicBezTo>
                  <a:cubicBezTo>
                    <a:pt x="172" y="207"/>
                    <a:pt x="119" y="230"/>
                    <a:pt x="88" y="273"/>
                  </a:cubicBezTo>
                  <a:lnTo>
                    <a:pt x="85" y="273"/>
                  </a:lnTo>
                  <a:cubicBezTo>
                    <a:pt x="96" y="169"/>
                    <a:pt x="177" y="82"/>
                    <a:pt x="285" y="68"/>
                  </a:cubicBezTo>
                  <a:cubicBezTo>
                    <a:pt x="305" y="65"/>
                    <a:pt x="325" y="65"/>
                    <a:pt x="345" y="65"/>
                  </a:cubicBezTo>
                  <a:lnTo>
                    <a:pt x="345" y="1"/>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3" name="Google Shape;473;p69"/>
            <p:cNvSpPr/>
            <p:nvPr/>
          </p:nvSpPr>
          <p:spPr>
            <a:xfrm>
              <a:off x="2920195" y="4338068"/>
              <a:ext cx="20522" cy="5479"/>
            </a:xfrm>
            <a:custGeom>
              <a:avLst/>
              <a:gdLst/>
              <a:ahLst/>
              <a:cxnLst/>
              <a:rect l="l" t="t" r="r" b="b"/>
              <a:pathLst>
                <a:path w="221" h="59" extrusionOk="0">
                  <a:moveTo>
                    <a:pt x="0" y="1"/>
                  </a:moveTo>
                  <a:lnTo>
                    <a:pt x="0" y="58"/>
                  </a:lnTo>
                  <a:lnTo>
                    <a:pt x="220" y="58"/>
                  </a:lnTo>
                  <a:lnTo>
                    <a:pt x="220" y="1"/>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4" name="Google Shape;474;p69"/>
            <p:cNvSpPr/>
            <p:nvPr/>
          </p:nvSpPr>
          <p:spPr>
            <a:xfrm>
              <a:off x="2946010" y="4308447"/>
              <a:ext cx="37236" cy="55529"/>
            </a:xfrm>
            <a:custGeom>
              <a:avLst/>
              <a:gdLst/>
              <a:ahLst/>
              <a:cxnLst/>
              <a:rect l="l" t="t" r="r" b="b"/>
              <a:pathLst>
                <a:path w="401" h="598" extrusionOk="0">
                  <a:moveTo>
                    <a:pt x="197" y="59"/>
                  </a:moveTo>
                  <a:cubicBezTo>
                    <a:pt x="279" y="59"/>
                    <a:pt x="316" y="134"/>
                    <a:pt x="316" y="236"/>
                  </a:cubicBezTo>
                  <a:cubicBezTo>
                    <a:pt x="316" y="244"/>
                    <a:pt x="313" y="253"/>
                    <a:pt x="307" y="262"/>
                  </a:cubicBezTo>
                  <a:cubicBezTo>
                    <a:pt x="286" y="300"/>
                    <a:pt x="246" y="323"/>
                    <a:pt x="202" y="323"/>
                  </a:cubicBezTo>
                  <a:cubicBezTo>
                    <a:pt x="200" y="323"/>
                    <a:pt x="197" y="323"/>
                    <a:pt x="195" y="322"/>
                  </a:cubicBezTo>
                  <a:cubicBezTo>
                    <a:pt x="128" y="322"/>
                    <a:pt x="76" y="267"/>
                    <a:pt x="84" y="201"/>
                  </a:cubicBezTo>
                  <a:cubicBezTo>
                    <a:pt x="84" y="120"/>
                    <a:pt x="131" y="59"/>
                    <a:pt x="197" y="59"/>
                  </a:cubicBezTo>
                  <a:close/>
                  <a:moveTo>
                    <a:pt x="203" y="1"/>
                  </a:moveTo>
                  <a:cubicBezTo>
                    <a:pt x="90" y="1"/>
                    <a:pt x="0" y="94"/>
                    <a:pt x="6" y="207"/>
                  </a:cubicBezTo>
                  <a:cubicBezTo>
                    <a:pt x="4" y="314"/>
                    <a:pt x="91" y="384"/>
                    <a:pt x="181" y="384"/>
                  </a:cubicBezTo>
                  <a:cubicBezTo>
                    <a:pt x="228" y="384"/>
                    <a:pt x="277" y="364"/>
                    <a:pt x="313" y="320"/>
                  </a:cubicBezTo>
                  <a:lnTo>
                    <a:pt x="316" y="320"/>
                  </a:lnTo>
                  <a:cubicBezTo>
                    <a:pt x="310" y="380"/>
                    <a:pt x="281" y="435"/>
                    <a:pt x="238" y="476"/>
                  </a:cubicBezTo>
                  <a:cubicBezTo>
                    <a:pt x="206" y="505"/>
                    <a:pt x="163" y="525"/>
                    <a:pt x="119" y="531"/>
                  </a:cubicBezTo>
                  <a:cubicBezTo>
                    <a:pt x="96" y="534"/>
                    <a:pt x="76" y="534"/>
                    <a:pt x="55" y="534"/>
                  </a:cubicBezTo>
                  <a:lnTo>
                    <a:pt x="55" y="598"/>
                  </a:lnTo>
                  <a:cubicBezTo>
                    <a:pt x="79" y="598"/>
                    <a:pt x="102" y="598"/>
                    <a:pt x="128" y="592"/>
                  </a:cubicBezTo>
                  <a:cubicBezTo>
                    <a:pt x="189" y="586"/>
                    <a:pt x="250" y="560"/>
                    <a:pt x="296" y="516"/>
                  </a:cubicBezTo>
                  <a:cubicBezTo>
                    <a:pt x="365" y="444"/>
                    <a:pt x="400" y="346"/>
                    <a:pt x="394" y="244"/>
                  </a:cubicBezTo>
                  <a:cubicBezTo>
                    <a:pt x="394" y="96"/>
                    <a:pt x="322" y="1"/>
                    <a:pt x="20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5" name="Google Shape;475;p69"/>
            <p:cNvSpPr/>
            <p:nvPr/>
          </p:nvSpPr>
          <p:spPr>
            <a:xfrm>
              <a:off x="2988539" y="4308447"/>
              <a:ext cx="36679" cy="55529"/>
            </a:xfrm>
            <a:custGeom>
              <a:avLst/>
              <a:gdLst/>
              <a:ahLst/>
              <a:cxnLst/>
              <a:rect l="l" t="t" r="r" b="b"/>
              <a:pathLst>
                <a:path w="395" h="598" extrusionOk="0">
                  <a:moveTo>
                    <a:pt x="187" y="55"/>
                  </a:moveTo>
                  <a:cubicBezTo>
                    <a:pt x="191" y="55"/>
                    <a:pt x="195" y="55"/>
                    <a:pt x="200" y="56"/>
                  </a:cubicBezTo>
                  <a:cubicBezTo>
                    <a:pt x="202" y="56"/>
                    <a:pt x="203" y="56"/>
                    <a:pt x="205" y="56"/>
                  </a:cubicBezTo>
                  <a:cubicBezTo>
                    <a:pt x="258" y="56"/>
                    <a:pt x="298" y="101"/>
                    <a:pt x="293" y="152"/>
                  </a:cubicBezTo>
                  <a:cubicBezTo>
                    <a:pt x="290" y="204"/>
                    <a:pt x="255" y="247"/>
                    <a:pt x="206" y="259"/>
                  </a:cubicBezTo>
                  <a:cubicBezTo>
                    <a:pt x="139" y="238"/>
                    <a:pt x="96" y="207"/>
                    <a:pt x="96" y="149"/>
                  </a:cubicBezTo>
                  <a:lnTo>
                    <a:pt x="99" y="149"/>
                  </a:lnTo>
                  <a:cubicBezTo>
                    <a:pt x="96" y="98"/>
                    <a:pt x="137" y="55"/>
                    <a:pt x="187" y="55"/>
                  </a:cubicBezTo>
                  <a:close/>
                  <a:moveTo>
                    <a:pt x="185" y="311"/>
                  </a:moveTo>
                  <a:cubicBezTo>
                    <a:pt x="264" y="334"/>
                    <a:pt x="313" y="369"/>
                    <a:pt x="313" y="438"/>
                  </a:cubicBezTo>
                  <a:cubicBezTo>
                    <a:pt x="313" y="496"/>
                    <a:pt x="264" y="543"/>
                    <a:pt x="207" y="543"/>
                  </a:cubicBezTo>
                  <a:cubicBezTo>
                    <a:pt x="204" y="543"/>
                    <a:pt x="200" y="543"/>
                    <a:pt x="197" y="543"/>
                  </a:cubicBezTo>
                  <a:cubicBezTo>
                    <a:pt x="195" y="543"/>
                    <a:pt x="194" y="543"/>
                    <a:pt x="192" y="543"/>
                  </a:cubicBezTo>
                  <a:cubicBezTo>
                    <a:pt x="130" y="543"/>
                    <a:pt x="81" y="494"/>
                    <a:pt x="81" y="432"/>
                  </a:cubicBezTo>
                  <a:cubicBezTo>
                    <a:pt x="81" y="377"/>
                    <a:pt x="119" y="331"/>
                    <a:pt x="185" y="311"/>
                  </a:cubicBezTo>
                  <a:close/>
                  <a:moveTo>
                    <a:pt x="203" y="1"/>
                  </a:moveTo>
                  <a:cubicBezTo>
                    <a:pt x="101" y="1"/>
                    <a:pt x="26" y="62"/>
                    <a:pt x="26" y="154"/>
                  </a:cubicBezTo>
                  <a:cubicBezTo>
                    <a:pt x="26" y="212"/>
                    <a:pt x="64" y="262"/>
                    <a:pt x="116" y="285"/>
                  </a:cubicBezTo>
                  <a:lnTo>
                    <a:pt x="116" y="288"/>
                  </a:lnTo>
                  <a:cubicBezTo>
                    <a:pt x="49" y="308"/>
                    <a:pt x="3" y="372"/>
                    <a:pt x="0" y="441"/>
                  </a:cubicBezTo>
                  <a:cubicBezTo>
                    <a:pt x="0" y="525"/>
                    <a:pt x="75" y="598"/>
                    <a:pt x="197" y="598"/>
                  </a:cubicBezTo>
                  <a:cubicBezTo>
                    <a:pt x="307" y="598"/>
                    <a:pt x="394" y="531"/>
                    <a:pt x="394" y="430"/>
                  </a:cubicBezTo>
                  <a:cubicBezTo>
                    <a:pt x="394" y="360"/>
                    <a:pt x="351" y="308"/>
                    <a:pt x="278" y="282"/>
                  </a:cubicBezTo>
                  <a:lnTo>
                    <a:pt x="278" y="279"/>
                  </a:lnTo>
                  <a:cubicBezTo>
                    <a:pt x="333" y="256"/>
                    <a:pt x="371" y="204"/>
                    <a:pt x="374" y="143"/>
                  </a:cubicBezTo>
                  <a:cubicBezTo>
                    <a:pt x="374" y="73"/>
                    <a:pt x="316" y="1"/>
                    <a:pt x="20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6" name="Google Shape;476;p69"/>
            <p:cNvSpPr/>
            <p:nvPr/>
          </p:nvSpPr>
          <p:spPr>
            <a:xfrm>
              <a:off x="3032646" y="4309283"/>
              <a:ext cx="34264" cy="53857"/>
            </a:xfrm>
            <a:custGeom>
              <a:avLst/>
              <a:gdLst/>
              <a:ahLst/>
              <a:cxnLst/>
              <a:rect l="l" t="t" r="r" b="b"/>
              <a:pathLst>
                <a:path w="369" h="580" extrusionOk="0">
                  <a:moveTo>
                    <a:pt x="0" y="1"/>
                  </a:moveTo>
                  <a:lnTo>
                    <a:pt x="0" y="67"/>
                  </a:lnTo>
                  <a:lnTo>
                    <a:pt x="284" y="67"/>
                  </a:lnTo>
                  <a:lnTo>
                    <a:pt x="32" y="580"/>
                  </a:lnTo>
                  <a:lnTo>
                    <a:pt x="113" y="580"/>
                  </a:lnTo>
                  <a:lnTo>
                    <a:pt x="368" y="53"/>
                  </a:lnTo>
                  <a:lnTo>
                    <a:pt x="368" y="1"/>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7" name="Google Shape;477;p69"/>
            <p:cNvSpPr/>
            <p:nvPr/>
          </p:nvSpPr>
          <p:spPr>
            <a:xfrm>
              <a:off x="3072946" y="4338068"/>
              <a:ext cx="20522" cy="5479"/>
            </a:xfrm>
            <a:custGeom>
              <a:avLst/>
              <a:gdLst/>
              <a:ahLst/>
              <a:cxnLst/>
              <a:rect l="l" t="t" r="r" b="b"/>
              <a:pathLst>
                <a:path w="221" h="59" extrusionOk="0">
                  <a:moveTo>
                    <a:pt x="1" y="1"/>
                  </a:moveTo>
                  <a:lnTo>
                    <a:pt x="1" y="58"/>
                  </a:lnTo>
                  <a:lnTo>
                    <a:pt x="221" y="58"/>
                  </a:lnTo>
                  <a:lnTo>
                    <a:pt x="221" y="1"/>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8" name="Google Shape;478;p69"/>
            <p:cNvSpPr/>
            <p:nvPr/>
          </p:nvSpPr>
          <p:spPr>
            <a:xfrm>
              <a:off x="3098761" y="4308447"/>
              <a:ext cx="36679" cy="55529"/>
            </a:xfrm>
            <a:custGeom>
              <a:avLst/>
              <a:gdLst/>
              <a:ahLst/>
              <a:cxnLst/>
              <a:rect l="l" t="t" r="r" b="b"/>
              <a:pathLst>
                <a:path w="395" h="598" extrusionOk="0">
                  <a:moveTo>
                    <a:pt x="198" y="62"/>
                  </a:moveTo>
                  <a:cubicBezTo>
                    <a:pt x="279" y="62"/>
                    <a:pt x="316" y="149"/>
                    <a:pt x="316" y="296"/>
                  </a:cubicBezTo>
                  <a:cubicBezTo>
                    <a:pt x="316" y="444"/>
                    <a:pt x="279" y="540"/>
                    <a:pt x="198" y="540"/>
                  </a:cubicBezTo>
                  <a:cubicBezTo>
                    <a:pt x="125" y="540"/>
                    <a:pt x="79" y="453"/>
                    <a:pt x="79" y="302"/>
                  </a:cubicBezTo>
                  <a:cubicBezTo>
                    <a:pt x="79" y="146"/>
                    <a:pt x="131" y="62"/>
                    <a:pt x="198" y="62"/>
                  </a:cubicBezTo>
                  <a:close/>
                  <a:moveTo>
                    <a:pt x="204" y="1"/>
                  </a:moveTo>
                  <a:cubicBezTo>
                    <a:pt x="85" y="1"/>
                    <a:pt x="1" y="111"/>
                    <a:pt x="1" y="302"/>
                  </a:cubicBezTo>
                  <a:cubicBezTo>
                    <a:pt x="4" y="493"/>
                    <a:pt x="79" y="598"/>
                    <a:pt x="195" y="598"/>
                  </a:cubicBezTo>
                  <a:cubicBezTo>
                    <a:pt x="322" y="598"/>
                    <a:pt x="395" y="490"/>
                    <a:pt x="395" y="293"/>
                  </a:cubicBezTo>
                  <a:cubicBezTo>
                    <a:pt x="395" y="108"/>
                    <a:pt x="322" y="1"/>
                    <a:pt x="204"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9" name="Google Shape;479;p69"/>
            <p:cNvSpPr/>
            <p:nvPr/>
          </p:nvSpPr>
          <p:spPr>
            <a:xfrm>
              <a:off x="3141847" y="4308447"/>
              <a:ext cx="33707" cy="55529"/>
            </a:xfrm>
            <a:custGeom>
              <a:avLst/>
              <a:gdLst/>
              <a:ahLst/>
              <a:cxnLst/>
              <a:rect l="l" t="t" r="r" b="b"/>
              <a:pathLst>
                <a:path w="363" h="598" extrusionOk="0">
                  <a:moveTo>
                    <a:pt x="174" y="1"/>
                  </a:moveTo>
                  <a:cubicBezTo>
                    <a:pt x="119" y="1"/>
                    <a:pt x="67" y="15"/>
                    <a:pt x="23" y="44"/>
                  </a:cubicBezTo>
                  <a:lnTo>
                    <a:pt x="44" y="102"/>
                  </a:lnTo>
                  <a:cubicBezTo>
                    <a:pt x="78" y="79"/>
                    <a:pt x="116" y="65"/>
                    <a:pt x="160" y="65"/>
                  </a:cubicBezTo>
                  <a:cubicBezTo>
                    <a:pt x="232" y="65"/>
                    <a:pt x="261" y="105"/>
                    <a:pt x="261" y="152"/>
                  </a:cubicBezTo>
                  <a:cubicBezTo>
                    <a:pt x="261" y="218"/>
                    <a:pt x="189" y="250"/>
                    <a:pt x="131" y="250"/>
                  </a:cubicBezTo>
                  <a:lnTo>
                    <a:pt x="87" y="250"/>
                  </a:lnTo>
                  <a:lnTo>
                    <a:pt x="87" y="308"/>
                  </a:lnTo>
                  <a:lnTo>
                    <a:pt x="131" y="308"/>
                  </a:lnTo>
                  <a:cubicBezTo>
                    <a:pt x="206" y="308"/>
                    <a:pt x="281" y="343"/>
                    <a:pt x="281" y="424"/>
                  </a:cubicBezTo>
                  <a:cubicBezTo>
                    <a:pt x="281" y="470"/>
                    <a:pt x="252" y="537"/>
                    <a:pt x="151" y="537"/>
                  </a:cubicBezTo>
                  <a:cubicBezTo>
                    <a:pt x="105" y="534"/>
                    <a:pt x="61" y="522"/>
                    <a:pt x="21" y="499"/>
                  </a:cubicBezTo>
                  <a:lnTo>
                    <a:pt x="0" y="557"/>
                  </a:lnTo>
                  <a:cubicBezTo>
                    <a:pt x="47" y="583"/>
                    <a:pt x="99" y="598"/>
                    <a:pt x="151" y="598"/>
                  </a:cubicBezTo>
                  <a:cubicBezTo>
                    <a:pt x="290" y="598"/>
                    <a:pt x="362" y="516"/>
                    <a:pt x="362" y="424"/>
                  </a:cubicBezTo>
                  <a:cubicBezTo>
                    <a:pt x="362" y="348"/>
                    <a:pt x="307" y="285"/>
                    <a:pt x="232" y="273"/>
                  </a:cubicBezTo>
                  <a:cubicBezTo>
                    <a:pt x="296" y="259"/>
                    <a:pt x="339" y="201"/>
                    <a:pt x="339" y="137"/>
                  </a:cubicBezTo>
                  <a:cubicBezTo>
                    <a:pt x="339" y="68"/>
                    <a:pt x="287" y="1"/>
                    <a:pt x="174"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0" name="Google Shape;480;p69"/>
            <p:cNvSpPr/>
            <p:nvPr/>
          </p:nvSpPr>
          <p:spPr>
            <a:xfrm>
              <a:off x="3215762" y="4306311"/>
              <a:ext cx="28879" cy="60079"/>
            </a:xfrm>
            <a:custGeom>
              <a:avLst/>
              <a:gdLst/>
              <a:ahLst/>
              <a:cxnLst/>
              <a:rect l="l" t="t" r="r" b="b"/>
              <a:pathLst>
                <a:path w="311" h="647" extrusionOk="0">
                  <a:moveTo>
                    <a:pt x="250" y="1"/>
                  </a:moveTo>
                  <a:lnTo>
                    <a:pt x="1" y="647"/>
                  </a:lnTo>
                  <a:lnTo>
                    <a:pt x="62" y="647"/>
                  </a:lnTo>
                  <a:lnTo>
                    <a:pt x="311" y="1"/>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1" name="Google Shape;481;p69"/>
            <p:cNvSpPr/>
            <p:nvPr/>
          </p:nvSpPr>
          <p:spPr>
            <a:xfrm>
              <a:off x="3264791" y="4308447"/>
              <a:ext cx="36586" cy="55529"/>
            </a:xfrm>
            <a:custGeom>
              <a:avLst/>
              <a:gdLst/>
              <a:ahLst/>
              <a:cxnLst/>
              <a:rect l="l" t="t" r="r" b="b"/>
              <a:pathLst>
                <a:path w="394" h="598" extrusionOk="0">
                  <a:moveTo>
                    <a:pt x="197" y="62"/>
                  </a:moveTo>
                  <a:cubicBezTo>
                    <a:pt x="281" y="62"/>
                    <a:pt x="316" y="149"/>
                    <a:pt x="316" y="296"/>
                  </a:cubicBezTo>
                  <a:cubicBezTo>
                    <a:pt x="316" y="444"/>
                    <a:pt x="278" y="540"/>
                    <a:pt x="197" y="540"/>
                  </a:cubicBezTo>
                  <a:cubicBezTo>
                    <a:pt x="125" y="540"/>
                    <a:pt x="78" y="453"/>
                    <a:pt x="78" y="302"/>
                  </a:cubicBezTo>
                  <a:cubicBezTo>
                    <a:pt x="78" y="146"/>
                    <a:pt x="130" y="62"/>
                    <a:pt x="197" y="62"/>
                  </a:cubicBezTo>
                  <a:close/>
                  <a:moveTo>
                    <a:pt x="203" y="1"/>
                  </a:moveTo>
                  <a:cubicBezTo>
                    <a:pt x="84" y="1"/>
                    <a:pt x="0" y="111"/>
                    <a:pt x="0" y="302"/>
                  </a:cubicBezTo>
                  <a:cubicBezTo>
                    <a:pt x="3" y="493"/>
                    <a:pt x="78" y="598"/>
                    <a:pt x="194" y="598"/>
                  </a:cubicBezTo>
                  <a:cubicBezTo>
                    <a:pt x="322" y="598"/>
                    <a:pt x="394" y="490"/>
                    <a:pt x="394" y="293"/>
                  </a:cubicBezTo>
                  <a:cubicBezTo>
                    <a:pt x="394" y="108"/>
                    <a:pt x="322" y="1"/>
                    <a:pt x="20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2" name="Google Shape;482;p69"/>
            <p:cNvSpPr/>
            <p:nvPr/>
          </p:nvSpPr>
          <p:spPr>
            <a:xfrm>
              <a:off x="3307506" y="4308447"/>
              <a:ext cx="36400" cy="55529"/>
            </a:xfrm>
            <a:custGeom>
              <a:avLst/>
              <a:gdLst/>
              <a:ahLst/>
              <a:cxnLst/>
              <a:rect l="l" t="t" r="r" b="b"/>
              <a:pathLst>
                <a:path w="392" h="598" extrusionOk="0">
                  <a:moveTo>
                    <a:pt x="185" y="58"/>
                  </a:moveTo>
                  <a:cubicBezTo>
                    <a:pt x="188" y="58"/>
                    <a:pt x="192" y="58"/>
                    <a:pt x="195" y="59"/>
                  </a:cubicBezTo>
                  <a:cubicBezTo>
                    <a:pt x="198" y="58"/>
                    <a:pt x="201" y="58"/>
                    <a:pt x="205" y="58"/>
                  </a:cubicBezTo>
                  <a:cubicBezTo>
                    <a:pt x="255" y="58"/>
                    <a:pt x="296" y="100"/>
                    <a:pt x="293" y="152"/>
                  </a:cubicBezTo>
                  <a:cubicBezTo>
                    <a:pt x="290" y="204"/>
                    <a:pt x="255" y="247"/>
                    <a:pt x="203" y="259"/>
                  </a:cubicBezTo>
                  <a:cubicBezTo>
                    <a:pt x="137" y="238"/>
                    <a:pt x="93" y="207"/>
                    <a:pt x="93" y="149"/>
                  </a:cubicBezTo>
                  <a:lnTo>
                    <a:pt x="96" y="149"/>
                  </a:lnTo>
                  <a:cubicBezTo>
                    <a:pt x="96" y="100"/>
                    <a:pt x="137" y="58"/>
                    <a:pt x="185" y="58"/>
                  </a:cubicBezTo>
                  <a:close/>
                  <a:moveTo>
                    <a:pt x="183" y="311"/>
                  </a:moveTo>
                  <a:cubicBezTo>
                    <a:pt x="261" y="334"/>
                    <a:pt x="311" y="369"/>
                    <a:pt x="311" y="438"/>
                  </a:cubicBezTo>
                  <a:cubicBezTo>
                    <a:pt x="311" y="496"/>
                    <a:pt x="264" y="543"/>
                    <a:pt x="205" y="543"/>
                  </a:cubicBezTo>
                  <a:cubicBezTo>
                    <a:pt x="201" y="543"/>
                    <a:pt x="198" y="543"/>
                    <a:pt x="195" y="543"/>
                  </a:cubicBezTo>
                  <a:cubicBezTo>
                    <a:pt x="193" y="543"/>
                    <a:pt x="191" y="543"/>
                    <a:pt x="189" y="543"/>
                  </a:cubicBezTo>
                  <a:cubicBezTo>
                    <a:pt x="128" y="543"/>
                    <a:pt x="79" y="494"/>
                    <a:pt x="79" y="432"/>
                  </a:cubicBezTo>
                  <a:cubicBezTo>
                    <a:pt x="79" y="377"/>
                    <a:pt x="116" y="331"/>
                    <a:pt x="183" y="311"/>
                  </a:cubicBezTo>
                  <a:close/>
                  <a:moveTo>
                    <a:pt x="200" y="1"/>
                  </a:moveTo>
                  <a:cubicBezTo>
                    <a:pt x="99" y="1"/>
                    <a:pt x="24" y="62"/>
                    <a:pt x="24" y="154"/>
                  </a:cubicBezTo>
                  <a:cubicBezTo>
                    <a:pt x="24" y="212"/>
                    <a:pt x="61" y="262"/>
                    <a:pt x="114" y="285"/>
                  </a:cubicBezTo>
                  <a:lnTo>
                    <a:pt x="114" y="288"/>
                  </a:lnTo>
                  <a:cubicBezTo>
                    <a:pt x="47" y="308"/>
                    <a:pt x="1" y="372"/>
                    <a:pt x="1" y="441"/>
                  </a:cubicBezTo>
                  <a:cubicBezTo>
                    <a:pt x="1" y="525"/>
                    <a:pt x="73" y="598"/>
                    <a:pt x="195" y="598"/>
                  </a:cubicBezTo>
                  <a:cubicBezTo>
                    <a:pt x="305" y="598"/>
                    <a:pt x="392" y="531"/>
                    <a:pt x="392" y="430"/>
                  </a:cubicBezTo>
                  <a:cubicBezTo>
                    <a:pt x="392" y="360"/>
                    <a:pt x="348" y="308"/>
                    <a:pt x="276" y="282"/>
                  </a:cubicBezTo>
                  <a:lnTo>
                    <a:pt x="276" y="279"/>
                  </a:lnTo>
                  <a:cubicBezTo>
                    <a:pt x="331" y="256"/>
                    <a:pt x="368" y="204"/>
                    <a:pt x="371" y="143"/>
                  </a:cubicBezTo>
                  <a:cubicBezTo>
                    <a:pt x="371" y="73"/>
                    <a:pt x="313" y="1"/>
                    <a:pt x="200"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3" name="Google Shape;483;p69"/>
            <p:cNvSpPr/>
            <p:nvPr/>
          </p:nvSpPr>
          <p:spPr>
            <a:xfrm>
              <a:off x="2994110" y="3794479"/>
              <a:ext cx="130093" cy="111429"/>
            </a:xfrm>
            <a:custGeom>
              <a:avLst/>
              <a:gdLst/>
              <a:ahLst/>
              <a:cxnLst/>
              <a:rect l="l" t="t" r="r" b="b"/>
              <a:pathLst>
                <a:path w="1401" h="1200" extrusionOk="0">
                  <a:moveTo>
                    <a:pt x="798" y="194"/>
                  </a:moveTo>
                  <a:cubicBezTo>
                    <a:pt x="1006" y="194"/>
                    <a:pt x="1206" y="357"/>
                    <a:pt x="1206" y="600"/>
                  </a:cubicBezTo>
                  <a:cubicBezTo>
                    <a:pt x="1206" y="823"/>
                    <a:pt x="1023" y="1003"/>
                    <a:pt x="803" y="1003"/>
                  </a:cubicBezTo>
                  <a:cubicBezTo>
                    <a:pt x="441" y="1003"/>
                    <a:pt x="262" y="568"/>
                    <a:pt x="517" y="313"/>
                  </a:cubicBezTo>
                  <a:cubicBezTo>
                    <a:pt x="599" y="231"/>
                    <a:pt x="700" y="194"/>
                    <a:pt x="798" y="194"/>
                  </a:cubicBezTo>
                  <a:close/>
                  <a:moveTo>
                    <a:pt x="803" y="0"/>
                  </a:moveTo>
                  <a:cubicBezTo>
                    <a:pt x="267" y="0"/>
                    <a:pt x="1" y="646"/>
                    <a:pt x="378" y="1023"/>
                  </a:cubicBezTo>
                  <a:cubicBezTo>
                    <a:pt x="500" y="1145"/>
                    <a:pt x="651" y="1199"/>
                    <a:pt x="798" y="1199"/>
                  </a:cubicBezTo>
                  <a:cubicBezTo>
                    <a:pt x="1106" y="1199"/>
                    <a:pt x="1400" y="961"/>
                    <a:pt x="1400" y="600"/>
                  </a:cubicBezTo>
                  <a:cubicBezTo>
                    <a:pt x="1400" y="267"/>
                    <a:pt x="1134" y="0"/>
                    <a:pt x="803" y="0"/>
                  </a:cubicBezTo>
                  <a:close/>
                </a:path>
              </a:pathLst>
            </a:custGeom>
            <a:solidFill>
              <a:srgbClr val="EC542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4" name="Google Shape;484;p69"/>
            <p:cNvSpPr/>
            <p:nvPr/>
          </p:nvSpPr>
          <p:spPr>
            <a:xfrm>
              <a:off x="2678950" y="4576342"/>
              <a:ext cx="26093" cy="22286"/>
            </a:xfrm>
            <a:custGeom>
              <a:avLst/>
              <a:gdLst/>
              <a:ahLst/>
              <a:cxnLst/>
              <a:rect l="l" t="t" r="r" b="b"/>
              <a:pathLst>
                <a:path w="281" h="240" extrusionOk="0">
                  <a:moveTo>
                    <a:pt x="167" y="1"/>
                  </a:moveTo>
                  <a:cubicBezTo>
                    <a:pt x="166" y="1"/>
                    <a:pt x="164" y="1"/>
                    <a:pt x="162" y="1"/>
                  </a:cubicBezTo>
                  <a:cubicBezTo>
                    <a:pt x="55" y="1"/>
                    <a:pt x="0" y="128"/>
                    <a:pt x="75" y="204"/>
                  </a:cubicBezTo>
                  <a:cubicBezTo>
                    <a:pt x="100" y="228"/>
                    <a:pt x="130" y="239"/>
                    <a:pt x="160" y="239"/>
                  </a:cubicBezTo>
                  <a:cubicBezTo>
                    <a:pt x="222" y="239"/>
                    <a:pt x="281" y="192"/>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5" name="Google Shape;485;p69"/>
            <p:cNvSpPr/>
            <p:nvPr/>
          </p:nvSpPr>
          <p:spPr>
            <a:xfrm>
              <a:off x="2711450" y="4576342"/>
              <a:ext cx="26186" cy="22286"/>
            </a:xfrm>
            <a:custGeom>
              <a:avLst/>
              <a:gdLst/>
              <a:ahLst/>
              <a:cxnLst/>
              <a:rect l="l" t="t" r="r" b="b"/>
              <a:pathLst>
                <a:path w="282" h="240" extrusionOk="0">
                  <a:moveTo>
                    <a:pt x="168" y="1"/>
                  </a:moveTo>
                  <a:cubicBezTo>
                    <a:pt x="166" y="1"/>
                    <a:pt x="164" y="1"/>
                    <a:pt x="163" y="1"/>
                  </a:cubicBezTo>
                  <a:cubicBezTo>
                    <a:pt x="56" y="1"/>
                    <a:pt x="1" y="128"/>
                    <a:pt x="76" y="204"/>
                  </a:cubicBezTo>
                  <a:cubicBezTo>
                    <a:pt x="100" y="228"/>
                    <a:pt x="131" y="239"/>
                    <a:pt x="160" y="239"/>
                  </a:cubicBezTo>
                  <a:cubicBezTo>
                    <a:pt x="222" y="239"/>
                    <a:pt x="281" y="192"/>
                    <a:pt x="281" y="120"/>
                  </a:cubicBezTo>
                  <a:cubicBezTo>
                    <a:pt x="281" y="55"/>
                    <a:pt x="232" y="1"/>
                    <a:pt x="168"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6" name="Google Shape;486;p69"/>
            <p:cNvSpPr/>
            <p:nvPr/>
          </p:nvSpPr>
          <p:spPr>
            <a:xfrm>
              <a:off x="2744043" y="4576342"/>
              <a:ext cx="26372" cy="22472"/>
            </a:xfrm>
            <a:custGeom>
              <a:avLst/>
              <a:gdLst/>
              <a:ahLst/>
              <a:cxnLst/>
              <a:rect l="l" t="t" r="r" b="b"/>
              <a:pathLst>
                <a:path w="284" h="242" extrusionOk="0">
                  <a:moveTo>
                    <a:pt x="162" y="1"/>
                  </a:moveTo>
                  <a:cubicBezTo>
                    <a:pt x="55" y="1"/>
                    <a:pt x="0" y="128"/>
                    <a:pt x="75" y="207"/>
                  </a:cubicBezTo>
                  <a:cubicBezTo>
                    <a:pt x="100" y="231"/>
                    <a:pt x="131" y="241"/>
                    <a:pt x="160" y="241"/>
                  </a:cubicBezTo>
                  <a:cubicBezTo>
                    <a:pt x="224" y="241"/>
                    <a:pt x="284" y="193"/>
                    <a:pt x="284" y="120"/>
                  </a:cubicBezTo>
                  <a:cubicBezTo>
                    <a:pt x="284" y="53"/>
                    <a:pt x="229" y="1"/>
                    <a:pt x="162"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7" name="Google Shape;487;p69"/>
            <p:cNvSpPr/>
            <p:nvPr/>
          </p:nvSpPr>
          <p:spPr>
            <a:xfrm>
              <a:off x="2776822" y="4576342"/>
              <a:ext cx="26186" cy="22286"/>
            </a:xfrm>
            <a:custGeom>
              <a:avLst/>
              <a:gdLst/>
              <a:ahLst/>
              <a:cxnLst/>
              <a:rect l="l" t="t" r="r" b="b"/>
              <a:pathLst>
                <a:path w="282" h="240" extrusionOk="0">
                  <a:moveTo>
                    <a:pt x="165" y="1"/>
                  </a:moveTo>
                  <a:cubicBezTo>
                    <a:pt x="163" y="1"/>
                    <a:pt x="161" y="1"/>
                    <a:pt x="160" y="1"/>
                  </a:cubicBezTo>
                  <a:cubicBezTo>
                    <a:pt x="53" y="1"/>
                    <a:pt x="0" y="128"/>
                    <a:pt x="76" y="204"/>
                  </a:cubicBezTo>
                  <a:cubicBezTo>
                    <a:pt x="100" y="228"/>
                    <a:pt x="130" y="239"/>
                    <a:pt x="160" y="239"/>
                  </a:cubicBezTo>
                  <a:cubicBezTo>
                    <a:pt x="221" y="239"/>
                    <a:pt x="279" y="192"/>
                    <a:pt x="281" y="120"/>
                  </a:cubicBezTo>
                  <a:cubicBezTo>
                    <a:pt x="281" y="55"/>
                    <a:pt x="229" y="1"/>
                    <a:pt x="165"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8" name="Google Shape;488;p69"/>
            <p:cNvSpPr/>
            <p:nvPr/>
          </p:nvSpPr>
          <p:spPr>
            <a:xfrm>
              <a:off x="2809323" y="4576342"/>
              <a:ext cx="26186" cy="22286"/>
            </a:xfrm>
            <a:custGeom>
              <a:avLst/>
              <a:gdLst/>
              <a:ahLst/>
              <a:cxnLst/>
              <a:rect l="l" t="t" r="r" b="b"/>
              <a:pathLst>
                <a:path w="282" h="240" extrusionOk="0">
                  <a:moveTo>
                    <a:pt x="165" y="1"/>
                  </a:moveTo>
                  <a:cubicBezTo>
                    <a:pt x="164" y="1"/>
                    <a:pt x="162" y="1"/>
                    <a:pt x="160" y="1"/>
                  </a:cubicBezTo>
                  <a:cubicBezTo>
                    <a:pt x="53" y="1"/>
                    <a:pt x="1" y="128"/>
                    <a:pt x="76" y="204"/>
                  </a:cubicBezTo>
                  <a:cubicBezTo>
                    <a:pt x="101" y="228"/>
                    <a:pt x="131" y="239"/>
                    <a:pt x="161" y="239"/>
                  </a:cubicBezTo>
                  <a:cubicBezTo>
                    <a:pt x="223" y="239"/>
                    <a:pt x="282" y="192"/>
                    <a:pt x="282" y="120"/>
                  </a:cubicBezTo>
                  <a:cubicBezTo>
                    <a:pt x="282" y="55"/>
                    <a:pt x="230" y="1"/>
                    <a:pt x="165"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9" name="Google Shape;489;p69"/>
            <p:cNvSpPr/>
            <p:nvPr/>
          </p:nvSpPr>
          <p:spPr>
            <a:xfrm>
              <a:off x="2841730" y="4576342"/>
              <a:ext cx="26372" cy="22472"/>
            </a:xfrm>
            <a:custGeom>
              <a:avLst/>
              <a:gdLst/>
              <a:ahLst/>
              <a:cxnLst/>
              <a:rect l="l" t="t" r="r" b="b"/>
              <a:pathLst>
                <a:path w="284" h="242" extrusionOk="0">
                  <a:moveTo>
                    <a:pt x="167" y="1"/>
                  </a:moveTo>
                  <a:cubicBezTo>
                    <a:pt x="165" y="1"/>
                    <a:pt x="163" y="1"/>
                    <a:pt x="162" y="1"/>
                  </a:cubicBezTo>
                  <a:cubicBezTo>
                    <a:pt x="161"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0" name="Google Shape;490;p69"/>
            <p:cNvSpPr/>
            <p:nvPr/>
          </p:nvSpPr>
          <p:spPr>
            <a:xfrm>
              <a:off x="2874509" y="4576342"/>
              <a:ext cx="26093" cy="22472"/>
            </a:xfrm>
            <a:custGeom>
              <a:avLst/>
              <a:gdLst/>
              <a:ahLst/>
              <a:cxnLst/>
              <a:rect l="l" t="t" r="r" b="b"/>
              <a:pathLst>
                <a:path w="281" h="242" extrusionOk="0">
                  <a:moveTo>
                    <a:pt x="164" y="1"/>
                  </a:moveTo>
                  <a:cubicBezTo>
                    <a:pt x="163" y="1"/>
                    <a:pt x="161" y="1"/>
                    <a:pt x="159" y="1"/>
                  </a:cubicBezTo>
                  <a:cubicBezTo>
                    <a:pt x="158" y="1"/>
                    <a:pt x="157" y="1"/>
                    <a:pt x="156" y="1"/>
                  </a:cubicBezTo>
                  <a:cubicBezTo>
                    <a:pt x="51" y="1"/>
                    <a:pt x="1" y="129"/>
                    <a:pt x="75" y="207"/>
                  </a:cubicBezTo>
                  <a:cubicBezTo>
                    <a:pt x="99" y="231"/>
                    <a:pt x="129" y="241"/>
                    <a:pt x="158" y="241"/>
                  </a:cubicBezTo>
                  <a:cubicBezTo>
                    <a:pt x="221" y="241"/>
                    <a:pt x="281" y="193"/>
                    <a:pt x="281" y="120"/>
                  </a:cubicBezTo>
                  <a:cubicBezTo>
                    <a:pt x="281" y="55"/>
                    <a:pt x="229" y="1"/>
                    <a:pt x="164"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1" name="Google Shape;491;p69"/>
            <p:cNvSpPr/>
            <p:nvPr/>
          </p:nvSpPr>
          <p:spPr>
            <a:xfrm>
              <a:off x="2907009" y="4576342"/>
              <a:ext cx="26186" cy="22286"/>
            </a:xfrm>
            <a:custGeom>
              <a:avLst/>
              <a:gdLst/>
              <a:ahLst/>
              <a:cxnLst/>
              <a:rect l="l" t="t" r="r" b="b"/>
              <a:pathLst>
                <a:path w="282" h="240" extrusionOk="0">
                  <a:moveTo>
                    <a:pt x="167" y="1"/>
                  </a:moveTo>
                  <a:cubicBezTo>
                    <a:pt x="166" y="1"/>
                    <a:pt x="164" y="1"/>
                    <a:pt x="163" y="1"/>
                  </a:cubicBezTo>
                  <a:cubicBezTo>
                    <a:pt x="55" y="1"/>
                    <a:pt x="0" y="128"/>
                    <a:pt x="76" y="204"/>
                  </a:cubicBezTo>
                  <a:cubicBezTo>
                    <a:pt x="100" y="228"/>
                    <a:pt x="131" y="239"/>
                    <a:pt x="160" y="239"/>
                  </a:cubicBezTo>
                  <a:cubicBezTo>
                    <a:pt x="222" y="239"/>
                    <a:pt x="281" y="192"/>
                    <a:pt x="281" y="120"/>
                  </a:cubicBezTo>
                  <a:cubicBezTo>
                    <a:pt x="281" y="55"/>
                    <a:pt x="229"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2" name="Google Shape;492;p69"/>
            <p:cNvSpPr/>
            <p:nvPr/>
          </p:nvSpPr>
          <p:spPr>
            <a:xfrm>
              <a:off x="2939602"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3" name="Google Shape;493;p69"/>
            <p:cNvSpPr/>
            <p:nvPr/>
          </p:nvSpPr>
          <p:spPr>
            <a:xfrm>
              <a:off x="2972196" y="4576342"/>
              <a:ext cx="26093" cy="22472"/>
            </a:xfrm>
            <a:custGeom>
              <a:avLst/>
              <a:gdLst/>
              <a:ahLst/>
              <a:cxnLst/>
              <a:rect l="l" t="t" r="r" b="b"/>
              <a:pathLst>
                <a:path w="281" h="242" extrusionOk="0">
                  <a:moveTo>
                    <a:pt x="167" y="1"/>
                  </a:moveTo>
                  <a:cubicBezTo>
                    <a:pt x="165" y="1"/>
                    <a:pt x="163" y="1"/>
                    <a:pt x="162" y="1"/>
                  </a:cubicBezTo>
                  <a:cubicBezTo>
                    <a:pt x="160" y="1"/>
                    <a:pt x="159" y="1"/>
                    <a:pt x="158" y="1"/>
                  </a:cubicBezTo>
                  <a:cubicBezTo>
                    <a:pt x="53" y="1"/>
                    <a:pt x="0" y="129"/>
                    <a:pt x="75" y="207"/>
                  </a:cubicBezTo>
                  <a:cubicBezTo>
                    <a:pt x="99" y="231"/>
                    <a:pt x="128" y="241"/>
                    <a:pt x="158" y="241"/>
                  </a:cubicBezTo>
                  <a:cubicBezTo>
                    <a:pt x="220" y="241"/>
                    <a:pt x="280" y="193"/>
                    <a:pt x="280" y="120"/>
                  </a:cubicBezTo>
                  <a:cubicBezTo>
                    <a:pt x="280"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4" name="Google Shape;494;p69"/>
            <p:cNvSpPr/>
            <p:nvPr/>
          </p:nvSpPr>
          <p:spPr>
            <a:xfrm>
              <a:off x="3004696"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5" name="Google Shape;495;p69"/>
            <p:cNvSpPr/>
            <p:nvPr/>
          </p:nvSpPr>
          <p:spPr>
            <a:xfrm>
              <a:off x="3037289"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6" name="Google Shape;496;p69"/>
            <p:cNvSpPr/>
            <p:nvPr/>
          </p:nvSpPr>
          <p:spPr>
            <a:xfrm>
              <a:off x="3069789" y="4576342"/>
              <a:ext cx="26372" cy="22472"/>
            </a:xfrm>
            <a:custGeom>
              <a:avLst/>
              <a:gdLst/>
              <a:ahLst/>
              <a:cxnLst/>
              <a:rect l="l" t="t" r="r" b="b"/>
              <a:pathLst>
                <a:path w="284" h="242" extrusionOk="0">
                  <a:moveTo>
                    <a:pt x="167" y="1"/>
                  </a:moveTo>
                  <a:cubicBezTo>
                    <a:pt x="165" y="1"/>
                    <a:pt x="164" y="1"/>
                    <a:pt x="162" y="1"/>
                  </a:cubicBezTo>
                  <a:cubicBezTo>
                    <a:pt x="161" y="1"/>
                    <a:pt x="160" y="1"/>
                    <a:pt x="159" y="1"/>
                  </a:cubicBezTo>
                  <a:cubicBezTo>
                    <a:pt x="54" y="1"/>
                    <a:pt x="1" y="129"/>
                    <a:pt x="78" y="207"/>
                  </a:cubicBezTo>
                  <a:cubicBezTo>
                    <a:pt x="102" y="231"/>
                    <a:pt x="132" y="241"/>
                    <a:pt x="161" y="241"/>
                  </a:cubicBezTo>
                  <a:cubicBezTo>
                    <a:pt x="223" y="241"/>
                    <a:pt x="284" y="193"/>
                    <a:pt x="284" y="120"/>
                  </a:cubicBezTo>
                  <a:cubicBezTo>
                    <a:pt x="284"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7" name="Google Shape;497;p69"/>
            <p:cNvSpPr/>
            <p:nvPr/>
          </p:nvSpPr>
          <p:spPr>
            <a:xfrm>
              <a:off x="3102382"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8" name="Google Shape;498;p69"/>
            <p:cNvSpPr/>
            <p:nvPr/>
          </p:nvSpPr>
          <p:spPr>
            <a:xfrm>
              <a:off x="3135161" y="4576342"/>
              <a:ext cx="26093" cy="22472"/>
            </a:xfrm>
            <a:custGeom>
              <a:avLst/>
              <a:gdLst/>
              <a:ahLst/>
              <a:cxnLst/>
              <a:rect l="l" t="t" r="r" b="b"/>
              <a:pathLst>
                <a:path w="281" h="242" extrusionOk="0">
                  <a:moveTo>
                    <a:pt x="164" y="1"/>
                  </a:moveTo>
                  <a:cubicBezTo>
                    <a:pt x="162" y="1"/>
                    <a:pt x="161" y="1"/>
                    <a:pt x="159" y="1"/>
                  </a:cubicBezTo>
                  <a:cubicBezTo>
                    <a:pt x="158" y="1"/>
                    <a:pt x="157" y="1"/>
                    <a:pt x="156" y="1"/>
                  </a:cubicBezTo>
                  <a:cubicBezTo>
                    <a:pt x="51" y="1"/>
                    <a:pt x="1" y="129"/>
                    <a:pt x="75" y="207"/>
                  </a:cubicBezTo>
                  <a:cubicBezTo>
                    <a:pt x="99" y="231"/>
                    <a:pt x="129" y="241"/>
                    <a:pt x="158" y="241"/>
                  </a:cubicBezTo>
                  <a:cubicBezTo>
                    <a:pt x="220" y="241"/>
                    <a:pt x="281" y="193"/>
                    <a:pt x="281" y="120"/>
                  </a:cubicBezTo>
                  <a:cubicBezTo>
                    <a:pt x="281" y="55"/>
                    <a:pt x="228" y="1"/>
                    <a:pt x="164"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9" name="Google Shape;499;p69"/>
            <p:cNvSpPr/>
            <p:nvPr/>
          </p:nvSpPr>
          <p:spPr>
            <a:xfrm>
              <a:off x="3167755" y="4576342"/>
              <a:ext cx="26093" cy="22472"/>
            </a:xfrm>
            <a:custGeom>
              <a:avLst/>
              <a:gdLst/>
              <a:ahLst/>
              <a:cxnLst/>
              <a:rect l="l" t="t" r="r" b="b"/>
              <a:pathLst>
                <a:path w="281" h="242" extrusionOk="0">
                  <a:moveTo>
                    <a:pt x="166" y="1"/>
                  </a:moveTo>
                  <a:cubicBezTo>
                    <a:pt x="165" y="1"/>
                    <a:pt x="163" y="1"/>
                    <a:pt x="162" y="1"/>
                  </a:cubicBezTo>
                  <a:cubicBezTo>
                    <a:pt x="160" y="1"/>
                    <a:pt x="159" y="1"/>
                    <a:pt x="158" y="1"/>
                  </a:cubicBezTo>
                  <a:cubicBezTo>
                    <a:pt x="50" y="1"/>
                    <a:pt x="0" y="129"/>
                    <a:pt x="75" y="207"/>
                  </a:cubicBezTo>
                  <a:cubicBezTo>
                    <a:pt x="99" y="231"/>
                    <a:pt x="128" y="241"/>
                    <a:pt x="158" y="241"/>
                  </a:cubicBezTo>
                  <a:cubicBezTo>
                    <a:pt x="220" y="241"/>
                    <a:pt x="280" y="193"/>
                    <a:pt x="280" y="120"/>
                  </a:cubicBezTo>
                  <a:cubicBezTo>
                    <a:pt x="280" y="55"/>
                    <a:pt x="228" y="1"/>
                    <a:pt x="166"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0" name="Google Shape;500;p69"/>
            <p:cNvSpPr/>
            <p:nvPr/>
          </p:nvSpPr>
          <p:spPr>
            <a:xfrm>
              <a:off x="3200255"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1" name="Google Shape;501;p69"/>
            <p:cNvSpPr/>
            <p:nvPr/>
          </p:nvSpPr>
          <p:spPr>
            <a:xfrm>
              <a:off x="3232755" y="4576342"/>
              <a:ext cx="26186" cy="22472"/>
            </a:xfrm>
            <a:custGeom>
              <a:avLst/>
              <a:gdLst/>
              <a:ahLst/>
              <a:cxnLst/>
              <a:rect l="l" t="t" r="r" b="b"/>
              <a:pathLst>
                <a:path w="282" h="242" extrusionOk="0">
                  <a:moveTo>
                    <a:pt x="163" y="1"/>
                  </a:moveTo>
                  <a:cubicBezTo>
                    <a:pt x="55" y="1"/>
                    <a:pt x="0" y="128"/>
                    <a:pt x="76" y="207"/>
                  </a:cubicBezTo>
                  <a:cubicBezTo>
                    <a:pt x="100" y="231"/>
                    <a:pt x="129" y="241"/>
                    <a:pt x="159" y="241"/>
                  </a:cubicBezTo>
                  <a:cubicBezTo>
                    <a:pt x="221" y="241"/>
                    <a:pt x="281" y="193"/>
                    <a:pt x="281" y="120"/>
                  </a:cubicBezTo>
                  <a:cubicBezTo>
                    <a:pt x="281" y="53"/>
                    <a:pt x="229" y="1"/>
                    <a:pt x="16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2" name="Google Shape;502;p69"/>
            <p:cNvSpPr/>
            <p:nvPr/>
          </p:nvSpPr>
          <p:spPr>
            <a:xfrm>
              <a:off x="3265348"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3" name="Google Shape;503;p69"/>
            <p:cNvSpPr/>
            <p:nvPr/>
          </p:nvSpPr>
          <p:spPr>
            <a:xfrm>
              <a:off x="3297941"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4" name="Google Shape;504;p69"/>
            <p:cNvSpPr/>
            <p:nvPr/>
          </p:nvSpPr>
          <p:spPr>
            <a:xfrm>
              <a:off x="3330627"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5" name="Google Shape;505;p69"/>
            <p:cNvSpPr/>
            <p:nvPr/>
          </p:nvSpPr>
          <p:spPr>
            <a:xfrm>
              <a:off x="3362942" y="4576342"/>
              <a:ext cx="26464" cy="22472"/>
            </a:xfrm>
            <a:custGeom>
              <a:avLst/>
              <a:gdLst/>
              <a:ahLst/>
              <a:cxnLst/>
              <a:rect l="l" t="t" r="r" b="b"/>
              <a:pathLst>
                <a:path w="285" h="242" extrusionOk="0">
                  <a:moveTo>
                    <a:pt x="163" y="1"/>
                  </a:moveTo>
                  <a:cubicBezTo>
                    <a:pt x="55" y="1"/>
                    <a:pt x="0" y="128"/>
                    <a:pt x="79" y="207"/>
                  </a:cubicBezTo>
                  <a:cubicBezTo>
                    <a:pt x="103" y="231"/>
                    <a:pt x="132" y="241"/>
                    <a:pt x="162"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6" name="Google Shape;506;p69"/>
            <p:cNvSpPr/>
            <p:nvPr/>
          </p:nvSpPr>
          <p:spPr>
            <a:xfrm>
              <a:off x="3395721"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7" name="Google Shape;507;p69"/>
            <p:cNvSpPr/>
            <p:nvPr/>
          </p:nvSpPr>
          <p:spPr>
            <a:xfrm>
              <a:off x="3428035" y="4576342"/>
              <a:ext cx="26464" cy="22472"/>
            </a:xfrm>
            <a:custGeom>
              <a:avLst/>
              <a:gdLst/>
              <a:ahLst/>
              <a:cxnLst/>
              <a:rect l="l" t="t" r="r" b="b"/>
              <a:pathLst>
                <a:path w="285" h="242" extrusionOk="0">
                  <a:moveTo>
                    <a:pt x="163" y="1"/>
                  </a:moveTo>
                  <a:cubicBezTo>
                    <a:pt x="55" y="1"/>
                    <a:pt x="0" y="128"/>
                    <a:pt x="76" y="207"/>
                  </a:cubicBezTo>
                  <a:cubicBezTo>
                    <a:pt x="101" y="231"/>
                    <a:pt x="131" y="241"/>
                    <a:pt x="161"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8" name="Google Shape;508;p69"/>
            <p:cNvSpPr/>
            <p:nvPr/>
          </p:nvSpPr>
          <p:spPr>
            <a:xfrm>
              <a:off x="2698822" y="4585813"/>
              <a:ext cx="741374" cy="4086"/>
            </a:xfrm>
            <a:custGeom>
              <a:avLst/>
              <a:gdLst/>
              <a:ahLst/>
              <a:cxnLst/>
              <a:rect l="l" t="t" r="r" b="b"/>
              <a:pathLst>
                <a:path w="7984" h="44" extrusionOk="0">
                  <a:moveTo>
                    <a:pt x="0" y="0"/>
                  </a:moveTo>
                  <a:lnTo>
                    <a:pt x="0" y="44"/>
                  </a:lnTo>
                  <a:lnTo>
                    <a:pt x="7984" y="44"/>
                  </a:lnTo>
                  <a:lnTo>
                    <a:pt x="7984" y="0"/>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9" name="Google Shape;509;p69"/>
            <p:cNvSpPr/>
            <p:nvPr/>
          </p:nvSpPr>
          <p:spPr>
            <a:xfrm>
              <a:off x="2937931" y="4651742"/>
              <a:ext cx="42343" cy="50050"/>
            </a:xfrm>
            <a:custGeom>
              <a:avLst/>
              <a:gdLst/>
              <a:ahLst/>
              <a:cxnLst/>
              <a:rect l="l" t="t" r="r" b="b"/>
              <a:pathLst>
                <a:path w="456" h="539" extrusionOk="0">
                  <a:moveTo>
                    <a:pt x="229" y="122"/>
                  </a:moveTo>
                  <a:cubicBezTo>
                    <a:pt x="261" y="122"/>
                    <a:pt x="273" y="130"/>
                    <a:pt x="273" y="162"/>
                  </a:cubicBezTo>
                  <a:cubicBezTo>
                    <a:pt x="273" y="194"/>
                    <a:pt x="264" y="209"/>
                    <a:pt x="232" y="209"/>
                  </a:cubicBezTo>
                  <a:lnTo>
                    <a:pt x="189" y="209"/>
                  </a:lnTo>
                  <a:lnTo>
                    <a:pt x="189" y="122"/>
                  </a:lnTo>
                  <a:close/>
                  <a:moveTo>
                    <a:pt x="232" y="324"/>
                  </a:moveTo>
                  <a:cubicBezTo>
                    <a:pt x="267" y="324"/>
                    <a:pt x="279" y="330"/>
                    <a:pt x="279" y="368"/>
                  </a:cubicBezTo>
                  <a:cubicBezTo>
                    <a:pt x="279" y="403"/>
                    <a:pt x="267" y="414"/>
                    <a:pt x="232" y="414"/>
                  </a:cubicBezTo>
                  <a:lnTo>
                    <a:pt x="189" y="414"/>
                  </a:lnTo>
                  <a:lnTo>
                    <a:pt x="189" y="324"/>
                  </a:lnTo>
                  <a:close/>
                  <a:moveTo>
                    <a:pt x="1" y="0"/>
                  </a:moveTo>
                  <a:lnTo>
                    <a:pt x="1" y="539"/>
                  </a:lnTo>
                  <a:lnTo>
                    <a:pt x="250" y="539"/>
                  </a:lnTo>
                  <a:cubicBezTo>
                    <a:pt x="360" y="539"/>
                    <a:pt x="455" y="507"/>
                    <a:pt x="455" y="385"/>
                  </a:cubicBezTo>
                  <a:cubicBezTo>
                    <a:pt x="455" y="307"/>
                    <a:pt x="438" y="284"/>
                    <a:pt x="389" y="261"/>
                  </a:cubicBezTo>
                  <a:cubicBezTo>
                    <a:pt x="435" y="229"/>
                    <a:pt x="444" y="197"/>
                    <a:pt x="444" y="133"/>
                  </a:cubicBezTo>
                  <a:cubicBezTo>
                    <a:pt x="444" y="29"/>
                    <a:pt x="354" y="0"/>
                    <a:pt x="247"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0" name="Google Shape;510;p69"/>
            <p:cNvSpPr/>
            <p:nvPr/>
          </p:nvSpPr>
          <p:spPr>
            <a:xfrm>
              <a:off x="2981481" y="4647935"/>
              <a:ext cx="38814" cy="59522"/>
            </a:xfrm>
            <a:custGeom>
              <a:avLst/>
              <a:gdLst/>
              <a:ahLst/>
              <a:cxnLst/>
              <a:rect l="l" t="t" r="r" b="b"/>
              <a:pathLst>
                <a:path w="418" h="641" extrusionOk="0">
                  <a:moveTo>
                    <a:pt x="244" y="0"/>
                  </a:moveTo>
                  <a:lnTo>
                    <a:pt x="1" y="603"/>
                  </a:lnTo>
                  <a:lnTo>
                    <a:pt x="175" y="641"/>
                  </a:lnTo>
                  <a:lnTo>
                    <a:pt x="418" y="35"/>
                  </a:lnTo>
                  <a:lnTo>
                    <a:pt x="244" y="0"/>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1" name="Google Shape;511;p69"/>
            <p:cNvSpPr/>
            <p:nvPr/>
          </p:nvSpPr>
          <p:spPr>
            <a:xfrm>
              <a:off x="3021596" y="4650628"/>
              <a:ext cx="37700" cy="52000"/>
            </a:xfrm>
            <a:custGeom>
              <a:avLst/>
              <a:gdLst/>
              <a:ahLst/>
              <a:cxnLst/>
              <a:rect l="l" t="t" r="r" b="b"/>
              <a:pathLst>
                <a:path w="406" h="560" extrusionOk="0">
                  <a:moveTo>
                    <a:pt x="241" y="0"/>
                  </a:moveTo>
                  <a:cubicBezTo>
                    <a:pt x="53" y="0"/>
                    <a:pt x="0" y="67"/>
                    <a:pt x="0" y="279"/>
                  </a:cubicBezTo>
                  <a:cubicBezTo>
                    <a:pt x="0" y="499"/>
                    <a:pt x="55" y="560"/>
                    <a:pt x="232" y="560"/>
                  </a:cubicBezTo>
                  <a:cubicBezTo>
                    <a:pt x="290" y="560"/>
                    <a:pt x="348" y="554"/>
                    <a:pt x="406" y="539"/>
                  </a:cubicBezTo>
                  <a:lnTo>
                    <a:pt x="403" y="397"/>
                  </a:lnTo>
                  <a:cubicBezTo>
                    <a:pt x="403" y="397"/>
                    <a:pt x="334" y="403"/>
                    <a:pt x="278" y="403"/>
                  </a:cubicBezTo>
                  <a:cubicBezTo>
                    <a:pt x="206" y="403"/>
                    <a:pt x="192" y="386"/>
                    <a:pt x="192" y="279"/>
                  </a:cubicBezTo>
                  <a:cubicBezTo>
                    <a:pt x="192" y="174"/>
                    <a:pt x="206" y="160"/>
                    <a:pt x="278" y="160"/>
                  </a:cubicBezTo>
                  <a:cubicBezTo>
                    <a:pt x="319" y="160"/>
                    <a:pt x="360" y="163"/>
                    <a:pt x="400" y="166"/>
                  </a:cubicBezTo>
                  <a:lnTo>
                    <a:pt x="406" y="21"/>
                  </a:lnTo>
                  <a:cubicBezTo>
                    <a:pt x="351" y="9"/>
                    <a:pt x="296" y="3"/>
                    <a:pt x="241"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2" name="Google Shape;512;p69"/>
            <p:cNvSpPr/>
            <p:nvPr/>
          </p:nvSpPr>
          <p:spPr>
            <a:xfrm>
              <a:off x="3078611" y="4676164"/>
              <a:ext cx="22193" cy="13557"/>
            </a:xfrm>
            <a:custGeom>
              <a:avLst/>
              <a:gdLst/>
              <a:ahLst/>
              <a:cxnLst/>
              <a:rect l="l" t="t" r="r" b="b"/>
              <a:pathLst>
                <a:path w="239" h="146" extrusionOk="0">
                  <a:moveTo>
                    <a:pt x="1" y="1"/>
                  </a:moveTo>
                  <a:lnTo>
                    <a:pt x="1" y="145"/>
                  </a:lnTo>
                  <a:lnTo>
                    <a:pt x="238" y="145"/>
                  </a:lnTo>
                  <a:lnTo>
                    <a:pt x="238" y="1"/>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3" name="Google Shape;513;p69"/>
            <p:cNvSpPr/>
            <p:nvPr/>
          </p:nvSpPr>
          <p:spPr>
            <a:xfrm>
              <a:off x="3122161" y="4652485"/>
              <a:ext cx="31850" cy="49307"/>
            </a:xfrm>
            <a:custGeom>
              <a:avLst/>
              <a:gdLst/>
              <a:ahLst/>
              <a:cxnLst/>
              <a:rect l="l" t="t" r="r" b="b"/>
              <a:pathLst>
                <a:path w="343" h="531" extrusionOk="0">
                  <a:moveTo>
                    <a:pt x="189" y="1"/>
                  </a:moveTo>
                  <a:lnTo>
                    <a:pt x="1" y="108"/>
                  </a:lnTo>
                  <a:lnTo>
                    <a:pt x="50" y="238"/>
                  </a:lnTo>
                  <a:lnTo>
                    <a:pt x="160" y="195"/>
                  </a:lnTo>
                  <a:lnTo>
                    <a:pt x="160" y="531"/>
                  </a:lnTo>
                  <a:lnTo>
                    <a:pt x="343" y="531"/>
                  </a:lnTo>
                  <a:lnTo>
                    <a:pt x="343" y="1"/>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4" name="Google Shape;514;p69"/>
            <p:cNvSpPr/>
            <p:nvPr/>
          </p:nvSpPr>
          <p:spPr>
            <a:xfrm>
              <a:off x="3161440" y="4652485"/>
              <a:ext cx="38536" cy="50422"/>
            </a:xfrm>
            <a:custGeom>
              <a:avLst/>
              <a:gdLst/>
              <a:ahLst/>
              <a:cxnLst/>
              <a:rect l="l" t="t" r="r" b="b"/>
              <a:pathLst>
                <a:path w="415" h="543" extrusionOk="0">
                  <a:moveTo>
                    <a:pt x="27" y="1"/>
                  </a:moveTo>
                  <a:lnTo>
                    <a:pt x="15" y="345"/>
                  </a:lnTo>
                  <a:lnTo>
                    <a:pt x="134" y="360"/>
                  </a:lnTo>
                  <a:cubicBezTo>
                    <a:pt x="154" y="354"/>
                    <a:pt x="177" y="351"/>
                    <a:pt x="198" y="351"/>
                  </a:cubicBezTo>
                  <a:cubicBezTo>
                    <a:pt x="227" y="351"/>
                    <a:pt x="238" y="357"/>
                    <a:pt x="238" y="374"/>
                  </a:cubicBezTo>
                  <a:cubicBezTo>
                    <a:pt x="238" y="389"/>
                    <a:pt x="221" y="395"/>
                    <a:pt x="198" y="395"/>
                  </a:cubicBezTo>
                  <a:cubicBezTo>
                    <a:pt x="137" y="392"/>
                    <a:pt x="76" y="386"/>
                    <a:pt x="15" y="377"/>
                  </a:cubicBezTo>
                  <a:lnTo>
                    <a:pt x="1" y="511"/>
                  </a:lnTo>
                  <a:cubicBezTo>
                    <a:pt x="70" y="528"/>
                    <a:pt x="143" y="537"/>
                    <a:pt x="215" y="542"/>
                  </a:cubicBezTo>
                  <a:cubicBezTo>
                    <a:pt x="334" y="542"/>
                    <a:pt x="415" y="490"/>
                    <a:pt x="415" y="357"/>
                  </a:cubicBezTo>
                  <a:cubicBezTo>
                    <a:pt x="415" y="224"/>
                    <a:pt x="354" y="186"/>
                    <a:pt x="235" y="186"/>
                  </a:cubicBezTo>
                  <a:cubicBezTo>
                    <a:pt x="209" y="186"/>
                    <a:pt x="186" y="189"/>
                    <a:pt x="163" y="198"/>
                  </a:cubicBezTo>
                  <a:lnTo>
                    <a:pt x="166" y="160"/>
                  </a:lnTo>
                  <a:lnTo>
                    <a:pt x="395" y="160"/>
                  </a:lnTo>
                  <a:lnTo>
                    <a:pt x="395" y="1"/>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5" name="Google Shape;515;p69"/>
            <p:cNvSpPr/>
            <p:nvPr/>
          </p:nvSpPr>
          <p:spPr>
            <a:xfrm>
              <a:off x="3014075" y="3809150"/>
              <a:ext cx="95272" cy="81715"/>
            </a:xfrm>
            <a:custGeom>
              <a:avLst/>
              <a:gdLst/>
              <a:ahLst/>
              <a:cxnLst/>
              <a:rect l="l" t="t" r="r" b="b"/>
              <a:pathLst>
                <a:path w="1026" h="880" extrusionOk="0">
                  <a:moveTo>
                    <a:pt x="588" y="74"/>
                  </a:moveTo>
                  <a:cubicBezTo>
                    <a:pt x="791" y="74"/>
                    <a:pt x="953" y="239"/>
                    <a:pt x="953" y="442"/>
                  </a:cubicBezTo>
                  <a:cubicBezTo>
                    <a:pt x="953" y="663"/>
                    <a:pt x="774" y="809"/>
                    <a:pt x="586" y="809"/>
                  </a:cubicBezTo>
                  <a:cubicBezTo>
                    <a:pt x="495" y="809"/>
                    <a:pt x="403" y="775"/>
                    <a:pt x="328" y="700"/>
                  </a:cubicBezTo>
                  <a:cubicBezTo>
                    <a:pt x="96" y="471"/>
                    <a:pt x="261" y="74"/>
                    <a:pt x="588" y="74"/>
                  </a:cubicBezTo>
                  <a:close/>
                  <a:moveTo>
                    <a:pt x="582" y="1"/>
                  </a:moveTo>
                  <a:cubicBezTo>
                    <a:pt x="475" y="1"/>
                    <a:pt x="365" y="41"/>
                    <a:pt x="275" y="129"/>
                  </a:cubicBezTo>
                  <a:cubicBezTo>
                    <a:pt x="0" y="407"/>
                    <a:pt x="194" y="879"/>
                    <a:pt x="588" y="879"/>
                  </a:cubicBezTo>
                  <a:cubicBezTo>
                    <a:pt x="829" y="879"/>
                    <a:pt x="1026" y="682"/>
                    <a:pt x="1026" y="442"/>
                  </a:cubicBezTo>
                  <a:cubicBezTo>
                    <a:pt x="1026" y="177"/>
                    <a:pt x="809" y="1"/>
                    <a:pt x="582" y="1"/>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516" name="Google Shape;516;p69"/>
          <p:cNvSpPr/>
          <p:nvPr/>
        </p:nvSpPr>
        <p:spPr>
          <a:xfrm rot="-1005035">
            <a:off x="-33960" y="3951113"/>
            <a:ext cx="3605703" cy="3381508"/>
          </a:xfrm>
          <a:custGeom>
            <a:avLst/>
            <a:gdLst/>
            <a:ahLst/>
            <a:cxnLst/>
            <a:rect l="l" t="t" r="r" b="b"/>
            <a:pathLst>
              <a:path w="13126" h="12310" extrusionOk="0">
                <a:moveTo>
                  <a:pt x="2325" y="0"/>
                </a:moveTo>
                <a:cubicBezTo>
                  <a:pt x="1430" y="0"/>
                  <a:pt x="591" y="247"/>
                  <a:pt x="1" y="756"/>
                </a:cubicBezTo>
                <a:lnTo>
                  <a:pt x="40" y="12310"/>
                </a:lnTo>
                <a:lnTo>
                  <a:pt x="13125" y="12310"/>
                </a:lnTo>
                <a:cubicBezTo>
                  <a:pt x="10915" y="12077"/>
                  <a:pt x="11982" y="10856"/>
                  <a:pt x="11293" y="9712"/>
                </a:cubicBezTo>
                <a:cubicBezTo>
                  <a:pt x="10915" y="9082"/>
                  <a:pt x="10554" y="8755"/>
                  <a:pt x="10043" y="8755"/>
                </a:cubicBezTo>
                <a:cubicBezTo>
                  <a:pt x="9769" y="8755"/>
                  <a:pt x="9451" y="8850"/>
                  <a:pt x="9064" y="9043"/>
                </a:cubicBezTo>
                <a:cubicBezTo>
                  <a:pt x="9830" y="7350"/>
                  <a:pt x="8612" y="5842"/>
                  <a:pt x="6940" y="5842"/>
                </a:cubicBezTo>
                <a:cubicBezTo>
                  <a:pt x="6899" y="5842"/>
                  <a:pt x="6857" y="5843"/>
                  <a:pt x="6815" y="5844"/>
                </a:cubicBezTo>
                <a:cubicBezTo>
                  <a:pt x="7960" y="2064"/>
                  <a:pt x="4911" y="0"/>
                  <a:pt x="232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79674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63630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65365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25717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25868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130"/>
        <p:cNvGrpSpPr/>
        <p:nvPr/>
      </p:nvGrpSpPr>
      <p:grpSpPr>
        <a:xfrm>
          <a:off x="0" y="0"/>
          <a:ext cx="0" cy="0"/>
          <a:chOff x="0" y="0"/>
          <a:chExt cx="0" cy="0"/>
        </a:xfrm>
      </p:grpSpPr>
      <p:grpSp>
        <p:nvGrpSpPr>
          <p:cNvPr id="131" name="Google Shape;131;p14"/>
          <p:cNvGrpSpPr/>
          <p:nvPr/>
        </p:nvGrpSpPr>
        <p:grpSpPr>
          <a:xfrm>
            <a:off x="207400" y="212168"/>
            <a:ext cx="11777200" cy="6433667"/>
            <a:chOff x="164875" y="162825"/>
            <a:chExt cx="8832900" cy="4825250"/>
          </a:xfrm>
        </p:grpSpPr>
        <p:sp>
          <p:nvSpPr>
            <p:cNvPr id="132" name="Google Shape;132;p14"/>
            <p:cNvSpPr/>
            <p:nvPr/>
          </p:nvSpPr>
          <p:spPr>
            <a:xfrm>
              <a:off x="170225" y="162825"/>
              <a:ext cx="8807975" cy="513825"/>
            </a:xfrm>
            <a:custGeom>
              <a:avLst/>
              <a:gdLst/>
              <a:ahLst/>
              <a:cxnLst/>
              <a:rect l="l" t="t" r="r" b="b"/>
              <a:pathLst>
                <a:path w="352319" h="20553" extrusionOk="0">
                  <a:moveTo>
                    <a:pt x="0" y="20426"/>
                  </a:moveTo>
                  <a:lnTo>
                    <a:pt x="0" y="0"/>
                  </a:lnTo>
                  <a:lnTo>
                    <a:pt x="352274" y="0"/>
                  </a:lnTo>
                  <a:lnTo>
                    <a:pt x="352319" y="20553"/>
                  </a:lnTo>
                </a:path>
              </a:pathLst>
            </a:custGeom>
            <a:noFill/>
            <a:ln w="19050" cap="flat" cmpd="sng">
              <a:solidFill>
                <a:srgbClr val="823E43"/>
              </a:solidFill>
              <a:prstDash val="solid"/>
              <a:round/>
              <a:headEnd type="none" w="med" len="med"/>
              <a:tailEnd type="none" w="med" len="med"/>
            </a:ln>
          </p:spPr>
        </p:sp>
        <p:cxnSp>
          <p:nvCxnSpPr>
            <p:cNvPr id="133" name="Google Shape;133;p14"/>
            <p:cNvCxnSpPr/>
            <p:nvPr/>
          </p:nvCxnSpPr>
          <p:spPr>
            <a:xfrm>
              <a:off x="8978199" y="784475"/>
              <a:ext cx="0" cy="4091700"/>
            </a:xfrm>
            <a:prstGeom prst="straightConnector1">
              <a:avLst/>
            </a:prstGeom>
            <a:noFill/>
            <a:ln w="19050" cap="flat" cmpd="sng">
              <a:solidFill>
                <a:srgbClr val="823E43"/>
              </a:solidFill>
              <a:prstDash val="dot"/>
              <a:round/>
              <a:headEnd type="none" w="med" len="med"/>
              <a:tailEnd type="none" w="med" len="med"/>
            </a:ln>
          </p:spPr>
        </p:cxnSp>
        <p:cxnSp>
          <p:nvCxnSpPr>
            <p:cNvPr id="134" name="Google Shape;134;p14"/>
            <p:cNvCxnSpPr/>
            <p:nvPr/>
          </p:nvCxnSpPr>
          <p:spPr>
            <a:xfrm>
              <a:off x="164875" y="4988075"/>
              <a:ext cx="8832900" cy="0"/>
            </a:xfrm>
            <a:prstGeom prst="straightConnector1">
              <a:avLst/>
            </a:prstGeom>
            <a:noFill/>
            <a:ln w="19050" cap="flat" cmpd="sng">
              <a:solidFill>
                <a:srgbClr val="823E43"/>
              </a:solidFill>
              <a:prstDash val="solid"/>
              <a:round/>
              <a:headEnd type="none" w="med" len="med"/>
              <a:tailEnd type="none" w="med" len="med"/>
            </a:ln>
          </p:spPr>
        </p:cxnSp>
        <p:cxnSp>
          <p:nvCxnSpPr>
            <p:cNvPr id="135" name="Google Shape;135;p14"/>
            <p:cNvCxnSpPr/>
            <p:nvPr/>
          </p:nvCxnSpPr>
          <p:spPr>
            <a:xfrm>
              <a:off x="169011" y="784475"/>
              <a:ext cx="0" cy="4091700"/>
            </a:xfrm>
            <a:prstGeom prst="straightConnector1">
              <a:avLst/>
            </a:prstGeom>
            <a:noFill/>
            <a:ln w="19050" cap="flat" cmpd="sng">
              <a:solidFill>
                <a:srgbClr val="823E43"/>
              </a:solidFill>
              <a:prstDash val="dot"/>
              <a:round/>
              <a:headEnd type="none" w="med" len="med"/>
              <a:tailEnd type="none" w="med" len="med"/>
            </a:ln>
          </p:spPr>
        </p:cxnSp>
      </p:grpSp>
      <p:sp>
        <p:nvSpPr>
          <p:cNvPr id="136" name="Google Shape;136;p14"/>
          <p:cNvSpPr txBox="1">
            <a:spLocks noGrp="1"/>
          </p:cNvSpPr>
          <p:nvPr>
            <p:ph type="title"/>
          </p:nvPr>
        </p:nvSpPr>
        <p:spPr>
          <a:xfrm>
            <a:off x="960000" y="463000"/>
            <a:ext cx="10272000" cy="763600"/>
          </a:xfrm>
          <a:prstGeom prst="rect">
            <a:avLst/>
          </a:prstGeom>
        </p:spPr>
        <p:txBody>
          <a:bodyPr spcFirstLastPara="1" wrap="square" lIns="121897" tIns="121897" rIns="121897" bIns="121897" anchor="t" anchorCtr="0">
            <a:noAutofit/>
          </a:bodyPr>
          <a:lstStyle>
            <a:lvl1pPr lvl="0" rtl="0">
              <a:spcBef>
                <a:spcPts val="0"/>
              </a:spcBef>
              <a:spcAft>
                <a:spcPts val="0"/>
              </a:spcAft>
              <a:buClr>
                <a:srgbClr val="2F1425"/>
              </a:buClr>
              <a:buSzPts val="2800"/>
              <a:buNone/>
              <a:defRPr>
                <a:solidFill>
                  <a:srgbClr val="2F1425"/>
                </a:solidFill>
              </a:defRPr>
            </a:lvl1pPr>
            <a:lvl2pPr lvl="1" rtl="0">
              <a:spcBef>
                <a:spcPts val="0"/>
              </a:spcBef>
              <a:spcAft>
                <a:spcPts val="0"/>
              </a:spcAft>
              <a:buClr>
                <a:srgbClr val="2F1425"/>
              </a:buClr>
              <a:buSzPts val="2800"/>
              <a:buNone/>
              <a:defRPr>
                <a:solidFill>
                  <a:srgbClr val="2F1425"/>
                </a:solidFill>
              </a:defRPr>
            </a:lvl2pPr>
            <a:lvl3pPr lvl="2" rtl="0">
              <a:spcBef>
                <a:spcPts val="0"/>
              </a:spcBef>
              <a:spcAft>
                <a:spcPts val="0"/>
              </a:spcAft>
              <a:buClr>
                <a:srgbClr val="2F1425"/>
              </a:buClr>
              <a:buSzPts val="2800"/>
              <a:buNone/>
              <a:defRPr>
                <a:solidFill>
                  <a:srgbClr val="2F1425"/>
                </a:solidFill>
              </a:defRPr>
            </a:lvl3pPr>
            <a:lvl4pPr lvl="3" rtl="0">
              <a:spcBef>
                <a:spcPts val="0"/>
              </a:spcBef>
              <a:spcAft>
                <a:spcPts val="0"/>
              </a:spcAft>
              <a:buClr>
                <a:srgbClr val="2F1425"/>
              </a:buClr>
              <a:buSzPts val="2800"/>
              <a:buNone/>
              <a:defRPr>
                <a:solidFill>
                  <a:srgbClr val="2F1425"/>
                </a:solidFill>
              </a:defRPr>
            </a:lvl4pPr>
            <a:lvl5pPr lvl="4" rtl="0">
              <a:spcBef>
                <a:spcPts val="0"/>
              </a:spcBef>
              <a:spcAft>
                <a:spcPts val="0"/>
              </a:spcAft>
              <a:buClr>
                <a:srgbClr val="2F1425"/>
              </a:buClr>
              <a:buSzPts val="2800"/>
              <a:buNone/>
              <a:defRPr>
                <a:solidFill>
                  <a:srgbClr val="2F1425"/>
                </a:solidFill>
              </a:defRPr>
            </a:lvl5pPr>
            <a:lvl6pPr lvl="5" rtl="0">
              <a:spcBef>
                <a:spcPts val="0"/>
              </a:spcBef>
              <a:spcAft>
                <a:spcPts val="0"/>
              </a:spcAft>
              <a:buClr>
                <a:srgbClr val="2F1425"/>
              </a:buClr>
              <a:buSzPts val="2800"/>
              <a:buNone/>
              <a:defRPr>
                <a:solidFill>
                  <a:srgbClr val="2F1425"/>
                </a:solidFill>
              </a:defRPr>
            </a:lvl6pPr>
            <a:lvl7pPr lvl="6" rtl="0">
              <a:spcBef>
                <a:spcPts val="0"/>
              </a:spcBef>
              <a:spcAft>
                <a:spcPts val="0"/>
              </a:spcAft>
              <a:buClr>
                <a:srgbClr val="2F1425"/>
              </a:buClr>
              <a:buSzPts val="2800"/>
              <a:buNone/>
              <a:defRPr>
                <a:solidFill>
                  <a:srgbClr val="2F1425"/>
                </a:solidFill>
              </a:defRPr>
            </a:lvl7pPr>
            <a:lvl8pPr lvl="7" rtl="0">
              <a:spcBef>
                <a:spcPts val="0"/>
              </a:spcBef>
              <a:spcAft>
                <a:spcPts val="0"/>
              </a:spcAft>
              <a:buClr>
                <a:srgbClr val="2F1425"/>
              </a:buClr>
              <a:buSzPts val="2800"/>
              <a:buNone/>
              <a:defRPr>
                <a:solidFill>
                  <a:srgbClr val="2F1425"/>
                </a:solidFill>
              </a:defRPr>
            </a:lvl8pPr>
            <a:lvl9pPr lvl="8" rtl="0">
              <a:spcBef>
                <a:spcPts val="0"/>
              </a:spcBef>
              <a:spcAft>
                <a:spcPts val="0"/>
              </a:spcAft>
              <a:buClr>
                <a:srgbClr val="2F1425"/>
              </a:buClr>
              <a:buSzPts val="2800"/>
              <a:buNone/>
              <a:defRPr>
                <a:solidFill>
                  <a:srgbClr val="2F1425"/>
                </a:solidFill>
              </a:defRPr>
            </a:lvl9pPr>
          </a:lstStyle>
          <a:p>
            <a:endParaRPr/>
          </a:p>
        </p:txBody>
      </p:sp>
      <p:sp>
        <p:nvSpPr>
          <p:cNvPr id="137" name="Google Shape;137;p14"/>
          <p:cNvSpPr txBox="1">
            <a:spLocks noGrp="1"/>
          </p:cNvSpPr>
          <p:nvPr>
            <p:ph type="subTitle" idx="1"/>
          </p:nvPr>
        </p:nvSpPr>
        <p:spPr>
          <a:xfrm>
            <a:off x="985233" y="4869333"/>
            <a:ext cx="2991600" cy="903200"/>
          </a:xfrm>
          <a:prstGeom prst="rect">
            <a:avLst/>
          </a:prstGeom>
        </p:spPr>
        <p:txBody>
          <a:bodyPr spcFirstLastPara="1" wrap="square" lIns="121897" tIns="121897" rIns="121897" bIns="121897" anchor="t" anchorCtr="0">
            <a:noAutofit/>
          </a:bodyPr>
          <a:lstStyle>
            <a:lvl1pPr lvl="0" algn="ctr">
              <a:spcBef>
                <a:spcPts val="0"/>
              </a:spcBef>
              <a:spcAft>
                <a:spcPts val="0"/>
              </a:spcAft>
              <a:buClr>
                <a:srgbClr val="2F1425"/>
              </a:buClr>
              <a:buSzPts val="1400"/>
              <a:buNone/>
              <a:defRPr>
                <a:solidFill>
                  <a:srgbClr val="2F1425"/>
                </a:solidFill>
              </a:defRPr>
            </a:lvl1pPr>
            <a:lvl2pPr lvl="1" algn="ctr">
              <a:spcBef>
                <a:spcPts val="0"/>
              </a:spcBef>
              <a:spcAft>
                <a:spcPts val="0"/>
              </a:spcAft>
              <a:buClr>
                <a:srgbClr val="2F1425"/>
              </a:buClr>
              <a:buSzPts val="1400"/>
              <a:buNone/>
              <a:defRPr>
                <a:solidFill>
                  <a:srgbClr val="2F1425"/>
                </a:solidFill>
              </a:defRPr>
            </a:lvl2pPr>
            <a:lvl3pPr lvl="2" algn="ctr">
              <a:spcBef>
                <a:spcPts val="0"/>
              </a:spcBef>
              <a:spcAft>
                <a:spcPts val="0"/>
              </a:spcAft>
              <a:buClr>
                <a:srgbClr val="2F1425"/>
              </a:buClr>
              <a:buSzPts val="1400"/>
              <a:buNone/>
              <a:defRPr>
                <a:solidFill>
                  <a:srgbClr val="2F1425"/>
                </a:solidFill>
              </a:defRPr>
            </a:lvl3pPr>
            <a:lvl4pPr lvl="3" algn="ctr">
              <a:spcBef>
                <a:spcPts val="0"/>
              </a:spcBef>
              <a:spcAft>
                <a:spcPts val="0"/>
              </a:spcAft>
              <a:buClr>
                <a:srgbClr val="2F1425"/>
              </a:buClr>
              <a:buSzPts val="1400"/>
              <a:buNone/>
              <a:defRPr>
                <a:solidFill>
                  <a:srgbClr val="2F1425"/>
                </a:solidFill>
              </a:defRPr>
            </a:lvl4pPr>
            <a:lvl5pPr lvl="4" algn="ctr">
              <a:spcBef>
                <a:spcPts val="0"/>
              </a:spcBef>
              <a:spcAft>
                <a:spcPts val="0"/>
              </a:spcAft>
              <a:buClr>
                <a:srgbClr val="2F1425"/>
              </a:buClr>
              <a:buSzPts val="1400"/>
              <a:buNone/>
              <a:defRPr>
                <a:solidFill>
                  <a:srgbClr val="2F1425"/>
                </a:solidFill>
              </a:defRPr>
            </a:lvl5pPr>
            <a:lvl6pPr lvl="5" algn="ctr">
              <a:spcBef>
                <a:spcPts val="0"/>
              </a:spcBef>
              <a:spcAft>
                <a:spcPts val="0"/>
              </a:spcAft>
              <a:buClr>
                <a:srgbClr val="2F1425"/>
              </a:buClr>
              <a:buSzPts val="1400"/>
              <a:buNone/>
              <a:defRPr>
                <a:solidFill>
                  <a:srgbClr val="2F1425"/>
                </a:solidFill>
              </a:defRPr>
            </a:lvl6pPr>
            <a:lvl7pPr lvl="6" algn="ctr">
              <a:spcBef>
                <a:spcPts val="0"/>
              </a:spcBef>
              <a:spcAft>
                <a:spcPts val="0"/>
              </a:spcAft>
              <a:buClr>
                <a:srgbClr val="2F1425"/>
              </a:buClr>
              <a:buSzPts val="1400"/>
              <a:buNone/>
              <a:defRPr>
                <a:solidFill>
                  <a:srgbClr val="2F1425"/>
                </a:solidFill>
              </a:defRPr>
            </a:lvl7pPr>
            <a:lvl8pPr lvl="7" algn="ctr">
              <a:spcBef>
                <a:spcPts val="0"/>
              </a:spcBef>
              <a:spcAft>
                <a:spcPts val="0"/>
              </a:spcAft>
              <a:buClr>
                <a:srgbClr val="2F1425"/>
              </a:buClr>
              <a:buSzPts val="1400"/>
              <a:buNone/>
              <a:defRPr>
                <a:solidFill>
                  <a:srgbClr val="2F1425"/>
                </a:solidFill>
              </a:defRPr>
            </a:lvl8pPr>
            <a:lvl9pPr lvl="8" algn="ctr">
              <a:spcBef>
                <a:spcPts val="0"/>
              </a:spcBef>
              <a:spcAft>
                <a:spcPts val="0"/>
              </a:spcAft>
              <a:buClr>
                <a:srgbClr val="2F1425"/>
              </a:buClr>
              <a:buSzPts val="1400"/>
              <a:buNone/>
              <a:defRPr>
                <a:solidFill>
                  <a:srgbClr val="2F1425"/>
                </a:solidFill>
              </a:defRPr>
            </a:lvl9pPr>
          </a:lstStyle>
          <a:p>
            <a:endParaRPr/>
          </a:p>
        </p:txBody>
      </p:sp>
      <p:sp>
        <p:nvSpPr>
          <p:cNvPr id="138" name="Google Shape;138;p14"/>
          <p:cNvSpPr txBox="1">
            <a:spLocks noGrp="1"/>
          </p:cNvSpPr>
          <p:nvPr>
            <p:ph type="subTitle" idx="2"/>
          </p:nvPr>
        </p:nvSpPr>
        <p:spPr>
          <a:xfrm>
            <a:off x="985233"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
        <p:nvSpPr>
          <p:cNvPr id="139" name="Google Shape;139;p14"/>
          <p:cNvSpPr txBox="1">
            <a:spLocks noGrp="1"/>
          </p:cNvSpPr>
          <p:nvPr>
            <p:ph type="subTitle" idx="3"/>
          </p:nvPr>
        </p:nvSpPr>
        <p:spPr>
          <a:xfrm>
            <a:off x="4600200" y="4869333"/>
            <a:ext cx="2991600" cy="9032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0" name="Google Shape;140;p14"/>
          <p:cNvSpPr txBox="1">
            <a:spLocks noGrp="1"/>
          </p:cNvSpPr>
          <p:nvPr>
            <p:ph type="subTitle" idx="4"/>
          </p:nvPr>
        </p:nvSpPr>
        <p:spPr>
          <a:xfrm>
            <a:off x="4600200"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
        <p:nvSpPr>
          <p:cNvPr id="141" name="Google Shape;141;p14"/>
          <p:cNvSpPr txBox="1">
            <a:spLocks noGrp="1"/>
          </p:cNvSpPr>
          <p:nvPr>
            <p:ph type="subTitle" idx="5"/>
          </p:nvPr>
        </p:nvSpPr>
        <p:spPr>
          <a:xfrm>
            <a:off x="8215167" y="4869333"/>
            <a:ext cx="2991600" cy="9032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2" name="Google Shape;142;p14"/>
          <p:cNvSpPr txBox="1">
            <a:spLocks noGrp="1"/>
          </p:cNvSpPr>
          <p:nvPr>
            <p:ph type="subTitle" idx="6"/>
          </p:nvPr>
        </p:nvSpPr>
        <p:spPr>
          <a:xfrm>
            <a:off x="8215167"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Tree>
    <p:extLst>
      <p:ext uri="{BB962C8B-B14F-4D97-AF65-F5344CB8AC3E}">
        <p14:creationId xmlns:p14="http://schemas.microsoft.com/office/powerpoint/2010/main" val="11145253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421192"/>
      </p:ext>
    </p:extLst>
  </p:cSld>
  <p:clrMapOvr>
    <a:masterClrMapping/>
  </p:clrMapOvr>
  <p:transition spd="med" advClick="0" advTm="0">
    <p:pull/>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68"/>
        <p:cNvGrpSpPr/>
        <p:nvPr/>
      </p:nvGrpSpPr>
      <p:grpSpPr>
        <a:xfrm>
          <a:off x="0" y="0"/>
          <a:ext cx="0" cy="0"/>
          <a:chOff x="0" y="0"/>
          <a:chExt cx="0" cy="0"/>
        </a:xfrm>
      </p:grpSpPr>
      <p:sp>
        <p:nvSpPr>
          <p:cNvPr id="69" name="Google Shape;69;p48"/>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prstClr val="black"/>
              </a:buClr>
              <a:buSzPts val="2400"/>
            </a:pPr>
            <a:endParaRPr sz="2400" kern="1200">
              <a:solidFill>
                <a:prstClr val="black"/>
              </a:solidFill>
            </a:endParaRPr>
          </a:p>
        </p:txBody>
      </p:sp>
      <p:sp>
        <p:nvSpPr>
          <p:cNvPr id="70" name="Google Shape;70;p48"/>
          <p:cNvSpPr txBox="1">
            <a:spLocks noGrp="1"/>
          </p:cNvSpPr>
          <p:nvPr>
            <p:ph type="title"/>
          </p:nvPr>
        </p:nvSpPr>
        <p:spPr>
          <a:xfrm>
            <a:off x="1244867" y="2305600"/>
            <a:ext cx="4101600" cy="771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4200"/>
              <a:buNone/>
              <a:defRPr b="0">
                <a:solidFill>
                  <a:schemeClr val="lt1"/>
                </a:solidFill>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71" name="Google Shape;71;p48"/>
          <p:cNvSpPr txBox="1">
            <a:spLocks noGrp="1"/>
          </p:cNvSpPr>
          <p:nvPr>
            <p:ph type="subTitle" idx="1"/>
          </p:nvPr>
        </p:nvSpPr>
        <p:spPr>
          <a:xfrm>
            <a:off x="1448833" y="3134717"/>
            <a:ext cx="3897600" cy="1342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solidFill>
                  <a:schemeClr val="lt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3923024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1982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85282522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1">
  <p:cSld name="Title only 1">
    <p:spTree>
      <p:nvGrpSpPr>
        <p:cNvPr id="1" name="Shape 517"/>
        <p:cNvGrpSpPr/>
        <p:nvPr/>
      </p:nvGrpSpPr>
      <p:grpSpPr>
        <a:xfrm>
          <a:off x="0" y="0"/>
          <a:ext cx="0" cy="0"/>
          <a:chOff x="0" y="0"/>
          <a:chExt cx="0" cy="0"/>
        </a:xfrm>
      </p:grpSpPr>
      <p:sp>
        <p:nvSpPr>
          <p:cNvPr id="518" name="Google Shape;518;p70"/>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9" name="Google Shape;519;p70"/>
          <p:cNvSpPr txBox="1">
            <a:spLocks noGrp="1"/>
          </p:cNvSpPr>
          <p:nvPr>
            <p:ph type="title"/>
          </p:nvPr>
        </p:nvSpPr>
        <p:spPr>
          <a:xfrm>
            <a:off x="7397451" y="1716867"/>
            <a:ext cx="2638000" cy="68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b="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20" name="Google Shape;520;p70"/>
          <p:cNvSpPr/>
          <p:nvPr/>
        </p:nvSpPr>
        <p:spPr>
          <a:xfrm>
            <a:off x="310334" y="1604751"/>
            <a:ext cx="5310687" cy="7967751"/>
          </a:xfrm>
          <a:custGeom>
            <a:avLst/>
            <a:gdLst/>
            <a:ahLst/>
            <a:cxnLst/>
            <a:rect l="l" t="t" r="r" b="b"/>
            <a:pathLst>
              <a:path w="138902" h="208398" extrusionOk="0">
                <a:moveTo>
                  <a:pt x="101452" y="0"/>
                </a:moveTo>
                <a:cubicBezTo>
                  <a:pt x="100874" y="0"/>
                  <a:pt x="100033" y="129"/>
                  <a:pt x="98964" y="397"/>
                </a:cubicBezTo>
                <a:cubicBezTo>
                  <a:pt x="94949" y="1383"/>
                  <a:pt x="78114" y="6877"/>
                  <a:pt x="65647" y="11948"/>
                </a:cubicBezTo>
                <a:cubicBezTo>
                  <a:pt x="41980" y="21739"/>
                  <a:pt x="19863" y="34981"/>
                  <a:pt x="0" y="51252"/>
                </a:cubicBezTo>
                <a:lnTo>
                  <a:pt x="0" y="208397"/>
                </a:lnTo>
                <a:lnTo>
                  <a:pt x="138901" y="208397"/>
                </a:lnTo>
                <a:lnTo>
                  <a:pt x="138901" y="134368"/>
                </a:lnTo>
                <a:lnTo>
                  <a:pt x="138831" y="134368"/>
                </a:lnTo>
                <a:cubicBezTo>
                  <a:pt x="131527" y="132474"/>
                  <a:pt x="127132" y="116284"/>
                  <a:pt x="118367" y="116284"/>
                </a:cubicBezTo>
                <a:cubicBezTo>
                  <a:pt x="115722" y="116284"/>
                  <a:pt x="112678" y="117759"/>
                  <a:pt x="109036" y="121548"/>
                </a:cubicBezTo>
                <a:cubicBezTo>
                  <a:pt x="108226" y="118026"/>
                  <a:pt x="105549" y="116371"/>
                  <a:pt x="102714" y="116371"/>
                </a:cubicBezTo>
                <a:cubicBezTo>
                  <a:pt x="99879" y="116371"/>
                  <a:pt x="96886" y="118026"/>
                  <a:pt x="95442" y="121126"/>
                </a:cubicBezTo>
                <a:cubicBezTo>
                  <a:pt x="92483" y="109997"/>
                  <a:pt x="96639" y="97177"/>
                  <a:pt x="81777" y="93444"/>
                </a:cubicBezTo>
                <a:cubicBezTo>
                  <a:pt x="79841" y="92943"/>
                  <a:pt x="77808" y="92713"/>
                  <a:pt x="75737" y="92713"/>
                </a:cubicBezTo>
                <a:cubicBezTo>
                  <a:pt x="69370" y="92713"/>
                  <a:pt x="62651" y="94886"/>
                  <a:pt x="57335" y="98022"/>
                </a:cubicBezTo>
                <a:cubicBezTo>
                  <a:pt x="54805" y="99549"/>
                  <a:pt x="53194" y="101400"/>
                  <a:pt x="51547" y="101400"/>
                </a:cubicBezTo>
                <a:cubicBezTo>
                  <a:pt x="50535" y="101400"/>
                  <a:pt x="49509" y="100701"/>
                  <a:pt x="48249" y="98797"/>
                </a:cubicBezTo>
                <a:cubicBezTo>
                  <a:pt x="45784" y="95064"/>
                  <a:pt x="50714" y="91401"/>
                  <a:pt x="44516" y="88936"/>
                </a:cubicBezTo>
                <a:cubicBezTo>
                  <a:pt x="43315" y="88504"/>
                  <a:pt x="42235" y="88356"/>
                  <a:pt x="41258" y="88356"/>
                </a:cubicBezTo>
                <a:cubicBezTo>
                  <a:pt x="39146" y="88356"/>
                  <a:pt x="37511" y="89045"/>
                  <a:pt x="36167" y="89045"/>
                </a:cubicBezTo>
                <a:cubicBezTo>
                  <a:pt x="34484" y="89045"/>
                  <a:pt x="33256" y="87963"/>
                  <a:pt x="32119" y="83090"/>
                </a:cubicBezTo>
                <a:cubicBezTo>
                  <a:pt x="30499" y="76046"/>
                  <a:pt x="21765" y="48223"/>
                  <a:pt x="100513" y="2158"/>
                </a:cubicBezTo>
                <a:cubicBezTo>
                  <a:pt x="102708" y="761"/>
                  <a:pt x="102854" y="0"/>
                  <a:pt x="10145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1" name="Google Shape;521;p70"/>
          <p:cNvSpPr/>
          <p:nvPr/>
        </p:nvSpPr>
        <p:spPr>
          <a:xfrm>
            <a:off x="4746246" y="940667"/>
            <a:ext cx="1184769" cy="447997"/>
          </a:xfrm>
          <a:custGeom>
            <a:avLst/>
            <a:gdLst/>
            <a:ahLst/>
            <a:cxnLst/>
            <a:rect l="l" t="t" r="r" b="b"/>
            <a:pathLst>
              <a:path w="3713" h="1404" extrusionOk="0">
                <a:moveTo>
                  <a:pt x="3479" y="1"/>
                </a:moveTo>
                <a:cubicBezTo>
                  <a:pt x="3100" y="1"/>
                  <a:pt x="2263" y="266"/>
                  <a:pt x="1852" y="467"/>
                </a:cubicBezTo>
                <a:cubicBezTo>
                  <a:pt x="1309" y="729"/>
                  <a:pt x="0" y="1204"/>
                  <a:pt x="59" y="1378"/>
                </a:cubicBezTo>
                <a:cubicBezTo>
                  <a:pt x="65" y="1395"/>
                  <a:pt x="92" y="1403"/>
                  <a:pt x="138" y="1403"/>
                </a:cubicBezTo>
                <a:cubicBezTo>
                  <a:pt x="461" y="1403"/>
                  <a:pt x="1675" y="1022"/>
                  <a:pt x="2472" y="768"/>
                </a:cubicBezTo>
                <a:cubicBezTo>
                  <a:pt x="3383" y="477"/>
                  <a:pt x="3713" y="322"/>
                  <a:pt x="3674" y="80"/>
                </a:cubicBezTo>
                <a:cubicBezTo>
                  <a:pt x="3665" y="24"/>
                  <a:pt x="3593" y="1"/>
                  <a:pt x="34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522" name="Google Shape;522;p70"/>
          <p:cNvGrpSpPr/>
          <p:nvPr/>
        </p:nvGrpSpPr>
        <p:grpSpPr>
          <a:xfrm>
            <a:off x="6165572" y="596899"/>
            <a:ext cx="1373737" cy="327031"/>
            <a:chOff x="4294800" y="187900"/>
            <a:chExt cx="2283474" cy="543601"/>
          </a:xfrm>
        </p:grpSpPr>
        <p:sp>
          <p:nvSpPr>
            <p:cNvPr id="523" name="Google Shape;523;p70"/>
            <p:cNvSpPr/>
            <p:nvPr/>
          </p:nvSpPr>
          <p:spPr>
            <a:xfrm>
              <a:off x="5560418" y="457542"/>
              <a:ext cx="378709" cy="188491"/>
            </a:xfrm>
            <a:custGeom>
              <a:avLst/>
              <a:gdLst/>
              <a:ahLst/>
              <a:cxnLst/>
              <a:rect l="l" t="t" r="r" b="b"/>
              <a:pathLst>
                <a:path w="1316" h="655" extrusionOk="0">
                  <a:moveTo>
                    <a:pt x="1100" y="0"/>
                  </a:moveTo>
                  <a:cubicBezTo>
                    <a:pt x="999" y="0"/>
                    <a:pt x="641" y="36"/>
                    <a:pt x="203" y="225"/>
                  </a:cubicBezTo>
                  <a:cubicBezTo>
                    <a:pt x="148" y="251"/>
                    <a:pt x="90" y="277"/>
                    <a:pt x="38" y="309"/>
                  </a:cubicBezTo>
                  <a:cubicBezTo>
                    <a:pt x="6" y="326"/>
                    <a:pt x="0" y="364"/>
                    <a:pt x="6" y="405"/>
                  </a:cubicBezTo>
                  <a:cubicBezTo>
                    <a:pt x="12" y="445"/>
                    <a:pt x="20" y="486"/>
                    <a:pt x="29" y="523"/>
                  </a:cubicBezTo>
                  <a:cubicBezTo>
                    <a:pt x="41" y="558"/>
                    <a:pt x="49" y="596"/>
                    <a:pt x="78" y="607"/>
                  </a:cubicBezTo>
                  <a:cubicBezTo>
                    <a:pt x="90" y="613"/>
                    <a:pt x="125" y="622"/>
                    <a:pt x="133" y="625"/>
                  </a:cubicBezTo>
                  <a:cubicBezTo>
                    <a:pt x="177" y="634"/>
                    <a:pt x="220" y="636"/>
                    <a:pt x="264" y="639"/>
                  </a:cubicBezTo>
                  <a:cubicBezTo>
                    <a:pt x="338" y="650"/>
                    <a:pt x="413" y="655"/>
                    <a:pt x="489" y="655"/>
                  </a:cubicBezTo>
                  <a:cubicBezTo>
                    <a:pt x="539" y="655"/>
                    <a:pt x="589" y="653"/>
                    <a:pt x="640" y="648"/>
                  </a:cubicBezTo>
                  <a:cubicBezTo>
                    <a:pt x="692" y="645"/>
                    <a:pt x="747" y="639"/>
                    <a:pt x="802" y="634"/>
                  </a:cubicBezTo>
                  <a:cubicBezTo>
                    <a:pt x="860" y="625"/>
                    <a:pt x="918" y="613"/>
                    <a:pt x="979" y="602"/>
                  </a:cubicBezTo>
                  <a:cubicBezTo>
                    <a:pt x="1037" y="590"/>
                    <a:pt x="1104" y="570"/>
                    <a:pt x="1167" y="552"/>
                  </a:cubicBezTo>
                  <a:cubicBezTo>
                    <a:pt x="1188" y="544"/>
                    <a:pt x="1208" y="538"/>
                    <a:pt x="1228" y="532"/>
                  </a:cubicBezTo>
                  <a:cubicBezTo>
                    <a:pt x="1243" y="509"/>
                    <a:pt x="1315" y="477"/>
                    <a:pt x="1275" y="251"/>
                  </a:cubicBezTo>
                  <a:cubicBezTo>
                    <a:pt x="1231" y="22"/>
                    <a:pt x="1156" y="14"/>
                    <a:pt x="1127" y="2"/>
                  </a:cubicBezTo>
                  <a:cubicBezTo>
                    <a:pt x="1123" y="1"/>
                    <a:pt x="1114" y="0"/>
                    <a:pt x="1100"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4" name="Google Shape;524;p70"/>
            <p:cNvSpPr/>
            <p:nvPr/>
          </p:nvSpPr>
          <p:spPr>
            <a:xfrm>
              <a:off x="5870348" y="458117"/>
              <a:ext cx="68778" cy="151944"/>
            </a:xfrm>
            <a:custGeom>
              <a:avLst/>
              <a:gdLst/>
              <a:ahLst/>
              <a:cxnLst/>
              <a:rect l="l" t="t" r="r" b="b"/>
              <a:pathLst>
                <a:path w="239" h="528" extrusionOk="0">
                  <a:moveTo>
                    <a:pt x="50" y="0"/>
                  </a:moveTo>
                  <a:cubicBezTo>
                    <a:pt x="50" y="0"/>
                    <a:pt x="1" y="52"/>
                    <a:pt x="44" y="290"/>
                  </a:cubicBezTo>
                  <a:cubicBezTo>
                    <a:pt x="79" y="498"/>
                    <a:pt x="151" y="527"/>
                    <a:pt x="151" y="527"/>
                  </a:cubicBezTo>
                  <a:cubicBezTo>
                    <a:pt x="166" y="507"/>
                    <a:pt x="238" y="475"/>
                    <a:pt x="198" y="249"/>
                  </a:cubicBezTo>
                  <a:cubicBezTo>
                    <a:pt x="154" y="20"/>
                    <a:pt x="79" y="12"/>
                    <a:pt x="50"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5" name="Google Shape;525;p70"/>
            <p:cNvSpPr/>
            <p:nvPr/>
          </p:nvSpPr>
          <p:spPr>
            <a:xfrm>
              <a:off x="5887039" y="474520"/>
              <a:ext cx="40288" cy="118850"/>
            </a:xfrm>
            <a:custGeom>
              <a:avLst/>
              <a:gdLst/>
              <a:ahLst/>
              <a:cxnLst/>
              <a:rect l="l" t="t" r="r" b="b"/>
              <a:pathLst>
                <a:path w="140" h="413" extrusionOk="0">
                  <a:moveTo>
                    <a:pt x="38" y="1"/>
                  </a:moveTo>
                  <a:cubicBezTo>
                    <a:pt x="37" y="1"/>
                    <a:pt x="36" y="1"/>
                    <a:pt x="35" y="1"/>
                  </a:cubicBezTo>
                  <a:cubicBezTo>
                    <a:pt x="6" y="4"/>
                    <a:pt x="1" y="99"/>
                    <a:pt x="21" y="215"/>
                  </a:cubicBezTo>
                  <a:cubicBezTo>
                    <a:pt x="41" y="326"/>
                    <a:pt x="80" y="412"/>
                    <a:pt x="106" y="412"/>
                  </a:cubicBezTo>
                  <a:cubicBezTo>
                    <a:pt x="107" y="412"/>
                    <a:pt x="107" y="412"/>
                    <a:pt x="108" y="412"/>
                  </a:cubicBezTo>
                  <a:cubicBezTo>
                    <a:pt x="137" y="407"/>
                    <a:pt x="140" y="311"/>
                    <a:pt x="119" y="198"/>
                  </a:cubicBezTo>
                  <a:cubicBezTo>
                    <a:pt x="100" y="86"/>
                    <a:pt x="64" y="1"/>
                    <a:pt x="38" y="1"/>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6" name="Google Shape;526;p70"/>
            <p:cNvSpPr/>
            <p:nvPr/>
          </p:nvSpPr>
          <p:spPr>
            <a:xfrm>
              <a:off x="4509190" y="187900"/>
              <a:ext cx="2069084" cy="449788"/>
            </a:xfrm>
            <a:custGeom>
              <a:avLst/>
              <a:gdLst/>
              <a:ahLst/>
              <a:cxnLst/>
              <a:rect l="l" t="t" r="r" b="b"/>
              <a:pathLst>
                <a:path w="7190" h="1563" extrusionOk="0">
                  <a:moveTo>
                    <a:pt x="733" y="1"/>
                  </a:moveTo>
                  <a:cubicBezTo>
                    <a:pt x="455" y="12"/>
                    <a:pt x="0" y="253"/>
                    <a:pt x="0" y="253"/>
                  </a:cubicBezTo>
                  <a:lnTo>
                    <a:pt x="21" y="319"/>
                  </a:lnTo>
                  <a:lnTo>
                    <a:pt x="299" y="366"/>
                  </a:lnTo>
                  <a:lnTo>
                    <a:pt x="780" y="1278"/>
                  </a:lnTo>
                  <a:lnTo>
                    <a:pt x="768" y="1284"/>
                  </a:lnTo>
                  <a:cubicBezTo>
                    <a:pt x="751" y="1295"/>
                    <a:pt x="742" y="1319"/>
                    <a:pt x="751" y="1342"/>
                  </a:cubicBezTo>
                  <a:lnTo>
                    <a:pt x="765" y="1371"/>
                  </a:lnTo>
                  <a:cubicBezTo>
                    <a:pt x="1374" y="1548"/>
                    <a:pt x="2245" y="1550"/>
                    <a:pt x="2298" y="1550"/>
                  </a:cubicBezTo>
                  <a:cubicBezTo>
                    <a:pt x="2299" y="1550"/>
                    <a:pt x="2300" y="1550"/>
                    <a:pt x="2300" y="1550"/>
                  </a:cubicBezTo>
                  <a:cubicBezTo>
                    <a:pt x="2300" y="1550"/>
                    <a:pt x="2863" y="1562"/>
                    <a:pt x="3028" y="1562"/>
                  </a:cubicBezTo>
                  <a:cubicBezTo>
                    <a:pt x="3045" y="1562"/>
                    <a:pt x="3057" y="1562"/>
                    <a:pt x="3065" y="1562"/>
                  </a:cubicBezTo>
                  <a:cubicBezTo>
                    <a:pt x="4337" y="1504"/>
                    <a:pt x="4499" y="1420"/>
                    <a:pt x="4858" y="1252"/>
                  </a:cubicBezTo>
                  <a:cubicBezTo>
                    <a:pt x="5116" y="1136"/>
                    <a:pt x="5391" y="1055"/>
                    <a:pt x="5672" y="1011"/>
                  </a:cubicBezTo>
                  <a:cubicBezTo>
                    <a:pt x="6883" y="809"/>
                    <a:pt x="6874" y="722"/>
                    <a:pt x="6923" y="704"/>
                  </a:cubicBezTo>
                  <a:cubicBezTo>
                    <a:pt x="6970" y="687"/>
                    <a:pt x="7190" y="551"/>
                    <a:pt x="7158" y="522"/>
                  </a:cubicBezTo>
                  <a:cubicBezTo>
                    <a:pt x="7077" y="435"/>
                    <a:pt x="6616" y="290"/>
                    <a:pt x="6616" y="290"/>
                  </a:cubicBezTo>
                  <a:cubicBezTo>
                    <a:pt x="6451" y="142"/>
                    <a:pt x="6246" y="105"/>
                    <a:pt x="6076" y="105"/>
                  </a:cubicBezTo>
                  <a:cubicBezTo>
                    <a:pt x="5936" y="105"/>
                    <a:pt x="5820" y="130"/>
                    <a:pt x="5771" y="140"/>
                  </a:cubicBezTo>
                  <a:lnTo>
                    <a:pt x="2683" y="693"/>
                  </a:lnTo>
                  <a:cubicBezTo>
                    <a:pt x="2465" y="733"/>
                    <a:pt x="2005" y="771"/>
                    <a:pt x="1785" y="786"/>
                  </a:cubicBezTo>
                  <a:cubicBezTo>
                    <a:pt x="1738" y="793"/>
                    <a:pt x="1697" y="796"/>
                    <a:pt x="1661" y="796"/>
                  </a:cubicBezTo>
                  <a:cubicBezTo>
                    <a:pt x="1469" y="796"/>
                    <a:pt x="1403" y="708"/>
                    <a:pt x="1373" y="684"/>
                  </a:cubicBezTo>
                  <a:cubicBezTo>
                    <a:pt x="1342" y="652"/>
                    <a:pt x="997" y="270"/>
                    <a:pt x="997" y="270"/>
                  </a:cubicBezTo>
                  <a:cubicBezTo>
                    <a:pt x="974" y="206"/>
                    <a:pt x="948" y="142"/>
                    <a:pt x="916" y="82"/>
                  </a:cubicBezTo>
                  <a:cubicBezTo>
                    <a:pt x="887" y="35"/>
                    <a:pt x="849" y="6"/>
                    <a:pt x="733" y="1"/>
                  </a:cubicBezTo>
                  <a:close/>
                </a:path>
              </a:pathLst>
            </a:custGeom>
            <a:solidFill>
              <a:srgbClr val="F9CD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7" name="Google Shape;527;p70"/>
            <p:cNvSpPr/>
            <p:nvPr/>
          </p:nvSpPr>
          <p:spPr>
            <a:xfrm>
              <a:off x="4725018" y="292937"/>
              <a:ext cx="1844909" cy="346478"/>
            </a:xfrm>
            <a:custGeom>
              <a:avLst/>
              <a:gdLst/>
              <a:ahLst/>
              <a:cxnLst/>
              <a:rect l="l" t="t" r="r" b="b"/>
              <a:pathLst>
                <a:path w="6411" h="1204" extrusionOk="0">
                  <a:moveTo>
                    <a:pt x="6069" y="1"/>
                  </a:moveTo>
                  <a:lnTo>
                    <a:pt x="6069" y="1"/>
                  </a:lnTo>
                  <a:cubicBezTo>
                    <a:pt x="6069" y="1"/>
                    <a:pt x="6385" y="145"/>
                    <a:pt x="6362" y="174"/>
                  </a:cubicBezTo>
                  <a:cubicBezTo>
                    <a:pt x="6286" y="215"/>
                    <a:pt x="6052" y="339"/>
                    <a:pt x="5394" y="455"/>
                  </a:cubicBezTo>
                  <a:lnTo>
                    <a:pt x="4398" y="635"/>
                  </a:lnTo>
                  <a:cubicBezTo>
                    <a:pt x="4296" y="652"/>
                    <a:pt x="4152" y="771"/>
                    <a:pt x="3926" y="812"/>
                  </a:cubicBezTo>
                  <a:cubicBezTo>
                    <a:pt x="3703" y="852"/>
                    <a:pt x="2784" y="977"/>
                    <a:pt x="2454" y="1035"/>
                  </a:cubicBezTo>
                  <a:cubicBezTo>
                    <a:pt x="2034" y="1116"/>
                    <a:pt x="1634" y="1095"/>
                    <a:pt x="1041" y="1119"/>
                  </a:cubicBezTo>
                  <a:lnTo>
                    <a:pt x="1" y="980"/>
                  </a:lnTo>
                  <a:lnTo>
                    <a:pt x="1" y="980"/>
                  </a:lnTo>
                  <a:lnTo>
                    <a:pt x="15" y="1011"/>
                  </a:lnTo>
                  <a:cubicBezTo>
                    <a:pt x="644" y="1191"/>
                    <a:pt x="1547" y="1191"/>
                    <a:pt x="1547" y="1191"/>
                  </a:cubicBezTo>
                  <a:cubicBezTo>
                    <a:pt x="1547" y="1191"/>
                    <a:pt x="2112" y="1203"/>
                    <a:pt x="2278" y="1203"/>
                  </a:cubicBezTo>
                  <a:cubicBezTo>
                    <a:pt x="2295" y="1203"/>
                    <a:pt x="2307" y="1203"/>
                    <a:pt x="2315" y="1203"/>
                  </a:cubicBezTo>
                  <a:cubicBezTo>
                    <a:pt x="3587" y="1142"/>
                    <a:pt x="3749" y="1058"/>
                    <a:pt x="4108" y="893"/>
                  </a:cubicBezTo>
                  <a:cubicBezTo>
                    <a:pt x="4366" y="774"/>
                    <a:pt x="4641" y="690"/>
                    <a:pt x="4922" y="646"/>
                  </a:cubicBezTo>
                  <a:cubicBezTo>
                    <a:pt x="6133" y="444"/>
                    <a:pt x="6124" y="357"/>
                    <a:pt x="6173" y="339"/>
                  </a:cubicBezTo>
                  <a:cubicBezTo>
                    <a:pt x="6255" y="299"/>
                    <a:pt x="6333" y="250"/>
                    <a:pt x="6399" y="186"/>
                  </a:cubicBezTo>
                  <a:cubicBezTo>
                    <a:pt x="6405" y="180"/>
                    <a:pt x="6408" y="177"/>
                    <a:pt x="6411" y="169"/>
                  </a:cubicBezTo>
                  <a:lnTo>
                    <a:pt x="6411" y="166"/>
                  </a:lnTo>
                  <a:cubicBezTo>
                    <a:pt x="6411" y="166"/>
                    <a:pt x="6411" y="163"/>
                    <a:pt x="6411" y="163"/>
                  </a:cubicBezTo>
                  <a:cubicBezTo>
                    <a:pt x="6411" y="163"/>
                    <a:pt x="6408" y="163"/>
                    <a:pt x="6408" y="160"/>
                  </a:cubicBezTo>
                  <a:cubicBezTo>
                    <a:pt x="6362" y="113"/>
                    <a:pt x="6202" y="50"/>
                    <a:pt x="6069"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8" name="Google Shape;528;p70"/>
            <p:cNvSpPr/>
            <p:nvPr/>
          </p:nvSpPr>
          <p:spPr>
            <a:xfrm>
              <a:off x="4509190" y="187900"/>
              <a:ext cx="642884" cy="367773"/>
            </a:xfrm>
            <a:custGeom>
              <a:avLst/>
              <a:gdLst/>
              <a:ahLst/>
              <a:cxnLst/>
              <a:rect l="l" t="t" r="r" b="b"/>
              <a:pathLst>
                <a:path w="2234" h="1278" extrusionOk="0">
                  <a:moveTo>
                    <a:pt x="736" y="1"/>
                  </a:moveTo>
                  <a:cubicBezTo>
                    <a:pt x="458" y="12"/>
                    <a:pt x="0" y="253"/>
                    <a:pt x="0" y="253"/>
                  </a:cubicBezTo>
                  <a:lnTo>
                    <a:pt x="21" y="319"/>
                  </a:lnTo>
                  <a:lnTo>
                    <a:pt x="299" y="366"/>
                  </a:lnTo>
                  <a:lnTo>
                    <a:pt x="777" y="1278"/>
                  </a:lnTo>
                  <a:cubicBezTo>
                    <a:pt x="777" y="1278"/>
                    <a:pt x="1637" y="893"/>
                    <a:pt x="2234" y="748"/>
                  </a:cubicBezTo>
                  <a:lnTo>
                    <a:pt x="2234" y="748"/>
                  </a:lnTo>
                  <a:cubicBezTo>
                    <a:pt x="2066" y="765"/>
                    <a:pt x="1895" y="780"/>
                    <a:pt x="1788" y="786"/>
                  </a:cubicBezTo>
                  <a:cubicBezTo>
                    <a:pt x="1741" y="793"/>
                    <a:pt x="1699" y="796"/>
                    <a:pt x="1662" y="796"/>
                  </a:cubicBezTo>
                  <a:cubicBezTo>
                    <a:pt x="1469" y="796"/>
                    <a:pt x="1403" y="708"/>
                    <a:pt x="1373" y="684"/>
                  </a:cubicBezTo>
                  <a:cubicBezTo>
                    <a:pt x="1342" y="652"/>
                    <a:pt x="997" y="270"/>
                    <a:pt x="997" y="270"/>
                  </a:cubicBezTo>
                  <a:cubicBezTo>
                    <a:pt x="974" y="206"/>
                    <a:pt x="948" y="142"/>
                    <a:pt x="916" y="82"/>
                  </a:cubicBezTo>
                  <a:cubicBezTo>
                    <a:pt x="887" y="35"/>
                    <a:pt x="849" y="6"/>
                    <a:pt x="736" y="1"/>
                  </a:cubicBezTo>
                  <a:close/>
                </a:path>
              </a:pathLst>
            </a:custGeom>
            <a:solidFill>
              <a:srgbClr val="F9CD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9" name="Google Shape;529;p70"/>
            <p:cNvSpPr/>
            <p:nvPr/>
          </p:nvSpPr>
          <p:spPr>
            <a:xfrm>
              <a:off x="4509190" y="242864"/>
              <a:ext cx="643747" cy="312809"/>
            </a:xfrm>
            <a:custGeom>
              <a:avLst/>
              <a:gdLst/>
              <a:ahLst/>
              <a:cxnLst/>
              <a:rect l="l" t="t" r="r" b="b"/>
              <a:pathLst>
                <a:path w="2237" h="1087" extrusionOk="0">
                  <a:moveTo>
                    <a:pt x="890" y="1"/>
                  </a:moveTo>
                  <a:lnTo>
                    <a:pt x="290" y="111"/>
                  </a:lnTo>
                  <a:lnTo>
                    <a:pt x="50" y="73"/>
                  </a:lnTo>
                  <a:lnTo>
                    <a:pt x="41" y="41"/>
                  </a:lnTo>
                  <a:lnTo>
                    <a:pt x="0" y="59"/>
                  </a:lnTo>
                  <a:lnTo>
                    <a:pt x="21" y="128"/>
                  </a:lnTo>
                  <a:lnTo>
                    <a:pt x="113" y="143"/>
                  </a:lnTo>
                  <a:lnTo>
                    <a:pt x="299" y="175"/>
                  </a:lnTo>
                  <a:lnTo>
                    <a:pt x="345" y="264"/>
                  </a:lnTo>
                  <a:lnTo>
                    <a:pt x="780" y="1087"/>
                  </a:lnTo>
                  <a:cubicBezTo>
                    <a:pt x="780" y="1087"/>
                    <a:pt x="1640" y="702"/>
                    <a:pt x="2237" y="557"/>
                  </a:cubicBezTo>
                  <a:lnTo>
                    <a:pt x="2237" y="557"/>
                  </a:lnTo>
                  <a:cubicBezTo>
                    <a:pt x="2147" y="568"/>
                    <a:pt x="2060" y="574"/>
                    <a:pt x="1982" y="580"/>
                  </a:cubicBezTo>
                  <a:cubicBezTo>
                    <a:pt x="1666" y="679"/>
                    <a:pt x="1330" y="812"/>
                    <a:pt x="1095" y="907"/>
                  </a:cubicBezTo>
                  <a:cubicBezTo>
                    <a:pt x="1055" y="923"/>
                    <a:pt x="1014" y="931"/>
                    <a:pt x="972" y="931"/>
                  </a:cubicBezTo>
                  <a:cubicBezTo>
                    <a:pt x="842" y="931"/>
                    <a:pt x="714" y="854"/>
                    <a:pt x="643" y="719"/>
                  </a:cubicBezTo>
                  <a:lnTo>
                    <a:pt x="455" y="363"/>
                  </a:lnTo>
                  <a:cubicBezTo>
                    <a:pt x="420" y="299"/>
                    <a:pt x="441" y="221"/>
                    <a:pt x="501" y="186"/>
                  </a:cubicBezTo>
                  <a:lnTo>
                    <a:pt x="890" y="1"/>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0" name="Google Shape;530;p70"/>
            <p:cNvSpPr/>
            <p:nvPr/>
          </p:nvSpPr>
          <p:spPr>
            <a:xfrm>
              <a:off x="6253947" y="237109"/>
              <a:ext cx="159426" cy="63022"/>
            </a:xfrm>
            <a:custGeom>
              <a:avLst/>
              <a:gdLst/>
              <a:ahLst/>
              <a:cxnLst/>
              <a:rect l="l" t="t" r="r" b="b"/>
              <a:pathLst>
                <a:path w="554" h="219" extrusionOk="0">
                  <a:moveTo>
                    <a:pt x="362" y="0"/>
                  </a:moveTo>
                  <a:cubicBezTo>
                    <a:pt x="356" y="0"/>
                    <a:pt x="200" y="38"/>
                    <a:pt x="0" y="64"/>
                  </a:cubicBezTo>
                  <a:lnTo>
                    <a:pt x="139" y="206"/>
                  </a:lnTo>
                  <a:cubicBezTo>
                    <a:pt x="146" y="213"/>
                    <a:pt x="157" y="218"/>
                    <a:pt x="168" y="218"/>
                  </a:cubicBezTo>
                  <a:cubicBezTo>
                    <a:pt x="170" y="218"/>
                    <a:pt x="172" y="218"/>
                    <a:pt x="174" y="218"/>
                  </a:cubicBezTo>
                  <a:cubicBezTo>
                    <a:pt x="243" y="209"/>
                    <a:pt x="478" y="171"/>
                    <a:pt x="553" y="119"/>
                  </a:cubicBezTo>
                  <a:cubicBezTo>
                    <a:pt x="498" y="70"/>
                    <a:pt x="432" y="29"/>
                    <a:pt x="362"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1" name="Google Shape;531;p70"/>
            <p:cNvSpPr/>
            <p:nvPr/>
          </p:nvSpPr>
          <p:spPr>
            <a:xfrm>
              <a:off x="5977111" y="328045"/>
              <a:ext cx="71943" cy="67627"/>
            </a:xfrm>
            <a:custGeom>
              <a:avLst/>
              <a:gdLst/>
              <a:ahLst/>
              <a:cxnLst/>
              <a:rect l="l" t="t" r="r" b="b"/>
              <a:pathLst>
                <a:path w="250" h="235" extrusionOk="0">
                  <a:moveTo>
                    <a:pt x="180" y="0"/>
                  </a:moveTo>
                  <a:lnTo>
                    <a:pt x="35" y="26"/>
                  </a:lnTo>
                  <a:cubicBezTo>
                    <a:pt x="15" y="32"/>
                    <a:pt x="0" y="55"/>
                    <a:pt x="9" y="78"/>
                  </a:cubicBezTo>
                  <a:lnTo>
                    <a:pt x="27" y="194"/>
                  </a:lnTo>
                  <a:cubicBezTo>
                    <a:pt x="29" y="217"/>
                    <a:pt x="50" y="235"/>
                    <a:pt x="73" y="235"/>
                  </a:cubicBezTo>
                  <a:lnTo>
                    <a:pt x="215" y="212"/>
                  </a:lnTo>
                  <a:cubicBezTo>
                    <a:pt x="235" y="203"/>
                    <a:pt x="250" y="180"/>
                    <a:pt x="244" y="157"/>
                  </a:cubicBezTo>
                  <a:lnTo>
                    <a:pt x="223" y="41"/>
                  </a:lnTo>
                  <a:cubicBezTo>
                    <a:pt x="221" y="18"/>
                    <a:pt x="203" y="0"/>
                    <a:pt x="180"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2" name="Google Shape;532;p70"/>
            <p:cNvSpPr/>
            <p:nvPr/>
          </p:nvSpPr>
          <p:spPr>
            <a:xfrm>
              <a:off x="6088766" y="285742"/>
              <a:ext cx="77123" cy="139282"/>
            </a:xfrm>
            <a:custGeom>
              <a:avLst/>
              <a:gdLst/>
              <a:ahLst/>
              <a:cxnLst/>
              <a:rect l="l" t="t" r="r" b="b"/>
              <a:pathLst>
                <a:path w="268" h="484" extrusionOk="0">
                  <a:moveTo>
                    <a:pt x="169" y="1"/>
                  </a:moveTo>
                  <a:cubicBezTo>
                    <a:pt x="166" y="1"/>
                    <a:pt x="163" y="1"/>
                    <a:pt x="160" y="2"/>
                  </a:cubicBezTo>
                  <a:lnTo>
                    <a:pt x="30" y="23"/>
                  </a:lnTo>
                  <a:cubicBezTo>
                    <a:pt x="12" y="26"/>
                    <a:pt x="1" y="43"/>
                    <a:pt x="3" y="60"/>
                  </a:cubicBezTo>
                  <a:lnTo>
                    <a:pt x="70" y="457"/>
                  </a:lnTo>
                  <a:cubicBezTo>
                    <a:pt x="73" y="473"/>
                    <a:pt x="87" y="484"/>
                    <a:pt x="102" y="484"/>
                  </a:cubicBezTo>
                  <a:cubicBezTo>
                    <a:pt x="104" y="484"/>
                    <a:pt x="106" y="483"/>
                    <a:pt x="108" y="483"/>
                  </a:cubicBezTo>
                  <a:lnTo>
                    <a:pt x="238" y="463"/>
                  </a:lnTo>
                  <a:cubicBezTo>
                    <a:pt x="256" y="460"/>
                    <a:pt x="267" y="443"/>
                    <a:pt x="267" y="425"/>
                  </a:cubicBezTo>
                  <a:lnTo>
                    <a:pt x="200" y="28"/>
                  </a:lnTo>
                  <a:cubicBezTo>
                    <a:pt x="196" y="12"/>
                    <a:pt x="183" y="1"/>
                    <a:pt x="169"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3" name="Google Shape;533;p70"/>
            <p:cNvSpPr/>
            <p:nvPr/>
          </p:nvSpPr>
          <p:spPr>
            <a:xfrm>
              <a:off x="5160128" y="448621"/>
              <a:ext cx="77986" cy="139857"/>
            </a:xfrm>
            <a:custGeom>
              <a:avLst/>
              <a:gdLst/>
              <a:ahLst/>
              <a:cxnLst/>
              <a:rect l="l" t="t" r="r" b="b"/>
              <a:pathLst>
                <a:path w="271" h="486" extrusionOk="0">
                  <a:moveTo>
                    <a:pt x="165" y="1"/>
                  </a:moveTo>
                  <a:cubicBezTo>
                    <a:pt x="164" y="1"/>
                    <a:pt x="162" y="1"/>
                    <a:pt x="160" y="1"/>
                  </a:cubicBezTo>
                  <a:lnTo>
                    <a:pt x="30" y="24"/>
                  </a:lnTo>
                  <a:cubicBezTo>
                    <a:pt x="12" y="27"/>
                    <a:pt x="1" y="42"/>
                    <a:pt x="4" y="59"/>
                  </a:cubicBezTo>
                  <a:lnTo>
                    <a:pt x="70" y="459"/>
                  </a:lnTo>
                  <a:cubicBezTo>
                    <a:pt x="73" y="474"/>
                    <a:pt x="87" y="485"/>
                    <a:pt x="102" y="485"/>
                  </a:cubicBezTo>
                  <a:cubicBezTo>
                    <a:pt x="104" y="485"/>
                    <a:pt x="106" y="485"/>
                    <a:pt x="108" y="485"/>
                  </a:cubicBezTo>
                  <a:lnTo>
                    <a:pt x="238" y="462"/>
                  </a:lnTo>
                  <a:cubicBezTo>
                    <a:pt x="256" y="459"/>
                    <a:pt x="270" y="444"/>
                    <a:pt x="267" y="427"/>
                  </a:cubicBezTo>
                  <a:lnTo>
                    <a:pt x="201" y="27"/>
                  </a:lnTo>
                  <a:cubicBezTo>
                    <a:pt x="195" y="12"/>
                    <a:pt x="181" y="1"/>
                    <a:pt x="165"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4" name="Google Shape;534;p70"/>
            <p:cNvSpPr/>
            <p:nvPr/>
          </p:nvSpPr>
          <p:spPr>
            <a:xfrm>
              <a:off x="5878693" y="345311"/>
              <a:ext cx="71080" cy="67051"/>
            </a:xfrm>
            <a:custGeom>
              <a:avLst/>
              <a:gdLst/>
              <a:ahLst/>
              <a:cxnLst/>
              <a:rect l="l" t="t" r="r" b="b"/>
              <a:pathLst>
                <a:path w="247" h="233" extrusionOk="0">
                  <a:moveTo>
                    <a:pt x="182" y="1"/>
                  </a:moveTo>
                  <a:cubicBezTo>
                    <a:pt x="181" y="1"/>
                    <a:pt x="179" y="1"/>
                    <a:pt x="177" y="1"/>
                  </a:cubicBezTo>
                  <a:lnTo>
                    <a:pt x="35" y="24"/>
                  </a:lnTo>
                  <a:cubicBezTo>
                    <a:pt x="12" y="30"/>
                    <a:pt x="1" y="53"/>
                    <a:pt x="6" y="76"/>
                  </a:cubicBezTo>
                  <a:lnTo>
                    <a:pt x="27" y="192"/>
                  </a:lnTo>
                  <a:cubicBezTo>
                    <a:pt x="27" y="215"/>
                    <a:pt x="47" y="233"/>
                    <a:pt x="70" y="233"/>
                  </a:cubicBezTo>
                  <a:lnTo>
                    <a:pt x="212" y="210"/>
                  </a:lnTo>
                  <a:cubicBezTo>
                    <a:pt x="235" y="201"/>
                    <a:pt x="247" y="178"/>
                    <a:pt x="241" y="155"/>
                  </a:cubicBezTo>
                  <a:lnTo>
                    <a:pt x="221" y="39"/>
                  </a:lnTo>
                  <a:cubicBezTo>
                    <a:pt x="221" y="17"/>
                    <a:pt x="203" y="1"/>
                    <a:pt x="182"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5" name="Google Shape;535;p70"/>
            <p:cNvSpPr/>
            <p:nvPr/>
          </p:nvSpPr>
          <p:spPr>
            <a:xfrm>
              <a:off x="5779412" y="362002"/>
              <a:ext cx="72231" cy="67051"/>
            </a:xfrm>
            <a:custGeom>
              <a:avLst/>
              <a:gdLst/>
              <a:ahLst/>
              <a:cxnLst/>
              <a:rect l="l" t="t" r="r" b="b"/>
              <a:pathLst>
                <a:path w="251" h="233" extrusionOk="0">
                  <a:moveTo>
                    <a:pt x="185" y="1"/>
                  </a:moveTo>
                  <a:cubicBezTo>
                    <a:pt x="183" y="1"/>
                    <a:pt x="182" y="1"/>
                    <a:pt x="181" y="1"/>
                  </a:cubicBezTo>
                  <a:lnTo>
                    <a:pt x="36" y="24"/>
                  </a:lnTo>
                  <a:cubicBezTo>
                    <a:pt x="15" y="30"/>
                    <a:pt x="1" y="53"/>
                    <a:pt x="10" y="76"/>
                  </a:cubicBezTo>
                  <a:lnTo>
                    <a:pt x="27" y="192"/>
                  </a:lnTo>
                  <a:cubicBezTo>
                    <a:pt x="30" y="215"/>
                    <a:pt x="50" y="233"/>
                    <a:pt x="73" y="233"/>
                  </a:cubicBezTo>
                  <a:lnTo>
                    <a:pt x="215" y="210"/>
                  </a:lnTo>
                  <a:cubicBezTo>
                    <a:pt x="236" y="201"/>
                    <a:pt x="250" y="178"/>
                    <a:pt x="244" y="157"/>
                  </a:cubicBezTo>
                  <a:lnTo>
                    <a:pt x="224" y="42"/>
                  </a:lnTo>
                  <a:cubicBezTo>
                    <a:pt x="221" y="20"/>
                    <a:pt x="206" y="1"/>
                    <a:pt x="185"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6" name="Google Shape;536;p70"/>
            <p:cNvSpPr/>
            <p:nvPr/>
          </p:nvSpPr>
          <p:spPr>
            <a:xfrm>
              <a:off x="5681282" y="378692"/>
              <a:ext cx="71080" cy="67051"/>
            </a:xfrm>
            <a:custGeom>
              <a:avLst/>
              <a:gdLst/>
              <a:ahLst/>
              <a:cxnLst/>
              <a:rect l="l" t="t" r="r" b="b"/>
              <a:pathLst>
                <a:path w="247" h="233" extrusionOk="0">
                  <a:moveTo>
                    <a:pt x="177" y="1"/>
                  </a:moveTo>
                  <a:lnTo>
                    <a:pt x="35" y="24"/>
                  </a:lnTo>
                  <a:cubicBezTo>
                    <a:pt x="12" y="33"/>
                    <a:pt x="0" y="56"/>
                    <a:pt x="6" y="76"/>
                  </a:cubicBezTo>
                  <a:lnTo>
                    <a:pt x="26" y="192"/>
                  </a:lnTo>
                  <a:cubicBezTo>
                    <a:pt x="26" y="214"/>
                    <a:pt x="44" y="233"/>
                    <a:pt x="65" y="233"/>
                  </a:cubicBezTo>
                  <a:cubicBezTo>
                    <a:pt x="67" y="233"/>
                    <a:pt x="68" y="233"/>
                    <a:pt x="70" y="233"/>
                  </a:cubicBezTo>
                  <a:lnTo>
                    <a:pt x="212" y="209"/>
                  </a:lnTo>
                  <a:cubicBezTo>
                    <a:pt x="235" y="201"/>
                    <a:pt x="246" y="178"/>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7" name="Google Shape;537;p70"/>
            <p:cNvSpPr/>
            <p:nvPr/>
          </p:nvSpPr>
          <p:spPr>
            <a:xfrm>
              <a:off x="5582001" y="395383"/>
              <a:ext cx="71943" cy="67914"/>
            </a:xfrm>
            <a:custGeom>
              <a:avLst/>
              <a:gdLst/>
              <a:ahLst/>
              <a:cxnLst/>
              <a:rect l="l" t="t" r="r" b="b"/>
              <a:pathLst>
                <a:path w="250" h="236" extrusionOk="0">
                  <a:moveTo>
                    <a:pt x="180" y="1"/>
                  </a:moveTo>
                  <a:lnTo>
                    <a:pt x="35" y="24"/>
                  </a:lnTo>
                  <a:cubicBezTo>
                    <a:pt x="15" y="33"/>
                    <a:pt x="0" y="56"/>
                    <a:pt x="9" y="79"/>
                  </a:cubicBezTo>
                  <a:lnTo>
                    <a:pt x="26" y="195"/>
                  </a:lnTo>
                  <a:cubicBezTo>
                    <a:pt x="32" y="219"/>
                    <a:pt x="50" y="236"/>
                    <a:pt x="68" y="236"/>
                  </a:cubicBezTo>
                  <a:cubicBezTo>
                    <a:pt x="70" y="236"/>
                    <a:pt x="71" y="236"/>
                    <a:pt x="73" y="235"/>
                  </a:cubicBezTo>
                  <a:lnTo>
                    <a:pt x="215" y="209"/>
                  </a:lnTo>
                  <a:cubicBezTo>
                    <a:pt x="235" y="204"/>
                    <a:pt x="250" y="180"/>
                    <a:pt x="244" y="157"/>
                  </a:cubicBezTo>
                  <a:lnTo>
                    <a:pt x="223" y="41"/>
                  </a:lnTo>
                  <a:cubicBezTo>
                    <a:pt x="221" y="18"/>
                    <a:pt x="203" y="1"/>
                    <a:pt x="180"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8" name="Google Shape;538;p70"/>
            <p:cNvSpPr/>
            <p:nvPr/>
          </p:nvSpPr>
          <p:spPr>
            <a:xfrm>
              <a:off x="5483583" y="412074"/>
              <a:ext cx="71080" cy="67914"/>
            </a:xfrm>
            <a:custGeom>
              <a:avLst/>
              <a:gdLst/>
              <a:ahLst/>
              <a:cxnLst/>
              <a:rect l="l" t="t" r="r" b="b"/>
              <a:pathLst>
                <a:path w="247" h="236" extrusionOk="0">
                  <a:moveTo>
                    <a:pt x="177" y="1"/>
                  </a:moveTo>
                  <a:lnTo>
                    <a:pt x="35" y="24"/>
                  </a:lnTo>
                  <a:cubicBezTo>
                    <a:pt x="12" y="33"/>
                    <a:pt x="1" y="56"/>
                    <a:pt x="6" y="79"/>
                  </a:cubicBezTo>
                  <a:lnTo>
                    <a:pt x="27" y="195"/>
                  </a:lnTo>
                  <a:cubicBezTo>
                    <a:pt x="27" y="218"/>
                    <a:pt x="47" y="235"/>
                    <a:pt x="70" y="235"/>
                  </a:cubicBezTo>
                  <a:lnTo>
                    <a:pt x="212" y="209"/>
                  </a:lnTo>
                  <a:cubicBezTo>
                    <a:pt x="235" y="204"/>
                    <a:pt x="247" y="180"/>
                    <a:pt x="241" y="157"/>
                  </a:cubicBezTo>
                  <a:lnTo>
                    <a:pt x="221" y="41"/>
                  </a:lnTo>
                  <a:cubicBezTo>
                    <a:pt x="221" y="18"/>
                    <a:pt x="200" y="1"/>
                    <a:pt x="177"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9" name="Google Shape;539;p70"/>
            <p:cNvSpPr/>
            <p:nvPr/>
          </p:nvSpPr>
          <p:spPr>
            <a:xfrm>
              <a:off x="5384302" y="428765"/>
              <a:ext cx="71943" cy="67914"/>
            </a:xfrm>
            <a:custGeom>
              <a:avLst/>
              <a:gdLst/>
              <a:ahLst/>
              <a:cxnLst/>
              <a:rect l="l" t="t" r="r" b="b"/>
              <a:pathLst>
                <a:path w="250" h="236" extrusionOk="0">
                  <a:moveTo>
                    <a:pt x="180" y="1"/>
                  </a:moveTo>
                  <a:lnTo>
                    <a:pt x="36" y="27"/>
                  </a:lnTo>
                  <a:cubicBezTo>
                    <a:pt x="15" y="33"/>
                    <a:pt x="1" y="56"/>
                    <a:pt x="10" y="79"/>
                  </a:cubicBezTo>
                  <a:lnTo>
                    <a:pt x="27" y="195"/>
                  </a:lnTo>
                  <a:cubicBezTo>
                    <a:pt x="30" y="218"/>
                    <a:pt x="47" y="235"/>
                    <a:pt x="73" y="235"/>
                  </a:cubicBezTo>
                  <a:lnTo>
                    <a:pt x="215" y="209"/>
                  </a:lnTo>
                  <a:cubicBezTo>
                    <a:pt x="236" y="203"/>
                    <a:pt x="250" y="180"/>
                    <a:pt x="244" y="157"/>
                  </a:cubicBezTo>
                  <a:lnTo>
                    <a:pt x="224" y="41"/>
                  </a:lnTo>
                  <a:cubicBezTo>
                    <a:pt x="221" y="18"/>
                    <a:pt x="204" y="1"/>
                    <a:pt x="180"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0" name="Google Shape;540;p70"/>
            <p:cNvSpPr/>
            <p:nvPr/>
          </p:nvSpPr>
          <p:spPr>
            <a:xfrm>
              <a:off x="5286172" y="444592"/>
              <a:ext cx="71080" cy="67914"/>
            </a:xfrm>
            <a:custGeom>
              <a:avLst/>
              <a:gdLst/>
              <a:ahLst/>
              <a:cxnLst/>
              <a:rect l="l" t="t" r="r" b="b"/>
              <a:pathLst>
                <a:path w="247" h="236" extrusionOk="0">
                  <a:moveTo>
                    <a:pt x="177" y="1"/>
                  </a:moveTo>
                  <a:lnTo>
                    <a:pt x="35" y="27"/>
                  </a:lnTo>
                  <a:cubicBezTo>
                    <a:pt x="12" y="33"/>
                    <a:pt x="0" y="56"/>
                    <a:pt x="6" y="79"/>
                  </a:cubicBezTo>
                  <a:lnTo>
                    <a:pt x="26" y="195"/>
                  </a:lnTo>
                  <a:cubicBezTo>
                    <a:pt x="29" y="219"/>
                    <a:pt x="46" y="236"/>
                    <a:pt x="65" y="236"/>
                  </a:cubicBezTo>
                  <a:cubicBezTo>
                    <a:pt x="67" y="236"/>
                    <a:pt x="68" y="236"/>
                    <a:pt x="70" y="235"/>
                  </a:cubicBezTo>
                  <a:lnTo>
                    <a:pt x="212" y="209"/>
                  </a:lnTo>
                  <a:cubicBezTo>
                    <a:pt x="235" y="203"/>
                    <a:pt x="246" y="180"/>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1" name="Google Shape;541;p70"/>
            <p:cNvSpPr/>
            <p:nvPr/>
          </p:nvSpPr>
          <p:spPr>
            <a:xfrm>
              <a:off x="5470346" y="542434"/>
              <a:ext cx="378709" cy="189067"/>
            </a:xfrm>
            <a:custGeom>
              <a:avLst/>
              <a:gdLst/>
              <a:ahLst/>
              <a:cxnLst/>
              <a:rect l="l" t="t" r="r" b="b"/>
              <a:pathLst>
                <a:path w="1316" h="657" extrusionOk="0">
                  <a:moveTo>
                    <a:pt x="1103" y="1"/>
                  </a:moveTo>
                  <a:cubicBezTo>
                    <a:pt x="1004" y="1"/>
                    <a:pt x="645" y="38"/>
                    <a:pt x="203" y="226"/>
                  </a:cubicBezTo>
                  <a:cubicBezTo>
                    <a:pt x="148" y="252"/>
                    <a:pt x="93" y="278"/>
                    <a:pt x="38" y="310"/>
                  </a:cubicBezTo>
                  <a:cubicBezTo>
                    <a:pt x="6" y="327"/>
                    <a:pt x="0" y="365"/>
                    <a:pt x="6" y="405"/>
                  </a:cubicBezTo>
                  <a:cubicBezTo>
                    <a:pt x="12" y="446"/>
                    <a:pt x="21" y="486"/>
                    <a:pt x="32" y="524"/>
                  </a:cubicBezTo>
                  <a:cubicBezTo>
                    <a:pt x="41" y="559"/>
                    <a:pt x="49" y="596"/>
                    <a:pt x="81" y="608"/>
                  </a:cubicBezTo>
                  <a:cubicBezTo>
                    <a:pt x="90" y="614"/>
                    <a:pt x="125" y="622"/>
                    <a:pt x="136" y="625"/>
                  </a:cubicBezTo>
                  <a:cubicBezTo>
                    <a:pt x="177" y="634"/>
                    <a:pt x="220" y="637"/>
                    <a:pt x="264" y="640"/>
                  </a:cubicBezTo>
                  <a:cubicBezTo>
                    <a:pt x="344" y="651"/>
                    <a:pt x="425" y="656"/>
                    <a:pt x="505" y="656"/>
                  </a:cubicBezTo>
                  <a:cubicBezTo>
                    <a:pt x="551" y="656"/>
                    <a:pt x="596" y="655"/>
                    <a:pt x="640" y="651"/>
                  </a:cubicBezTo>
                  <a:cubicBezTo>
                    <a:pt x="695" y="646"/>
                    <a:pt x="750" y="640"/>
                    <a:pt x="803" y="634"/>
                  </a:cubicBezTo>
                  <a:cubicBezTo>
                    <a:pt x="861" y="625"/>
                    <a:pt x="921" y="614"/>
                    <a:pt x="979" y="602"/>
                  </a:cubicBezTo>
                  <a:cubicBezTo>
                    <a:pt x="1037" y="591"/>
                    <a:pt x="1104" y="570"/>
                    <a:pt x="1168" y="553"/>
                  </a:cubicBezTo>
                  <a:cubicBezTo>
                    <a:pt x="1188" y="544"/>
                    <a:pt x="1208" y="538"/>
                    <a:pt x="1228" y="533"/>
                  </a:cubicBezTo>
                  <a:cubicBezTo>
                    <a:pt x="1243" y="509"/>
                    <a:pt x="1315" y="478"/>
                    <a:pt x="1275" y="252"/>
                  </a:cubicBezTo>
                  <a:cubicBezTo>
                    <a:pt x="1234" y="23"/>
                    <a:pt x="1159" y="14"/>
                    <a:pt x="1127" y="3"/>
                  </a:cubicBezTo>
                  <a:cubicBezTo>
                    <a:pt x="1123" y="2"/>
                    <a:pt x="1115" y="1"/>
                    <a:pt x="110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2" name="Google Shape;542;p70"/>
            <p:cNvSpPr/>
            <p:nvPr/>
          </p:nvSpPr>
          <p:spPr>
            <a:xfrm>
              <a:off x="5780275" y="543010"/>
              <a:ext cx="68778" cy="151944"/>
            </a:xfrm>
            <a:custGeom>
              <a:avLst/>
              <a:gdLst/>
              <a:ahLst/>
              <a:cxnLst/>
              <a:rect l="l" t="t" r="r" b="b"/>
              <a:pathLst>
                <a:path w="239" h="528" extrusionOk="0">
                  <a:moveTo>
                    <a:pt x="50" y="1"/>
                  </a:moveTo>
                  <a:cubicBezTo>
                    <a:pt x="50" y="1"/>
                    <a:pt x="1" y="53"/>
                    <a:pt x="44" y="290"/>
                  </a:cubicBezTo>
                  <a:cubicBezTo>
                    <a:pt x="82" y="499"/>
                    <a:pt x="151" y="528"/>
                    <a:pt x="151" y="528"/>
                  </a:cubicBezTo>
                  <a:cubicBezTo>
                    <a:pt x="166" y="507"/>
                    <a:pt x="238" y="476"/>
                    <a:pt x="198" y="250"/>
                  </a:cubicBezTo>
                  <a:cubicBezTo>
                    <a:pt x="157" y="21"/>
                    <a:pt x="82" y="12"/>
                    <a:pt x="50"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3" name="Google Shape;543;p70"/>
            <p:cNvSpPr/>
            <p:nvPr/>
          </p:nvSpPr>
          <p:spPr>
            <a:xfrm>
              <a:off x="5797830" y="558837"/>
              <a:ext cx="40288" cy="118850"/>
            </a:xfrm>
            <a:custGeom>
              <a:avLst/>
              <a:gdLst/>
              <a:ahLst/>
              <a:cxnLst/>
              <a:rect l="l" t="t" r="r" b="b"/>
              <a:pathLst>
                <a:path w="140" h="413" extrusionOk="0">
                  <a:moveTo>
                    <a:pt x="34" y="0"/>
                  </a:moveTo>
                  <a:cubicBezTo>
                    <a:pt x="33" y="0"/>
                    <a:pt x="33" y="1"/>
                    <a:pt x="33" y="1"/>
                  </a:cubicBezTo>
                  <a:cubicBezTo>
                    <a:pt x="6" y="6"/>
                    <a:pt x="1" y="102"/>
                    <a:pt x="21" y="215"/>
                  </a:cubicBezTo>
                  <a:cubicBezTo>
                    <a:pt x="41" y="324"/>
                    <a:pt x="77" y="412"/>
                    <a:pt x="105" y="412"/>
                  </a:cubicBezTo>
                  <a:cubicBezTo>
                    <a:pt x="106" y="412"/>
                    <a:pt x="107" y="412"/>
                    <a:pt x="108" y="412"/>
                  </a:cubicBezTo>
                  <a:cubicBezTo>
                    <a:pt x="134" y="409"/>
                    <a:pt x="140" y="311"/>
                    <a:pt x="119" y="198"/>
                  </a:cubicBezTo>
                  <a:cubicBezTo>
                    <a:pt x="99" y="86"/>
                    <a:pt x="60" y="0"/>
                    <a:pt x="34" y="0"/>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4" name="Google Shape;544;p70"/>
            <p:cNvSpPr/>
            <p:nvPr/>
          </p:nvSpPr>
          <p:spPr>
            <a:xfrm>
              <a:off x="4732500" y="460419"/>
              <a:ext cx="1126629" cy="237125"/>
            </a:xfrm>
            <a:custGeom>
              <a:avLst/>
              <a:gdLst/>
              <a:ahLst/>
              <a:cxnLst/>
              <a:rect l="l" t="t" r="r" b="b"/>
              <a:pathLst>
                <a:path w="3915" h="824" extrusionOk="0">
                  <a:moveTo>
                    <a:pt x="3634" y="0"/>
                  </a:moveTo>
                  <a:cubicBezTo>
                    <a:pt x="3392" y="0"/>
                    <a:pt x="3071" y="88"/>
                    <a:pt x="2747" y="230"/>
                  </a:cubicBezTo>
                  <a:cubicBezTo>
                    <a:pt x="2405" y="377"/>
                    <a:pt x="1" y="763"/>
                    <a:pt x="1" y="763"/>
                  </a:cubicBezTo>
                  <a:cubicBezTo>
                    <a:pt x="76" y="821"/>
                    <a:pt x="105" y="823"/>
                    <a:pt x="105" y="823"/>
                  </a:cubicBezTo>
                  <a:cubicBezTo>
                    <a:pt x="105" y="823"/>
                    <a:pt x="2921" y="592"/>
                    <a:pt x="3485" y="398"/>
                  </a:cubicBezTo>
                  <a:cubicBezTo>
                    <a:pt x="3485" y="398"/>
                    <a:pt x="3804" y="322"/>
                    <a:pt x="3856" y="253"/>
                  </a:cubicBezTo>
                  <a:cubicBezTo>
                    <a:pt x="3911" y="180"/>
                    <a:pt x="3914" y="9"/>
                    <a:pt x="3668" y="1"/>
                  </a:cubicBezTo>
                  <a:cubicBezTo>
                    <a:pt x="3657" y="0"/>
                    <a:pt x="3646" y="0"/>
                    <a:pt x="3634"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5" name="Google Shape;545;p70"/>
            <p:cNvSpPr/>
            <p:nvPr/>
          </p:nvSpPr>
          <p:spPr>
            <a:xfrm>
              <a:off x="4733363" y="473945"/>
              <a:ext cx="1123176" cy="223599"/>
            </a:xfrm>
            <a:custGeom>
              <a:avLst/>
              <a:gdLst/>
              <a:ahLst/>
              <a:cxnLst/>
              <a:rect l="l" t="t" r="r" b="b"/>
              <a:pathLst>
                <a:path w="3903" h="777" extrusionOk="0">
                  <a:moveTo>
                    <a:pt x="3827" y="0"/>
                  </a:moveTo>
                  <a:lnTo>
                    <a:pt x="3827" y="0"/>
                  </a:lnTo>
                  <a:cubicBezTo>
                    <a:pt x="3836" y="41"/>
                    <a:pt x="3824" y="84"/>
                    <a:pt x="3801" y="119"/>
                  </a:cubicBezTo>
                  <a:cubicBezTo>
                    <a:pt x="3746" y="191"/>
                    <a:pt x="3430" y="264"/>
                    <a:pt x="3430" y="264"/>
                  </a:cubicBezTo>
                  <a:cubicBezTo>
                    <a:pt x="2947" y="432"/>
                    <a:pt x="823" y="626"/>
                    <a:pt x="212" y="678"/>
                  </a:cubicBezTo>
                  <a:lnTo>
                    <a:pt x="1" y="716"/>
                  </a:lnTo>
                  <a:cubicBezTo>
                    <a:pt x="73" y="774"/>
                    <a:pt x="102" y="776"/>
                    <a:pt x="102" y="776"/>
                  </a:cubicBezTo>
                  <a:cubicBezTo>
                    <a:pt x="102" y="776"/>
                    <a:pt x="2918" y="545"/>
                    <a:pt x="3482" y="351"/>
                  </a:cubicBezTo>
                  <a:cubicBezTo>
                    <a:pt x="3482" y="351"/>
                    <a:pt x="3801" y="275"/>
                    <a:pt x="3853" y="206"/>
                  </a:cubicBezTo>
                  <a:cubicBezTo>
                    <a:pt x="3902" y="142"/>
                    <a:pt x="3891" y="49"/>
                    <a:pt x="3827"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6" name="Google Shape;546;p70"/>
            <p:cNvSpPr/>
            <p:nvPr/>
          </p:nvSpPr>
          <p:spPr>
            <a:xfrm>
              <a:off x="4294800" y="226461"/>
              <a:ext cx="482307" cy="83454"/>
            </a:xfrm>
            <a:custGeom>
              <a:avLst/>
              <a:gdLst/>
              <a:ahLst/>
              <a:cxnLst/>
              <a:rect l="l" t="t" r="r" b="b"/>
              <a:pathLst>
                <a:path w="1676" h="290" extrusionOk="0">
                  <a:moveTo>
                    <a:pt x="1503" y="1"/>
                  </a:moveTo>
                  <a:cubicBezTo>
                    <a:pt x="1288" y="1"/>
                    <a:pt x="865" y="63"/>
                    <a:pt x="771" y="84"/>
                  </a:cubicBezTo>
                  <a:lnTo>
                    <a:pt x="7" y="243"/>
                  </a:lnTo>
                  <a:cubicBezTo>
                    <a:pt x="1" y="243"/>
                    <a:pt x="4" y="260"/>
                    <a:pt x="10" y="263"/>
                  </a:cubicBezTo>
                  <a:lnTo>
                    <a:pt x="44" y="278"/>
                  </a:lnTo>
                  <a:cubicBezTo>
                    <a:pt x="70" y="287"/>
                    <a:pt x="97" y="289"/>
                    <a:pt x="123" y="289"/>
                  </a:cubicBezTo>
                  <a:cubicBezTo>
                    <a:pt x="334" y="278"/>
                    <a:pt x="1328" y="211"/>
                    <a:pt x="1577" y="75"/>
                  </a:cubicBezTo>
                  <a:cubicBezTo>
                    <a:pt x="1675" y="20"/>
                    <a:pt x="1621" y="1"/>
                    <a:pt x="1503"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7" name="Google Shape;547;p70"/>
            <p:cNvSpPr/>
            <p:nvPr/>
          </p:nvSpPr>
          <p:spPr>
            <a:xfrm>
              <a:off x="4294800" y="227900"/>
              <a:ext cx="473098" cy="82878"/>
            </a:xfrm>
            <a:custGeom>
              <a:avLst/>
              <a:gdLst/>
              <a:ahLst/>
              <a:cxnLst/>
              <a:rect l="l" t="t" r="r" b="b"/>
              <a:pathLst>
                <a:path w="1644" h="288" extrusionOk="0">
                  <a:moveTo>
                    <a:pt x="1594" y="1"/>
                  </a:moveTo>
                  <a:lnTo>
                    <a:pt x="1594" y="1"/>
                  </a:lnTo>
                  <a:cubicBezTo>
                    <a:pt x="1585" y="6"/>
                    <a:pt x="1574" y="15"/>
                    <a:pt x="1565" y="18"/>
                  </a:cubicBezTo>
                  <a:cubicBezTo>
                    <a:pt x="1316" y="157"/>
                    <a:pt x="322" y="224"/>
                    <a:pt x="114" y="235"/>
                  </a:cubicBezTo>
                  <a:cubicBezTo>
                    <a:pt x="108" y="236"/>
                    <a:pt x="103" y="236"/>
                    <a:pt x="97" y="236"/>
                  </a:cubicBezTo>
                  <a:cubicBezTo>
                    <a:pt x="81" y="236"/>
                    <a:pt x="65" y="234"/>
                    <a:pt x="50" y="229"/>
                  </a:cubicBezTo>
                  <a:lnTo>
                    <a:pt x="7" y="238"/>
                  </a:lnTo>
                  <a:cubicBezTo>
                    <a:pt x="1" y="238"/>
                    <a:pt x="4" y="258"/>
                    <a:pt x="10" y="261"/>
                  </a:cubicBezTo>
                  <a:lnTo>
                    <a:pt x="44" y="273"/>
                  </a:lnTo>
                  <a:cubicBezTo>
                    <a:pt x="70" y="282"/>
                    <a:pt x="97" y="287"/>
                    <a:pt x="125" y="287"/>
                  </a:cubicBezTo>
                  <a:cubicBezTo>
                    <a:pt x="334" y="273"/>
                    <a:pt x="1328" y="209"/>
                    <a:pt x="1577" y="70"/>
                  </a:cubicBezTo>
                  <a:cubicBezTo>
                    <a:pt x="1643" y="32"/>
                    <a:pt x="1638" y="9"/>
                    <a:pt x="1594"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8" name="Google Shape;548;p70"/>
            <p:cNvSpPr/>
            <p:nvPr/>
          </p:nvSpPr>
          <p:spPr>
            <a:xfrm>
              <a:off x="4434081" y="506463"/>
              <a:ext cx="368637" cy="200290"/>
            </a:xfrm>
            <a:custGeom>
              <a:avLst/>
              <a:gdLst/>
              <a:ahLst/>
              <a:cxnLst/>
              <a:rect l="l" t="t" r="r" b="b"/>
              <a:pathLst>
                <a:path w="1281" h="696" extrusionOk="0">
                  <a:moveTo>
                    <a:pt x="140" y="0"/>
                  </a:moveTo>
                  <a:lnTo>
                    <a:pt x="1" y="26"/>
                  </a:lnTo>
                  <a:lnTo>
                    <a:pt x="658" y="617"/>
                  </a:lnTo>
                  <a:cubicBezTo>
                    <a:pt x="710" y="666"/>
                    <a:pt x="783" y="695"/>
                    <a:pt x="858" y="695"/>
                  </a:cubicBezTo>
                  <a:cubicBezTo>
                    <a:pt x="1000" y="692"/>
                    <a:pt x="1142" y="678"/>
                    <a:pt x="1281" y="652"/>
                  </a:cubicBezTo>
                  <a:cubicBezTo>
                    <a:pt x="1281" y="652"/>
                    <a:pt x="1174" y="649"/>
                    <a:pt x="829" y="426"/>
                  </a:cubicBezTo>
                  <a:cubicBezTo>
                    <a:pt x="482" y="200"/>
                    <a:pt x="140" y="0"/>
                    <a:pt x="140"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9" name="Google Shape;549;p70"/>
            <p:cNvSpPr/>
            <p:nvPr/>
          </p:nvSpPr>
          <p:spPr>
            <a:xfrm>
              <a:off x="4698255" y="332073"/>
              <a:ext cx="127195" cy="127771"/>
            </a:xfrm>
            <a:custGeom>
              <a:avLst/>
              <a:gdLst/>
              <a:ahLst/>
              <a:cxnLst/>
              <a:rect l="l" t="t" r="r" b="b"/>
              <a:pathLst>
                <a:path w="442" h="444" extrusionOk="0">
                  <a:moveTo>
                    <a:pt x="125" y="1"/>
                  </a:moveTo>
                  <a:lnTo>
                    <a:pt x="149" y="169"/>
                  </a:lnTo>
                  <a:lnTo>
                    <a:pt x="1" y="250"/>
                  </a:lnTo>
                  <a:lnTo>
                    <a:pt x="166" y="279"/>
                  </a:lnTo>
                  <a:lnTo>
                    <a:pt x="195" y="444"/>
                  </a:lnTo>
                  <a:lnTo>
                    <a:pt x="276" y="296"/>
                  </a:lnTo>
                  <a:lnTo>
                    <a:pt x="441" y="316"/>
                  </a:lnTo>
                  <a:lnTo>
                    <a:pt x="325" y="198"/>
                  </a:lnTo>
                  <a:lnTo>
                    <a:pt x="398" y="44"/>
                  </a:lnTo>
                  <a:lnTo>
                    <a:pt x="247" y="117"/>
                  </a:lnTo>
                  <a:lnTo>
                    <a:pt x="125" y="1"/>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A05DC-1E05-4138-897A-5D6027668BB6}"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8982D-D767-48BB-9AB1-00D189EF49A3}" type="slidenum">
              <a:rPr lang="en-US" smtClean="0"/>
              <a:t>‹#›</a:t>
            </a:fld>
            <a:endParaRPr lang="en-US"/>
          </a:p>
        </p:txBody>
      </p:sp>
    </p:spTree>
    <p:extLst>
      <p:ext uri="{BB962C8B-B14F-4D97-AF65-F5344CB8AC3E}">
        <p14:creationId xmlns:p14="http://schemas.microsoft.com/office/powerpoint/2010/main" val="20513070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653756-74A4-4489-8596-F403B02067F6}"/>
              </a:ext>
            </a:extLst>
          </p:cNvPr>
          <p:cNvSpPr>
            <a:spLocks noGrp="1"/>
          </p:cNvSpPr>
          <p:nvPr>
            <p:ph type="dt" sz="half" idx="10"/>
          </p:nvPr>
        </p:nvSpPr>
        <p:spPr/>
        <p:txBody>
          <a:bodyPr/>
          <a:lstStyle/>
          <a:p>
            <a:fld id="{7CB75216-78A6-4504-8AD6-9CB9349122A9}" type="datetimeFigureOut">
              <a:rPr lang="en-US" smtClean="0"/>
              <a:t>1/26/2026</a:t>
            </a:fld>
            <a:endParaRPr lang="en-US"/>
          </a:p>
        </p:txBody>
      </p:sp>
      <p:sp>
        <p:nvSpPr>
          <p:cNvPr id="3" name="Footer Placeholder 2">
            <a:extLst>
              <a:ext uri="{FF2B5EF4-FFF2-40B4-BE49-F238E27FC236}">
                <a16:creationId xmlns:a16="http://schemas.microsoft.com/office/drawing/2014/main" id="{A138EAB6-5354-40DF-A846-9A251AA538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F41511-63C0-440C-AF5E-D55C9164C93E}"/>
              </a:ext>
            </a:extLst>
          </p:cNvPr>
          <p:cNvSpPr>
            <a:spLocks noGrp="1"/>
          </p:cNvSpPr>
          <p:nvPr>
            <p:ph type="sldNum" sz="quarter" idx="12"/>
          </p:nvPr>
        </p:nvSpPr>
        <p:spPr/>
        <p:txBody>
          <a:bodyPr/>
          <a:lstStyle/>
          <a:p>
            <a:fld id="{0C866342-1751-4A5F-B3FA-6C6CAD811FDD}" type="slidenum">
              <a:rPr lang="en-US" smtClean="0"/>
              <a:t>‹#›</a:t>
            </a:fld>
            <a:endParaRPr lang="en-US"/>
          </a:p>
        </p:txBody>
      </p:sp>
    </p:spTree>
    <p:extLst>
      <p:ext uri="{BB962C8B-B14F-4D97-AF65-F5344CB8AC3E}">
        <p14:creationId xmlns:p14="http://schemas.microsoft.com/office/powerpoint/2010/main" val="15035451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5397567"/>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0577398"/>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72000116"/>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98585781"/>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87457067"/>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4629017"/>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2872384"/>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98887566"/>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550"/>
        <p:cNvGrpSpPr/>
        <p:nvPr/>
      </p:nvGrpSpPr>
      <p:grpSpPr>
        <a:xfrm>
          <a:off x="0" y="0"/>
          <a:ext cx="0" cy="0"/>
          <a:chOff x="0" y="0"/>
          <a:chExt cx="0" cy="0"/>
        </a:xfrm>
      </p:grpSpPr>
      <p:sp>
        <p:nvSpPr>
          <p:cNvPr id="551" name="Google Shape;551;p71"/>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2" name="Google Shape;552;p71"/>
          <p:cNvSpPr/>
          <p:nvPr/>
        </p:nvSpPr>
        <p:spPr>
          <a:xfrm>
            <a:off x="7585134" y="3348182"/>
            <a:ext cx="3165519" cy="3044521"/>
          </a:xfrm>
          <a:custGeom>
            <a:avLst/>
            <a:gdLst/>
            <a:ahLst/>
            <a:cxnLst/>
            <a:rect l="l" t="t" r="r" b="b"/>
            <a:pathLst>
              <a:path w="18331" h="17631" extrusionOk="0">
                <a:moveTo>
                  <a:pt x="9510" y="0"/>
                </a:moveTo>
                <a:cubicBezTo>
                  <a:pt x="5943" y="0"/>
                  <a:pt x="2734" y="2142"/>
                  <a:pt x="1368" y="5438"/>
                </a:cubicBezTo>
                <a:cubicBezTo>
                  <a:pt x="1" y="8733"/>
                  <a:pt x="757" y="12523"/>
                  <a:pt x="3277" y="15044"/>
                </a:cubicBezTo>
                <a:cubicBezTo>
                  <a:pt x="4963" y="16736"/>
                  <a:pt x="7218" y="17631"/>
                  <a:pt x="9513" y="17631"/>
                </a:cubicBezTo>
                <a:cubicBezTo>
                  <a:pt x="10648" y="17631"/>
                  <a:pt x="11792" y="17412"/>
                  <a:pt x="12883" y="16963"/>
                </a:cubicBezTo>
                <a:cubicBezTo>
                  <a:pt x="16179" y="15596"/>
                  <a:pt x="18330" y="12378"/>
                  <a:pt x="18330" y="8811"/>
                </a:cubicBezTo>
                <a:cubicBezTo>
                  <a:pt x="18330" y="3945"/>
                  <a:pt x="14376" y="0"/>
                  <a:pt x="9510" y="0"/>
                </a:cubicBezTo>
                <a:close/>
              </a:path>
            </a:pathLst>
          </a:custGeom>
          <a:solidFill>
            <a:srgbClr val="F5A7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3" name="Google Shape;553;p71"/>
          <p:cNvSpPr/>
          <p:nvPr/>
        </p:nvSpPr>
        <p:spPr>
          <a:xfrm>
            <a:off x="7585119" y="2991334"/>
            <a:ext cx="4606884" cy="3758233"/>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4" name="Google Shape;554;p71"/>
          <p:cNvSpPr txBox="1">
            <a:spLocks noGrp="1"/>
          </p:cNvSpPr>
          <p:nvPr>
            <p:ph type="ctrTitle"/>
          </p:nvPr>
        </p:nvSpPr>
        <p:spPr>
          <a:xfrm>
            <a:off x="968000" y="677333"/>
            <a:ext cx="5128000" cy="1404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5200"/>
              <a:buNone/>
              <a:defRPr sz="5333" b="0">
                <a:solidFill>
                  <a:schemeClr val="lt1"/>
                </a:solidFill>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555" name="Google Shape;555;p71"/>
          <p:cNvSpPr txBox="1">
            <a:spLocks noGrp="1"/>
          </p:cNvSpPr>
          <p:nvPr>
            <p:ph type="subTitle" idx="1"/>
          </p:nvPr>
        </p:nvSpPr>
        <p:spPr>
          <a:xfrm>
            <a:off x="968000" y="2114967"/>
            <a:ext cx="5128000" cy="1404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800"/>
              <a:buNone/>
              <a:defRPr>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556" name="Google Shape;556;p71"/>
          <p:cNvSpPr txBox="1"/>
          <p:nvPr/>
        </p:nvSpPr>
        <p:spPr>
          <a:xfrm>
            <a:off x="1605600" y="4289317"/>
            <a:ext cx="4490400" cy="9364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CREDITS: This presentation template was created by </a:t>
            </a:r>
            <a:r>
              <a:rPr lang="en-US" sz="1600">
                <a:solidFill>
                  <a:schemeClr val="lt1"/>
                </a:solidFill>
                <a:uFill>
                  <a:noFill/>
                </a:uFill>
                <a:latin typeface="Arial"/>
                <a:ea typeface="Arial"/>
                <a:cs typeface="Arial"/>
                <a:sym typeface="Arial"/>
                <a:hlinkClick r:id="rId2">
                  <a:extLst>
                    <a:ext uri="{A12FA001-AC4F-418D-AE19-62706E023703}">
                      <ahyp:hlinkClr xmlns:ahyp="http://schemas.microsoft.com/office/drawing/2018/hyperlinkcolor" val="tx"/>
                    </a:ext>
                  </a:extLst>
                </a:hlinkClick>
              </a:rPr>
              <a:t>Slidesgo</a:t>
            </a:r>
            <a:r>
              <a:rPr lang="en-US" sz="1600">
                <a:solidFill>
                  <a:schemeClr val="lt1"/>
                </a:solidFill>
                <a:latin typeface="Arial"/>
                <a:ea typeface="Arial"/>
                <a:cs typeface="Arial"/>
                <a:sym typeface="Arial"/>
              </a:rPr>
              <a:t>, including icons by </a:t>
            </a:r>
            <a:r>
              <a:rPr lang="en-US" sz="1600">
                <a:solidFill>
                  <a:schemeClr val="lt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Flaticon</a:t>
            </a:r>
            <a:r>
              <a:rPr lang="en-US" sz="1600">
                <a:solidFill>
                  <a:schemeClr val="lt1"/>
                </a:solidFill>
                <a:latin typeface="Arial"/>
                <a:ea typeface="Arial"/>
                <a:cs typeface="Arial"/>
                <a:sym typeface="Arial"/>
              </a:rPr>
              <a:t>, and infographics &amp; images by </a:t>
            </a:r>
            <a:r>
              <a:rPr lang="en-US" sz="1600">
                <a:solidFill>
                  <a:schemeClr val="lt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Freepik</a:t>
            </a:r>
            <a:r>
              <a:rPr lang="en-US" sz="1600">
                <a:solidFill>
                  <a:schemeClr val="lt1"/>
                </a:solidFill>
                <a:latin typeface="Arial"/>
                <a:ea typeface="Arial"/>
                <a:cs typeface="Arial"/>
                <a:sym typeface="Arial"/>
              </a:rPr>
              <a:t> </a:t>
            </a:r>
            <a:endParaRPr sz="1600">
              <a:solidFill>
                <a:schemeClr val="lt1"/>
              </a:solidFill>
              <a:latin typeface="Arial"/>
              <a:ea typeface="Arial"/>
              <a:cs typeface="Arial"/>
              <a:sym typeface="Arial"/>
            </a:endParaRPr>
          </a:p>
          <a:p>
            <a:pPr marL="0" marR="0" lvl="0" indent="0" algn="r" rtl="0">
              <a:lnSpc>
                <a:spcPct val="100000"/>
              </a:lnSpc>
              <a:spcBef>
                <a:spcPts val="2133"/>
              </a:spcBef>
              <a:spcAft>
                <a:spcPts val="2133"/>
              </a:spcAft>
              <a:buClr>
                <a:schemeClr val="dk1"/>
              </a:buClr>
              <a:buSzPts val="1600"/>
              <a:buFont typeface="Arial"/>
              <a:buNone/>
            </a:pPr>
            <a:endParaRPr sz="1600" u="sng">
              <a:solidFill>
                <a:schemeClr val="lt1"/>
              </a:solidFill>
              <a:latin typeface="Arial"/>
              <a:ea typeface="Arial"/>
              <a:cs typeface="Arial"/>
              <a:sym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33855081"/>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00492509"/>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8053281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557"/>
        <p:cNvGrpSpPr/>
        <p:nvPr/>
      </p:nvGrpSpPr>
      <p:grpSpPr>
        <a:xfrm>
          <a:off x="0" y="0"/>
          <a:ext cx="0" cy="0"/>
          <a:chOff x="0" y="0"/>
          <a:chExt cx="0" cy="0"/>
        </a:xfrm>
      </p:grpSpPr>
      <p:sp>
        <p:nvSpPr>
          <p:cNvPr id="558" name="Google Shape;558;p72"/>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9" name="Google Shape;559;p72"/>
          <p:cNvSpPr/>
          <p:nvPr/>
        </p:nvSpPr>
        <p:spPr>
          <a:xfrm>
            <a:off x="310334" y="1604751"/>
            <a:ext cx="5310687" cy="7967751"/>
          </a:xfrm>
          <a:custGeom>
            <a:avLst/>
            <a:gdLst/>
            <a:ahLst/>
            <a:cxnLst/>
            <a:rect l="l" t="t" r="r" b="b"/>
            <a:pathLst>
              <a:path w="138902" h="208398" extrusionOk="0">
                <a:moveTo>
                  <a:pt x="101452" y="0"/>
                </a:moveTo>
                <a:cubicBezTo>
                  <a:pt x="100874" y="0"/>
                  <a:pt x="100033" y="129"/>
                  <a:pt x="98964" y="397"/>
                </a:cubicBezTo>
                <a:cubicBezTo>
                  <a:pt x="94949" y="1383"/>
                  <a:pt x="78114" y="6877"/>
                  <a:pt x="65647" y="11948"/>
                </a:cubicBezTo>
                <a:cubicBezTo>
                  <a:pt x="41980" y="21739"/>
                  <a:pt x="19863" y="34981"/>
                  <a:pt x="0" y="51252"/>
                </a:cubicBezTo>
                <a:lnTo>
                  <a:pt x="0" y="208397"/>
                </a:lnTo>
                <a:lnTo>
                  <a:pt x="138901" y="208397"/>
                </a:lnTo>
                <a:lnTo>
                  <a:pt x="138901" y="134368"/>
                </a:lnTo>
                <a:lnTo>
                  <a:pt x="138831" y="134368"/>
                </a:lnTo>
                <a:cubicBezTo>
                  <a:pt x="131527" y="132474"/>
                  <a:pt x="127132" y="116284"/>
                  <a:pt x="118367" y="116284"/>
                </a:cubicBezTo>
                <a:cubicBezTo>
                  <a:pt x="115722" y="116284"/>
                  <a:pt x="112678" y="117759"/>
                  <a:pt x="109036" y="121548"/>
                </a:cubicBezTo>
                <a:cubicBezTo>
                  <a:pt x="108226" y="118026"/>
                  <a:pt x="105549" y="116371"/>
                  <a:pt x="102714" y="116371"/>
                </a:cubicBezTo>
                <a:cubicBezTo>
                  <a:pt x="99879" y="116371"/>
                  <a:pt x="96886" y="118026"/>
                  <a:pt x="95442" y="121126"/>
                </a:cubicBezTo>
                <a:cubicBezTo>
                  <a:pt x="92483" y="109997"/>
                  <a:pt x="96639" y="97177"/>
                  <a:pt x="81777" y="93444"/>
                </a:cubicBezTo>
                <a:cubicBezTo>
                  <a:pt x="79841" y="92943"/>
                  <a:pt x="77808" y="92713"/>
                  <a:pt x="75737" y="92713"/>
                </a:cubicBezTo>
                <a:cubicBezTo>
                  <a:pt x="69370" y="92713"/>
                  <a:pt x="62651" y="94886"/>
                  <a:pt x="57335" y="98022"/>
                </a:cubicBezTo>
                <a:cubicBezTo>
                  <a:pt x="54805" y="99549"/>
                  <a:pt x="53194" y="101400"/>
                  <a:pt x="51547" y="101400"/>
                </a:cubicBezTo>
                <a:cubicBezTo>
                  <a:pt x="50535" y="101400"/>
                  <a:pt x="49509" y="100701"/>
                  <a:pt x="48249" y="98797"/>
                </a:cubicBezTo>
                <a:cubicBezTo>
                  <a:pt x="45784" y="95064"/>
                  <a:pt x="50714" y="91401"/>
                  <a:pt x="44516" y="88936"/>
                </a:cubicBezTo>
                <a:cubicBezTo>
                  <a:pt x="43315" y="88504"/>
                  <a:pt x="42235" y="88356"/>
                  <a:pt x="41258" y="88356"/>
                </a:cubicBezTo>
                <a:cubicBezTo>
                  <a:pt x="39146" y="88356"/>
                  <a:pt x="37511" y="89045"/>
                  <a:pt x="36167" y="89045"/>
                </a:cubicBezTo>
                <a:cubicBezTo>
                  <a:pt x="34484" y="89045"/>
                  <a:pt x="33256" y="87963"/>
                  <a:pt x="32119" y="83090"/>
                </a:cubicBezTo>
                <a:cubicBezTo>
                  <a:pt x="30499" y="76046"/>
                  <a:pt x="21765" y="48223"/>
                  <a:pt x="100513" y="2158"/>
                </a:cubicBezTo>
                <a:cubicBezTo>
                  <a:pt x="102708" y="761"/>
                  <a:pt x="102854" y="0"/>
                  <a:pt x="10145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0" name="Google Shape;560;p72"/>
          <p:cNvSpPr/>
          <p:nvPr/>
        </p:nvSpPr>
        <p:spPr>
          <a:xfrm>
            <a:off x="4746246" y="940667"/>
            <a:ext cx="1184769" cy="447997"/>
          </a:xfrm>
          <a:custGeom>
            <a:avLst/>
            <a:gdLst/>
            <a:ahLst/>
            <a:cxnLst/>
            <a:rect l="l" t="t" r="r" b="b"/>
            <a:pathLst>
              <a:path w="3713" h="1404" extrusionOk="0">
                <a:moveTo>
                  <a:pt x="3479" y="1"/>
                </a:moveTo>
                <a:cubicBezTo>
                  <a:pt x="3100" y="1"/>
                  <a:pt x="2263" y="266"/>
                  <a:pt x="1852" y="467"/>
                </a:cubicBezTo>
                <a:cubicBezTo>
                  <a:pt x="1309" y="729"/>
                  <a:pt x="0" y="1204"/>
                  <a:pt x="59" y="1378"/>
                </a:cubicBezTo>
                <a:cubicBezTo>
                  <a:pt x="65" y="1395"/>
                  <a:pt x="92" y="1403"/>
                  <a:pt x="138" y="1403"/>
                </a:cubicBezTo>
                <a:cubicBezTo>
                  <a:pt x="461" y="1403"/>
                  <a:pt x="1675" y="1022"/>
                  <a:pt x="2472" y="768"/>
                </a:cubicBezTo>
                <a:cubicBezTo>
                  <a:pt x="3383" y="477"/>
                  <a:pt x="3713" y="322"/>
                  <a:pt x="3674" y="80"/>
                </a:cubicBezTo>
                <a:cubicBezTo>
                  <a:pt x="3665" y="24"/>
                  <a:pt x="3593" y="1"/>
                  <a:pt x="34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561" name="Google Shape;561;p72"/>
          <p:cNvGrpSpPr/>
          <p:nvPr/>
        </p:nvGrpSpPr>
        <p:grpSpPr>
          <a:xfrm>
            <a:off x="6165572" y="596899"/>
            <a:ext cx="1373737" cy="327031"/>
            <a:chOff x="4294800" y="187900"/>
            <a:chExt cx="2283474" cy="543601"/>
          </a:xfrm>
        </p:grpSpPr>
        <p:sp>
          <p:nvSpPr>
            <p:cNvPr id="562" name="Google Shape;562;p72"/>
            <p:cNvSpPr/>
            <p:nvPr/>
          </p:nvSpPr>
          <p:spPr>
            <a:xfrm>
              <a:off x="5560418" y="457542"/>
              <a:ext cx="378709" cy="188491"/>
            </a:xfrm>
            <a:custGeom>
              <a:avLst/>
              <a:gdLst/>
              <a:ahLst/>
              <a:cxnLst/>
              <a:rect l="l" t="t" r="r" b="b"/>
              <a:pathLst>
                <a:path w="1316" h="655" extrusionOk="0">
                  <a:moveTo>
                    <a:pt x="1100" y="0"/>
                  </a:moveTo>
                  <a:cubicBezTo>
                    <a:pt x="999" y="0"/>
                    <a:pt x="641" y="36"/>
                    <a:pt x="203" y="225"/>
                  </a:cubicBezTo>
                  <a:cubicBezTo>
                    <a:pt x="148" y="251"/>
                    <a:pt x="90" y="277"/>
                    <a:pt x="38" y="309"/>
                  </a:cubicBezTo>
                  <a:cubicBezTo>
                    <a:pt x="6" y="326"/>
                    <a:pt x="0" y="364"/>
                    <a:pt x="6" y="405"/>
                  </a:cubicBezTo>
                  <a:cubicBezTo>
                    <a:pt x="12" y="445"/>
                    <a:pt x="20" y="486"/>
                    <a:pt x="29" y="523"/>
                  </a:cubicBezTo>
                  <a:cubicBezTo>
                    <a:pt x="41" y="558"/>
                    <a:pt x="49" y="596"/>
                    <a:pt x="78" y="607"/>
                  </a:cubicBezTo>
                  <a:cubicBezTo>
                    <a:pt x="90" y="613"/>
                    <a:pt x="125" y="622"/>
                    <a:pt x="133" y="625"/>
                  </a:cubicBezTo>
                  <a:cubicBezTo>
                    <a:pt x="177" y="634"/>
                    <a:pt x="220" y="636"/>
                    <a:pt x="264" y="639"/>
                  </a:cubicBezTo>
                  <a:cubicBezTo>
                    <a:pt x="338" y="650"/>
                    <a:pt x="413" y="655"/>
                    <a:pt x="489" y="655"/>
                  </a:cubicBezTo>
                  <a:cubicBezTo>
                    <a:pt x="539" y="655"/>
                    <a:pt x="589" y="653"/>
                    <a:pt x="640" y="648"/>
                  </a:cubicBezTo>
                  <a:cubicBezTo>
                    <a:pt x="692" y="645"/>
                    <a:pt x="747" y="639"/>
                    <a:pt x="802" y="634"/>
                  </a:cubicBezTo>
                  <a:cubicBezTo>
                    <a:pt x="860" y="625"/>
                    <a:pt x="918" y="613"/>
                    <a:pt x="979" y="602"/>
                  </a:cubicBezTo>
                  <a:cubicBezTo>
                    <a:pt x="1037" y="590"/>
                    <a:pt x="1104" y="570"/>
                    <a:pt x="1167" y="552"/>
                  </a:cubicBezTo>
                  <a:cubicBezTo>
                    <a:pt x="1188" y="544"/>
                    <a:pt x="1208" y="538"/>
                    <a:pt x="1228" y="532"/>
                  </a:cubicBezTo>
                  <a:cubicBezTo>
                    <a:pt x="1243" y="509"/>
                    <a:pt x="1315" y="477"/>
                    <a:pt x="1275" y="251"/>
                  </a:cubicBezTo>
                  <a:cubicBezTo>
                    <a:pt x="1231" y="22"/>
                    <a:pt x="1156" y="14"/>
                    <a:pt x="1127" y="2"/>
                  </a:cubicBezTo>
                  <a:cubicBezTo>
                    <a:pt x="1123" y="1"/>
                    <a:pt x="1114" y="0"/>
                    <a:pt x="1100"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3" name="Google Shape;563;p72"/>
            <p:cNvSpPr/>
            <p:nvPr/>
          </p:nvSpPr>
          <p:spPr>
            <a:xfrm>
              <a:off x="5870348" y="458117"/>
              <a:ext cx="68778" cy="151944"/>
            </a:xfrm>
            <a:custGeom>
              <a:avLst/>
              <a:gdLst/>
              <a:ahLst/>
              <a:cxnLst/>
              <a:rect l="l" t="t" r="r" b="b"/>
              <a:pathLst>
                <a:path w="239" h="528" extrusionOk="0">
                  <a:moveTo>
                    <a:pt x="50" y="0"/>
                  </a:moveTo>
                  <a:cubicBezTo>
                    <a:pt x="50" y="0"/>
                    <a:pt x="1" y="52"/>
                    <a:pt x="44" y="290"/>
                  </a:cubicBezTo>
                  <a:cubicBezTo>
                    <a:pt x="79" y="498"/>
                    <a:pt x="151" y="527"/>
                    <a:pt x="151" y="527"/>
                  </a:cubicBezTo>
                  <a:cubicBezTo>
                    <a:pt x="166" y="507"/>
                    <a:pt x="238" y="475"/>
                    <a:pt x="198" y="249"/>
                  </a:cubicBezTo>
                  <a:cubicBezTo>
                    <a:pt x="154" y="20"/>
                    <a:pt x="79" y="12"/>
                    <a:pt x="50"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4" name="Google Shape;564;p72"/>
            <p:cNvSpPr/>
            <p:nvPr/>
          </p:nvSpPr>
          <p:spPr>
            <a:xfrm>
              <a:off x="5887039" y="474520"/>
              <a:ext cx="40288" cy="118850"/>
            </a:xfrm>
            <a:custGeom>
              <a:avLst/>
              <a:gdLst/>
              <a:ahLst/>
              <a:cxnLst/>
              <a:rect l="l" t="t" r="r" b="b"/>
              <a:pathLst>
                <a:path w="140" h="413" extrusionOk="0">
                  <a:moveTo>
                    <a:pt x="38" y="1"/>
                  </a:moveTo>
                  <a:cubicBezTo>
                    <a:pt x="37" y="1"/>
                    <a:pt x="36" y="1"/>
                    <a:pt x="35" y="1"/>
                  </a:cubicBezTo>
                  <a:cubicBezTo>
                    <a:pt x="6" y="4"/>
                    <a:pt x="1" y="99"/>
                    <a:pt x="21" y="215"/>
                  </a:cubicBezTo>
                  <a:cubicBezTo>
                    <a:pt x="41" y="326"/>
                    <a:pt x="80" y="412"/>
                    <a:pt x="106" y="412"/>
                  </a:cubicBezTo>
                  <a:cubicBezTo>
                    <a:pt x="107" y="412"/>
                    <a:pt x="107" y="412"/>
                    <a:pt x="108" y="412"/>
                  </a:cubicBezTo>
                  <a:cubicBezTo>
                    <a:pt x="137" y="407"/>
                    <a:pt x="140" y="311"/>
                    <a:pt x="119" y="198"/>
                  </a:cubicBezTo>
                  <a:cubicBezTo>
                    <a:pt x="100" y="86"/>
                    <a:pt x="64" y="1"/>
                    <a:pt x="38" y="1"/>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5" name="Google Shape;565;p72"/>
            <p:cNvSpPr/>
            <p:nvPr/>
          </p:nvSpPr>
          <p:spPr>
            <a:xfrm>
              <a:off x="4509190" y="187900"/>
              <a:ext cx="2069084" cy="449788"/>
            </a:xfrm>
            <a:custGeom>
              <a:avLst/>
              <a:gdLst/>
              <a:ahLst/>
              <a:cxnLst/>
              <a:rect l="l" t="t" r="r" b="b"/>
              <a:pathLst>
                <a:path w="7190" h="1563" extrusionOk="0">
                  <a:moveTo>
                    <a:pt x="733" y="1"/>
                  </a:moveTo>
                  <a:cubicBezTo>
                    <a:pt x="455" y="12"/>
                    <a:pt x="0" y="253"/>
                    <a:pt x="0" y="253"/>
                  </a:cubicBezTo>
                  <a:lnTo>
                    <a:pt x="21" y="319"/>
                  </a:lnTo>
                  <a:lnTo>
                    <a:pt x="299" y="366"/>
                  </a:lnTo>
                  <a:lnTo>
                    <a:pt x="780" y="1278"/>
                  </a:lnTo>
                  <a:lnTo>
                    <a:pt x="768" y="1284"/>
                  </a:lnTo>
                  <a:cubicBezTo>
                    <a:pt x="751" y="1295"/>
                    <a:pt x="742" y="1319"/>
                    <a:pt x="751" y="1342"/>
                  </a:cubicBezTo>
                  <a:lnTo>
                    <a:pt x="765" y="1371"/>
                  </a:lnTo>
                  <a:cubicBezTo>
                    <a:pt x="1374" y="1548"/>
                    <a:pt x="2245" y="1550"/>
                    <a:pt x="2298" y="1550"/>
                  </a:cubicBezTo>
                  <a:cubicBezTo>
                    <a:pt x="2299" y="1550"/>
                    <a:pt x="2300" y="1550"/>
                    <a:pt x="2300" y="1550"/>
                  </a:cubicBezTo>
                  <a:cubicBezTo>
                    <a:pt x="2300" y="1550"/>
                    <a:pt x="2863" y="1562"/>
                    <a:pt x="3028" y="1562"/>
                  </a:cubicBezTo>
                  <a:cubicBezTo>
                    <a:pt x="3045" y="1562"/>
                    <a:pt x="3057" y="1562"/>
                    <a:pt x="3065" y="1562"/>
                  </a:cubicBezTo>
                  <a:cubicBezTo>
                    <a:pt x="4337" y="1504"/>
                    <a:pt x="4499" y="1420"/>
                    <a:pt x="4858" y="1252"/>
                  </a:cubicBezTo>
                  <a:cubicBezTo>
                    <a:pt x="5116" y="1136"/>
                    <a:pt x="5391" y="1055"/>
                    <a:pt x="5672" y="1011"/>
                  </a:cubicBezTo>
                  <a:cubicBezTo>
                    <a:pt x="6883" y="809"/>
                    <a:pt x="6874" y="722"/>
                    <a:pt x="6923" y="704"/>
                  </a:cubicBezTo>
                  <a:cubicBezTo>
                    <a:pt x="6970" y="687"/>
                    <a:pt x="7190" y="551"/>
                    <a:pt x="7158" y="522"/>
                  </a:cubicBezTo>
                  <a:cubicBezTo>
                    <a:pt x="7077" y="435"/>
                    <a:pt x="6616" y="290"/>
                    <a:pt x="6616" y="290"/>
                  </a:cubicBezTo>
                  <a:cubicBezTo>
                    <a:pt x="6451" y="142"/>
                    <a:pt x="6246" y="105"/>
                    <a:pt x="6076" y="105"/>
                  </a:cubicBezTo>
                  <a:cubicBezTo>
                    <a:pt x="5936" y="105"/>
                    <a:pt x="5820" y="130"/>
                    <a:pt x="5771" y="140"/>
                  </a:cubicBezTo>
                  <a:lnTo>
                    <a:pt x="2683" y="693"/>
                  </a:lnTo>
                  <a:cubicBezTo>
                    <a:pt x="2465" y="733"/>
                    <a:pt x="2005" y="771"/>
                    <a:pt x="1785" y="786"/>
                  </a:cubicBezTo>
                  <a:cubicBezTo>
                    <a:pt x="1738" y="793"/>
                    <a:pt x="1697" y="796"/>
                    <a:pt x="1661" y="796"/>
                  </a:cubicBezTo>
                  <a:cubicBezTo>
                    <a:pt x="1469" y="796"/>
                    <a:pt x="1403" y="708"/>
                    <a:pt x="1373" y="684"/>
                  </a:cubicBezTo>
                  <a:cubicBezTo>
                    <a:pt x="1342" y="652"/>
                    <a:pt x="997" y="270"/>
                    <a:pt x="997" y="270"/>
                  </a:cubicBezTo>
                  <a:cubicBezTo>
                    <a:pt x="974" y="206"/>
                    <a:pt x="948" y="142"/>
                    <a:pt x="916" y="82"/>
                  </a:cubicBezTo>
                  <a:cubicBezTo>
                    <a:pt x="887" y="35"/>
                    <a:pt x="849" y="6"/>
                    <a:pt x="733" y="1"/>
                  </a:cubicBezTo>
                  <a:close/>
                </a:path>
              </a:pathLst>
            </a:custGeom>
            <a:solidFill>
              <a:srgbClr val="F9CD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6" name="Google Shape;566;p72"/>
            <p:cNvSpPr/>
            <p:nvPr/>
          </p:nvSpPr>
          <p:spPr>
            <a:xfrm>
              <a:off x="4725018" y="292937"/>
              <a:ext cx="1844909" cy="346478"/>
            </a:xfrm>
            <a:custGeom>
              <a:avLst/>
              <a:gdLst/>
              <a:ahLst/>
              <a:cxnLst/>
              <a:rect l="l" t="t" r="r" b="b"/>
              <a:pathLst>
                <a:path w="6411" h="1204" extrusionOk="0">
                  <a:moveTo>
                    <a:pt x="6069" y="1"/>
                  </a:moveTo>
                  <a:lnTo>
                    <a:pt x="6069" y="1"/>
                  </a:lnTo>
                  <a:cubicBezTo>
                    <a:pt x="6069" y="1"/>
                    <a:pt x="6385" y="145"/>
                    <a:pt x="6362" y="174"/>
                  </a:cubicBezTo>
                  <a:cubicBezTo>
                    <a:pt x="6286" y="215"/>
                    <a:pt x="6052" y="339"/>
                    <a:pt x="5394" y="455"/>
                  </a:cubicBezTo>
                  <a:lnTo>
                    <a:pt x="4398" y="635"/>
                  </a:lnTo>
                  <a:cubicBezTo>
                    <a:pt x="4296" y="652"/>
                    <a:pt x="4152" y="771"/>
                    <a:pt x="3926" y="812"/>
                  </a:cubicBezTo>
                  <a:cubicBezTo>
                    <a:pt x="3703" y="852"/>
                    <a:pt x="2784" y="977"/>
                    <a:pt x="2454" y="1035"/>
                  </a:cubicBezTo>
                  <a:cubicBezTo>
                    <a:pt x="2034" y="1116"/>
                    <a:pt x="1634" y="1095"/>
                    <a:pt x="1041" y="1119"/>
                  </a:cubicBezTo>
                  <a:lnTo>
                    <a:pt x="1" y="980"/>
                  </a:lnTo>
                  <a:lnTo>
                    <a:pt x="1" y="980"/>
                  </a:lnTo>
                  <a:lnTo>
                    <a:pt x="15" y="1011"/>
                  </a:lnTo>
                  <a:cubicBezTo>
                    <a:pt x="644" y="1191"/>
                    <a:pt x="1547" y="1191"/>
                    <a:pt x="1547" y="1191"/>
                  </a:cubicBezTo>
                  <a:cubicBezTo>
                    <a:pt x="1547" y="1191"/>
                    <a:pt x="2112" y="1203"/>
                    <a:pt x="2278" y="1203"/>
                  </a:cubicBezTo>
                  <a:cubicBezTo>
                    <a:pt x="2295" y="1203"/>
                    <a:pt x="2307" y="1203"/>
                    <a:pt x="2315" y="1203"/>
                  </a:cubicBezTo>
                  <a:cubicBezTo>
                    <a:pt x="3587" y="1142"/>
                    <a:pt x="3749" y="1058"/>
                    <a:pt x="4108" y="893"/>
                  </a:cubicBezTo>
                  <a:cubicBezTo>
                    <a:pt x="4366" y="774"/>
                    <a:pt x="4641" y="690"/>
                    <a:pt x="4922" y="646"/>
                  </a:cubicBezTo>
                  <a:cubicBezTo>
                    <a:pt x="6133" y="444"/>
                    <a:pt x="6124" y="357"/>
                    <a:pt x="6173" y="339"/>
                  </a:cubicBezTo>
                  <a:cubicBezTo>
                    <a:pt x="6255" y="299"/>
                    <a:pt x="6333" y="250"/>
                    <a:pt x="6399" y="186"/>
                  </a:cubicBezTo>
                  <a:cubicBezTo>
                    <a:pt x="6405" y="180"/>
                    <a:pt x="6408" y="177"/>
                    <a:pt x="6411" y="169"/>
                  </a:cubicBezTo>
                  <a:lnTo>
                    <a:pt x="6411" y="166"/>
                  </a:lnTo>
                  <a:cubicBezTo>
                    <a:pt x="6411" y="166"/>
                    <a:pt x="6411" y="163"/>
                    <a:pt x="6411" y="163"/>
                  </a:cubicBezTo>
                  <a:cubicBezTo>
                    <a:pt x="6411" y="163"/>
                    <a:pt x="6408" y="163"/>
                    <a:pt x="6408" y="160"/>
                  </a:cubicBezTo>
                  <a:cubicBezTo>
                    <a:pt x="6362" y="113"/>
                    <a:pt x="6202" y="50"/>
                    <a:pt x="6069"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7" name="Google Shape;567;p72"/>
            <p:cNvSpPr/>
            <p:nvPr/>
          </p:nvSpPr>
          <p:spPr>
            <a:xfrm>
              <a:off x="4509190" y="187900"/>
              <a:ext cx="642884" cy="367773"/>
            </a:xfrm>
            <a:custGeom>
              <a:avLst/>
              <a:gdLst/>
              <a:ahLst/>
              <a:cxnLst/>
              <a:rect l="l" t="t" r="r" b="b"/>
              <a:pathLst>
                <a:path w="2234" h="1278" extrusionOk="0">
                  <a:moveTo>
                    <a:pt x="736" y="1"/>
                  </a:moveTo>
                  <a:cubicBezTo>
                    <a:pt x="458" y="12"/>
                    <a:pt x="0" y="253"/>
                    <a:pt x="0" y="253"/>
                  </a:cubicBezTo>
                  <a:lnTo>
                    <a:pt x="21" y="319"/>
                  </a:lnTo>
                  <a:lnTo>
                    <a:pt x="299" y="366"/>
                  </a:lnTo>
                  <a:lnTo>
                    <a:pt x="777" y="1278"/>
                  </a:lnTo>
                  <a:cubicBezTo>
                    <a:pt x="777" y="1278"/>
                    <a:pt x="1637" y="893"/>
                    <a:pt x="2234" y="748"/>
                  </a:cubicBezTo>
                  <a:lnTo>
                    <a:pt x="2234" y="748"/>
                  </a:lnTo>
                  <a:cubicBezTo>
                    <a:pt x="2066" y="765"/>
                    <a:pt x="1895" y="780"/>
                    <a:pt x="1788" y="786"/>
                  </a:cubicBezTo>
                  <a:cubicBezTo>
                    <a:pt x="1741" y="793"/>
                    <a:pt x="1699" y="796"/>
                    <a:pt x="1662" y="796"/>
                  </a:cubicBezTo>
                  <a:cubicBezTo>
                    <a:pt x="1469" y="796"/>
                    <a:pt x="1403" y="708"/>
                    <a:pt x="1373" y="684"/>
                  </a:cubicBezTo>
                  <a:cubicBezTo>
                    <a:pt x="1342" y="652"/>
                    <a:pt x="997" y="270"/>
                    <a:pt x="997" y="270"/>
                  </a:cubicBezTo>
                  <a:cubicBezTo>
                    <a:pt x="974" y="206"/>
                    <a:pt x="948" y="142"/>
                    <a:pt x="916" y="82"/>
                  </a:cubicBezTo>
                  <a:cubicBezTo>
                    <a:pt x="887" y="35"/>
                    <a:pt x="849" y="6"/>
                    <a:pt x="736" y="1"/>
                  </a:cubicBezTo>
                  <a:close/>
                </a:path>
              </a:pathLst>
            </a:custGeom>
            <a:solidFill>
              <a:srgbClr val="F9CD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8" name="Google Shape;568;p72"/>
            <p:cNvSpPr/>
            <p:nvPr/>
          </p:nvSpPr>
          <p:spPr>
            <a:xfrm>
              <a:off x="4509190" y="242864"/>
              <a:ext cx="643747" cy="312809"/>
            </a:xfrm>
            <a:custGeom>
              <a:avLst/>
              <a:gdLst/>
              <a:ahLst/>
              <a:cxnLst/>
              <a:rect l="l" t="t" r="r" b="b"/>
              <a:pathLst>
                <a:path w="2237" h="1087" extrusionOk="0">
                  <a:moveTo>
                    <a:pt x="890" y="1"/>
                  </a:moveTo>
                  <a:lnTo>
                    <a:pt x="290" y="111"/>
                  </a:lnTo>
                  <a:lnTo>
                    <a:pt x="50" y="73"/>
                  </a:lnTo>
                  <a:lnTo>
                    <a:pt x="41" y="41"/>
                  </a:lnTo>
                  <a:lnTo>
                    <a:pt x="0" y="59"/>
                  </a:lnTo>
                  <a:lnTo>
                    <a:pt x="21" y="128"/>
                  </a:lnTo>
                  <a:lnTo>
                    <a:pt x="113" y="143"/>
                  </a:lnTo>
                  <a:lnTo>
                    <a:pt x="299" y="175"/>
                  </a:lnTo>
                  <a:lnTo>
                    <a:pt x="345" y="264"/>
                  </a:lnTo>
                  <a:lnTo>
                    <a:pt x="780" y="1087"/>
                  </a:lnTo>
                  <a:cubicBezTo>
                    <a:pt x="780" y="1087"/>
                    <a:pt x="1640" y="702"/>
                    <a:pt x="2237" y="557"/>
                  </a:cubicBezTo>
                  <a:lnTo>
                    <a:pt x="2237" y="557"/>
                  </a:lnTo>
                  <a:cubicBezTo>
                    <a:pt x="2147" y="568"/>
                    <a:pt x="2060" y="574"/>
                    <a:pt x="1982" y="580"/>
                  </a:cubicBezTo>
                  <a:cubicBezTo>
                    <a:pt x="1666" y="679"/>
                    <a:pt x="1330" y="812"/>
                    <a:pt x="1095" y="907"/>
                  </a:cubicBezTo>
                  <a:cubicBezTo>
                    <a:pt x="1055" y="923"/>
                    <a:pt x="1014" y="931"/>
                    <a:pt x="972" y="931"/>
                  </a:cubicBezTo>
                  <a:cubicBezTo>
                    <a:pt x="842" y="931"/>
                    <a:pt x="714" y="854"/>
                    <a:pt x="643" y="719"/>
                  </a:cubicBezTo>
                  <a:lnTo>
                    <a:pt x="455" y="363"/>
                  </a:lnTo>
                  <a:cubicBezTo>
                    <a:pt x="420" y="299"/>
                    <a:pt x="441" y="221"/>
                    <a:pt x="501" y="186"/>
                  </a:cubicBezTo>
                  <a:lnTo>
                    <a:pt x="890" y="1"/>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9" name="Google Shape;569;p72"/>
            <p:cNvSpPr/>
            <p:nvPr/>
          </p:nvSpPr>
          <p:spPr>
            <a:xfrm>
              <a:off x="6253947" y="237109"/>
              <a:ext cx="159426" cy="63022"/>
            </a:xfrm>
            <a:custGeom>
              <a:avLst/>
              <a:gdLst/>
              <a:ahLst/>
              <a:cxnLst/>
              <a:rect l="l" t="t" r="r" b="b"/>
              <a:pathLst>
                <a:path w="554" h="219" extrusionOk="0">
                  <a:moveTo>
                    <a:pt x="362" y="0"/>
                  </a:moveTo>
                  <a:cubicBezTo>
                    <a:pt x="356" y="0"/>
                    <a:pt x="200" y="38"/>
                    <a:pt x="0" y="64"/>
                  </a:cubicBezTo>
                  <a:lnTo>
                    <a:pt x="139" y="206"/>
                  </a:lnTo>
                  <a:cubicBezTo>
                    <a:pt x="146" y="213"/>
                    <a:pt x="157" y="218"/>
                    <a:pt x="168" y="218"/>
                  </a:cubicBezTo>
                  <a:cubicBezTo>
                    <a:pt x="170" y="218"/>
                    <a:pt x="172" y="218"/>
                    <a:pt x="174" y="218"/>
                  </a:cubicBezTo>
                  <a:cubicBezTo>
                    <a:pt x="243" y="209"/>
                    <a:pt x="478" y="171"/>
                    <a:pt x="553" y="119"/>
                  </a:cubicBezTo>
                  <a:cubicBezTo>
                    <a:pt x="498" y="70"/>
                    <a:pt x="432" y="29"/>
                    <a:pt x="362"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0" name="Google Shape;570;p72"/>
            <p:cNvSpPr/>
            <p:nvPr/>
          </p:nvSpPr>
          <p:spPr>
            <a:xfrm>
              <a:off x="5977111" y="328045"/>
              <a:ext cx="71943" cy="67627"/>
            </a:xfrm>
            <a:custGeom>
              <a:avLst/>
              <a:gdLst/>
              <a:ahLst/>
              <a:cxnLst/>
              <a:rect l="l" t="t" r="r" b="b"/>
              <a:pathLst>
                <a:path w="250" h="235" extrusionOk="0">
                  <a:moveTo>
                    <a:pt x="180" y="0"/>
                  </a:moveTo>
                  <a:lnTo>
                    <a:pt x="35" y="26"/>
                  </a:lnTo>
                  <a:cubicBezTo>
                    <a:pt x="15" y="32"/>
                    <a:pt x="0" y="55"/>
                    <a:pt x="9" y="78"/>
                  </a:cubicBezTo>
                  <a:lnTo>
                    <a:pt x="27" y="194"/>
                  </a:lnTo>
                  <a:cubicBezTo>
                    <a:pt x="29" y="217"/>
                    <a:pt x="50" y="235"/>
                    <a:pt x="73" y="235"/>
                  </a:cubicBezTo>
                  <a:lnTo>
                    <a:pt x="215" y="212"/>
                  </a:lnTo>
                  <a:cubicBezTo>
                    <a:pt x="235" y="203"/>
                    <a:pt x="250" y="180"/>
                    <a:pt x="244" y="157"/>
                  </a:cubicBezTo>
                  <a:lnTo>
                    <a:pt x="223" y="41"/>
                  </a:lnTo>
                  <a:cubicBezTo>
                    <a:pt x="221" y="18"/>
                    <a:pt x="203" y="0"/>
                    <a:pt x="180"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1" name="Google Shape;571;p72"/>
            <p:cNvSpPr/>
            <p:nvPr/>
          </p:nvSpPr>
          <p:spPr>
            <a:xfrm>
              <a:off x="6088766" y="285742"/>
              <a:ext cx="77123" cy="139282"/>
            </a:xfrm>
            <a:custGeom>
              <a:avLst/>
              <a:gdLst/>
              <a:ahLst/>
              <a:cxnLst/>
              <a:rect l="l" t="t" r="r" b="b"/>
              <a:pathLst>
                <a:path w="268" h="484" extrusionOk="0">
                  <a:moveTo>
                    <a:pt x="169" y="1"/>
                  </a:moveTo>
                  <a:cubicBezTo>
                    <a:pt x="166" y="1"/>
                    <a:pt x="163" y="1"/>
                    <a:pt x="160" y="2"/>
                  </a:cubicBezTo>
                  <a:lnTo>
                    <a:pt x="30" y="23"/>
                  </a:lnTo>
                  <a:cubicBezTo>
                    <a:pt x="12" y="26"/>
                    <a:pt x="1" y="43"/>
                    <a:pt x="3" y="60"/>
                  </a:cubicBezTo>
                  <a:lnTo>
                    <a:pt x="70" y="457"/>
                  </a:lnTo>
                  <a:cubicBezTo>
                    <a:pt x="73" y="473"/>
                    <a:pt x="87" y="484"/>
                    <a:pt x="102" y="484"/>
                  </a:cubicBezTo>
                  <a:cubicBezTo>
                    <a:pt x="104" y="484"/>
                    <a:pt x="106" y="483"/>
                    <a:pt x="108" y="483"/>
                  </a:cubicBezTo>
                  <a:lnTo>
                    <a:pt x="238" y="463"/>
                  </a:lnTo>
                  <a:cubicBezTo>
                    <a:pt x="256" y="460"/>
                    <a:pt x="267" y="443"/>
                    <a:pt x="267" y="425"/>
                  </a:cubicBezTo>
                  <a:lnTo>
                    <a:pt x="200" y="28"/>
                  </a:lnTo>
                  <a:cubicBezTo>
                    <a:pt x="196" y="12"/>
                    <a:pt x="183" y="1"/>
                    <a:pt x="169"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2" name="Google Shape;572;p72"/>
            <p:cNvSpPr/>
            <p:nvPr/>
          </p:nvSpPr>
          <p:spPr>
            <a:xfrm>
              <a:off x="5160128" y="448621"/>
              <a:ext cx="77986" cy="139857"/>
            </a:xfrm>
            <a:custGeom>
              <a:avLst/>
              <a:gdLst/>
              <a:ahLst/>
              <a:cxnLst/>
              <a:rect l="l" t="t" r="r" b="b"/>
              <a:pathLst>
                <a:path w="271" h="486" extrusionOk="0">
                  <a:moveTo>
                    <a:pt x="165" y="1"/>
                  </a:moveTo>
                  <a:cubicBezTo>
                    <a:pt x="164" y="1"/>
                    <a:pt x="162" y="1"/>
                    <a:pt x="160" y="1"/>
                  </a:cubicBezTo>
                  <a:lnTo>
                    <a:pt x="30" y="24"/>
                  </a:lnTo>
                  <a:cubicBezTo>
                    <a:pt x="12" y="27"/>
                    <a:pt x="1" y="42"/>
                    <a:pt x="4" y="59"/>
                  </a:cubicBezTo>
                  <a:lnTo>
                    <a:pt x="70" y="459"/>
                  </a:lnTo>
                  <a:cubicBezTo>
                    <a:pt x="73" y="474"/>
                    <a:pt x="87" y="485"/>
                    <a:pt x="102" y="485"/>
                  </a:cubicBezTo>
                  <a:cubicBezTo>
                    <a:pt x="104" y="485"/>
                    <a:pt x="106" y="485"/>
                    <a:pt x="108" y="485"/>
                  </a:cubicBezTo>
                  <a:lnTo>
                    <a:pt x="238" y="462"/>
                  </a:lnTo>
                  <a:cubicBezTo>
                    <a:pt x="256" y="459"/>
                    <a:pt x="270" y="444"/>
                    <a:pt x="267" y="427"/>
                  </a:cubicBezTo>
                  <a:lnTo>
                    <a:pt x="201" y="27"/>
                  </a:lnTo>
                  <a:cubicBezTo>
                    <a:pt x="195" y="12"/>
                    <a:pt x="181" y="1"/>
                    <a:pt x="165"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3" name="Google Shape;573;p72"/>
            <p:cNvSpPr/>
            <p:nvPr/>
          </p:nvSpPr>
          <p:spPr>
            <a:xfrm>
              <a:off x="5878693" y="345311"/>
              <a:ext cx="71080" cy="67051"/>
            </a:xfrm>
            <a:custGeom>
              <a:avLst/>
              <a:gdLst/>
              <a:ahLst/>
              <a:cxnLst/>
              <a:rect l="l" t="t" r="r" b="b"/>
              <a:pathLst>
                <a:path w="247" h="233" extrusionOk="0">
                  <a:moveTo>
                    <a:pt x="182" y="1"/>
                  </a:moveTo>
                  <a:cubicBezTo>
                    <a:pt x="181" y="1"/>
                    <a:pt x="179" y="1"/>
                    <a:pt x="177" y="1"/>
                  </a:cubicBezTo>
                  <a:lnTo>
                    <a:pt x="35" y="24"/>
                  </a:lnTo>
                  <a:cubicBezTo>
                    <a:pt x="12" y="30"/>
                    <a:pt x="1" y="53"/>
                    <a:pt x="6" y="76"/>
                  </a:cubicBezTo>
                  <a:lnTo>
                    <a:pt x="27" y="192"/>
                  </a:lnTo>
                  <a:cubicBezTo>
                    <a:pt x="27" y="215"/>
                    <a:pt x="47" y="233"/>
                    <a:pt x="70" y="233"/>
                  </a:cubicBezTo>
                  <a:lnTo>
                    <a:pt x="212" y="210"/>
                  </a:lnTo>
                  <a:cubicBezTo>
                    <a:pt x="235" y="201"/>
                    <a:pt x="247" y="178"/>
                    <a:pt x="241" y="155"/>
                  </a:cubicBezTo>
                  <a:lnTo>
                    <a:pt x="221" y="39"/>
                  </a:lnTo>
                  <a:cubicBezTo>
                    <a:pt x="221" y="17"/>
                    <a:pt x="203" y="1"/>
                    <a:pt x="182"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4" name="Google Shape;574;p72"/>
            <p:cNvSpPr/>
            <p:nvPr/>
          </p:nvSpPr>
          <p:spPr>
            <a:xfrm>
              <a:off x="5779412" y="362002"/>
              <a:ext cx="72231" cy="67051"/>
            </a:xfrm>
            <a:custGeom>
              <a:avLst/>
              <a:gdLst/>
              <a:ahLst/>
              <a:cxnLst/>
              <a:rect l="l" t="t" r="r" b="b"/>
              <a:pathLst>
                <a:path w="251" h="233" extrusionOk="0">
                  <a:moveTo>
                    <a:pt x="185" y="1"/>
                  </a:moveTo>
                  <a:cubicBezTo>
                    <a:pt x="183" y="1"/>
                    <a:pt x="182" y="1"/>
                    <a:pt x="181" y="1"/>
                  </a:cubicBezTo>
                  <a:lnTo>
                    <a:pt x="36" y="24"/>
                  </a:lnTo>
                  <a:cubicBezTo>
                    <a:pt x="15" y="30"/>
                    <a:pt x="1" y="53"/>
                    <a:pt x="10" y="76"/>
                  </a:cubicBezTo>
                  <a:lnTo>
                    <a:pt x="27" y="192"/>
                  </a:lnTo>
                  <a:cubicBezTo>
                    <a:pt x="30" y="215"/>
                    <a:pt x="50" y="233"/>
                    <a:pt x="73" y="233"/>
                  </a:cubicBezTo>
                  <a:lnTo>
                    <a:pt x="215" y="210"/>
                  </a:lnTo>
                  <a:cubicBezTo>
                    <a:pt x="236" y="201"/>
                    <a:pt x="250" y="178"/>
                    <a:pt x="244" y="157"/>
                  </a:cubicBezTo>
                  <a:lnTo>
                    <a:pt x="224" y="42"/>
                  </a:lnTo>
                  <a:cubicBezTo>
                    <a:pt x="221" y="20"/>
                    <a:pt x="206" y="1"/>
                    <a:pt x="185"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5" name="Google Shape;575;p72"/>
            <p:cNvSpPr/>
            <p:nvPr/>
          </p:nvSpPr>
          <p:spPr>
            <a:xfrm>
              <a:off x="5681282" y="378692"/>
              <a:ext cx="71080" cy="67051"/>
            </a:xfrm>
            <a:custGeom>
              <a:avLst/>
              <a:gdLst/>
              <a:ahLst/>
              <a:cxnLst/>
              <a:rect l="l" t="t" r="r" b="b"/>
              <a:pathLst>
                <a:path w="247" h="233" extrusionOk="0">
                  <a:moveTo>
                    <a:pt x="177" y="1"/>
                  </a:moveTo>
                  <a:lnTo>
                    <a:pt x="35" y="24"/>
                  </a:lnTo>
                  <a:cubicBezTo>
                    <a:pt x="12" y="33"/>
                    <a:pt x="0" y="56"/>
                    <a:pt x="6" y="76"/>
                  </a:cubicBezTo>
                  <a:lnTo>
                    <a:pt x="26" y="192"/>
                  </a:lnTo>
                  <a:cubicBezTo>
                    <a:pt x="26" y="214"/>
                    <a:pt x="44" y="233"/>
                    <a:pt x="65" y="233"/>
                  </a:cubicBezTo>
                  <a:cubicBezTo>
                    <a:pt x="67" y="233"/>
                    <a:pt x="68" y="233"/>
                    <a:pt x="70" y="233"/>
                  </a:cubicBezTo>
                  <a:lnTo>
                    <a:pt x="212" y="209"/>
                  </a:lnTo>
                  <a:cubicBezTo>
                    <a:pt x="235" y="201"/>
                    <a:pt x="246" y="178"/>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6" name="Google Shape;576;p72"/>
            <p:cNvSpPr/>
            <p:nvPr/>
          </p:nvSpPr>
          <p:spPr>
            <a:xfrm>
              <a:off x="5582001" y="395383"/>
              <a:ext cx="71943" cy="67914"/>
            </a:xfrm>
            <a:custGeom>
              <a:avLst/>
              <a:gdLst/>
              <a:ahLst/>
              <a:cxnLst/>
              <a:rect l="l" t="t" r="r" b="b"/>
              <a:pathLst>
                <a:path w="250" h="236" extrusionOk="0">
                  <a:moveTo>
                    <a:pt x="180" y="1"/>
                  </a:moveTo>
                  <a:lnTo>
                    <a:pt x="35" y="24"/>
                  </a:lnTo>
                  <a:cubicBezTo>
                    <a:pt x="15" y="33"/>
                    <a:pt x="0" y="56"/>
                    <a:pt x="9" y="79"/>
                  </a:cubicBezTo>
                  <a:lnTo>
                    <a:pt x="26" y="195"/>
                  </a:lnTo>
                  <a:cubicBezTo>
                    <a:pt x="32" y="219"/>
                    <a:pt x="50" y="236"/>
                    <a:pt x="68" y="236"/>
                  </a:cubicBezTo>
                  <a:cubicBezTo>
                    <a:pt x="70" y="236"/>
                    <a:pt x="71" y="236"/>
                    <a:pt x="73" y="235"/>
                  </a:cubicBezTo>
                  <a:lnTo>
                    <a:pt x="215" y="209"/>
                  </a:lnTo>
                  <a:cubicBezTo>
                    <a:pt x="235" y="204"/>
                    <a:pt x="250" y="180"/>
                    <a:pt x="244" y="157"/>
                  </a:cubicBezTo>
                  <a:lnTo>
                    <a:pt x="223" y="41"/>
                  </a:lnTo>
                  <a:cubicBezTo>
                    <a:pt x="221" y="18"/>
                    <a:pt x="203" y="1"/>
                    <a:pt x="180"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7" name="Google Shape;577;p72"/>
            <p:cNvSpPr/>
            <p:nvPr/>
          </p:nvSpPr>
          <p:spPr>
            <a:xfrm>
              <a:off x="5483583" y="412074"/>
              <a:ext cx="71080" cy="67914"/>
            </a:xfrm>
            <a:custGeom>
              <a:avLst/>
              <a:gdLst/>
              <a:ahLst/>
              <a:cxnLst/>
              <a:rect l="l" t="t" r="r" b="b"/>
              <a:pathLst>
                <a:path w="247" h="236" extrusionOk="0">
                  <a:moveTo>
                    <a:pt x="177" y="1"/>
                  </a:moveTo>
                  <a:lnTo>
                    <a:pt x="35" y="24"/>
                  </a:lnTo>
                  <a:cubicBezTo>
                    <a:pt x="12" y="33"/>
                    <a:pt x="1" y="56"/>
                    <a:pt x="6" y="79"/>
                  </a:cubicBezTo>
                  <a:lnTo>
                    <a:pt x="27" y="195"/>
                  </a:lnTo>
                  <a:cubicBezTo>
                    <a:pt x="27" y="218"/>
                    <a:pt x="47" y="235"/>
                    <a:pt x="70" y="235"/>
                  </a:cubicBezTo>
                  <a:lnTo>
                    <a:pt x="212" y="209"/>
                  </a:lnTo>
                  <a:cubicBezTo>
                    <a:pt x="235" y="204"/>
                    <a:pt x="247" y="180"/>
                    <a:pt x="241" y="157"/>
                  </a:cubicBezTo>
                  <a:lnTo>
                    <a:pt x="221" y="41"/>
                  </a:lnTo>
                  <a:cubicBezTo>
                    <a:pt x="221" y="18"/>
                    <a:pt x="200" y="1"/>
                    <a:pt x="177"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8" name="Google Shape;578;p72"/>
            <p:cNvSpPr/>
            <p:nvPr/>
          </p:nvSpPr>
          <p:spPr>
            <a:xfrm>
              <a:off x="5384302" y="428765"/>
              <a:ext cx="71943" cy="67914"/>
            </a:xfrm>
            <a:custGeom>
              <a:avLst/>
              <a:gdLst/>
              <a:ahLst/>
              <a:cxnLst/>
              <a:rect l="l" t="t" r="r" b="b"/>
              <a:pathLst>
                <a:path w="250" h="236" extrusionOk="0">
                  <a:moveTo>
                    <a:pt x="180" y="1"/>
                  </a:moveTo>
                  <a:lnTo>
                    <a:pt x="36" y="27"/>
                  </a:lnTo>
                  <a:cubicBezTo>
                    <a:pt x="15" y="33"/>
                    <a:pt x="1" y="56"/>
                    <a:pt x="10" y="79"/>
                  </a:cubicBezTo>
                  <a:lnTo>
                    <a:pt x="27" y="195"/>
                  </a:lnTo>
                  <a:cubicBezTo>
                    <a:pt x="30" y="218"/>
                    <a:pt x="47" y="235"/>
                    <a:pt x="73" y="235"/>
                  </a:cubicBezTo>
                  <a:lnTo>
                    <a:pt x="215" y="209"/>
                  </a:lnTo>
                  <a:cubicBezTo>
                    <a:pt x="236" y="203"/>
                    <a:pt x="250" y="180"/>
                    <a:pt x="244" y="157"/>
                  </a:cubicBezTo>
                  <a:lnTo>
                    <a:pt x="224" y="41"/>
                  </a:lnTo>
                  <a:cubicBezTo>
                    <a:pt x="221" y="18"/>
                    <a:pt x="204" y="1"/>
                    <a:pt x="180"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9" name="Google Shape;579;p72"/>
            <p:cNvSpPr/>
            <p:nvPr/>
          </p:nvSpPr>
          <p:spPr>
            <a:xfrm>
              <a:off x="5286172" y="444592"/>
              <a:ext cx="71080" cy="67914"/>
            </a:xfrm>
            <a:custGeom>
              <a:avLst/>
              <a:gdLst/>
              <a:ahLst/>
              <a:cxnLst/>
              <a:rect l="l" t="t" r="r" b="b"/>
              <a:pathLst>
                <a:path w="247" h="236" extrusionOk="0">
                  <a:moveTo>
                    <a:pt x="177" y="1"/>
                  </a:moveTo>
                  <a:lnTo>
                    <a:pt x="35" y="27"/>
                  </a:lnTo>
                  <a:cubicBezTo>
                    <a:pt x="12" y="33"/>
                    <a:pt x="0" y="56"/>
                    <a:pt x="6" y="79"/>
                  </a:cubicBezTo>
                  <a:lnTo>
                    <a:pt x="26" y="195"/>
                  </a:lnTo>
                  <a:cubicBezTo>
                    <a:pt x="29" y="219"/>
                    <a:pt x="46" y="236"/>
                    <a:pt x="65" y="236"/>
                  </a:cubicBezTo>
                  <a:cubicBezTo>
                    <a:pt x="67" y="236"/>
                    <a:pt x="68" y="236"/>
                    <a:pt x="70" y="235"/>
                  </a:cubicBezTo>
                  <a:lnTo>
                    <a:pt x="212" y="209"/>
                  </a:lnTo>
                  <a:cubicBezTo>
                    <a:pt x="235" y="203"/>
                    <a:pt x="246" y="180"/>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0" name="Google Shape;580;p72"/>
            <p:cNvSpPr/>
            <p:nvPr/>
          </p:nvSpPr>
          <p:spPr>
            <a:xfrm>
              <a:off x="5470346" y="542434"/>
              <a:ext cx="378709" cy="189067"/>
            </a:xfrm>
            <a:custGeom>
              <a:avLst/>
              <a:gdLst/>
              <a:ahLst/>
              <a:cxnLst/>
              <a:rect l="l" t="t" r="r" b="b"/>
              <a:pathLst>
                <a:path w="1316" h="657" extrusionOk="0">
                  <a:moveTo>
                    <a:pt x="1103" y="1"/>
                  </a:moveTo>
                  <a:cubicBezTo>
                    <a:pt x="1004" y="1"/>
                    <a:pt x="645" y="38"/>
                    <a:pt x="203" y="226"/>
                  </a:cubicBezTo>
                  <a:cubicBezTo>
                    <a:pt x="148" y="252"/>
                    <a:pt x="93" y="278"/>
                    <a:pt x="38" y="310"/>
                  </a:cubicBezTo>
                  <a:cubicBezTo>
                    <a:pt x="6" y="327"/>
                    <a:pt x="0" y="365"/>
                    <a:pt x="6" y="405"/>
                  </a:cubicBezTo>
                  <a:cubicBezTo>
                    <a:pt x="12" y="446"/>
                    <a:pt x="21" y="486"/>
                    <a:pt x="32" y="524"/>
                  </a:cubicBezTo>
                  <a:cubicBezTo>
                    <a:pt x="41" y="559"/>
                    <a:pt x="49" y="596"/>
                    <a:pt x="81" y="608"/>
                  </a:cubicBezTo>
                  <a:cubicBezTo>
                    <a:pt x="90" y="614"/>
                    <a:pt x="125" y="622"/>
                    <a:pt x="136" y="625"/>
                  </a:cubicBezTo>
                  <a:cubicBezTo>
                    <a:pt x="177" y="634"/>
                    <a:pt x="220" y="637"/>
                    <a:pt x="264" y="640"/>
                  </a:cubicBezTo>
                  <a:cubicBezTo>
                    <a:pt x="344" y="651"/>
                    <a:pt x="425" y="656"/>
                    <a:pt x="505" y="656"/>
                  </a:cubicBezTo>
                  <a:cubicBezTo>
                    <a:pt x="551" y="656"/>
                    <a:pt x="596" y="655"/>
                    <a:pt x="640" y="651"/>
                  </a:cubicBezTo>
                  <a:cubicBezTo>
                    <a:pt x="695" y="646"/>
                    <a:pt x="750" y="640"/>
                    <a:pt x="803" y="634"/>
                  </a:cubicBezTo>
                  <a:cubicBezTo>
                    <a:pt x="861" y="625"/>
                    <a:pt x="921" y="614"/>
                    <a:pt x="979" y="602"/>
                  </a:cubicBezTo>
                  <a:cubicBezTo>
                    <a:pt x="1037" y="591"/>
                    <a:pt x="1104" y="570"/>
                    <a:pt x="1168" y="553"/>
                  </a:cubicBezTo>
                  <a:cubicBezTo>
                    <a:pt x="1188" y="544"/>
                    <a:pt x="1208" y="538"/>
                    <a:pt x="1228" y="533"/>
                  </a:cubicBezTo>
                  <a:cubicBezTo>
                    <a:pt x="1243" y="509"/>
                    <a:pt x="1315" y="478"/>
                    <a:pt x="1275" y="252"/>
                  </a:cubicBezTo>
                  <a:cubicBezTo>
                    <a:pt x="1234" y="23"/>
                    <a:pt x="1159" y="14"/>
                    <a:pt x="1127" y="3"/>
                  </a:cubicBezTo>
                  <a:cubicBezTo>
                    <a:pt x="1123" y="2"/>
                    <a:pt x="1115" y="1"/>
                    <a:pt x="110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1" name="Google Shape;581;p72"/>
            <p:cNvSpPr/>
            <p:nvPr/>
          </p:nvSpPr>
          <p:spPr>
            <a:xfrm>
              <a:off x="5780275" y="543010"/>
              <a:ext cx="68778" cy="151944"/>
            </a:xfrm>
            <a:custGeom>
              <a:avLst/>
              <a:gdLst/>
              <a:ahLst/>
              <a:cxnLst/>
              <a:rect l="l" t="t" r="r" b="b"/>
              <a:pathLst>
                <a:path w="239" h="528" extrusionOk="0">
                  <a:moveTo>
                    <a:pt x="50" y="1"/>
                  </a:moveTo>
                  <a:cubicBezTo>
                    <a:pt x="50" y="1"/>
                    <a:pt x="1" y="53"/>
                    <a:pt x="44" y="290"/>
                  </a:cubicBezTo>
                  <a:cubicBezTo>
                    <a:pt x="82" y="499"/>
                    <a:pt x="151" y="528"/>
                    <a:pt x="151" y="528"/>
                  </a:cubicBezTo>
                  <a:cubicBezTo>
                    <a:pt x="166" y="507"/>
                    <a:pt x="238" y="476"/>
                    <a:pt x="198" y="250"/>
                  </a:cubicBezTo>
                  <a:cubicBezTo>
                    <a:pt x="157" y="21"/>
                    <a:pt x="82" y="12"/>
                    <a:pt x="50"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2" name="Google Shape;582;p72"/>
            <p:cNvSpPr/>
            <p:nvPr/>
          </p:nvSpPr>
          <p:spPr>
            <a:xfrm>
              <a:off x="5797830" y="558837"/>
              <a:ext cx="40288" cy="118850"/>
            </a:xfrm>
            <a:custGeom>
              <a:avLst/>
              <a:gdLst/>
              <a:ahLst/>
              <a:cxnLst/>
              <a:rect l="l" t="t" r="r" b="b"/>
              <a:pathLst>
                <a:path w="140" h="413" extrusionOk="0">
                  <a:moveTo>
                    <a:pt x="34" y="0"/>
                  </a:moveTo>
                  <a:cubicBezTo>
                    <a:pt x="33" y="0"/>
                    <a:pt x="33" y="1"/>
                    <a:pt x="33" y="1"/>
                  </a:cubicBezTo>
                  <a:cubicBezTo>
                    <a:pt x="6" y="6"/>
                    <a:pt x="1" y="102"/>
                    <a:pt x="21" y="215"/>
                  </a:cubicBezTo>
                  <a:cubicBezTo>
                    <a:pt x="41" y="324"/>
                    <a:pt x="77" y="412"/>
                    <a:pt x="105" y="412"/>
                  </a:cubicBezTo>
                  <a:cubicBezTo>
                    <a:pt x="106" y="412"/>
                    <a:pt x="107" y="412"/>
                    <a:pt x="108" y="412"/>
                  </a:cubicBezTo>
                  <a:cubicBezTo>
                    <a:pt x="134" y="409"/>
                    <a:pt x="140" y="311"/>
                    <a:pt x="119" y="198"/>
                  </a:cubicBezTo>
                  <a:cubicBezTo>
                    <a:pt x="99" y="86"/>
                    <a:pt x="60" y="0"/>
                    <a:pt x="34" y="0"/>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3" name="Google Shape;583;p72"/>
            <p:cNvSpPr/>
            <p:nvPr/>
          </p:nvSpPr>
          <p:spPr>
            <a:xfrm>
              <a:off x="4732500" y="460419"/>
              <a:ext cx="1126629" cy="237125"/>
            </a:xfrm>
            <a:custGeom>
              <a:avLst/>
              <a:gdLst/>
              <a:ahLst/>
              <a:cxnLst/>
              <a:rect l="l" t="t" r="r" b="b"/>
              <a:pathLst>
                <a:path w="3915" h="824" extrusionOk="0">
                  <a:moveTo>
                    <a:pt x="3634" y="0"/>
                  </a:moveTo>
                  <a:cubicBezTo>
                    <a:pt x="3392" y="0"/>
                    <a:pt x="3071" y="88"/>
                    <a:pt x="2747" y="230"/>
                  </a:cubicBezTo>
                  <a:cubicBezTo>
                    <a:pt x="2405" y="377"/>
                    <a:pt x="1" y="763"/>
                    <a:pt x="1" y="763"/>
                  </a:cubicBezTo>
                  <a:cubicBezTo>
                    <a:pt x="76" y="821"/>
                    <a:pt x="105" y="823"/>
                    <a:pt x="105" y="823"/>
                  </a:cubicBezTo>
                  <a:cubicBezTo>
                    <a:pt x="105" y="823"/>
                    <a:pt x="2921" y="592"/>
                    <a:pt x="3485" y="398"/>
                  </a:cubicBezTo>
                  <a:cubicBezTo>
                    <a:pt x="3485" y="398"/>
                    <a:pt x="3804" y="322"/>
                    <a:pt x="3856" y="253"/>
                  </a:cubicBezTo>
                  <a:cubicBezTo>
                    <a:pt x="3911" y="180"/>
                    <a:pt x="3914" y="9"/>
                    <a:pt x="3668" y="1"/>
                  </a:cubicBezTo>
                  <a:cubicBezTo>
                    <a:pt x="3657" y="0"/>
                    <a:pt x="3646" y="0"/>
                    <a:pt x="3634"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4" name="Google Shape;584;p72"/>
            <p:cNvSpPr/>
            <p:nvPr/>
          </p:nvSpPr>
          <p:spPr>
            <a:xfrm>
              <a:off x="4733363" y="473945"/>
              <a:ext cx="1123176" cy="223599"/>
            </a:xfrm>
            <a:custGeom>
              <a:avLst/>
              <a:gdLst/>
              <a:ahLst/>
              <a:cxnLst/>
              <a:rect l="l" t="t" r="r" b="b"/>
              <a:pathLst>
                <a:path w="3903" h="777" extrusionOk="0">
                  <a:moveTo>
                    <a:pt x="3827" y="0"/>
                  </a:moveTo>
                  <a:lnTo>
                    <a:pt x="3827" y="0"/>
                  </a:lnTo>
                  <a:cubicBezTo>
                    <a:pt x="3836" y="41"/>
                    <a:pt x="3824" y="84"/>
                    <a:pt x="3801" y="119"/>
                  </a:cubicBezTo>
                  <a:cubicBezTo>
                    <a:pt x="3746" y="191"/>
                    <a:pt x="3430" y="264"/>
                    <a:pt x="3430" y="264"/>
                  </a:cubicBezTo>
                  <a:cubicBezTo>
                    <a:pt x="2947" y="432"/>
                    <a:pt x="823" y="626"/>
                    <a:pt x="212" y="678"/>
                  </a:cubicBezTo>
                  <a:lnTo>
                    <a:pt x="1" y="716"/>
                  </a:lnTo>
                  <a:cubicBezTo>
                    <a:pt x="73" y="774"/>
                    <a:pt x="102" y="776"/>
                    <a:pt x="102" y="776"/>
                  </a:cubicBezTo>
                  <a:cubicBezTo>
                    <a:pt x="102" y="776"/>
                    <a:pt x="2918" y="545"/>
                    <a:pt x="3482" y="351"/>
                  </a:cubicBezTo>
                  <a:cubicBezTo>
                    <a:pt x="3482" y="351"/>
                    <a:pt x="3801" y="275"/>
                    <a:pt x="3853" y="206"/>
                  </a:cubicBezTo>
                  <a:cubicBezTo>
                    <a:pt x="3902" y="142"/>
                    <a:pt x="3891" y="49"/>
                    <a:pt x="3827"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5" name="Google Shape;585;p72"/>
            <p:cNvSpPr/>
            <p:nvPr/>
          </p:nvSpPr>
          <p:spPr>
            <a:xfrm>
              <a:off x="4294800" y="226461"/>
              <a:ext cx="482307" cy="83454"/>
            </a:xfrm>
            <a:custGeom>
              <a:avLst/>
              <a:gdLst/>
              <a:ahLst/>
              <a:cxnLst/>
              <a:rect l="l" t="t" r="r" b="b"/>
              <a:pathLst>
                <a:path w="1676" h="290" extrusionOk="0">
                  <a:moveTo>
                    <a:pt x="1503" y="1"/>
                  </a:moveTo>
                  <a:cubicBezTo>
                    <a:pt x="1288" y="1"/>
                    <a:pt x="865" y="63"/>
                    <a:pt x="771" y="84"/>
                  </a:cubicBezTo>
                  <a:lnTo>
                    <a:pt x="7" y="243"/>
                  </a:lnTo>
                  <a:cubicBezTo>
                    <a:pt x="1" y="243"/>
                    <a:pt x="4" y="260"/>
                    <a:pt x="10" y="263"/>
                  </a:cubicBezTo>
                  <a:lnTo>
                    <a:pt x="44" y="278"/>
                  </a:lnTo>
                  <a:cubicBezTo>
                    <a:pt x="70" y="287"/>
                    <a:pt x="97" y="289"/>
                    <a:pt x="123" y="289"/>
                  </a:cubicBezTo>
                  <a:cubicBezTo>
                    <a:pt x="334" y="278"/>
                    <a:pt x="1328" y="211"/>
                    <a:pt x="1577" y="75"/>
                  </a:cubicBezTo>
                  <a:cubicBezTo>
                    <a:pt x="1675" y="20"/>
                    <a:pt x="1621" y="1"/>
                    <a:pt x="1503"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6" name="Google Shape;586;p72"/>
            <p:cNvSpPr/>
            <p:nvPr/>
          </p:nvSpPr>
          <p:spPr>
            <a:xfrm>
              <a:off x="4294800" y="227900"/>
              <a:ext cx="473098" cy="82878"/>
            </a:xfrm>
            <a:custGeom>
              <a:avLst/>
              <a:gdLst/>
              <a:ahLst/>
              <a:cxnLst/>
              <a:rect l="l" t="t" r="r" b="b"/>
              <a:pathLst>
                <a:path w="1644" h="288" extrusionOk="0">
                  <a:moveTo>
                    <a:pt x="1594" y="1"/>
                  </a:moveTo>
                  <a:lnTo>
                    <a:pt x="1594" y="1"/>
                  </a:lnTo>
                  <a:cubicBezTo>
                    <a:pt x="1585" y="6"/>
                    <a:pt x="1574" y="15"/>
                    <a:pt x="1565" y="18"/>
                  </a:cubicBezTo>
                  <a:cubicBezTo>
                    <a:pt x="1316" y="157"/>
                    <a:pt x="322" y="224"/>
                    <a:pt x="114" y="235"/>
                  </a:cubicBezTo>
                  <a:cubicBezTo>
                    <a:pt x="108" y="236"/>
                    <a:pt x="103" y="236"/>
                    <a:pt x="97" y="236"/>
                  </a:cubicBezTo>
                  <a:cubicBezTo>
                    <a:pt x="81" y="236"/>
                    <a:pt x="65" y="234"/>
                    <a:pt x="50" y="229"/>
                  </a:cubicBezTo>
                  <a:lnTo>
                    <a:pt x="7" y="238"/>
                  </a:lnTo>
                  <a:cubicBezTo>
                    <a:pt x="1" y="238"/>
                    <a:pt x="4" y="258"/>
                    <a:pt x="10" y="261"/>
                  </a:cubicBezTo>
                  <a:lnTo>
                    <a:pt x="44" y="273"/>
                  </a:lnTo>
                  <a:cubicBezTo>
                    <a:pt x="70" y="282"/>
                    <a:pt x="97" y="287"/>
                    <a:pt x="125" y="287"/>
                  </a:cubicBezTo>
                  <a:cubicBezTo>
                    <a:pt x="334" y="273"/>
                    <a:pt x="1328" y="209"/>
                    <a:pt x="1577" y="70"/>
                  </a:cubicBezTo>
                  <a:cubicBezTo>
                    <a:pt x="1643" y="32"/>
                    <a:pt x="1638" y="9"/>
                    <a:pt x="1594"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7" name="Google Shape;587;p72"/>
            <p:cNvSpPr/>
            <p:nvPr/>
          </p:nvSpPr>
          <p:spPr>
            <a:xfrm>
              <a:off x="4434081" y="506463"/>
              <a:ext cx="368637" cy="200290"/>
            </a:xfrm>
            <a:custGeom>
              <a:avLst/>
              <a:gdLst/>
              <a:ahLst/>
              <a:cxnLst/>
              <a:rect l="l" t="t" r="r" b="b"/>
              <a:pathLst>
                <a:path w="1281" h="696" extrusionOk="0">
                  <a:moveTo>
                    <a:pt x="140" y="0"/>
                  </a:moveTo>
                  <a:lnTo>
                    <a:pt x="1" y="26"/>
                  </a:lnTo>
                  <a:lnTo>
                    <a:pt x="658" y="617"/>
                  </a:lnTo>
                  <a:cubicBezTo>
                    <a:pt x="710" y="666"/>
                    <a:pt x="783" y="695"/>
                    <a:pt x="858" y="695"/>
                  </a:cubicBezTo>
                  <a:cubicBezTo>
                    <a:pt x="1000" y="692"/>
                    <a:pt x="1142" y="678"/>
                    <a:pt x="1281" y="652"/>
                  </a:cubicBezTo>
                  <a:cubicBezTo>
                    <a:pt x="1281" y="652"/>
                    <a:pt x="1174" y="649"/>
                    <a:pt x="829" y="426"/>
                  </a:cubicBezTo>
                  <a:cubicBezTo>
                    <a:pt x="482" y="200"/>
                    <a:pt x="140" y="0"/>
                    <a:pt x="140"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8" name="Google Shape;588;p72"/>
            <p:cNvSpPr/>
            <p:nvPr/>
          </p:nvSpPr>
          <p:spPr>
            <a:xfrm>
              <a:off x="4698255" y="332073"/>
              <a:ext cx="127195" cy="127771"/>
            </a:xfrm>
            <a:custGeom>
              <a:avLst/>
              <a:gdLst/>
              <a:ahLst/>
              <a:cxnLst/>
              <a:rect l="l" t="t" r="r" b="b"/>
              <a:pathLst>
                <a:path w="442" h="444" extrusionOk="0">
                  <a:moveTo>
                    <a:pt x="125" y="1"/>
                  </a:moveTo>
                  <a:lnTo>
                    <a:pt x="149" y="169"/>
                  </a:lnTo>
                  <a:lnTo>
                    <a:pt x="1" y="250"/>
                  </a:lnTo>
                  <a:lnTo>
                    <a:pt x="166" y="279"/>
                  </a:lnTo>
                  <a:lnTo>
                    <a:pt x="195" y="444"/>
                  </a:lnTo>
                  <a:lnTo>
                    <a:pt x="276" y="296"/>
                  </a:lnTo>
                  <a:lnTo>
                    <a:pt x="441" y="316"/>
                  </a:lnTo>
                  <a:lnTo>
                    <a:pt x="325" y="198"/>
                  </a:lnTo>
                  <a:lnTo>
                    <a:pt x="398" y="44"/>
                  </a:lnTo>
                  <a:lnTo>
                    <a:pt x="247" y="117"/>
                  </a:lnTo>
                  <a:lnTo>
                    <a:pt x="125" y="1"/>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ackground 3">
  <p:cSld name="Background 3">
    <p:spTree>
      <p:nvGrpSpPr>
        <p:cNvPr id="1" name="Shape 589"/>
        <p:cNvGrpSpPr/>
        <p:nvPr/>
      </p:nvGrpSpPr>
      <p:grpSpPr>
        <a:xfrm>
          <a:off x="0" y="0"/>
          <a:ext cx="0" cy="0"/>
          <a:chOff x="0" y="0"/>
          <a:chExt cx="0" cy="0"/>
        </a:xfrm>
      </p:grpSpPr>
      <p:sp>
        <p:nvSpPr>
          <p:cNvPr id="590" name="Google Shape;590;p73"/>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1" name="Google Shape;591;p73"/>
          <p:cNvSpPr/>
          <p:nvPr/>
        </p:nvSpPr>
        <p:spPr>
          <a:xfrm>
            <a:off x="7585134" y="3348182"/>
            <a:ext cx="3165519" cy="3044521"/>
          </a:xfrm>
          <a:custGeom>
            <a:avLst/>
            <a:gdLst/>
            <a:ahLst/>
            <a:cxnLst/>
            <a:rect l="l" t="t" r="r" b="b"/>
            <a:pathLst>
              <a:path w="18331" h="17631" extrusionOk="0">
                <a:moveTo>
                  <a:pt x="9510" y="0"/>
                </a:moveTo>
                <a:cubicBezTo>
                  <a:pt x="5943" y="0"/>
                  <a:pt x="2734" y="2142"/>
                  <a:pt x="1368" y="5438"/>
                </a:cubicBezTo>
                <a:cubicBezTo>
                  <a:pt x="1" y="8733"/>
                  <a:pt x="757" y="12523"/>
                  <a:pt x="3277" y="15044"/>
                </a:cubicBezTo>
                <a:cubicBezTo>
                  <a:pt x="4963" y="16736"/>
                  <a:pt x="7218" y="17631"/>
                  <a:pt x="9513" y="17631"/>
                </a:cubicBezTo>
                <a:cubicBezTo>
                  <a:pt x="10648" y="17631"/>
                  <a:pt x="11792" y="17412"/>
                  <a:pt x="12883" y="16963"/>
                </a:cubicBezTo>
                <a:cubicBezTo>
                  <a:pt x="16179" y="15596"/>
                  <a:pt x="18330" y="12378"/>
                  <a:pt x="18330" y="8811"/>
                </a:cubicBezTo>
                <a:cubicBezTo>
                  <a:pt x="18330" y="3945"/>
                  <a:pt x="14376" y="0"/>
                  <a:pt x="9510" y="0"/>
                </a:cubicBezTo>
                <a:close/>
              </a:path>
            </a:pathLst>
          </a:custGeom>
          <a:solidFill>
            <a:srgbClr val="F5A7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2" name="Google Shape;592;p73"/>
          <p:cNvSpPr/>
          <p:nvPr/>
        </p:nvSpPr>
        <p:spPr>
          <a:xfrm>
            <a:off x="7585119" y="2991334"/>
            <a:ext cx="4606884" cy="3758233"/>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593"/>
        <p:cNvGrpSpPr/>
        <p:nvPr/>
      </p:nvGrpSpPr>
      <p:grpSpPr>
        <a:xfrm>
          <a:off x="0" y="0"/>
          <a:ext cx="0" cy="0"/>
          <a:chOff x="0" y="0"/>
          <a:chExt cx="0" cy="0"/>
        </a:xfrm>
      </p:grpSpPr>
      <p:sp>
        <p:nvSpPr>
          <p:cNvPr id="594" name="Google Shape;594;p74"/>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595" name="Google Shape;595;p74"/>
          <p:cNvGrpSpPr/>
          <p:nvPr/>
        </p:nvGrpSpPr>
        <p:grpSpPr>
          <a:xfrm rot="-492451">
            <a:off x="2319309" y="1890028"/>
            <a:ext cx="1223986" cy="513312"/>
            <a:chOff x="7036389" y="1157700"/>
            <a:chExt cx="635554" cy="266555"/>
          </a:xfrm>
        </p:grpSpPr>
        <p:sp>
          <p:nvSpPr>
            <p:cNvPr id="596" name="Google Shape;596;p74"/>
            <p:cNvSpPr/>
            <p:nvPr/>
          </p:nvSpPr>
          <p:spPr>
            <a:xfrm>
              <a:off x="7453656" y="1360674"/>
              <a:ext cx="193154" cy="3162"/>
            </a:xfrm>
            <a:custGeom>
              <a:avLst/>
              <a:gdLst/>
              <a:ahLst/>
              <a:cxnLst/>
              <a:rect l="l" t="t" r="r" b="b"/>
              <a:pathLst>
                <a:path w="2321" h="38" extrusionOk="0">
                  <a:moveTo>
                    <a:pt x="2321" y="0"/>
                  </a:moveTo>
                  <a:lnTo>
                    <a:pt x="1" y="18"/>
                  </a:lnTo>
                  <a:lnTo>
                    <a:pt x="2321" y="38"/>
                  </a:lnTo>
                  <a:lnTo>
                    <a:pt x="232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7" name="Google Shape;597;p74"/>
            <p:cNvSpPr/>
            <p:nvPr/>
          </p:nvSpPr>
          <p:spPr>
            <a:xfrm>
              <a:off x="7639321" y="1187576"/>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5"/>
                    <a:pt x="139" y="0"/>
                    <a:pt x="90"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8" name="Google Shape;598;p74"/>
            <p:cNvSpPr/>
            <p:nvPr/>
          </p:nvSpPr>
          <p:spPr>
            <a:xfrm>
              <a:off x="7639321" y="1308828"/>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2"/>
                    <a:pt x="139" y="0"/>
                    <a:pt x="90"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9" name="Google Shape;599;p74"/>
            <p:cNvSpPr/>
            <p:nvPr/>
          </p:nvSpPr>
          <p:spPr>
            <a:xfrm>
              <a:off x="7137585" y="1296012"/>
              <a:ext cx="83" cy="33371"/>
            </a:xfrm>
            <a:custGeom>
              <a:avLst/>
              <a:gdLst/>
              <a:ahLst/>
              <a:cxnLst/>
              <a:rect l="l" t="t" r="r" b="b"/>
              <a:pathLst>
                <a:path w="1" h="401" fill="none" extrusionOk="0">
                  <a:moveTo>
                    <a:pt x="1" y="1"/>
                  </a:moveTo>
                  <a:lnTo>
                    <a:pt x="1" y="401"/>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0" name="Google Shape;600;p74"/>
            <p:cNvSpPr/>
            <p:nvPr/>
          </p:nvSpPr>
          <p:spPr>
            <a:xfrm>
              <a:off x="7637823" y="1291934"/>
              <a:ext cx="34120" cy="26381"/>
            </a:xfrm>
            <a:custGeom>
              <a:avLst/>
              <a:gdLst/>
              <a:ahLst/>
              <a:cxnLst/>
              <a:rect l="l" t="t" r="r" b="b"/>
              <a:pathLst>
                <a:path w="410" h="317" extrusionOk="0">
                  <a:moveTo>
                    <a:pt x="18" y="1"/>
                  </a:moveTo>
                  <a:lnTo>
                    <a:pt x="1" y="316"/>
                  </a:lnTo>
                  <a:lnTo>
                    <a:pt x="18" y="316"/>
                  </a:lnTo>
                  <a:cubicBezTo>
                    <a:pt x="209" y="316"/>
                    <a:pt x="409" y="247"/>
                    <a:pt x="409" y="160"/>
                  </a:cubicBezTo>
                  <a:cubicBezTo>
                    <a:pt x="409" y="73"/>
                    <a:pt x="209" y="1"/>
                    <a:pt x="18"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1" name="Google Shape;601;p74"/>
            <p:cNvSpPr/>
            <p:nvPr/>
          </p:nvSpPr>
          <p:spPr>
            <a:xfrm>
              <a:off x="7569582" y="1365002"/>
              <a:ext cx="83" cy="33621"/>
            </a:xfrm>
            <a:custGeom>
              <a:avLst/>
              <a:gdLst/>
              <a:ahLst/>
              <a:cxnLst/>
              <a:rect l="l" t="t" r="r" b="b"/>
              <a:pathLst>
                <a:path w="1" h="404" fill="none" extrusionOk="0">
                  <a:moveTo>
                    <a:pt x="1" y="0"/>
                  </a:moveTo>
                  <a:lnTo>
                    <a:pt x="1" y="403"/>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2" name="Google Shape;602;p74"/>
            <p:cNvSpPr/>
            <p:nvPr/>
          </p:nvSpPr>
          <p:spPr>
            <a:xfrm>
              <a:off x="7036389" y="1157700"/>
              <a:ext cx="607090" cy="213626"/>
            </a:xfrm>
            <a:custGeom>
              <a:avLst/>
              <a:gdLst/>
              <a:ahLst/>
              <a:cxnLst/>
              <a:rect l="l" t="t" r="r" b="b"/>
              <a:pathLst>
                <a:path w="7295" h="2567" extrusionOk="0">
                  <a:moveTo>
                    <a:pt x="0" y="0"/>
                  </a:moveTo>
                  <a:lnTo>
                    <a:pt x="426" y="1368"/>
                  </a:lnTo>
                  <a:cubicBezTo>
                    <a:pt x="478" y="1538"/>
                    <a:pt x="617" y="1666"/>
                    <a:pt x="788" y="1704"/>
                  </a:cubicBezTo>
                  <a:lnTo>
                    <a:pt x="4247" y="2483"/>
                  </a:lnTo>
                  <a:cubicBezTo>
                    <a:pt x="4499" y="2538"/>
                    <a:pt x="4754" y="2567"/>
                    <a:pt x="5009" y="2567"/>
                  </a:cubicBezTo>
                  <a:lnTo>
                    <a:pt x="6344" y="2567"/>
                  </a:lnTo>
                  <a:cubicBezTo>
                    <a:pt x="6868" y="2567"/>
                    <a:pt x="7291" y="2141"/>
                    <a:pt x="7294" y="1620"/>
                  </a:cubicBezTo>
                  <a:lnTo>
                    <a:pt x="6127" y="1425"/>
                  </a:lnTo>
                  <a:lnTo>
                    <a:pt x="5869" y="777"/>
                  </a:lnTo>
                  <a:lnTo>
                    <a:pt x="4412" y="695"/>
                  </a:lnTo>
                  <a:lnTo>
                    <a:pt x="3812" y="1249"/>
                  </a:lnTo>
                  <a:lnTo>
                    <a:pt x="1724" y="1249"/>
                  </a:lnTo>
                  <a:lnTo>
                    <a:pt x="56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3" name="Google Shape;603;p74"/>
            <p:cNvSpPr/>
            <p:nvPr/>
          </p:nvSpPr>
          <p:spPr>
            <a:xfrm>
              <a:off x="7339394" y="1352935"/>
              <a:ext cx="275625" cy="18392"/>
            </a:xfrm>
            <a:custGeom>
              <a:avLst/>
              <a:gdLst/>
              <a:ahLst/>
              <a:cxnLst/>
              <a:rect l="l" t="t" r="r" b="b"/>
              <a:pathLst>
                <a:path w="3312" h="221" extrusionOk="0">
                  <a:moveTo>
                    <a:pt x="1" y="1"/>
                  </a:moveTo>
                  <a:lnTo>
                    <a:pt x="606" y="137"/>
                  </a:lnTo>
                  <a:cubicBezTo>
                    <a:pt x="858" y="192"/>
                    <a:pt x="1113" y="221"/>
                    <a:pt x="1368" y="221"/>
                  </a:cubicBezTo>
                  <a:lnTo>
                    <a:pt x="2703" y="221"/>
                  </a:lnTo>
                  <a:cubicBezTo>
                    <a:pt x="2926" y="221"/>
                    <a:pt x="3141" y="143"/>
                    <a:pt x="3311" y="1"/>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4" name="Google Shape;604;p74"/>
            <p:cNvSpPr/>
            <p:nvPr/>
          </p:nvSpPr>
          <p:spPr>
            <a:xfrm>
              <a:off x="7086238" y="1291934"/>
              <a:ext cx="557241" cy="33621"/>
            </a:xfrm>
            <a:custGeom>
              <a:avLst/>
              <a:gdLst/>
              <a:ahLst/>
              <a:cxnLst/>
              <a:rect l="l" t="t" r="r" b="b"/>
              <a:pathLst>
                <a:path w="6696" h="404" extrusionOk="0">
                  <a:moveTo>
                    <a:pt x="1" y="1"/>
                  </a:moveTo>
                  <a:cubicBezTo>
                    <a:pt x="56" y="44"/>
                    <a:pt x="123" y="76"/>
                    <a:pt x="192" y="91"/>
                  </a:cubicBezTo>
                  <a:lnTo>
                    <a:pt x="1574" y="403"/>
                  </a:lnTo>
                  <a:lnTo>
                    <a:pt x="6640" y="319"/>
                  </a:lnTo>
                  <a:cubicBezTo>
                    <a:pt x="6675" y="218"/>
                    <a:pt x="6695" y="111"/>
                    <a:pt x="6695" y="7"/>
                  </a:cubicBezTo>
                  <a:lnTo>
                    <a:pt x="6666" y="1"/>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5" name="Google Shape;605;p74"/>
            <p:cNvSpPr/>
            <p:nvPr/>
          </p:nvSpPr>
          <p:spPr>
            <a:xfrm>
              <a:off x="7158390" y="1312240"/>
              <a:ext cx="482426" cy="13315"/>
            </a:xfrm>
            <a:custGeom>
              <a:avLst/>
              <a:gdLst/>
              <a:ahLst/>
              <a:cxnLst/>
              <a:rect l="l" t="t" r="r" b="b"/>
              <a:pathLst>
                <a:path w="5797" h="160" extrusionOk="0">
                  <a:moveTo>
                    <a:pt x="0" y="0"/>
                  </a:moveTo>
                  <a:lnTo>
                    <a:pt x="707" y="159"/>
                  </a:lnTo>
                  <a:lnTo>
                    <a:pt x="5773" y="75"/>
                  </a:lnTo>
                  <a:cubicBezTo>
                    <a:pt x="5782" y="49"/>
                    <a:pt x="5788" y="26"/>
                    <a:pt x="5796" y="0"/>
                  </a:cubicBezTo>
                  <a:close/>
                </a:path>
              </a:pathLst>
            </a:custGeom>
            <a:solidFill>
              <a:srgbClr val="000000">
                <a:alpha val="24313"/>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6" name="Google Shape;606;p74"/>
            <p:cNvSpPr/>
            <p:nvPr/>
          </p:nvSpPr>
          <p:spPr>
            <a:xfrm>
              <a:off x="7067264" y="1157700"/>
              <a:ext cx="258981" cy="121085"/>
            </a:xfrm>
            <a:custGeom>
              <a:avLst/>
              <a:gdLst/>
              <a:ahLst/>
              <a:cxnLst/>
              <a:rect l="l" t="t" r="r" b="b"/>
              <a:pathLst>
                <a:path w="3112" h="1455" extrusionOk="0">
                  <a:moveTo>
                    <a:pt x="0" y="0"/>
                  </a:moveTo>
                  <a:lnTo>
                    <a:pt x="0" y="507"/>
                  </a:lnTo>
                  <a:lnTo>
                    <a:pt x="368" y="507"/>
                  </a:lnTo>
                  <a:lnTo>
                    <a:pt x="730" y="1454"/>
                  </a:lnTo>
                  <a:lnTo>
                    <a:pt x="3111" y="1454"/>
                  </a:lnTo>
                  <a:lnTo>
                    <a:pt x="3111" y="1362"/>
                  </a:lnTo>
                  <a:lnTo>
                    <a:pt x="794" y="1362"/>
                  </a:lnTo>
                  <a:lnTo>
                    <a:pt x="432" y="414"/>
                  </a:lnTo>
                  <a:lnTo>
                    <a:pt x="93" y="414"/>
                  </a:lnTo>
                  <a:lnTo>
                    <a:pt x="93" y="0"/>
                  </a:ln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7" name="Google Shape;607;p74"/>
            <p:cNvSpPr/>
            <p:nvPr/>
          </p:nvSpPr>
          <p:spPr>
            <a:xfrm>
              <a:off x="7305440" y="1325472"/>
              <a:ext cx="308580" cy="27546"/>
            </a:xfrm>
            <a:custGeom>
              <a:avLst/>
              <a:gdLst/>
              <a:ahLst/>
              <a:cxnLst/>
              <a:rect l="l" t="t" r="r" b="b"/>
              <a:pathLst>
                <a:path w="3708" h="331" extrusionOk="0">
                  <a:moveTo>
                    <a:pt x="3575" y="0"/>
                  </a:moveTo>
                  <a:lnTo>
                    <a:pt x="3325" y="238"/>
                  </a:lnTo>
                  <a:lnTo>
                    <a:pt x="0" y="238"/>
                  </a:lnTo>
                  <a:lnTo>
                    <a:pt x="96" y="258"/>
                  </a:lnTo>
                  <a:lnTo>
                    <a:pt x="414" y="331"/>
                  </a:lnTo>
                  <a:lnTo>
                    <a:pt x="3363" y="331"/>
                  </a:lnTo>
                  <a:lnTo>
                    <a:pt x="3708" y="0"/>
                  </a:ln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8" name="Google Shape;608;p74"/>
            <p:cNvSpPr/>
            <p:nvPr/>
          </p:nvSpPr>
          <p:spPr>
            <a:xfrm>
              <a:off x="7112785" y="1317733"/>
              <a:ext cx="43524" cy="37283"/>
            </a:xfrm>
            <a:custGeom>
              <a:avLst/>
              <a:gdLst/>
              <a:ahLst/>
              <a:cxnLst/>
              <a:rect l="l" t="t" r="r" b="b"/>
              <a:pathLst>
                <a:path w="523" h="448" extrusionOk="0">
                  <a:moveTo>
                    <a:pt x="299" y="1"/>
                  </a:moveTo>
                  <a:cubicBezTo>
                    <a:pt x="99" y="1"/>
                    <a:pt x="1" y="241"/>
                    <a:pt x="140" y="383"/>
                  </a:cubicBezTo>
                  <a:cubicBezTo>
                    <a:pt x="185" y="428"/>
                    <a:pt x="241" y="448"/>
                    <a:pt x="296" y="448"/>
                  </a:cubicBezTo>
                  <a:cubicBezTo>
                    <a:pt x="412" y="448"/>
                    <a:pt x="522" y="359"/>
                    <a:pt x="522" y="224"/>
                  </a:cubicBezTo>
                  <a:cubicBezTo>
                    <a:pt x="522" y="102"/>
                    <a:pt x="421" y="1"/>
                    <a:pt x="299"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9" name="Google Shape;609;p74"/>
            <p:cNvSpPr/>
            <p:nvPr/>
          </p:nvSpPr>
          <p:spPr>
            <a:xfrm>
              <a:off x="7128930" y="1327636"/>
              <a:ext cx="17476" cy="17393"/>
            </a:xfrm>
            <a:custGeom>
              <a:avLst/>
              <a:gdLst/>
              <a:ahLst/>
              <a:cxnLst/>
              <a:rect l="l" t="t" r="r" b="b"/>
              <a:pathLst>
                <a:path w="210" h="209" extrusionOk="0">
                  <a:moveTo>
                    <a:pt x="105" y="0"/>
                  </a:moveTo>
                  <a:cubicBezTo>
                    <a:pt x="47" y="0"/>
                    <a:pt x="1" y="47"/>
                    <a:pt x="1" y="105"/>
                  </a:cubicBezTo>
                  <a:cubicBezTo>
                    <a:pt x="1" y="163"/>
                    <a:pt x="47" y="209"/>
                    <a:pt x="105" y="209"/>
                  </a:cubicBezTo>
                  <a:cubicBezTo>
                    <a:pt x="163" y="209"/>
                    <a:pt x="209" y="163"/>
                    <a:pt x="209" y="105"/>
                  </a:cubicBezTo>
                  <a:cubicBezTo>
                    <a:pt x="209" y="47"/>
                    <a:pt x="163" y="0"/>
                    <a:pt x="1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0" name="Google Shape;610;p74"/>
            <p:cNvSpPr/>
            <p:nvPr/>
          </p:nvSpPr>
          <p:spPr>
            <a:xfrm>
              <a:off x="7544782" y="1386972"/>
              <a:ext cx="43441" cy="37283"/>
            </a:xfrm>
            <a:custGeom>
              <a:avLst/>
              <a:gdLst/>
              <a:ahLst/>
              <a:cxnLst/>
              <a:rect l="l" t="t" r="r" b="b"/>
              <a:pathLst>
                <a:path w="522" h="448" extrusionOk="0">
                  <a:moveTo>
                    <a:pt x="299" y="0"/>
                  </a:moveTo>
                  <a:cubicBezTo>
                    <a:pt x="99" y="0"/>
                    <a:pt x="0" y="240"/>
                    <a:pt x="142" y="382"/>
                  </a:cubicBezTo>
                  <a:cubicBezTo>
                    <a:pt x="187" y="427"/>
                    <a:pt x="243" y="447"/>
                    <a:pt x="297" y="447"/>
                  </a:cubicBezTo>
                  <a:cubicBezTo>
                    <a:pt x="412" y="447"/>
                    <a:pt x="522" y="358"/>
                    <a:pt x="522" y="223"/>
                  </a:cubicBezTo>
                  <a:cubicBezTo>
                    <a:pt x="522" y="98"/>
                    <a:pt x="423" y="0"/>
                    <a:pt x="299"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1" name="Google Shape;611;p74"/>
            <p:cNvSpPr/>
            <p:nvPr/>
          </p:nvSpPr>
          <p:spPr>
            <a:xfrm>
              <a:off x="7560927" y="1396792"/>
              <a:ext cx="17726" cy="17476"/>
            </a:xfrm>
            <a:custGeom>
              <a:avLst/>
              <a:gdLst/>
              <a:ahLst/>
              <a:cxnLst/>
              <a:rect l="l" t="t" r="r" b="b"/>
              <a:pathLst>
                <a:path w="213" h="210" extrusionOk="0">
                  <a:moveTo>
                    <a:pt x="105" y="1"/>
                  </a:moveTo>
                  <a:cubicBezTo>
                    <a:pt x="47" y="1"/>
                    <a:pt x="1" y="47"/>
                    <a:pt x="1" y="105"/>
                  </a:cubicBezTo>
                  <a:cubicBezTo>
                    <a:pt x="1" y="163"/>
                    <a:pt x="47" y="209"/>
                    <a:pt x="105" y="209"/>
                  </a:cubicBezTo>
                  <a:cubicBezTo>
                    <a:pt x="163" y="209"/>
                    <a:pt x="212" y="163"/>
                    <a:pt x="212" y="105"/>
                  </a:cubicBezTo>
                  <a:cubicBezTo>
                    <a:pt x="212" y="47"/>
                    <a:pt x="163" y="1"/>
                    <a:pt x="1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2" name="Google Shape;612;p74"/>
            <p:cNvSpPr/>
            <p:nvPr/>
          </p:nvSpPr>
          <p:spPr>
            <a:xfrm>
              <a:off x="7380339" y="1229769"/>
              <a:ext cx="165941" cy="46603"/>
            </a:xfrm>
            <a:custGeom>
              <a:avLst/>
              <a:gdLst/>
              <a:ahLst/>
              <a:cxnLst/>
              <a:rect l="l" t="t" r="r" b="b"/>
              <a:pathLst>
                <a:path w="1994" h="560" extrusionOk="0">
                  <a:moveTo>
                    <a:pt x="383" y="0"/>
                  </a:moveTo>
                  <a:lnTo>
                    <a:pt x="1" y="389"/>
                  </a:lnTo>
                  <a:lnTo>
                    <a:pt x="1994" y="559"/>
                  </a:lnTo>
                  <a:lnTo>
                    <a:pt x="1780" y="21"/>
                  </a:lnTo>
                  <a:lnTo>
                    <a:pt x="383" y="0"/>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3" name="Google Shape;613;p74"/>
            <p:cNvSpPr/>
            <p:nvPr/>
          </p:nvSpPr>
          <p:spPr>
            <a:xfrm>
              <a:off x="7284469" y="1223943"/>
              <a:ext cx="136481" cy="15312"/>
            </a:xfrm>
            <a:custGeom>
              <a:avLst/>
              <a:gdLst/>
              <a:ahLst/>
              <a:cxnLst/>
              <a:rect l="l" t="t" r="r" b="b"/>
              <a:pathLst>
                <a:path w="1640" h="184" extrusionOk="0">
                  <a:moveTo>
                    <a:pt x="0" y="1"/>
                  </a:moveTo>
                  <a:lnTo>
                    <a:pt x="0" y="183"/>
                  </a:lnTo>
                  <a:lnTo>
                    <a:pt x="1640" y="183"/>
                  </a:lnTo>
                  <a:lnTo>
                    <a:pt x="1640" y="1"/>
                  </a:lnTo>
                  <a:close/>
                </a:path>
              </a:pathLst>
            </a:custGeom>
            <a:solidFill>
              <a:srgbClr val="00C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4" name="Google Shape;614;p74"/>
            <p:cNvSpPr/>
            <p:nvPr/>
          </p:nvSpPr>
          <p:spPr>
            <a:xfrm>
              <a:off x="7420867" y="1222279"/>
              <a:ext cx="110516" cy="16977"/>
            </a:xfrm>
            <a:custGeom>
              <a:avLst/>
              <a:gdLst/>
              <a:ahLst/>
              <a:cxnLst/>
              <a:rect l="l" t="t" r="r" b="b"/>
              <a:pathLst>
                <a:path w="1328" h="204" extrusionOk="0">
                  <a:moveTo>
                    <a:pt x="1249" y="1"/>
                  </a:moveTo>
                  <a:lnTo>
                    <a:pt x="1" y="21"/>
                  </a:lnTo>
                  <a:lnTo>
                    <a:pt x="1" y="203"/>
                  </a:lnTo>
                  <a:lnTo>
                    <a:pt x="1327" y="203"/>
                  </a:lnTo>
                  <a:lnTo>
                    <a:pt x="1249" y="1"/>
                  </a:ln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5" name="Google Shape;615;p74"/>
            <p:cNvSpPr/>
            <p:nvPr/>
          </p:nvSpPr>
          <p:spPr>
            <a:xfrm>
              <a:off x="7284469" y="1215538"/>
              <a:ext cx="240423" cy="8488"/>
            </a:xfrm>
            <a:custGeom>
              <a:avLst/>
              <a:gdLst/>
              <a:ahLst/>
              <a:cxnLst/>
              <a:rect l="l" t="t" r="r" b="b"/>
              <a:pathLst>
                <a:path w="2889" h="102" extrusionOk="0">
                  <a:moveTo>
                    <a:pt x="1431" y="0"/>
                  </a:moveTo>
                  <a:lnTo>
                    <a:pt x="0" y="102"/>
                  </a:lnTo>
                  <a:lnTo>
                    <a:pt x="1640" y="102"/>
                  </a:lnTo>
                  <a:lnTo>
                    <a:pt x="2888" y="82"/>
                  </a:lnTo>
                  <a:lnTo>
                    <a:pt x="143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616" name="Google Shape;616;p74"/>
          <p:cNvSpPr/>
          <p:nvPr/>
        </p:nvSpPr>
        <p:spPr>
          <a:xfrm flipH="1">
            <a:off x="-924867" y="2728503"/>
            <a:ext cx="5957121" cy="4859740"/>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617"/>
        <p:cNvGrpSpPr/>
        <p:nvPr/>
      </p:nvGrpSpPr>
      <p:grpSpPr>
        <a:xfrm>
          <a:off x="0" y="0"/>
          <a:ext cx="0" cy="0"/>
          <a:chOff x="0" y="0"/>
          <a:chExt cx="0" cy="0"/>
        </a:xfrm>
      </p:grpSpPr>
      <p:sp>
        <p:nvSpPr>
          <p:cNvPr id="618" name="Google Shape;618;p75"/>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9" name="Google Shape;619;p75"/>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59"/>
        <p:cNvGrpSpPr/>
        <p:nvPr/>
      </p:nvGrpSpPr>
      <p:grpSpPr>
        <a:xfrm>
          <a:off x="0" y="0"/>
          <a:ext cx="0" cy="0"/>
          <a:chOff x="0" y="0"/>
          <a:chExt cx="0" cy="0"/>
        </a:xfrm>
      </p:grpSpPr>
      <p:sp>
        <p:nvSpPr>
          <p:cNvPr id="860" name="Google Shape;860;p106"/>
          <p:cNvSpPr txBox="1">
            <a:spLocks noGrp="1"/>
          </p:cNvSpPr>
          <p:nvPr>
            <p:ph type="ctrTitle"/>
          </p:nvPr>
        </p:nvSpPr>
        <p:spPr>
          <a:xfrm>
            <a:off x="914401" y="2130428"/>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1" name="Google Shape;861;p106"/>
          <p:cNvSpPr txBox="1">
            <a:spLocks noGrp="1"/>
          </p:cNvSpPr>
          <p:nvPr>
            <p:ph type="subTitle" idx="1"/>
          </p:nvPr>
        </p:nvSpPr>
        <p:spPr>
          <a:xfrm>
            <a:off x="1828800" y="3886200"/>
            <a:ext cx="8534401"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199"/>
              <a:buNone/>
              <a:defRPr>
                <a:solidFill>
                  <a:srgbClr val="888888"/>
                </a:solidFill>
              </a:defRPr>
            </a:lvl1pPr>
            <a:lvl2pPr lvl="1" algn="ctr">
              <a:spcBef>
                <a:spcPts val="560"/>
              </a:spcBef>
              <a:spcAft>
                <a:spcPts val="0"/>
              </a:spcAft>
              <a:buClr>
                <a:srgbClr val="888888"/>
              </a:buClr>
              <a:buSzPts val="2799"/>
              <a:buNone/>
              <a:defRPr>
                <a:solidFill>
                  <a:srgbClr val="888888"/>
                </a:solidFill>
              </a:defRPr>
            </a:lvl2pPr>
            <a:lvl3pPr lvl="2" algn="ctr">
              <a:spcBef>
                <a:spcPts val="480"/>
              </a:spcBef>
              <a:spcAft>
                <a:spcPts val="0"/>
              </a:spcAft>
              <a:buClr>
                <a:srgbClr val="888888"/>
              </a:buClr>
              <a:buSzPts val="2399"/>
              <a:buNone/>
              <a:defRPr>
                <a:solidFill>
                  <a:srgbClr val="888888"/>
                </a:solidFill>
              </a:defRPr>
            </a:lvl3pPr>
            <a:lvl4pPr lvl="3" algn="ctr">
              <a:spcBef>
                <a:spcPts val="400"/>
              </a:spcBef>
              <a:spcAft>
                <a:spcPts val="0"/>
              </a:spcAft>
              <a:buClr>
                <a:srgbClr val="888888"/>
              </a:buClr>
              <a:buSzPts val="1999"/>
              <a:buNone/>
              <a:defRPr>
                <a:solidFill>
                  <a:srgbClr val="888888"/>
                </a:solidFill>
              </a:defRPr>
            </a:lvl4pPr>
            <a:lvl5pPr lvl="4" algn="ctr">
              <a:spcBef>
                <a:spcPts val="400"/>
              </a:spcBef>
              <a:spcAft>
                <a:spcPts val="0"/>
              </a:spcAft>
              <a:buClr>
                <a:srgbClr val="888888"/>
              </a:buClr>
              <a:buSzPts val="1999"/>
              <a:buNone/>
              <a:defRPr>
                <a:solidFill>
                  <a:srgbClr val="888888"/>
                </a:solidFill>
              </a:defRPr>
            </a:lvl5pPr>
            <a:lvl6pPr lvl="5" algn="ctr">
              <a:spcBef>
                <a:spcPts val="400"/>
              </a:spcBef>
              <a:spcAft>
                <a:spcPts val="0"/>
              </a:spcAft>
              <a:buClr>
                <a:srgbClr val="888888"/>
              </a:buClr>
              <a:buSzPts val="1999"/>
              <a:buNone/>
              <a:defRPr>
                <a:solidFill>
                  <a:srgbClr val="888888"/>
                </a:solidFill>
              </a:defRPr>
            </a:lvl6pPr>
            <a:lvl7pPr lvl="6" algn="ctr">
              <a:spcBef>
                <a:spcPts val="400"/>
              </a:spcBef>
              <a:spcAft>
                <a:spcPts val="0"/>
              </a:spcAft>
              <a:buClr>
                <a:srgbClr val="888888"/>
              </a:buClr>
              <a:buSzPts val="1999"/>
              <a:buNone/>
              <a:defRPr>
                <a:solidFill>
                  <a:srgbClr val="888888"/>
                </a:solidFill>
              </a:defRPr>
            </a:lvl7pPr>
            <a:lvl8pPr lvl="7" algn="ctr">
              <a:spcBef>
                <a:spcPts val="400"/>
              </a:spcBef>
              <a:spcAft>
                <a:spcPts val="0"/>
              </a:spcAft>
              <a:buClr>
                <a:srgbClr val="888888"/>
              </a:buClr>
              <a:buSzPts val="1999"/>
              <a:buNone/>
              <a:defRPr>
                <a:solidFill>
                  <a:srgbClr val="888888"/>
                </a:solidFill>
              </a:defRPr>
            </a:lvl8pPr>
            <a:lvl9pPr lvl="8" algn="ctr">
              <a:spcBef>
                <a:spcPts val="400"/>
              </a:spcBef>
              <a:spcAft>
                <a:spcPts val="0"/>
              </a:spcAft>
              <a:buClr>
                <a:srgbClr val="888888"/>
              </a:buClr>
              <a:buSzPts val="1999"/>
              <a:buNone/>
              <a:defRPr>
                <a:solidFill>
                  <a:srgbClr val="888888"/>
                </a:solidFill>
              </a:defRPr>
            </a:lvl9pPr>
          </a:lstStyle>
          <a:p>
            <a:endParaRPr/>
          </a:p>
        </p:txBody>
      </p:sp>
      <p:sp>
        <p:nvSpPr>
          <p:cNvPr id="862" name="Google Shape;862;p106"/>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3" name="Google Shape;863;p106"/>
          <p:cNvSpPr txBox="1">
            <a:spLocks noGrp="1"/>
          </p:cNvSpPr>
          <p:nvPr>
            <p:ph type="ftr" idx="11"/>
          </p:nvPr>
        </p:nvSpPr>
        <p:spPr>
          <a:xfrm>
            <a:off x="4165601"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4" name="Google Shape;864;p106"/>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207"/>
        <p:cNvGrpSpPr/>
        <p:nvPr/>
      </p:nvGrpSpPr>
      <p:grpSpPr>
        <a:xfrm>
          <a:off x="0" y="0"/>
          <a:ext cx="0" cy="0"/>
          <a:chOff x="0" y="0"/>
          <a:chExt cx="0" cy="0"/>
        </a:xfrm>
      </p:grpSpPr>
      <p:sp>
        <p:nvSpPr>
          <p:cNvPr id="208" name="Google Shape;208;p59"/>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9" name="Google Shape;209;p59"/>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0" name="Google Shape;210;p59"/>
          <p:cNvSpPr txBox="1">
            <a:spLocks noGrp="1"/>
          </p:cNvSpPr>
          <p:nvPr>
            <p:ph type="subTitle" idx="1"/>
          </p:nvPr>
        </p:nvSpPr>
        <p:spPr>
          <a:xfrm>
            <a:off x="2000400" y="2834400"/>
            <a:ext cx="34324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211" name="Google Shape;211;p59"/>
          <p:cNvSpPr txBox="1">
            <a:spLocks noGrp="1"/>
          </p:cNvSpPr>
          <p:nvPr>
            <p:ph type="subTitle" idx="2"/>
          </p:nvPr>
        </p:nvSpPr>
        <p:spPr>
          <a:xfrm>
            <a:off x="2386600" y="3272367"/>
            <a:ext cx="2660000" cy="14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12" name="Google Shape;212;p59"/>
          <p:cNvSpPr txBox="1">
            <a:spLocks noGrp="1"/>
          </p:cNvSpPr>
          <p:nvPr>
            <p:ph type="subTitle" idx="3"/>
          </p:nvPr>
        </p:nvSpPr>
        <p:spPr>
          <a:xfrm>
            <a:off x="6759400" y="2834400"/>
            <a:ext cx="34324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213" name="Google Shape;213;p59"/>
          <p:cNvSpPr txBox="1">
            <a:spLocks noGrp="1"/>
          </p:cNvSpPr>
          <p:nvPr>
            <p:ph type="subTitle" idx="4"/>
          </p:nvPr>
        </p:nvSpPr>
        <p:spPr>
          <a:xfrm>
            <a:off x="7145600" y="3272367"/>
            <a:ext cx="2660000" cy="14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14" name="Google Shape;214;p59"/>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865"/>
        <p:cNvGrpSpPr/>
        <p:nvPr/>
      </p:nvGrpSpPr>
      <p:grpSpPr>
        <a:xfrm>
          <a:off x="0" y="0"/>
          <a:ext cx="0" cy="0"/>
          <a:chOff x="0" y="0"/>
          <a:chExt cx="0" cy="0"/>
        </a:xfrm>
      </p:grpSpPr>
      <p:sp>
        <p:nvSpPr>
          <p:cNvPr id="866" name="Google Shape;866;p107"/>
          <p:cNvSpPr txBox="1">
            <a:spLocks noGrp="1"/>
          </p:cNvSpPr>
          <p:nvPr>
            <p:ph type="title"/>
          </p:nvPr>
        </p:nvSpPr>
        <p:spPr>
          <a:xfrm>
            <a:off x="609600" y="274638"/>
            <a:ext cx="10972801"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7" name="Google Shape;867;p107"/>
          <p:cNvSpPr txBox="1">
            <a:spLocks noGrp="1"/>
          </p:cNvSpPr>
          <p:nvPr>
            <p:ph type="body" idx="1"/>
          </p:nvPr>
        </p:nvSpPr>
        <p:spPr>
          <a:xfrm>
            <a:off x="609600" y="1600203"/>
            <a:ext cx="10972801"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8" name="Google Shape;868;p107"/>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9" name="Google Shape;869;p107"/>
          <p:cNvSpPr txBox="1">
            <a:spLocks noGrp="1"/>
          </p:cNvSpPr>
          <p:nvPr>
            <p:ph type="ftr" idx="11"/>
          </p:nvPr>
        </p:nvSpPr>
        <p:spPr>
          <a:xfrm>
            <a:off x="4165601"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0" name="Google Shape;870;p107"/>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871"/>
        <p:cNvGrpSpPr/>
        <p:nvPr/>
      </p:nvGrpSpPr>
      <p:grpSpPr>
        <a:xfrm>
          <a:off x="0" y="0"/>
          <a:ext cx="0" cy="0"/>
          <a:chOff x="0" y="0"/>
          <a:chExt cx="0" cy="0"/>
        </a:xfrm>
      </p:grpSpPr>
      <p:sp>
        <p:nvSpPr>
          <p:cNvPr id="872" name="Google Shape;872;p108"/>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999"/>
              <a:buFont typeface="Arial"/>
              <a:buNone/>
              <a:defRPr sz="3999"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3" name="Google Shape;873;p10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1999"/>
              <a:buNone/>
              <a:defRPr sz="1999">
                <a:solidFill>
                  <a:srgbClr val="888888"/>
                </a:solidFill>
              </a:defRPr>
            </a:lvl1pPr>
            <a:lvl2pPr marL="914400" lvl="1" indent="-228600" algn="l">
              <a:spcBef>
                <a:spcPts val="360"/>
              </a:spcBef>
              <a:spcAft>
                <a:spcPts val="0"/>
              </a:spcAft>
              <a:buClr>
                <a:srgbClr val="888888"/>
              </a:buClr>
              <a:buSzPts val="1799"/>
              <a:buNone/>
              <a:defRPr sz="1799">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74" name="Google Shape;874;p108"/>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5" name="Google Shape;875;p108"/>
          <p:cNvSpPr txBox="1">
            <a:spLocks noGrp="1"/>
          </p:cNvSpPr>
          <p:nvPr>
            <p:ph type="ftr" idx="11"/>
          </p:nvPr>
        </p:nvSpPr>
        <p:spPr>
          <a:xfrm>
            <a:off x="4165601"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6" name="Google Shape;876;p108"/>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877"/>
        <p:cNvGrpSpPr/>
        <p:nvPr/>
      </p:nvGrpSpPr>
      <p:grpSpPr>
        <a:xfrm>
          <a:off x="0" y="0"/>
          <a:ext cx="0" cy="0"/>
          <a:chOff x="0" y="0"/>
          <a:chExt cx="0" cy="0"/>
        </a:xfrm>
      </p:grpSpPr>
      <p:sp>
        <p:nvSpPr>
          <p:cNvPr id="878" name="Google Shape;878;p109"/>
          <p:cNvSpPr txBox="1">
            <a:spLocks noGrp="1"/>
          </p:cNvSpPr>
          <p:nvPr>
            <p:ph type="title"/>
          </p:nvPr>
        </p:nvSpPr>
        <p:spPr>
          <a:xfrm>
            <a:off x="609600" y="274638"/>
            <a:ext cx="10972801"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9" name="Google Shape;879;p109"/>
          <p:cNvSpPr txBox="1">
            <a:spLocks noGrp="1"/>
          </p:cNvSpPr>
          <p:nvPr>
            <p:ph type="body" idx="1"/>
          </p:nvPr>
        </p:nvSpPr>
        <p:spPr>
          <a:xfrm>
            <a:off x="609600" y="1600203"/>
            <a:ext cx="5384800" cy="4525963"/>
          </a:xfrm>
          <a:prstGeom prst="rect">
            <a:avLst/>
          </a:prstGeom>
          <a:noFill/>
          <a:ln>
            <a:noFill/>
          </a:ln>
        </p:spPr>
        <p:txBody>
          <a:bodyPr spcFirstLastPara="1" wrap="square" lIns="91425" tIns="45700" rIns="91425" bIns="45700" anchor="t" anchorCtr="0">
            <a:normAutofit/>
          </a:bodyPr>
          <a:lstStyle>
            <a:lvl1pPr marL="457200" lvl="0" indent="-406336" algn="l">
              <a:spcBef>
                <a:spcPts val="560"/>
              </a:spcBef>
              <a:spcAft>
                <a:spcPts val="0"/>
              </a:spcAft>
              <a:buClr>
                <a:schemeClr val="dk1"/>
              </a:buClr>
              <a:buSzPts val="2799"/>
              <a:buChar char="•"/>
              <a:defRPr sz="2799"/>
            </a:lvl1pPr>
            <a:lvl2pPr marL="914400" lvl="1" indent="-380936" algn="l">
              <a:spcBef>
                <a:spcPts val="480"/>
              </a:spcBef>
              <a:spcAft>
                <a:spcPts val="0"/>
              </a:spcAft>
              <a:buClr>
                <a:schemeClr val="dk1"/>
              </a:buClr>
              <a:buSzPts val="2399"/>
              <a:buChar char="–"/>
              <a:defRPr sz="2399"/>
            </a:lvl2pPr>
            <a:lvl3pPr marL="1371600" lvl="2" indent="-355536" algn="l">
              <a:spcBef>
                <a:spcPts val="400"/>
              </a:spcBef>
              <a:spcAft>
                <a:spcPts val="0"/>
              </a:spcAft>
              <a:buClr>
                <a:schemeClr val="dk1"/>
              </a:buClr>
              <a:buSzPts val="1999"/>
              <a:buChar char="•"/>
              <a:defRPr sz="1999"/>
            </a:lvl3pPr>
            <a:lvl4pPr marL="1828800" lvl="3" indent="-342836" algn="l">
              <a:spcBef>
                <a:spcPts val="360"/>
              </a:spcBef>
              <a:spcAft>
                <a:spcPts val="0"/>
              </a:spcAft>
              <a:buClr>
                <a:schemeClr val="dk1"/>
              </a:buClr>
              <a:buSzPts val="1799"/>
              <a:buChar char="–"/>
              <a:defRPr sz="1799"/>
            </a:lvl4pPr>
            <a:lvl5pPr marL="2286000" lvl="4" indent="-342836" algn="l">
              <a:spcBef>
                <a:spcPts val="360"/>
              </a:spcBef>
              <a:spcAft>
                <a:spcPts val="0"/>
              </a:spcAft>
              <a:buClr>
                <a:schemeClr val="dk1"/>
              </a:buClr>
              <a:buSzPts val="1799"/>
              <a:buChar char="»"/>
              <a:defRPr sz="1799"/>
            </a:lvl5pPr>
            <a:lvl6pPr marL="2743200" lvl="5" indent="-342836" algn="l">
              <a:spcBef>
                <a:spcPts val="360"/>
              </a:spcBef>
              <a:spcAft>
                <a:spcPts val="0"/>
              </a:spcAft>
              <a:buClr>
                <a:schemeClr val="dk1"/>
              </a:buClr>
              <a:buSzPts val="1799"/>
              <a:buChar char="•"/>
              <a:defRPr sz="1799"/>
            </a:lvl6pPr>
            <a:lvl7pPr marL="3200400" lvl="6" indent="-342836" algn="l">
              <a:spcBef>
                <a:spcPts val="360"/>
              </a:spcBef>
              <a:spcAft>
                <a:spcPts val="0"/>
              </a:spcAft>
              <a:buClr>
                <a:schemeClr val="dk1"/>
              </a:buClr>
              <a:buSzPts val="1799"/>
              <a:buChar char="•"/>
              <a:defRPr sz="1799"/>
            </a:lvl7pPr>
            <a:lvl8pPr marL="3657600" lvl="7" indent="-342836" algn="l">
              <a:spcBef>
                <a:spcPts val="360"/>
              </a:spcBef>
              <a:spcAft>
                <a:spcPts val="0"/>
              </a:spcAft>
              <a:buClr>
                <a:schemeClr val="dk1"/>
              </a:buClr>
              <a:buSzPts val="1799"/>
              <a:buChar char="•"/>
              <a:defRPr sz="1799"/>
            </a:lvl8pPr>
            <a:lvl9pPr marL="4114800" lvl="8" indent="-342836" algn="l">
              <a:spcBef>
                <a:spcPts val="360"/>
              </a:spcBef>
              <a:spcAft>
                <a:spcPts val="0"/>
              </a:spcAft>
              <a:buClr>
                <a:schemeClr val="dk1"/>
              </a:buClr>
              <a:buSzPts val="1799"/>
              <a:buChar char="•"/>
              <a:defRPr sz="1799"/>
            </a:lvl9pPr>
          </a:lstStyle>
          <a:p>
            <a:endParaRPr/>
          </a:p>
        </p:txBody>
      </p:sp>
      <p:sp>
        <p:nvSpPr>
          <p:cNvPr id="880" name="Google Shape;880;p109"/>
          <p:cNvSpPr txBox="1">
            <a:spLocks noGrp="1"/>
          </p:cNvSpPr>
          <p:nvPr>
            <p:ph type="body" idx="2"/>
          </p:nvPr>
        </p:nvSpPr>
        <p:spPr>
          <a:xfrm>
            <a:off x="6197600" y="1600203"/>
            <a:ext cx="5384800" cy="4525963"/>
          </a:xfrm>
          <a:prstGeom prst="rect">
            <a:avLst/>
          </a:prstGeom>
          <a:noFill/>
          <a:ln>
            <a:noFill/>
          </a:ln>
        </p:spPr>
        <p:txBody>
          <a:bodyPr spcFirstLastPara="1" wrap="square" lIns="91425" tIns="45700" rIns="91425" bIns="45700" anchor="t" anchorCtr="0">
            <a:normAutofit/>
          </a:bodyPr>
          <a:lstStyle>
            <a:lvl1pPr marL="457200" lvl="0" indent="-406336" algn="l">
              <a:spcBef>
                <a:spcPts val="560"/>
              </a:spcBef>
              <a:spcAft>
                <a:spcPts val="0"/>
              </a:spcAft>
              <a:buClr>
                <a:schemeClr val="dk1"/>
              </a:buClr>
              <a:buSzPts val="2799"/>
              <a:buChar char="•"/>
              <a:defRPr sz="2799"/>
            </a:lvl1pPr>
            <a:lvl2pPr marL="914400" lvl="1" indent="-380936" algn="l">
              <a:spcBef>
                <a:spcPts val="480"/>
              </a:spcBef>
              <a:spcAft>
                <a:spcPts val="0"/>
              </a:spcAft>
              <a:buClr>
                <a:schemeClr val="dk1"/>
              </a:buClr>
              <a:buSzPts val="2399"/>
              <a:buChar char="–"/>
              <a:defRPr sz="2399"/>
            </a:lvl2pPr>
            <a:lvl3pPr marL="1371600" lvl="2" indent="-355536" algn="l">
              <a:spcBef>
                <a:spcPts val="400"/>
              </a:spcBef>
              <a:spcAft>
                <a:spcPts val="0"/>
              </a:spcAft>
              <a:buClr>
                <a:schemeClr val="dk1"/>
              </a:buClr>
              <a:buSzPts val="1999"/>
              <a:buChar char="•"/>
              <a:defRPr sz="1999"/>
            </a:lvl3pPr>
            <a:lvl4pPr marL="1828800" lvl="3" indent="-342836" algn="l">
              <a:spcBef>
                <a:spcPts val="360"/>
              </a:spcBef>
              <a:spcAft>
                <a:spcPts val="0"/>
              </a:spcAft>
              <a:buClr>
                <a:schemeClr val="dk1"/>
              </a:buClr>
              <a:buSzPts val="1799"/>
              <a:buChar char="–"/>
              <a:defRPr sz="1799"/>
            </a:lvl4pPr>
            <a:lvl5pPr marL="2286000" lvl="4" indent="-342836" algn="l">
              <a:spcBef>
                <a:spcPts val="360"/>
              </a:spcBef>
              <a:spcAft>
                <a:spcPts val="0"/>
              </a:spcAft>
              <a:buClr>
                <a:schemeClr val="dk1"/>
              </a:buClr>
              <a:buSzPts val="1799"/>
              <a:buChar char="»"/>
              <a:defRPr sz="1799"/>
            </a:lvl5pPr>
            <a:lvl6pPr marL="2743200" lvl="5" indent="-342836" algn="l">
              <a:spcBef>
                <a:spcPts val="360"/>
              </a:spcBef>
              <a:spcAft>
                <a:spcPts val="0"/>
              </a:spcAft>
              <a:buClr>
                <a:schemeClr val="dk1"/>
              </a:buClr>
              <a:buSzPts val="1799"/>
              <a:buChar char="•"/>
              <a:defRPr sz="1799"/>
            </a:lvl6pPr>
            <a:lvl7pPr marL="3200400" lvl="6" indent="-342836" algn="l">
              <a:spcBef>
                <a:spcPts val="360"/>
              </a:spcBef>
              <a:spcAft>
                <a:spcPts val="0"/>
              </a:spcAft>
              <a:buClr>
                <a:schemeClr val="dk1"/>
              </a:buClr>
              <a:buSzPts val="1799"/>
              <a:buChar char="•"/>
              <a:defRPr sz="1799"/>
            </a:lvl7pPr>
            <a:lvl8pPr marL="3657600" lvl="7" indent="-342836" algn="l">
              <a:spcBef>
                <a:spcPts val="360"/>
              </a:spcBef>
              <a:spcAft>
                <a:spcPts val="0"/>
              </a:spcAft>
              <a:buClr>
                <a:schemeClr val="dk1"/>
              </a:buClr>
              <a:buSzPts val="1799"/>
              <a:buChar char="•"/>
              <a:defRPr sz="1799"/>
            </a:lvl8pPr>
            <a:lvl9pPr marL="4114800" lvl="8" indent="-342836" algn="l">
              <a:spcBef>
                <a:spcPts val="360"/>
              </a:spcBef>
              <a:spcAft>
                <a:spcPts val="0"/>
              </a:spcAft>
              <a:buClr>
                <a:schemeClr val="dk1"/>
              </a:buClr>
              <a:buSzPts val="1799"/>
              <a:buChar char="•"/>
              <a:defRPr sz="1799"/>
            </a:lvl9pPr>
          </a:lstStyle>
          <a:p>
            <a:endParaRPr/>
          </a:p>
        </p:txBody>
      </p:sp>
      <p:sp>
        <p:nvSpPr>
          <p:cNvPr id="881" name="Google Shape;881;p109"/>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2" name="Google Shape;882;p109"/>
          <p:cNvSpPr txBox="1">
            <a:spLocks noGrp="1"/>
          </p:cNvSpPr>
          <p:nvPr>
            <p:ph type="ftr" idx="11"/>
          </p:nvPr>
        </p:nvSpPr>
        <p:spPr>
          <a:xfrm>
            <a:off x="4165601"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3" name="Google Shape;883;p109"/>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884"/>
        <p:cNvGrpSpPr/>
        <p:nvPr/>
      </p:nvGrpSpPr>
      <p:grpSpPr>
        <a:xfrm>
          <a:off x="0" y="0"/>
          <a:ext cx="0" cy="0"/>
          <a:chOff x="0" y="0"/>
          <a:chExt cx="0" cy="0"/>
        </a:xfrm>
      </p:grpSpPr>
      <p:sp>
        <p:nvSpPr>
          <p:cNvPr id="885" name="Google Shape;885;p110"/>
          <p:cNvSpPr txBox="1">
            <a:spLocks noGrp="1"/>
          </p:cNvSpPr>
          <p:nvPr>
            <p:ph type="title"/>
          </p:nvPr>
        </p:nvSpPr>
        <p:spPr>
          <a:xfrm>
            <a:off x="609600" y="274638"/>
            <a:ext cx="10972801"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399"/>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6" name="Google Shape;886;p110"/>
          <p:cNvSpPr txBox="1">
            <a:spLocks noGrp="1"/>
          </p:cNvSpPr>
          <p:nvPr>
            <p:ph type="body" idx="1"/>
          </p:nvPr>
        </p:nvSpPr>
        <p:spPr>
          <a:xfrm>
            <a:off x="609601"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399"/>
              <a:buNone/>
              <a:defRPr sz="2399" b="1"/>
            </a:lvl1pPr>
            <a:lvl2pPr marL="914400" lvl="1" indent="-228600" algn="l">
              <a:spcBef>
                <a:spcPts val="400"/>
              </a:spcBef>
              <a:spcAft>
                <a:spcPts val="0"/>
              </a:spcAft>
              <a:buClr>
                <a:schemeClr val="dk1"/>
              </a:buClr>
              <a:buSzPts val="1999"/>
              <a:buNone/>
              <a:defRPr sz="1999" b="1"/>
            </a:lvl2pPr>
            <a:lvl3pPr marL="1371600" lvl="2" indent="-228600" algn="l">
              <a:spcBef>
                <a:spcPts val="360"/>
              </a:spcBef>
              <a:spcAft>
                <a:spcPts val="0"/>
              </a:spcAft>
              <a:buClr>
                <a:schemeClr val="dk1"/>
              </a:buClr>
              <a:buSzPts val="1799"/>
              <a:buNone/>
              <a:defRPr sz="1799"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87" name="Google Shape;887;p110"/>
          <p:cNvSpPr txBox="1">
            <a:spLocks noGrp="1"/>
          </p:cNvSpPr>
          <p:nvPr>
            <p:ph type="body" idx="2"/>
          </p:nvPr>
        </p:nvSpPr>
        <p:spPr>
          <a:xfrm>
            <a:off x="609601" y="2174875"/>
            <a:ext cx="5386917" cy="3951288"/>
          </a:xfrm>
          <a:prstGeom prst="rect">
            <a:avLst/>
          </a:prstGeom>
          <a:noFill/>
          <a:ln>
            <a:noFill/>
          </a:ln>
        </p:spPr>
        <p:txBody>
          <a:bodyPr spcFirstLastPara="1" wrap="square" lIns="91425" tIns="45700" rIns="91425" bIns="45700" anchor="t" anchorCtr="0">
            <a:normAutofit/>
          </a:bodyPr>
          <a:lstStyle>
            <a:lvl1pPr marL="457200" lvl="0" indent="-380936" algn="l">
              <a:spcBef>
                <a:spcPts val="480"/>
              </a:spcBef>
              <a:spcAft>
                <a:spcPts val="0"/>
              </a:spcAft>
              <a:buClr>
                <a:schemeClr val="dk1"/>
              </a:buClr>
              <a:buSzPts val="2399"/>
              <a:buChar char="•"/>
              <a:defRPr sz="2399"/>
            </a:lvl1pPr>
            <a:lvl2pPr marL="914400" lvl="1" indent="-355536" algn="l">
              <a:spcBef>
                <a:spcPts val="400"/>
              </a:spcBef>
              <a:spcAft>
                <a:spcPts val="0"/>
              </a:spcAft>
              <a:buClr>
                <a:schemeClr val="dk1"/>
              </a:buClr>
              <a:buSzPts val="1999"/>
              <a:buChar char="–"/>
              <a:defRPr sz="1999"/>
            </a:lvl2pPr>
            <a:lvl3pPr marL="1371600" lvl="2" indent="-342836" algn="l">
              <a:spcBef>
                <a:spcPts val="360"/>
              </a:spcBef>
              <a:spcAft>
                <a:spcPts val="0"/>
              </a:spcAft>
              <a:buClr>
                <a:schemeClr val="dk1"/>
              </a:buClr>
              <a:buSzPts val="1799"/>
              <a:buChar char="•"/>
              <a:defRPr sz="1799"/>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88" name="Google Shape;888;p110"/>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399"/>
              <a:buNone/>
              <a:defRPr sz="2399" b="1"/>
            </a:lvl1pPr>
            <a:lvl2pPr marL="914400" lvl="1" indent="-228600" algn="l">
              <a:spcBef>
                <a:spcPts val="400"/>
              </a:spcBef>
              <a:spcAft>
                <a:spcPts val="0"/>
              </a:spcAft>
              <a:buClr>
                <a:schemeClr val="dk1"/>
              </a:buClr>
              <a:buSzPts val="1999"/>
              <a:buNone/>
              <a:defRPr sz="1999" b="1"/>
            </a:lvl2pPr>
            <a:lvl3pPr marL="1371600" lvl="2" indent="-228600" algn="l">
              <a:spcBef>
                <a:spcPts val="360"/>
              </a:spcBef>
              <a:spcAft>
                <a:spcPts val="0"/>
              </a:spcAft>
              <a:buClr>
                <a:schemeClr val="dk1"/>
              </a:buClr>
              <a:buSzPts val="1799"/>
              <a:buNone/>
              <a:defRPr sz="1799"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89" name="Google Shape;889;p110"/>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0936" algn="l">
              <a:spcBef>
                <a:spcPts val="480"/>
              </a:spcBef>
              <a:spcAft>
                <a:spcPts val="0"/>
              </a:spcAft>
              <a:buClr>
                <a:schemeClr val="dk1"/>
              </a:buClr>
              <a:buSzPts val="2399"/>
              <a:buChar char="•"/>
              <a:defRPr sz="2399"/>
            </a:lvl1pPr>
            <a:lvl2pPr marL="914400" lvl="1" indent="-355536" algn="l">
              <a:spcBef>
                <a:spcPts val="400"/>
              </a:spcBef>
              <a:spcAft>
                <a:spcPts val="0"/>
              </a:spcAft>
              <a:buClr>
                <a:schemeClr val="dk1"/>
              </a:buClr>
              <a:buSzPts val="1999"/>
              <a:buChar char="–"/>
              <a:defRPr sz="1999"/>
            </a:lvl2pPr>
            <a:lvl3pPr marL="1371600" lvl="2" indent="-342836" algn="l">
              <a:spcBef>
                <a:spcPts val="360"/>
              </a:spcBef>
              <a:spcAft>
                <a:spcPts val="0"/>
              </a:spcAft>
              <a:buClr>
                <a:schemeClr val="dk1"/>
              </a:buClr>
              <a:buSzPts val="1799"/>
              <a:buChar char="•"/>
              <a:defRPr sz="1799"/>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90" name="Google Shape;890;p110"/>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1" name="Google Shape;891;p110"/>
          <p:cNvSpPr txBox="1">
            <a:spLocks noGrp="1"/>
          </p:cNvSpPr>
          <p:nvPr>
            <p:ph type="ftr" idx="11"/>
          </p:nvPr>
        </p:nvSpPr>
        <p:spPr>
          <a:xfrm>
            <a:off x="4165601"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2" name="Google Shape;892;p110"/>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893"/>
        <p:cNvGrpSpPr/>
        <p:nvPr/>
      </p:nvGrpSpPr>
      <p:grpSpPr>
        <a:xfrm>
          <a:off x="0" y="0"/>
          <a:ext cx="0" cy="0"/>
          <a:chOff x="0" y="0"/>
          <a:chExt cx="0" cy="0"/>
        </a:xfrm>
      </p:grpSpPr>
      <p:sp>
        <p:nvSpPr>
          <p:cNvPr id="894" name="Google Shape;894;p111"/>
          <p:cNvSpPr txBox="1">
            <a:spLocks noGrp="1"/>
          </p:cNvSpPr>
          <p:nvPr>
            <p:ph type="title"/>
          </p:nvPr>
        </p:nvSpPr>
        <p:spPr>
          <a:xfrm>
            <a:off x="609600" y="274638"/>
            <a:ext cx="10972801"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5" name="Google Shape;895;p111"/>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6" name="Google Shape;896;p111"/>
          <p:cNvSpPr txBox="1">
            <a:spLocks noGrp="1"/>
          </p:cNvSpPr>
          <p:nvPr>
            <p:ph type="ftr" idx="11"/>
          </p:nvPr>
        </p:nvSpPr>
        <p:spPr>
          <a:xfrm>
            <a:off x="4165601"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7" name="Google Shape;897;p111"/>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98"/>
        <p:cNvGrpSpPr/>
        <p:nvPr/>
      </p:nvGrpSpPr>
      <p:grpSpPr>
        <a:xfrm>
          <a:off x="0" y="0"/>
          <a:ext cx="0" cy="0"/>
          <a:chOff x="0" y="0"/>
          <a:chExt cx="0" cy="0"/>
        </a:xfrm>
      </p:grpSpPr>
      <p:sp>
        <p:nvSpPr>
          <p:cNvPr id="899" name="Google Shape;899;p11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999"/>
              <a:buFont typeface="Arial"/>
              <a:buNone/>
              <a:defRPr sz="1999"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0" name="Google Shape;900;p112"/>
          <p:cNvSpPr txBox="1">
            <a:spLocks noGrp="1"/>
          </p:cNvSpPr>
          <p:nvPr>
            <p:ph type="body" idx="1"/>
          </p:nvPr>
        </p:nvSpPr>
        <p:spPr>
          <a:xfrm>
            <a:off x="4766733" y="273053"/>
            <a:ext cx="6815667" cy="5853113"/>
          </a:xfrm>
          <a:prstGeom prst="rect">
            <a:avLst/>
          </a:prstGeom>
          <a:noFill/>
          <a:ln>
            <a:noFill/>
          </a:ln>
        </p:spPr>
        <p:txBody>
          <a:bodyPr spcFirstLastPara="1" wrap="square" lIns="91425" tIns="45700" rIns="91425" bIns="45700" anchor="t" anchorCtr="0">
            <a:normAutofit/>
          </a:bodyPr>
          <a:lstStyle>
            <a:lvl1pPr marL="457200" lvl="0" indent="-431736" algn="l">
              <a:spcBef>
                <a:spcPts val="640"/>
              </a:spcBef>
              <a:spcAft>
                <a:spcPts val="0"/>
              </a:spcAft>
              <a:buClr>
                <a:schemeClr val="dk1"/>
              </a:buClr>
              <a:buSzPts val="3199"/>
              <a:buChar char="•"/>
              <a:defRPr sz="3199"/>
            </a:lvl1pPr>
            <a:lvl2pPr marL="914400" lvl="1" indent="-406336" algn="l">
              <a:spcBef>
                <a:spcPts val="560"/>
              </a:spcBef>
              <a:spcAft>
                <a:spcPts val="0"/>
              </a:spcAft>
              <a:buClr>
                <a:schemeClr val="dk1"/>
              </a:buClr>
              <a:buSzPts val="2799"/>
              <a:buChar char="–"/>
              <a:defRPr sz="2799"/>
            </a:lvl2pPr>
            <a:lvl3pPr marL="1371600" lvl="2" indent="-380936" algn="l">
              <a:spcBef>
                <a:spcPts val="480"/>
              </a:spcBef>
              <a:spcAft>
                <a:spcPts val="0"/>
              </a:spcAft>
              <a:buClr>
                <a:schemeClr val="dk1"/>
              </a:buClr>
              <a:buSzPts val="2399"/>
              <a:buChar char="•"/>
              <a:defRPr sz="2399"/>
            </a:lvl3pPr>
            <a:lvl4pPr marL="1828800" lvl="3" indent="-355536" algn="l">
              <a:spcBef>
                <a:spcPts val="400"/>
              </a:spcBef>
              <a:spcAft>
                <a:spcPts val="0"/>
              </a:spcAft>
              <a:buClr>
                <a:schemeClr val="dk1"/>
              </a:buClr>
              <a:buSzPts val="1999"/>
              <a:buChar char="–"/>
              <a:defRPr sz="1999"/>
            </a:lvl4pPr>
            <a:lvl5pPr marL="2286000" lvl="4" indent="-355536" algn="l">
              <a:spcBef>
                <a:spcPts val="400"/>
              </a:spcBef>
              <a:spcAft>
                <a:spcPts val="0"/>
              </a:spcAft>
              <a:buClr>
                <a:schemeClr val="dk1"/>
              </a:buClr>
              <a:buSzPts val="1999"/>
              <a:buChar char="»"/>
              <a:defRPr sz="1999"/>
            </a:lvl5pPr>
            <a:lvl6pPr marL="2743200" lvl="5" indent="-355536" algn="l">
              <a:spcBef>
                <a:spcPts val="400"/>
              </a:spcBef>
              <a:spcAft>
                <a:spcPts val="0"/>
              </a:spcAft>
              <a:buClr>
                <a:schemeClr val="dk1"/>
              </a:buClr>
              <a:buSzPts val="1999"/>
              <a:buChar char="•"/>
              <a:defRPr sz="1999"/>
            </a:lvl6pPr>
            <a:lvl7pPr marL="3200400" lvl="6" indent="-355536" algn="l">
              <a:spcBef>
                <a:spcPts val="400"/>
              </a:spcBef>
              <a:spcAft>
                <a:spcPts val="0"/>
              </a:spcAft>
              <a:buClr>
                <a:schemeClr val="dk1"/>
              </a:buClr>
              <a:buSzPts val="1999"/>
              <a:buChar char="•"/>
              <a:defRPr sz="1999"/>
            </a:lvl7pPr>
            <a:lvl8pPr marL="3657600" lvl="7" indent="-355536" algn="l">
              <a:spcBef>
                <a:spcPts val="400"/>
              </a:spcBef>
              <a:spcAft>
                <a:spcPts val="0"/>
              </a:spcAft>
              <a:buClr>
                <a:schemeClr val="dk1"/>
              </a:buClr>
              <a:buSzPts val="1999"/>
              <a:buChar char="•"/>
              <a:defRPr sz="1999"/>
            </a:lvl8pPr>
            <a:lvl9pPr marL="4114800" lvl="8" indent="-355536" algn="l">
              <a:spcBef>
                <a:spcPts val="400"/>
              </a:spcBef>
              <a:spcAft>
                <a:spcPts val="0"/>
              </a:spcAft>
              <a:buClr>
                <a:schemeClr val="dk1"/>
              </a:buClr>
              <a:buSzPts val="1999"/>
              <a:buChar char="•"/>
              <a:defRPr sz="1999"/>
            </a:lvl9pPr>
          </a:lstStyle>
          <a:p>
            <a:endParaRPr/>
          </a:p>
        </p:txBody>
      </p:sp>
      <p:sp>
        <p:nvSpPr>
          <p:cNvPr id="901" name="Google Shape;901;p112"/>
          <p:cNvSpPr txBox="1">
            <a:spLocks noGrp="1"/>
          </p:cNvSpPr>
          <p:nvPr>
            <p:ph type="body" idx="2"/>
          </p:nvPr>
        </p:nvSpPr>
        <p:spPr>
          <a:xfrm>
            <a:off x="609601" y="1435103"/>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02" name="Google Shape;902;p112"/>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3" name="Google Shape;903;p112"/>
          <p:cNvSpPr txBox="1">
            <a:spLocks noGrp="1"/>
          </p:cNvSpPr>
          <p:nvPr>
            <p:ph type="ftr" idx="11"/>
          </p:nvPr>
        </p:nvSpPr>
        <p:spPr>
          <a:xfrm>
            <a:off x="4165601"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4" name="Google Shape;904;p112"/>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05"/>
        <p:cNvGrpSpPr/>
        <p:nvPr/>
      </p:nvGrpSpPr>
      <p:grpSpPr>
        <a:xfrm>
          <a:off x="0" y="0"/>
          <a:ext cx="0" cy="0"/>
          <a:chOff x="0" y="0"/>
          <a:chExt cx="0" cy="0"/>
        </a:xfrm>
      </p:grpSpPr>
      <p:sp>
        <p:nvSpPr>
          <p:cNvPr id="906" name="Google Shape;906;p113"/>
          <p:cNvSpPr txBox="1">
            <a:spLocks noGrp="1"/>
          </p:cNvSpPr>
          <p:nvPr>
            <p:ph type="title"/>
          </p:nvPr>
        </p:nvSpPr>
        <p:spPr>
          <a:xfrm>
            <a:off x="2389718"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999"/>
              <a:buFont typeface="Arial"/>
              <a:buNone/>
              <a:defRPr sz="1999"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7" name="Google Shape;907;p113"/>
          <p:cNvSpPr>
            <a:spLocks noGrp="1"/>
          </p:cNvSpPr>
          <p:nvPr>
            <p:ph type="pic" idx="2"/>
          </p:nvPr>
        </p:nvSpPr>
        <p:spPr>
          <a:xfrm>
            <a:off x="2389718"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199"/>
              <a:buFont typeface="Arial"/>
              <a:buNone/>
              <a:defRPr sz="3199"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799"/>
              <a:buFont typeface="Arial"/>
              <a:buNone/>
              <a:defRPr sz="2799"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1999"/>
              <a:buFont typeface="Arial"/>
              <a:buNone/>
              <a:defRPr sz="1999" b="0" i="0" u="none" strike="noStrike" cap="none">
                <a:solidFill>
                  <a:schemeClr val="dk1"/>
                </a:solidFill>
                <a:latin typeface="Arial"/>
                <a:ea typeface="Arial"/>
                <a:cs typeface="Arial"/>
                <a:sym typeface="Arial"/>
              </a:defRPr>
            </a:lvl9pPr>
          </a:lstStyle>
          <a:p>
            <a:endParaRPr/>
          </a:p>
        </p:txBody>
      </p:sp>
      <p:sp>
        <p:nvSpPr>
          <p:cNvPr id="908" name="Google Shape;908;p113"/>
          <p:cNvSpPr txBox="1">
            <a:spLocks noGrp="1"/>
          </p:cNvSpPr>
          <p:nvPr>
            <p:ph type="body" idx="1"/>
          </p:nvPr>
        </p:nvSpPr>
        <p:spPr>
          <a:xfrm>
            <a:off x="2389718"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09" name="Google Shape;909;p113"/>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0" name="Google Shape;910;p113"/>
          <p:cNvSpPr txBox="1">
            <a:spLocks noGrp="1"/>
          </p:cNvSpPr>
          <p:nvPr>
            <p:ph type="ftr" idx="11"/>
          </p:nvPr>
        </p:nvSpPr>
        <p:spPr>
          <a:xfrm>
            <a:off x="4165601"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1" name="Google Shape;911;p113"/>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912"/>
        <p:cNvGrpSpPr/>
        <p:nvPr/>
      </p:nvGrpSpPr>
      <p:grpSpPr>
        <a:xfrm>
          <a:off x="0" y="0"/>
          <a:ext cx="0" cy="0"/>
          <a:chOff x="0" y="0"/>
          <a:chExt cx="0" cy="0"/>
        </a:xfrm>
      </p:grpSpPr>
      <p:sp>
        <p:nvSpPr>
          <p:cNvPr id="913" name="Google Shape;913;p114"/>
          <p:cNvSpPr txBox="1">
            <a:spLocks noGrp="1"/>
          </p:cNvSpPr>
          <p:nvPr>
            <p:ph type="title"/>
          </p:nvPr>
        </p:nvSpPr>
        <p:spPr>
          <a:xfrm>
            <a:off x="609600" y="274638"/>
            <a:ext cx="10972801"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4" name="Google Shape;914;p114"/>
          <p:cNvSpPr txBox="1">
            <a:spLocks noGrp="1"/>
          </p:cNvSpPr>
          <p:nvPr>
            <p:ph type="body" idx="1"/>
          </p:nvPr>
        </p:nvSpPr>
        <p:spPr>
          <a:xfrm rot="5400000">
            <a:off x="3833019" y="-1623216"/>
            <a:ext cx="4525963" cy="1097280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5" name="Google Shape;915;p11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6" name="Google Shape;916;p114"/>
          <p:cNvSpPr txBox="1">
            <a:spLocks noGrp="1"/>
          </p:cNvSpPr>
          <p:nvPr>
            <p:ph type="ftr" idx="11"/>
          </p:nvPr>
        </p:nvSpPr>
        <p:spPr>
          <a:xfrm>
            <a:off x="4165601"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7" name="Google Shape;917;p114"/>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18"/>
        <p:cNvGrpSpPr/>
        <p:nvPr/>
      </p:nvGrpSpPr>
      <p:grpSpPr>
        <a:xfrm>
          <a:off x="0" y="0"/>
          <a:ext cx="0" cy="0"/>
          <a:chOff x="0" y="0"/>
          <a:chExt cx="0" cy="0"/>
        </a:xfrm>
      </p:grpSpPr>
      <p:sp>
        <p:nvSpPr>
          <p:cNvPr id="919" name="Google Shape;919;p115"/>
          <p:cNvSpPr txBox="1">
            <a:spLocks noGrp="1"/>
          </p:cNvSpPr>
          <p:nvPr>
            <p:ph type="title"/>
          </p:nvPr>
        </p:nvSpPr>
        <p:spPr>
          <a:xfrm rot="5400000">
            <a:off x="7285037" y="1828804"/>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0" name="Google Shape;920;p115"/>
          <p:cNvSpPr txBox="1">
            <a:spLocks noGrp="1"/>
          </p:cNvSpPr>
          <p:nvPr>
            <p:ph type="body" idx="1"/>
          </p:nvPr>
        </p:nvSpPr>
        <p:spPr>
          <a:xfrm rot="5400000">
            <a:off x="1697037" y="-812797"/>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1" name="Google Shape;921;p115"/>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2" name="Google Shape;922;p115"/>
          <p:cNvSpPr txBox="1">
            <a:spLocks noGrp="1"/>
          </p:cNvSpPr>
          <p:nvPr>
            <p:ph type="ftr" idx="11"/>
          </p:nvPr>
        </p:nvSpPr>
        <p:spPr>
          <a:xfrm>
            <a:off x="4165601"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3" name="Google Shape;923;p115"/>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spTree>
      <p:nvGrpSpPr>
        <p:cNvPr id="1" name="Shape 58"/>
        <p:cNvGrpSpPr/>
        <p:nvPr/>
      </p:nvGrpSpPr>
      <p:grpSpPr>
        <a:xfrm>
          <a:off x="0" y="0"/>
          <a:ext cx="0" cy="0"/>
          <a:chOff x="0" y="0"/>
          <a:chExt cx="0" cy="0"/>
        </a:xfrm>
      </p:grpSpPr>
      <p:sp>
        <p:nvSpPr>
          <p:cNvPr id="59" name="Google Shape;59;p47"/>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 name="Google Shape;60;p47"/>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 name="Google Shape;61;p47"/>
          <p:cNvSpPr txBox="1">
            <a:spLocks noGrp="1"/>
          </p:cNvSpPr>
          <p:nvPr>
            <p:ph type="body" idx="1"/>
          </p:nvPr>
        </p:nvSpPr>
        <p:spPr>
          <a:xfrm>
            <a:off x="1670533" y="2542669"/>
            <a:ext cx="4234400" cy="9372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Clr>
                <a:srgbClr val="734D3F"/>
              </a:buClr>
              <a:buSzPts val="1000"/>
              <a:buFont typeface="Arial"/>
              <a:buChar char="●"/>
              <a:defRPr u="sng"/>
            </a:lvl1pPr>
            <a:lvl2pPr marL="914400" lvl="1" indent="-330200" algn="l">
              <a:lnSpc>
                <a:spcPct val="100000"/>
              </a:lnSpc>
              <a:spcBef>
                <a:spcPts val="2133"/>
              </a:spcBef>
              <a:spcAft>
                <a:spcPts val="0"/>
              </a:spcAft>
              <a:buSzPts val="1600"/>
              <a:buFont typeface="Arial"/>
              <a:buChar char="○"/>
              <a:defRPr sz="1600"/>
            </a:lvl2pPr>
            <a:lvl3pPr marL="1371600" lvl="2" indent="-330200" algn="l">
              <a:lnSpc>
                <a:spcPct val="115000"/>
              </a:lnSpc>
              <a:spcBef>
                <a:spcPts val="2133"/>
              </a:spcBef>
              <a:spcAft>
                <a:spcPts val="0"/>
              </a:spcAft>
              <a:buClr>
                <a:srgbClr val="734D3F"/>
              </a:buClr>
              <a:buSzPts val="1600"/>
              <a:buFont typeface="Arial"/>
              <a:buChar char="■"/>
              <a:defRPr/>
            </a:lvl3pPr>
            <a:lvl4pPr marL="1828800" lvl="3" indent="-330200" algn="l">
              <a:lnSpc>
                <a:spcPct val="115000"/>
              </a:lnSpc>
              <a:spcBef>
                <a:spcPts val="2133"/>
              </a:spcBef>
              <a:spcAft>
                <a:spcPts val="0"/>
              </a:spcAft>
              <a:buClr>
                <a:srgbClr val="734D3F"/>
              </a:buClr>
              <a:buSzPts val="1600"/>
              <a:buFont typeface="Arial"/>
              <a:buChar char="●"/>
              <a:defRPr/>
            </a:lvl4pPr>
            <a:lvl5pPr marL="2286000" lvl="4" indent="-330200" algn="l">
              <a:lnSpc>
                <a:spcPct val="115000"/>
              </a:lnSpc>
              <a:spcBef>
                <a:spcPts val="2133"/>
              </a:spcBef>
              <a:spcAft>
                <a:spcPts val="0"/>
              </a:spcAft>
              <a:buClr>
                <a:srgbClr val="734D3F"/>
              </a:buClr>
              <a:buSzPts val="1600"/>
              <a:buFont typeface="Arial"/>
              <a:buChar char="○"/>
              <a:defRPr/>
            </a:lvl5pPr>
            <a:lvl6pPr marL="2743200" lvl="5" indent="-330200" algn="l">
              <a:lnSpc>
                <a:spcPct val="115000"/>
              </a:lnSpc>
              <a:spcBef>
                <a:spcPts val="2133"/>
              </a:spcBef>
              <a:spcAft>
                <a:spcPts val="0"/>
              </a:spcAft>
              <a:buClr>
                <a:srgbClr val="734D3F"/>
              </a:buClr>
              <a:buSzPts val="1600"/>
              <a:buFont typeface="Arial"/>
              <a:buChar char="■"/>
              <a:defRPr/>
            </a:lvl6pPr>
            <a:lvl7pPr marL="3200400" lvl="6" indent="-330200" algn="l">
              <a:lnSpc>
                <a:spcPct val="115000"/>
              </a:lnSpc>
              <a:spcBef>
                <a:spcPts val="2133"/>
              </a:spcBef>
              <a:spcAft>
                <a:spcPts val="0"/>
              </a:spcAft>
              <a:buClr>
                <a:srgbClr val="734D3F"/>
              </a:buClr>
              <a:buSzPts val="1600"/>
              <a:buFont typeface="Arial"/>
              <a:buChar char="●"/>
              <a:defRPr/>
            </a:lvl7pPr>
            <a:lvl8pPr marL="3657600" lvl="7" indent="-330200" algn="l">
              <a:lnSpc>
                <a:spcPct val="115000"/>
              </a:lnSpc>
              <a:spcBef>
                <a:spcPts val="2133"/>
              </a:spcBef>
              <a:spcAft>
                <a:spcPts val="0"/>
              </a:spcAft>
              <a:buClr>
                <a:srgbClr val="734D3F"/>
              </a:buClr>
              <a:buSzPts val="1600"/>
              <a:buFont typeface="Arial"/>
              <a:buChar char="○"/>
              <a:defRPr/>
            </a:lvl8pPr>
            <a:lvl9pPr marL="4114800" lvl="8" indent="-330200" algn="l">
              <a:lnSpc>
                <a:spcPct val="115000"/>
              </a:lnSpc>
              <a:spcBef>
                <a:spcPts val="2133"/>
              </a:spcBef>
              <a:spcAft>
                <a:spcPts val="2133"/>
              </a:spcAft>
              <a:buClr>
                <a:srgbClr val="734D3F"/>
              </a:buClr>
              <a:buSzPts val="1600"/>
              <a:buFont typeface="Arial"/>
              <a:buChar char="■"/>
              <a:defRPr/>
            </a:lvl9pPr>
          </a:lstStyle>
          <a:p>
            <a:endParaRPr/>
          </a:p>
        </p:txBody>
      </p:sp>
      <p:sp>
        <p:nvSpPr>
          <p:cNvPr id="62" name="Google Shape;62;p47"/>
          <p:cNvSpPr txBox="1">
            <a:spLocks noGrp="1"/>
          </p:cNvSpPr>
          <p:nvPr>
            <p:ph type="body" idx="2"/>
          </p:nvPr>
        </p:nvSpPr>
        <p:spPr>
          <a:xfrm>
            <a:off x="6778733" y="2542669"/>
            <a:ext cx="4234400" cy="15640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SzPts val="1000"/>
              <a:buFont typeface="Arial"/>
              <a:buChar char="●"/>
              <a:defRPr u="sng"/>
            </a:lvl1pPr>
            <a:lvl2pPr marL="914400" lvl="1" indent="-330200" algn="l">
              <a:lnSpc>
                <a:spcPct val="100000"/>
              </a:lnSpc>
              <a:spcBef>
                <a:spcPts val="2133"/>
              </a:spcBef>
              <a:spcAft>
                <a:spcPts val="0"/>
              </a:spcAft>
              <a:buSzPts val="1600"/>
              <a:buFont typeface="Arial"/>
              <a:buChar char="○"/>
              <a:defRPr sz="1600"/>
            </a:lvl2pPr>
            <a:lvl3pPr marL="1371600" lvl="2" indent="-330200" algn="l">
              <a:lnSpc>
                <a:spcPct val="115000"/>
              </a:lnSpc>
              <a:spcBef>
                <a:spcPts val="2133"/>
              </a:spcBef>
              <a:spcAft>
                <a:spcPts val="0"/>
              </a:spcAft>
              <a:buSzPts val="1600"/>
              <a:buFont typeface="Arial"/>
              <a:buChar char="■"/>
              <a:defRPr/>
            </a:lvl3pPr>
            <a:lvl4pPr marL="1828800" lvl="3" indent="-330200" algn="l">
              <a:lnSpc>
                <a:spcPct val="115000"/>
              </a:lnSpc>
              <a:spcBef>
                <a:spcPts val="2133"/>
              </a:spcBef>
              <a:spcAft>
                <a:spcPts val="0"/>
              </a:spcAft>
              <a:buSzPts val="1600"/>
              <a:buFont typeface="Arial"/>
              <a:buChar char="●"/>
              <a:defRPr/>
            </a:lvl4pPr>
            <a:lvl5pPr marL="2286000" lvl="4" indent="-330200" algn="l">
              <a:lnSpc>
                <a:spcPct val="115000"/>
              </a:lnSpc>
              <a:spcBef>
                <a:spcPts val="2133"/>
              </a:spcBef>
              <a:spcAft>
                <a:spcPts val="0"/>
              </a:spcAft>
              <a:buSzPts val="1600"/>
              <a:buFont typeface="Arial"/>
              <a:buChar char="○"/>
              <a:defRPr/>
            </a:lvl5pPr>
            <a:lvl6pPr marL="2743200" lvl="5" indent="-330200" algn="l">
              <a:lnSpc>
                <a:spcPct val="115000"/>
              </a:lnSpc>
              <a:spcBef>
                <a:spcPts val="2133"/>
              </a:spcBef>
              <a:spcAft>
                <a:spcPts val="0"/>
              </a:spcAft>
              <a:buSzPts val="1600"/>
              <a:buFont typeface="Arial"/>
              <a:buChar char="■"/>
              <a:defRPr/>
            </a:lvl6pPr>
            <a:lvl7pPr marL="3200400" lvl="6" indent="-330200" algn="l">
              <a:lnSpc>
                <a:spcPct val="115000"/>
              </a:lnSpc>
              <a:spcBef>
                <a:spcPts val="2133"/>
              </a:spcBef>
              <a:spcAft>
                <a:spcPts val="0"/>
              </a:spcAft>
              <a:buSzPts val="1600"/>
              <a:buFont typeface="Arial"/>
              <a:buChar char="●"/>
              <a:defRPr/>
            </a:lvl7pPr>
            <a:lvl8pPr marL="3657600" lvl="7" indent="-330200" algn="l">
              <a:lnSpc>
                <a:spcPct val="115000"/>
              </a:lnSpc>
              <a:spcBef>
                <a:spcPts val="2133"/>
              </a:spcBef>
              <a:spcAft>
                <a:spcPts val="0"/>
              </a:spcAft>
              <a:buSzPts val="1600"/>
              <a:buFont typeface="Arial"/>
              <a:buChar char="○"/>
              <a:defRPr/>
            </a:lvl8pPr>
            <a:lvl9pPr marL="4114800" lvl="8" indent="-330200" algn="l">
              <a:lnSpc>
                <a:spcPct val="115000"/>
              </a:lnSpc>
              <a:spcBef>
                <a:spcPts val="2133"/>
              </a:spcBef>
              <a:spcAft>
                <a:spcPts val="2133"/>
              </a:spcAft>
              <a:buSzPts val="1600"/>
              <a:buFont typeface="Arial"/>
              <a:buChar char="■"/>
              <a:defRPr/>
            </a:lvl9pPr>
          </a:lstStyle>
          <a:p>
            <a:endParaRPr/>
          </a:p>
        </p:txBody>
      </p:sp>
      <p:sp>
        <p:nvSpPr>
          <p:cNvPr id="63" name="Google Shape;63;p47"/>
          <p:cNvSpPr txBox="1">
            <a:spLocks noGrp="1"/>
          </p:cNvSpPr>
          <p:nvPr>
            <p:ph type="subTitle" idx="3"/>
          </p:nvPr>
        </p:nvSpPr>
        <p:spPr>
          <a:xfrm>
            <a:off x="1670533" y="2096800"/>
            <a:ext cx="3803200" cy="497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Font typeface="Arial"/>
              <a:buNone/>
              <a:defRPr sz="2400">
                <a:latin typeface="Arial"/>
                <a:ea typeface="Arial"/>
                <a:cs typeface="Arial"/>
                <a:sym typeface="Arial"/>
              </a:defRPr>
            </a:lvl1pPr>
            <a:lvl2pPr lvl="1" algn="l">
              <a:lnSpc>
                <a:spcPct val="115000"/>
              </a:lnSpc>
              <a:spcBef>
                <a:spcPts val="2133"/>
              </a:spcBef>
              <a:spcAft>
                <a:spcPts val="0"/>
              </a:spcAft>
              <a:buSzPts val="1800"/>
              <a:buFont typeface="Arial"/>
              <a:buNone/>
              <a:defRPr sz="2400">
                <a:latin typeface="Arial"/>
                <a:ea typeface="Arial"/>
                <a:cs typeface="Arial"/>
                <a:sym typeface="Arial"/>
              </a:defRPr>
            </a:lvl2pPr>
            <a:lvl3pPr lvl="2" algn="l">
              <a:lnSpc>
                <a:spcPct val="115000"/>
              </a:lnSpc>
              <a:spcBef>
                <a:spcPts val="2133"/>
              </a:spcBef>
              <a:spcAft>
                <a:spcPts val="0"/>
              </a:spcAft>
              <a:buSzPts val="1800"/>
              <a:buFont typeface="Arial"/>
              <a:buNone/>
              <a:defRPr sz="2400">
                <a:latin typeface="Arial"/>
                <a:ea typeface="Arial"/>
                <a:cs typeface="Arial"/>
                <a:sym typeface="Arial"/>
              </a:defRPr>
            </a:lvl3pPr>
            <a:lvl4pPr lvl="3" algn="l">
              <a:lnSpc>
                <a:spcPct val="115000"/>
              </a:lnSpc>
              <a:spcBef>
                <a:spcPts val="2133"/>
              </a:spcBef>
              <a:spcAft>
                <a:spcPts val="0"/>
              </a:spcAft>
              <a:buSzPts val="1800"/>
              <a:buFont typeface="Arial"/>
              <a:buNone/>
              <a:defRPr sz="2400">
                <a:latin typeface="Arial"/>
                <a:ea typeface="Arial"/>
                <a:cs typeface="Arial"/>
                <a:sym typeface="Arial"/>
              </a:defRPr>
            </a:lvl4pPr>
            <a:lvl5pPr lvl="4" algn="l">
              <a:lnSpc>
                <a:spcPct val="115000"/>
              </a:lnSpc>
              <a:spcBef>
                <a:spcPts val="2133"/>
              </a:spcBef>
              <a:spcAft>
                <a:spcPts val="0"/>
              </a:spcAft>
              <a:buSzPts val="1800"/>
              <a:buFont typeface="Arial"/>
              <a:buNone/>
              <a:defRPr sz="2400">
                <a:latin typeface="Arial"/>
                <a:ea typeface="Arial"/>
                <a:cs typeface="Arial"/>
                <a:sym typeface="Arial"/>
              </a:defRPr>
            </a:lvl5pPr>
            <a:lvl6pPr lvl="5" algn="l">
              <a:lnSpc>
                <a:spcPct val="115000"/>
              </a:lnSpc>
              <a:spcBef>
                <a:spcPts val="2133"/>
              </a:spcBef>
              <a:spcAft>
                <a:spcPts val="0"/>
              </a:spcAft>
              <a:buSzPts val="1800"/>
              <a:buFont typeface="Arial"/>
              <a:buNone/>
              <a:defRPr sz="2400">
                <a:latin typeface="Arial"/>
                <a:ea typeface="Arial"/>
                <a:cs typeface="Arial"/>
                <a:sym typeface="Arial"/>
              </a:defRPr>
            </a:lvl6pPr>
            <a:lvl7pPr lvl="6" algn="l">
              <a:lnSpc>
                <a:spcPct val="115000"/>
              </a:lnSpc>
              <a:spcBef>
                <a:spcPts val="2133"/>
              </a:spcBef>
              <a:spcAft>
                <a:spcPts val="0"/>
              </a:spcAft>
              <a:buSzPts val="1800"/>
              <a:buFont typeface="Arial"/>
              <a:buNone/>
              <a:defRPr sz="2400">
                <a:latin typeface="Arial"/>
                <a:ea typeface="Arial"/>
                <a:cs typeface="Arial"/>
                <a:sym typeface="Arial"/>
              </a:defRPr>
            </a:lvl7pPr>
            <a:lvl8pPr lvl="7" algn="l">
              <a:lnSpc>
                <a:spcPct val="115000"/>
              </a:lnSpc>
              <a:spcBef>
                <a:spcPts val="2133"/>
              </a:spcBef>
              <a:spcAft>
                <a:spcPts val="0"/>
              </a:spcAft>
              <a:buSzPts val="1800"/>
              <a:buFont typeface="Arial"/>
              <a:buNone/>
              <a:defRPr sz="2400">
                <a:latin typeface="Arial"/>
                <a:ea typeface="Arial"/>
                <a:cs typeface="Arial"/>
                <a:sym typeface="Arial"/>
              </a:defRPr>
            </a:lvl8pPr>
            <a:lvl9pPr lvl="8" algn="l">
              <a:lnSpc>
                <a:spcPct val="115000"/>
              </a:lnSpc>
              <a:spcBef>
                <a:spcPts val="2133"/>
              </a:spcBef>
              <a:spcAft>
                <a:spcPts val="2133"/>
              </a:spcAft>
              <a:buSzPts val="1800"/>
              <a:buFont typeface="Arial"/>
              <a:buNone/>
              <a:defRPr sz="2400">
                <a:latin typeface="Arial"/>
                <a:ea typeface="Arial"/>
                <a:cs typeface="Arial"/>
                <a:sym typeface="Arial"/>
              </a:defRPr>
            </a:lvl9pPr>
          </a:lstStyle>
          <a:p>
            <a:endParaRPr/>
          </a:p>
        </p:txBody>
      </p:sp>
      <p:sp>
        <p:nvSpPr>
          <p:cNvPr id="64" name="Google Shape;64;p47"/>
          <p:cNvSpPr txBox="1">
            <a:spLocks noGrp="1"/>
          </p:cNvSpPr>
          <p:nvPr>
            <p:ph type="subTitle" idx="4"/>
          </p:nvPr>
        </p:nvSpPr>
        <p:spPr>
          <a:xfrm>
            <a:off x="6778733" y="2096800"/>
            <a:ext cx="3802800" cy="497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Font typeface="Arial"/>
              <a:buNone/>
              <a:defRPr sz="2400">
                <a:latin typeface="Arial"/>
                <a:ea typeface="Arial"/>
                <a:cs typeface="Arial"/>
                <a:sym typeface="Arial"/>
              </a:defRPr>
            </a:lvl1pPr>
            <a:lvl2pPr lvl="1" algn="l">
              <a:lnSpc>
                <a:spcPct val="115000"/>
              </a:lnSpc>
              <a:spcBef>
                <a:spcPts val="2133"/>
              </a:spcBef>
              <a:spcAft>
                <a:spcPts val="0"/>
              </a:spcAft>
              <a:buSzPts val="1800"/>
              <a:buFont typeface="Arial"/>
              <a:buNone/>
              <a:defRPr sz="2400">
                <a:latin typeface="Arial"/>
                <a:ea typeface="Arial"/>
                <a:cs typeface="Arial"/>
                <a:sym typeface="Arial"/>
              </a:defRPr>
            </a:lvl2pPr>
            <a:lvl3pPr lvl="2" algn="l">
              <a:lnSpc>
                <a:spcPct val="115000"/>
              </a:lnSpc>
              <a:spcBef>
                <a:spcPts val="2133"/>
              </a:spcBef>
              <a:spcAft>
                <a:spcPts val="0"/>
              </a:spcAft>
              <a:buSzPts val="1800"/>
              <a:buFont typeface="Arial"/>
              <a:buNone/>
              <a:defRPr sz="2400">
                <a:latin typeface="Arial"/>
                <a:ea typeface="Arial"/>
                <a:cs typeface="Arial"/>
                <a:sym typeface="Arial"/>
              </a:defRPr>
            </a:lvl3pPr>
            <a:lvl4pPr lvl="3" algn="l">
              <a:lnSpc>
                <a:spcPct val="115000"/>
              </a:lnSpc>
              <a:spcBef>
                <a:spcPts val="2133"/>
              </a:spcBef>
              <a:spcAft>
                <a:spcPts val="0"/>
              </a:spcAft>
              <a:buSzPts val="1800"/>
              <a:buFont typeface="Arial"/>
              <a:buNone/>
              <a:defRPr sz="2400">
                <a:latin typeface="Arial"/>
                <a:ea typeface="Arial"/>
                <a:cs typeface="Arial"/>
                <a:sym typeface="Arial"/>
              </a:defRPr>
            </a:lvl4pPr>
            <a:lvl5pPr lvl="4" algn="l">
              <a:lnSpc>
                <a:spcPct val="115000"/>
              </a:lnSpc>
              <a:spcBef>
                <a:spcPts val="2133"/>
              </a:spcBef>
              <a:spcAft>
                <a:spcPts val="0"/>
              </a:spcAft>
              <a:buSzPts val="1800"/>
              <a:buFont typeface="Arial"/>
              <a:buNone/>
              <a:defRPr sz="2400">
                <a:latin typeface="Arial"/>
                <a:ea typeface="Arial"/>
                <a:cs typeface="Arial"/>
                <a:sym typeface="Arial"/>
              </a:defRPr>
            </a:lvl5pPr>
            <a:lvl6pPr lvl="5" algn="l">
              <a:lnSpc>
                <a:spcPct val="115000"/>
              </a:lnSpc>
              <a:spcBef>
                <a:spcPts val="2133"/>
              </a:spcBef>
              <a:spcAft>
                <a:spcPts val="0"/>
              </a:spcAft>
              <a:buSzPts val="1800"/>
              <a:buFont typeface="Arial"/>
              <a:buNone/>
              <a:defRPr sz="2400">
                <a:latin typeface="Arial"/>
                <a:ea typeface="Arial"/>
                <a:cs typeface="Arial"/>
                <a:sym typeface="Arial"/>
              </a:defRPr>
            </a:lvl6pPr>
            <a:lvl7pPr lvl="6" algn="l">
              <a:lnSpc>
                <a:spcPct val="115000"/>
              </a:lnSpc>
              <a:spcBef>
                <a:spcPts val="2133"/>
              </a:spcBef>
              <a:spcAft>
                <a:spcPts val="0"/>
              </a:spcAft>
              <a:buSzPts val="1800"/>
              <a:buFont typeface="Arial"/>
              <a:buNone/>
              <a:defRPr sz="2400">
                <a:latin typeface="Arial"/>
                <a:ea typeface="Arial"/>
                <a:cs typeface="Arial"/>
                <a:sym typeface="Arial"/>
              </a:defRPr>
            </a:lvl7pPr>
            <a:lvl8pPr lvl="7" algn="l">
              <a:lnSpc>
                <a:spcPct val="115000"/>
              </a:lnSpc>
              <a:spcBef>
                <a:spcPts val="2133"/>
              </a:spcBef>
              <a:spcAft>
                <a:spcPts val="0"/>
              </a:spcAft>
              <a:buSzPts val="1800"/>
              <a:buFont typeface="Arial"/>
              <a:buNone/>
              <a:defRPr sz="2400">
                <a:latin typeface="Arial"/>
                <a:ea typeface="Arial"/>
                <a:cs typeface="Arial"/>
                <a:sym typeface="Arial"/>
              </a:defRPr>
            </a:lvl8pPr>
            <a:lvl9pPr lvl="8" algn="l">
              <a:lnSpc>
                <a:spcPct val="115000"/>
              </a:lnSpc>
              <a:spcBef>
                <a:spcPts val="2133"/>
              </a:spcBef>
              <a:spcAft>
                <a:spcPts val="2133"/>
              </a:spcAft>
              <a:buSzPts val="1800"/>
              <a:buFont typeface="Arial"/>
              <a:buNone/>
              <a:defRPr sz="2400">
                <a:latin typeface="Arial"/>
                <a:ea typeface="Arial"/>
                <a:cs typeface="Arial"/>
                <a:sym typeface="Arial"/>
              </a:defRPr>
            </a:lvl9pPr>
          </a:lstStyle>
          <a:p>
            <a:endParaRPr/>
          </a:p>
        </p:txBody>
      </p:sp>
      <p:sp>
        <p:nvSpPr>
          <p:cNvPr id="65" name="Google Shape;65;p47"/>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6" name="Google Shape;66;p47"/>
          <p:cNvSpPr txBox="1">
            <a:spLocks noGrp="1"/>
          </p:cNvSpPr>
          <p:nvPr>
            <p:ph type="body" idx="5"/>
          </p:nvPr>
        </p:nvSpPr>
        <p:spPr>
          <a:xfrm>
            <a:off x="1670533" y="4094771"/>
            <a:ext cx="4234400" cy="5700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Clr>
                <a:schemeClr val="dk1"/>
              </a:buClr>
              <a:buSzPts val="1000"/>
              <a:buFont typeface="Arial"/>
              <a:buChar char="●"/>
              <a:defRPr u="sng">
                <a:solidFill>
                  <a:schemeClr val="hlink"/>
                </a:solidFill>
              </a:defRPr>
            </a:lvl1pPr>
            <a:lvl2pPr marL="914400" lvl="1" indent="-330200" algn="l">
              <a:lnSpc>
                <a:spcPct val="100000"/>
              </a:lnSpc>
              <a:spcBef>
                <a:spcPts val="2133"/>
              </a:spcBef>
              <a:spcAft>
                <a:spcPts val="0"/>
              </a:spcAft>
              <a:buClr>
                <a:schemeClr val="dk1"/>
              </a:buClr>
              <a:buSzPts val="1600"/>
              <a:buFont typeface="Arial"/>
              <a:buChar char="○"/>
              <a:defRPr sz="1600"/>
            </a:lvl2pPr>
            <a:lvl3pPr marL="1371600" lvl="2" indent="-330200" algn="l">
              <a:lnSpc>
                <a:spcPct val="115000"/>
              </a:lnSpc>
              <a:spcBef>
                <a:spcPts val="2133"/>
              </a:spcBef>
              <a:spcAft>
                <a:spcPts val="0"/>
              </a:spcAft>
              <a:buClr>
                <a:schemeClr val="dk1"/>
              </a:buClr>
              <a:buSzPts val="1600"/>
              <a:buFont typeface="Arial"/>
              <a:buChar char="■"/>
              <a:defRPr/>
            </a:lvl3pPr>
            <a:lvl4pPr marL="1828800" lvl="3" indent="-330200" algn="l">
              <a:lnSpc>
                <a:spcPct val="115000"/>
              </a:lnSpc>
              <a:spcBef>
                <a:spcPts val="2133"/>
              </a:spcBef>
              <a:spcAft>
                <a:spcPts val="0"/>
              </a:spcAft>
              <a:buClr>
                <a:schemeClr val="dk1"/>
              </a:buClr>
              <a:buSzPts val="1600"/>
              <a:buFont typeface="Arial"/>
              <a:buChar char="●"/>
              <a:defRPr/>
            </a:lvl4pPr>
            <a:lvl5pPr marL="2286000" lvl="4" indent="-330200" algn="l">
              <a:lnSpc>
                <a:spcPct val="115000"/>
              </a:lnSpc>
              <a:spcBef>
                <a:spcPts val="2133"/>
              </a:spcBef>
              <a:spcAft>
                <a:spcPts val="0"/>
              </a:spcAft>
              <a:buClr>
                <a:schemeClr val="dk1"/>
              </a:buClr>
              <a:buSzPts val="1600"/>
              <a:buFont typeface="Arial"/>
              <a:buChar char="○"/>
              <a:defRPr/>
            </a:lvl5pPr>
            <a:lvl6pPr marL="2743200" lvl="5" indent="-330200" algn="l">
              <a:lnSpc>
                <a:spcPct val="115000"/>
              </a:lnSpc>
              <a:spcBef>
                <a:spcPts val="2133"/>
              </a:spcBef>
              <a:spcAft>
                <a:spcPts val="0"/>
              </a:spcAft>
              <a:buClr>
                <a:schemeClr val="dk1"/>
              </a:buClr>
              <a:buSzPts val="1600"/>
              <a:buFont typeface="Arial"/>
              <a:buChar char="■"/>
              <a:defRPr/>
            </a:lvl6pPr>
            <a:lvl7pPr marL="3200400" lvl="6" indent="-330200" algn="l">
              <a:lnSpc>
                <a:spcPct val="115000"/>
              </a:lnSpc>
              <a:spcBef>
                <a:spcPts val="2133"/>
              </a:spcBef>
              <a:spcAft>
                <a:spcPts val="0"/>
              </a:spcAft>
              <a:buClr>
                <a:schemeClr val="dk1"/>
              </a:buClr>
              <a:buSzPts val="1600"/>
              <a:buFont typeface="Arial"/>
              <a:buChar char="●"/>
              <a:defRPr/>
            </a:lvl7pPr>
            <a:lvl8pPr marL="3657600" lvl="7" indent="-330200" algn="l">
              <a:lnSpc>
                <a:spcPct val="115000"/>
              </a:lnSpc>
              <a:spcBef>
                <a:spcPts val="2133"/>
              </a:spcBef>
              <a:spcAft>
                <a:spcPts val="0"/>
              </a:spcAft>
              <a:buClr>
                <a:schemeClr val="dk1"/>
              </a:buClr>
              <a:buSzPts val="1600"/>
              <a:buFont typeface="Arial"/>
              <a:buChar char="○"/>
              <a:defRPr/>
            </a:lvl8pPr>
            <a:lvl9pPr marL="4114800" lvl="8" indent="-330200" algn="l">
              <a:lnSpc>
                <a:spcPct val="115000"/>
              </a:lnSpc>
              <a:spcBef>
                <a:spcPts val="2133"/>
              </a:spcBef>
              <a:spcAft>
                <a:spcPts val="2133"/>
              </a:spcAft>
              <a:buClr>
                <a:schemeClr val="dk1"/>
              </a:buClr>
              <a:buSzPts val="1600"/>
              <a:buFont typeface="Arial"/>
              <a:buChar char="■"/>
              <a:defRPr/>
            </a:lvl9pPr>
          </a:lstStyle>
          <a:p>
            <a:endParaRPr/>
          </a:p>
        </p:txBody>
      </p:sp>
      <p:sp>
        <p:nvSpPr>
          <p:cNvPr id="67" name="Google Shape;67;p47"/>
          <p:cNvSpPr txBox="1">
            <a:spLocks noGrp="1"/>
          </p:cNvSpPr>
          <p:nvPr>
            <p:ph type="subTitle" idx="6"/>
          </p:nvPr>
        </p:nvSpPr>
        <p:spPr>
          <a:xfrm>
            <a:off x="1670533" y="3655824"/>
            <a:ext cx="3803200" cy="497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Font typeface="Arial"/>
              <a:buNone/>
              <a:defRPr sz="2400">
                <a:latin typeface="Arial"/>
                <a:ea typeface="Arial"/>
                <a:cs typeface="Arial"/>
                <a:sym typeface="Arial"/>
              </a:defRPr>
            </a:lvl1pPr>
            <a:lvl2pPr lvl="1" algn="l">
              <a:lnSpc>
                <a:spcPct val="115000"/>
              </a:lnSpc>
              <a:spcBef>
                <a:spcPts val="2133"/>
              </a:spcBef>
              <a:spcAft>
                <a:spcPts val="0"/>
              </a:spcAft>
              <a:buSzPts val="1800"/>
              <a:buFont typeface="Arial"/>
              <a:buNone/>
              <a:defRPr sz="2400">
                <a:latin typeface="Arial"/>
                <a:ea typeface="Arial"/>
                <a:cs typeface="Arial"/>
                <a:sym typeface="Arial"/>
              </a:defRPr>
            </a:lvl2pPr>
            <a:lvl3pPr lvl="2" algn="l">
              <a:lnSpc>
                <a:spcPct val="115000"/>
              </a:lnSpc>
              <a:spcBef>
                <a:spcPts val="2133"/>
              </a:spcBef>
              <a:spcAft>
                <a:spcPts val="0"/>
              </a:spcAft>
              <a:buSzPts val="1800"/>
              <a:buFont typeface="Arial"/>
              <a:buNone/>
              <a:defRPr sz="2400">
                <a:latin typeface="Arial"/>
                <a:ea typeface="Arial"/>
                <a:cs typeface="Arial"/>
                <a:sym typeface="Arial"/>
              </a:defRPr>
            </a:lvl3pPr>
            <a:lvl4pPr lvl="3" algn="l">
              <a:lnSpc>
                <a:spcPct val="115000"/>
              </a:lnSpc>
              <a:spcBef>
                <a:spcPts val="2133"/>
              </a:spcBef>
              <a:spcAft>
                <a:spcPts val="0"/>
              </a:spcAft>
              <a:buSzPts val="1800"/>
              <a:buFont typeface="Arial"/>
              <a:buNone/>
              <a:defRPr sz="2400">
                <a:latin typeface="Arial"/>
                <a:ea typeface="Arial"/>
                <a:cs typeface="Arial"/>
                <a:sym typeface="Arial"/>
              </a:defRPr>
            </a:lvl4pPr>
            <a:lvl5pPr lvl="4" algn="l">
              <a:lnSpc>
                <a:spcPct val="115000"/>
              </a:lnSpc>
              <a:spcBef>
                <a:spcPts val="2133"/>
              </a:spcBef>
              <a:spcAft>
                <a:spcPts val="0"/>
              </a:spcAft>
              <a:buSzPts val="1800"/>
              <a:buFont typeface="Arial"/>
              <a:buNone/>
              <a:defRPr sz="2400">
                <a:latin typeface="Arial"/>
                <a:ea typeface="Arial"/>
                <a:cs typeface="Arial"/>
                <a:sym typeface="Arial"/>
              </a:defRPr>
            </a:lvl5pPr>
            <a:lvl6pPr lvl="5" algn="l">
              <a:lnSpc>
                <a:spcPct val="115000"/>
              </a:lnSpc>
              <a:spcBef>
                <a:spcPts val="2133"/>
              </a:spcBef>
              <a:spcAft>
                <a:spcPts val="0"/>
              </a:spcAft>
              <a:buSzPts val="1800"/>
              <a:buFont typeface="Arial"/>
              <a:buNone/>
              <a:defRPr sz="2400">
                <a:latin typeface="Arial"/>
                <a:ea typeface="Arial"/>
                <a:cs typeface="Arial"/>
                <a:sym typeface="Arial"/>
              </a:defRPr>
            </a:lvl6pPr>
            <a:lvl7pPr lvl="6" algn="l">
              <a:lnSpc>
                <a:spcPct val="115000"/>
              </a:lnSpc>
              <a:spcBef>
                <a:spcPts val="2133"/>
              </a:spcBef>
              <a:spcAft>
                <a:spcPts val="0"/>
              </a:spcAft>
              <a:buSzPts val="1800"/>
              <a:buFont typeface="Arial"/>
              <a:buNone/>
              <a:defRPr sz="2400">
                <a:latin typeface="Arial"/>
                <a:ea typeface="Arial"/>
                <a:cs typeface="Arial"/>
                <a:sym typeface="Arial"/>
              </a:defRPr>
            </a:lvl7pPr>
            <a:lvl8pPr lvl="7" algn="l">
              <a:lnSpc>
                <a:spcPct val="115000"/>
              </a:lnSpc>
              <a:spcBef>
                <a:spcPts val="2133"/>
              </a:spcBef>
              <a:spcAft>
                <a:spcPts val="0"/>
              </a:spcAft>
              <a:buSzPts val="1800"/>
              <a:buFont typeface="Arial"/>
              <a:buNone/>
              <a:defRPr sz="2400">
                <a:latin typeface="Arial"/>
                <a:ea typeface="Arial"/>
                <a:cs typeface="Arial"/>
                <a:sym typeface="Arial"/>
              </a:defRPr>
            </a:lvl8pPr>
            <a:lvl9pPr lvl="8" algn="l">
              <a:lnSpc>
                <a:spcPct val="115000"/>
              </a:lnSpc>
              <a:spcBef>
                <a:spcPts val="2133"/>
              </a:spcBef>
              <a:spcAft>
                <a:spcPts val="2133"/>
              </a:spcAft>
              <a:buSzPts val="1800"/>
              <a:buFont typeface="Arial"/>
              <a:buNone/>
              <a:defRPr sz="2400">
                <a:latin typeface="Arial"/>
                <a:ea typeface="Arial"/>
                <a:cs typeface="Arial"/>
                <a:sym typeface="Arial"/>
              </a:defRPr>
            </a:lvl9pPr>
          </a:lstStyle>
          <a:p>
            <a:endParaRPr/>
          </a:p>
        </p:txBody>
      </p:sp>
    </p:spTree>
    <p:extLst>
      <p:ext uri="{BB962C8B-B14F-4D97-AF65-F5344CB8AC3E}">
        <p14:creationId xmlns:p14="http://schemas.microsoft.com/office/powerpoint/2010/main" val="359346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15"/>
        <p:cNvGrpSpPr/>
        <p:nvPr/>
      </p:nvGrpSpPr>
      <p:grpSpPr>
        <a:xfrm>
          <a:off x="0" y="0"/>
          <a:ext cx="0" cy="0"/>
          <a:chOff x="0" y="0"/>
          <a:chExt cx="0" cy="0"/>
        </a:xfrm>
      </p:grpSpPr>
      <p:sp>
        <p:nvSpPr>
          <p:cNvPr id="216" name="Google Shape;216;p60"/>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7" name="Google Shape;217;p60"/>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218" name="Google Shape;218;p60"/>
          <p:cNvGrpSpPr/>
          <p:nvPr/>
        </p:nvGrpSpPr>
        <p:grpSpPr>
          <a:xfrm rot="611736">
            <a:off x="8669587" y="3807897"/>
            <a:ext cx="1321128" cy="2323096"/>
            <a:chOff x="1725900" y="1728738"/>
            <a:chExt cx="460217" cy="809187"/>
          </a:xfrm>
        </p:grpSpPr>
        <p:sp>
          <p:nvSpPr>
            <p:cNvPr id="219" name="Google Shape;219;p60"/>
            <p:cNvSpPr/>
            <p:nvPr/>
          </p:nvSpPr>
          <p:spPr>
            <a:xfrm>
              <a:off x="1725900" y="1728738"/>
              <a:ext cx="460217" cy="809180"/>
            </a:xfrm>
            <a:custGeom>
              <a:avLst/>
              <a:gdLst/>
              <a:ahLst/>
              <a:cxnLst/>
              <a:rect l="l" t="t" r="r" b="b"/>
              <a:pathLst>
                <a:path w="7388" h="12990" extrusionOk="0">
                  <a:moveTo>
                    <a:pt x="3694" y="916"/>
                  </a:moveTo>
                  <a:cubicBezTo>
                    <a:pt x="3981" y="916"/>
                    <a:pt x="4123" y="1261"/>
                    <a:pt x="3920" y="1463"/>
                  </a:cubicBezTo>
                  <a:cubicBezTo>
                    <a:pt x="3855" y="1528"/>
                    <a:pt x="3774" y="1557"/>
                    <a:pt x="3696" y="1557"/>
                  </a:cubicBezTo>
                  <a:cubicBezTo>
                    <a:pt x="3531" y="1557"/>
                    <a:pt x="3372" y="1429"/>
                    <a:pt x="3372" y="1234"/>
                  </a:cubicBezTo>
                  <a:cubicBezTo>
                    <a:pt x="3372" y="1058"/>
                    <a:pt x="3517" y="916"/>
                    <a:pt x="3694" y="916"/>
                  </a:cubicBezTo>
                  <a:close/>
                  <a:moveTo>
                    <a:pt x="1377" y="0"/>
                  </a:moveTo>
                  <a:cubicBezTo>
                    <a:pt x="1377" y="765"/>
                    <a:pt x="765" y="1394"/>
                    <a:pt x="1" y="1417"/>
                  </a:cubicBezTo>
                  <a:lnTo>
                    <a:pt x="1" y="7439"/>
                  </a:lnTo>
                  <a:cubicBezTo>
                    <a:pt x="154" y="7439"/>
                    <a:pt x="282" y="7564"/>
                    <a:pt x="282" y="7717"/>
                  </a:cubicBezTo>
                  <a:cubicBezTo>
                    <a:pt x="282" y="7874"/>
                    <a:pt x="154" y="7998"/>
                    <a:pt x="1" y="7998"/>
                  </a:cubicBezTo>
                  <a:lnTo>
                    <a:pt x="1" y="12989"/>
                  </a:lnTo>
                  <a:lnTo>
                    <a:pt x="7387" y="12989"/>
                  </a:lnTo>
                  <a:lnTo>
                    <a:pt x="7387" y="7998"/>
                  </a:lnTo>
                  <a:cubicBezTo>
                    <a:pt x="7231" y="7998"/>
                    <a:pt x="7106" y="7874"/>
                    <a:pt x="7106" y="7717"/>
                  </a:cubicBezTo>
                  <a:cubicBezTo>
                    <a:pt x="7106" y="7564"/>
                    <a:pt x="7231" y="7439"/>
                    <a:pt x="7387" y="7439"/>
                  </a:cubicBezTo>
                  <a:lnTo>
                    <a:pt x="7387" y="1417"/>
                  </a:lnTo>
                  <a:cubicBezTo>
                    <a:pt x="6605" y="1417"/>
                    <a:pt x="5968" y="783"/>
                    <a:pt x="5971"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0" name="Google Shape;220;p60"/>
            <p:cNvSpPr/>
            <p:nvPr/>
          </p:nvSpPr>
          <p:spPr>
            <a:xfrm>
              <a:off x="1725900" y="2468344"/>
              <a:ext cx="460217" cy="69581"/>
            </a:xfrm>
            <a:custGeom>
              <a:avLst/>
              <a:gdLst/>
              <a:ahLst/>
              <a:cxnLst/>
              <a:rect l="l" t="t" r="r" b="b"/>
              <a:pathLst>
                <a:path w="7388" h="1117" extrusionOk="0">
                  <a:moveTo>
                    <a:pt x="1" y="1"/>
                  </a:moveTo>
                  <a:lnTo>
                    <a:pt x="1" y="1116"/>
                  </a:lnTo>
                  <a:lnTo>
                    <a:pt x="7387" y="1116"/>
                  </a:lnTo>
                  <a:lnTo>
                    <a:pt x="7387" y="1"/>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1" name="Google Shape;221;p60"/>
            <p:cNvSpPr/>
            <p:nvPr/>
          </p:nvSpPr>
          <p:spPr>
            <a:xfrm>
              <a:off x="1725900" y="2139934"/>
              <a:ext cx="460217" cy="69581"/>
            </a:xfrm>
            <a:custGeom>
              <a:avLst/>
              <a:gdLst/>
              <a:ahLst/>
              <a:cxnLst/>
              <a:rect l="l" t="t" r="r" b="b"/>
              <a:pathLst>
                <a:path w="7388" h="1117" extrusionOk="0">
                  <a:moveTo>
                    <a:pt x="1" y="1"/>
                  </a:moveTo>
                  <a:lnTo>
                    <a:pt x="1" y="838"/>
                  </a:lnTo>
                  <a:cubicBezTo>
                    <a:pt x="1" y="992"/>
                    <a:pt x="125" y="1116"/>
                    <a:pt x="282" y="1116"/>
                  </a:cubicBezTo>
                  <a:lnTo>
                    <a:pt x="7106" y="1116"/>
                  </a:lnTo>
                  <a:cubicBezTo>
                    <a:pt x="7260" y="1116"/>
                    <a:pt x="7387" y="992"/>
                    <a:pt x="7387" y="838"/>
                  </a:cubicBezTo>
                  <a:lnTo>
                    <a:pt x="7387" y="1"/>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2" name="Google Shape;222;p60"/>
            <p:cNvSpPr/>
            <p:nvPr/>
          </p:nvSpPr>
          <p:spPr>
            <a:xfrm>
              <a:off x="1725900" y="1728738"/>
              <a:ext cx="460217" cy="157974"/>
            </a:xfrm>
            <a:custGeom>
              <a:avLst/>
              <a:gdLst/>
              <a:ahLst/>
              <a:cxnLst/>
              <a:rect l="l" t="t" r="r" b="b"/>
              <a:pathLst>
                <a:path w="7388" h="2536" extrusionOk="0">
                  <a:moveTo>
                    <a:pt x="3691" y="914"/>
                  </a:moveTo>
                  <a:cubicBezTo>
                    <a:pt x="3856" y="914"/>
                    <a:pt x="4016" y="1042"/>
                    <a:pt x="4016" y="1234"/>
                  </a:cubicBezTo>
                  <a:cubicBezTo>
                    <a:pt x="4016" y="1411"/>
                    <a:pt x="3871" y="1556"/>
                    <a:pt x="3694" y="1556"/>
                  </a:cubicBezTo>
                  <a:cubicBezTo>
                    <a:pt x="3407" y="1556"/>
                    <a:pt x="3265" y="1211"/>
                    <a:pt x="3468" y="1009"/>
                  </a:cubicBezTo>
                  <a:cubicBezTo>
                    <a:pt x="3533" y="943"/>
                    <a:pt x="3613" y="914"/>
                    <a:pt x="3691" y="914"/>
                  </a:cubicBezTo>
                  <a:close/>
                  <a:moveTo>
                    <a:pt x="1377" y="0"/>
                  </a:moveTo>
                  <a:cubicBezTo>
                    <a:pt x="1377" y="765"/>
                    <a:pt x="765" y="1394"/>
                    <a:pt x="1" y="1417"/>
                  </a:cubicBezTo>
                  <a:lnTo>
                    <a:pt x="1" y="2535"/>
                  </a:lnTo>
                  <a:lnTo>
                    <a:pt x="7387" y="2535"/>
                  </a:lnTo>
                  <a:lnTo>
                    <a:pt x="7387" y="1417"/>
                  </a:lnTo>
                  <a:cubicBezTo>
                    <a:pt x="6605" y="1417"/>
                    <a:pt x="5968" y="783"/>
                    <a:pt x="5971"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3" name="Google Shape;223;p60"/>
            <p:cNvSpPr/>
            <p:nvPr/>
          </p:nvSpPr>
          <p:spPr>
            <a:xfrm>
              <a:off x="1770502"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4" name="Google Shape;224;p60"/>
            <p:cNvSpPr/>
            <p:nvPr/>
          </p:nvSpPr>
          <p:spPr>
            <a:xfrm>
              <a:off x="1797724"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5" name="Google Shape;225;p60"/>
            <p:cNvSpPr/>
            <p:nvPr/>
          </p:nvSpPr>
          <p:spPr>
            <a:xfrm>
              <a:off x="1824946" y="2208021"/>
              <a:ext cx="17255" cy="3115"/>
            </a:xfrm>
            <a:custGeom>
              <a:avLst/>
              <a:gdLst/>
              <a:ahLst/>
              <a:cxnLst/>
              <a:rect l="l" t="t" r="r" b="b"/>
              <a:pathLst>
                <a:path w="277"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6" name="Google Shape;226;p60"/>
            <p:cNvSpPr/>
            <p:nvPr/>
          </p:nvSpPr>
          <p:spPr>
            <a:xfrm>
              <a:off x="1852230" y="2208021"/>
              <a:ext cx="17193" cy="3115"/>
            </a:xfrm>
            <a:custGeom>
              <a:avLst/>
              <a:gdLst/>
              <a:ahLst/>
              <a:cxnLst/>
              <a:rect l="l" t="t" r="r" b="b"/>
              <a:pathLst>
                <a:path w="276" h="50" extrusionOk="0">
                  <a:moveTo>
                    <a:pt x="0" y="0"/>
                  </a:moveTo>
                  <a:lnTo>
                    <a:pt x="0"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7" name="Google Shape;227;p60"/>
            <p:cNvSpPr/>
            <p:nvPr/>
          </p:nvSpPr>
          <p:spPr>
            <a:xfrm>
              <a:off x="1879266" y="2208021"/>
              <a:ext cx="17255" cy="3115"/>
            </a:xfrm>
            <a:custGeom>
              <a:avLst/>
              <a:gdLst/>
              <a:ahLst/>
              <a:cxnLst/>
              <a:rect l="l" t="t" r="r" b="b"/>
              <a:pathLst>
                <a:path w="277"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8" name="Google Shape;228;p60"/>
            <p:cNvSpPr/>
            <p:nvPr/>
          </p:nvSpPr>
          <p:spPr>
            <a:xfrm>
              <a:off x="1906550"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9" name="Google Shape;229;p60"/>
            <p:cNvSpPr/>
            <p:nvPr/>
          </p:nvSpPr>
          <p:spPr>
            <a:xfrm>
              <a:off x="1933772"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0" name="Google Shape;230;p60"/>
            <p:cNvSpPr/>
            <p:nvPr/>
          </p:nvSpPr>
          <p:spPr>
            <a:xfrm>
              <a:off x="1960870"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1" name="Google Shape;231;p60"/>
            <p:cNvSpPr/>
            <p:nvPr/>
          </p:nvSpPr>
          <p:spPr>
            <a:xfrm>
              <a:off x="1988092"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2" name="Google Shape;232;p60"/>
            <p:cNvSpPr/>
            <p:nvPr/>
          </p:nvSpPr>
          <p:spPr>
            <a:xfrm>
              <a:off x="2015376"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3" name="Google Shape;233;p60"/>
            <p:cNvSpPr/>
            <p:nvPr/>
          </p:nvSpPr>
          <p:spPr>
            <a:xfrm>
              <a:off x="2042598" y="2208021"/>
              <a:ext cx="17193" cy="3115"/>
            </a:xfrm>
            <a:custGeom>
              <a:avLst/>
              <a:gdLst/>
              <a:ahLst/>
              <a:cxnLst/>
              <a:rect l="l" t="t" r="r" b="b"/>
              <a:pathLst>
                <a:path w="276" h="50" extrusionOk="0">
                  <a:moveTo>
                    <a:pt x="0" y="0"/>
                  </a:moveTo>
                  <a:lnTo>
                    <a:pt x="0"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4" name="Google Shape;234;p60"/>
            <p:cNvSpPr/>
            <p:nvPr/>
          </p:nvSpPr>
          <p:spPr>
            <a:xfrm>
              <a:off x="2069820"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5" name="Google Shape;235;p60"/>
            <p:cNvSpPr/>
            <p:nvPr/>
          </p:nvSpPr>
          <p:spPr>
            <a:xfrm>
              <a:off x="2096918"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6" name="Google Shape;236;p60"/>
            <p:cNvSpPr/>
            <p:nvPr/>
          </p:nvSpPr>
          <p:spPr>
            <a:xfrm>
              <a:off x="2124140"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7" name="Google Shape;237;p60"/>
            <p:cNvSpPr/>
            <p:nvPr/>
          </p:nvSpPr>
          <p:spPr>
            <a:xfrm>
              <a:off x="2151424"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8" name="Google Shape;238;p60"/>
            <p:cNvSpPr/>
            <p:nvPr/>
          </p:nvSpPr>
          <p:spPr>
            <a:xfrm>
              <a:off x="1894278" y="2227394"/>
              <a:ext cx="14327" cy="17317"/>
            </a:xfrm>
            <a:custGeom>
              <a:avLst/>
              <a:gdLst/>
              <a:ahLst/>
              <a:cxnLst/>
              <a:rect l="l" t="t" r="r" b="b"/>
              <a:pathLst>
                <a:path w="230" h="278" extrusionOk="0">
                  <a:moveTo>
                    <a:pt x="12" y="1"/>
                  </a:moveTo>
                  <a:cubicBezTo>
                    <a:pt x="9" y="1"/>
                    <a:pt x="5" y="3"/>
                    <a:pt x="3" y="5"/>
                  </a:cubicBezTo>
                  <a:cubicBezTo>
                    <a:pt x="0" y="8"/>
                    <a:pt x="0" y="11"/>
                    <a:pt x="0" y="16"/>
                  </a:cubicBezTo>
                  <a:lnTo>
                    <a:pt x="0" y="103"/>
                  </a:lnTo>
                  <a:cubicBezTo>
                    <a:pt x="0" y="109"/>
                    <a:pt x="3" y="112"/>
                    <a:pt x="6" y="115"/>
                  </a:cubicBezTo>
                  <a:cubicBezTo>
                    <a:pt x="8" y="117"/>
                    <a:pt x="10" y="119"/>
                    <a:pt x="13" y="119"/>
                  </a:cubicBezTo>
                  <a:cubicBezTo>
                    <a:pt x="15" y="119"/>
                    <a:pt x="16" y="119"/>
                    <a:pt x="18" y="118"/>
                  </a:cubicBezTo>
                  <a:cubicBezTo>
                    <a:pt x="19" y="119"/>
                    <a:pt x="21" y="119"/>
                    <a:pt x="22" y="119"/>
                  </a:cubicBezTo>
                  <a:cubicBezTo>
                    <a:pt x="25" y="119"/>
                    <a:pt x="28" y="117"/>
                    <a:pt x="32" y="115"/>
                  </a:cubicBezTo>
                  <a:cubicBezTo>
                    <a:pt x="35" y="112"/>
                    <a:pt x="35" y="109"/>
                    <a:pt x="35" y="103"/>
                  </a:cubicBezTo>
                  <a:lnTo>
                    <a:pt x="35" y="31"/>
                  </a:lnTo>
                  <a:lnTo>
                    <a:pt x="99" y="31"/>
                  </a:lnTo>
                  <a:lnTo>
                    <a:pt x="99" y="245"/>
                  </a:lnTo>
                  <a:lnTo>
                    <a:pt x="44" y="245"/>
                  </a:lnTo>
                  <a:cubicBezTo>
                    <a:pt x="41" y="245"/>
                    <a:pt x="35" y="245"/>
                    <a:pt x="32" y="248"/>
                  </a:cubicBezTo>
                  <a:cubicBezTo>
                    <a:pt x="29" y="257"/>
                    <a:pt x="29" y="265"/>
                    <a:pt x="32" y="274"/>
                  </a:cubicBezTo>
                  <a:cubicBezTo>
                    <a:pt x="35" y="274"/>
                    <a:pt x="41" y="277"/>
                    <a:pt x="44" y="277"/>
                  </a:cubicBezTo>
                  <a:lnTo>
                    <a:pt x="189" y="277"/>
                  </a:lnTo>
                  <a:cubicBezTo>
                    <a:pt x="192" y="277"/>
                    <a:pt x="197" y="274"/>
                    <a:pt x="200" y="274"/>
                  </a:cubicBezTo>
                  <a:cubicBezTo>
                    <a:pt x="203" y="265"/>
                    <a:pt x="203" y="257"/>
                    <a:pt x="200" y="248"/>
                  </a:cubicBezTo>
                  <a:cubicBezTo>
                    <a:pt x="197" y="245"/>
                    <a:pt x="192" y="245"/>
                    <a:pt x="189" y="245"/>
                  </a:cubicBezTo>
                  <a:lnTo>
                    <a:pt x="134" y="245"/>
                  </a:lnTo>
                  <a:lnTo>
                    <a:pt x="134" y="31"/>
                  </a:lnTo>
                  <a:lnTo>
                    <a:pt x="194" y="31"/>
                  </a:lnTo>
                  <a:lnTo>
                    <a:pt x="194" y="103"/>
                  </a:lnTo>
                  <a:cubicBezTo>
                    <a:pt x="194" y="109"/>
                    <a:pt x="197" y="112"/>
                    <a:pt x="200" y="115"/>
                  </a:cubicBezTo>
                  <a:cubicBezTo>
                    <a:pt x="203" y="118"/>
                    <a:pt x="209" y="121"/>
                    <a:pt x="212" y="121"/>
                  </a:cubicBezTo>
                  <a:cubicBezTo>
                    <a:pt x="218" y="121"/>
                    <a:pt x="223" y="118"/>
                    <a:pt x="226" y="115"/>
                  </a:cubicBezTo>
                  <a:cubicBezTo>
                    <a:pt x="229" y="112"/>
                    <a:pt x="229" y="109"/>
                    <a:pt x="229" y="103"/>
                  </a:cubicBezTo>
                  <a:lnTo>
                    <a:pt x="229" y="16"/>
                  </a:lnTo>
                  <a:cubicBezTo>
                    <a:pt x="229" y="11"/>
                    <a:pt x="229" y="8"/>
                    <a:pt x="226" y="5"/>
                  </a:cubicBezTo>
                  <a:cubicBezTo>
                    <a:pt x="224" y="3"/>
                    <a:pt x="222" y="1"/>
                    <a:pt x="219" y="1"/>
                  </a:cubicBezTo>
                  <a:cubicBezTo>
                    <a:pt x="218" y="1"/>
                    <a:pt x="216" y="1"/>
                    <a:pt x="215" y="2"/>
                  </a:cubicBezTo>
                  <a:lnTo>
                    <a:pt x="15" y="2"/>
                  </a:lnTo>
                  <a:cubicBezTo>
                    <a:pt x="14" y="1"/>
                    <a:pt x="13" y="1"/>
                    <a:pt x="12"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9" name="Google Shape;239;p60"/>
            <p:cNvSpPr/>
            <p:nvPr/>
          </p:nvSpPr>
          <p:spPr>
            <a:xfrm>
              <a:off x="1911596" y="2226958"/>
              <a:ext cx="15573" cy="18065"/>
            </a:xfrm>
            <a:custGeom>
              <a:avLst/>
              <a:gdLst/>
              <a:ahLst/>
              <a:cxnLst/>
              <a:rect l="l" t="t" r="r" b="b"/>
              <a:pathLst>
                <a:path w="250" h="290" extrusionOk="0">
                  <a:moveTo>
                    <a:pt x="124" y="35"/>
                  </a:moveTo>
                  <a:cubicBezTo>
                    <a:pt x="136" y="35"/>
                    <a:pt x="148" y="38"/>
                    <a:pt x="160" y="44"/>
                  </a:cubicBezTo>
                  <a:cubicBezTo>
                    <a:pt x="171" y="49"/>
                    <a:pt x="180" y="55"/>
                    <a:pt x="186" y="64"/>
                  </a:cubicBezTo>
                  <a:cubicBezTo>
                    <a:pt x="194" y="75"/>
                    <a:pt x="200" y="87"/>
                    <a:pt x="203" y="99"/>
                  </a:cubicBezTo>
                  <a:cubicBezTo>
                    <a:pt x="209" y="113"/>
                    <a:pt x="209" y="131"/>
                    <a:pt x="209" y="145"/>
                  </a:cubicBezTo>
                  <a:cubicBezTo>
                    <a:pt x="209" y="159"/>
                    <a:pt x="209" y="174"/>
                    <a:pt x="203" y="191"/>
                  </a:cubicBezTo>
                  <a:cubicBezTo>
                    <a:pt x="200" y="203"/>
                    <a:pt x="194" y="215"/>
                    <a:pt x="186" y="226"/>
                  </a:cubicBezTo>
                  <a:cubicBezTo>
                    <a:pt x="180" y="235"/>
                    <a:pt x="171" y="244"/>
                    <a:pt x="160" y="249"/>
                  </a:cubicBezTo>
                  <a:cubicBezTo>
                    <a:pt x="148" y="254"/>
                    <a:pt x="136" y="256"/>
                    <a:pt x="124" y="256"/>
                  </a:cubicBezTo>
                  <a:cubicBezTo>
                    <a:pt x="111" y="256"/>
                    <a:pt x="99" y="254"/>
                    <a:pt x="87" y="249"/>
                  </a:cubicBezTo>
                  <a:cubicBezTo>
                    <a:pt x="76" y="244"/>
                    <a:pt x="67" y="235"/>
                    <a:pt x="61" y="226"/>
                  </a:cubicBezTo>
                  <a:cubicBezTo>
                    <a:pt x="53" y="215"/>
                    <a:pt x="47" y="203"/>
                    <a:pt x="44" y="191"/>
                  </a:cubicBezTo>
                  <a:cubicBezTo>
                    <a:pt x="38" y="174"/>
                    <a:pt x="38" y="159"/>
                    <a:pt x="38" y="145"/>
                  </a:cubicBezTo>
                  <a:cubicBezTo>
                    <a:pt x="38" y="131"/>
                    <a:pt x="38" y="113"/>
                    <a:pt x="44" y="99"/>
                  </a:cubicBezTo>
                  <a:cubicBezTo>
                    <a:pt x="47" y="87"/>
                    <a:pt x="53" y="75"/>
                    <a:pt x="61" y="64"/>
                  </a:cubicBezTo>
                  <a:cubicBezTo>
                    <a:pt x="67" y="55"/>
                    <a:pt x="76" y="49"/>
                    <a:pt x="87" y="44"/>
                  </a:cubicBezTo>
                  <a:cubicBezTo>
                    <a:pt x="99" y="38"/>
                    <a:pt x="111" y="35"/>
                    <a:pt x="124" y="35"/>
                  </a:cubicBezTo>
                  <a:close/>
                  <a:moveTo>
                    <a:pt x="124" y="1"/>
                  </a:moveTo>
                  <a:cubicBezTo>
                    <a:pt x="106" y="1"/>
                    <a:pt x="89" y="5"/>
                    <a:pt x="73" y="12"/>
                  </a:cubicBezTo>
                  <a:cubicBezTo>
                    <a:pt x="58" y="18"/>
                    <a:pt x="44" y="29"/>
                    <a:pt x="35" y="41"/>
                  </a:cubicBezTo>
                  <a:cubicBezTo>
                    <a:pt x="24" y="55"/>
                    <a:pt x="15" y="70"/>
                    <a:pt x="9" y="87"/>
                  </a:cubicBezTo>
                  <a:cubicBezTo>
                    <a:pt x="3" y="104"/>
                    <a:pt x="0" y="125"/>
                    <a:pt x="0" y="145"/>
                  </a:cubicBezTo>
                  <a:cubicBezTo>
                    <a:pt x="0" y="165"/>
                    <a:pt x="3" y="186"/>
                    <a:pt x="9" y="203"/>
                  </a:cubicBezTo>
                  <a:cubicBezTo>
                    <a:pt x="15" y="220"/>
                    <a:pt x="24" y="235"/>
                    <a:pt x="35" y="249"/>
                  </a:cubicBezTo>
                  <a:cubicBezTo>
                    <a:pt x="44" y="261"/>
                    <a:pt x="58" y="272"/>
                    <a:pt x="73" y="278"/>
                  </a:cubicBezTo>
                  <a:cubicBezTo>
                    <a:pt x="89" y="286"/>
                    <a:pt x="106" y="289"/>
                    <a:pt x="124" y="289"/>
                  </a:cubicBezTo>
                  <a:cubicBezTo>
                    <a:pt x="141" y="289"/>
                    <a:pt x="158" y="286"/>
                    <a:pt x="174" y="278"/>
                  </a:cubicBezTo>
                  <a:cubicBezTo>
                    <a:pt x="189" y="272"/>
                    <a:pt x="200" y="261"/>
                    <a:pt x="212" y="249"/>
                  </a:cubicBezTo>
                  <a:cubicBezTo>
                    <a:pt x="223" y="235"/>
                    <a:pt x="232" y="220"/>
                    <a:pt x="238" y="203"/>
                  </a:cubicBezTo>
                  <a:cubicBezTo>
                    <a:pt x="250" y="165"/>
                    <a:pt x="250" y="125"/>
                    <a:pt x="238" y="87"/>
                  </a:cubicBezTo>
                  <a:cubicBezTo>
                    <a:pt x="232" y="70"/>
                    <a:pt x="223" y="55"/>
                    <a:pt x="212" y="41"/>
                  </a:cubicBezTo>
                  <a:cubicBezTo>
                    <a:pt x="200" y="29"/>
                    <a:pt x="189" y="18"/>
                    <a:pt x="174" y="12"/>
                  </a:cubicBezTo>
                  <a:cubicBezTo>
                    <a:pt x="158" y="5"/>
                    <a:pt x="141" y="1"/>
                    <a:pt x="124"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0" name="Google Shape;240;p60"/>
            <p:cNvSpPr/>
            <p:nvPr/>
          </p:nvSpPr>
          <p:spPr>
            <a:xfrm>
              <a:off x="1947165" y="2227269"/>
              <a:ext cx="16445" cy="17442"/>
            </a:xfrm>
            <a:custGeom>
              <a:avLst/>
              <a:gdLst/>
              <a:ahLst/>
              <a:cxnLst/>
              <a:rect l="l" t="t" r="r" b="b"/>
              <a:pathLst>
                <a:path w="264" h="280" extrusionOk="0">
                  <a:moveTo>
                    <a:pt x="130" y="33"/>
                  </a:moveTo>
                  <a:cubicBezTo>
                    <a:pt x="145" y="33"/>
                    <a:pt x="159" y="36"/>
                    <a:pt x="174" y="44"/>
                  </a:cubicBezTo>
                  <a:cubicBezTo>
                    <a:pt x="185" y="53"/>
                    <a:pt x="191" y="68"/>
                    <a:pt x="188" y="82"/>
                  </a:cubicBezTo>
                  <a:cubicBezTo>
                    <a:pt x="188" y="88"/>
                    <a:pt x="188" y="94"/>
                    <a:pt x="185" y="102"/>
                  </a:cubicBezTo>
                  <a:cubicBezTo>
                    <a:pt x="183" y="108"/>
                    <a:pt x="177" y="114"/>
                    <a:pt x="174" y="117"/>
                  </a:cubicBezTo>
                  <a:cubicBezTo>
                    <a:pt x="165" y="120"/>
                    <a:pt x="159" y="123"/>
                    <a:pt x="154" y="126"/>
                  </a:cubicBezTo>
                  <a:cubicBezTo>
                    <a:pt x="145" y="126"/>
                    <a:pt x="136" y="128"/>
                    <a:pt x="128" y="128"/>
                  </a:cubicBezTo>
                  <a:lnTo>
                    <a:pt x="78" y="128"/>
                  </a:lnTo>
                  <a:lnTo>
                    <a:pt x="78" y="33"/>
                  </a:lnTo>
                  <a:close/>
                  <a:moveTo>
                    <a:pt x="15" y="1"/>
                  </a:moveTo>
                  <a:cubicBezTo>
                    <a:pt x="12" y="1"/>
                    <a:pt x="6" y="1"/>
                    <a:pt x="3" y="4"/>
                  </a:cubicBezTo>
                  <a:cubicBezTo>
                    <a:pt x="0" y="13"/>
                    <a:pt x="0" y="21"/>
                    <a:pt x="3" y="30"/>
                  </a:cubicBezTo>
                  <a:cubicBezTo>
                    <a:pt x="6" y="33"/>
                    <a:pt x="12" y="33"/>
                    <a:pt x="15" y="33"/>
                  </a:cubicBezTo>
                  <a:lnTo>
                    <a:pt x="44" y="33"/>
                  </a:lnTo>
                  <a:lnTo>
                    <a:pt x="44" y="247"/>
                  </a:lnTo>
                  <a:lnTo>
                    <a:pt x="15" y="247"/>
                  </a:lnTo>
                  <a:cubicBezTo>
                    <a:pt x="12" y="247"/>
                    <a:pt x="6" y="247"/>
                    <a:pt x="3" y="250"/>
                  </a:cubicBezTo>
                  <a:cubicBezTo>
                    <a:pt x="0" y="259"/>
                    <a:pt x="0" y="267"/>
                    <a:pt x="3" y="276"/>
                  </a:cubicBezTo>
                  <a:cubicBezTo>
                    <a:pt x="6" y="279"/>
                    <a:pt x="12" y="279"/>
                    <a:pt x="15" y="279"/>
                  </a:cubicBezTo>
                  <a:lnTo>
                    <a:pt x="107" y="279"/>
                  </a:lnTo>
                  <a:cubicBezTo>
                    <a:pt x="113" y="279"/>
                    <a:pt x="116" y="279"/>
                    <a:pt x="119" y="276"/>
                  </a:cubicBezTo>
                  <a:cubicBezTo>
                    <a:pt x="125" y="267"/>
                    <a:pt x="125" y="259"/>
                    <a:pt x="119" y="250"/>
                  </a:cubicBezTo>
                  <a:cubicBezTo>
                    <a:pt x="116" y="247"/>
                    <a:pt x="113" y="247"/>
                    <a:pt x="107" y="247"/>
                  </a:cubicBezTo>
                  <a:lnTo>
                    <a:pt x="78" y="247"/>
                  </a:lnTo>
                  <a:lnTo>
                    <a:pt x="78" y="160"/>
                  </a:lnTo>
                  <a:lnTo>
                    <a:pt x="93" y="160"/>
                  </a:lnTo>
                  <a:cubicBezTo>
                    <a:pt x="96" y="159"/>
                    <a:pt x="99" y="158"/>
                    <a:pt x="102" y="158"/>
                  </a:cubicBezTo>
                  <a:cubicBezTo>
                    <a:pt x="105" y="158"/>
                    <a:pt x="109" y="159"/>
                    <a:pt x="113" y="160"/>
                  </a:cubicBezTo>
                  <a:cubicBezTo>
                    <a:pt x="122" y="160"/>
                    <a:pt x="133" y="166"/>
                    <a:pt x="142" y="172"/>
                  </a:cubicBezTo>
                  <a:cubicBezTo>
                    <a:pt x="148" y="175"/>
                    <a:pt x="151" y="181"/>
                    <a:pt x="154" y="183"/>
                  </a:cubicBezTo>
                  <a:cubicBezTo>
                    <a:pt x="156" y="189"/>
                    <a:pt x="162" y="192"/>
                    <a:pt x="165" y="198"/>
                  </a:cubicBezTo>
                  <a:lnTo>
                    <a:pt x="174" y="212"/>
                  </a:lnTo>
                  <a:lnTo>
                    <a:pt x="183" y="230"/>
                  </a:lnTo>
                  <a:cubicBezTo>
                    <a:pt x="185" y="236"/>
                    <a:pt x="188" y="241"/>
                    <a:pt x="191" y="244"/>
                  </a:cubicBezTo>
                  <a:cubicBezTo>
                    <a:pt x="197" y="256"/>
                    <a:pt x="203" y="265"/>
                    <a:pt x="212" y="270"/>
                  </a:cubicBezTo>
                  <a:cubicBezTo>
                    <a:pt x="217" y="276"/>
                    <a:pt x="226" y="276"/>
                    <a:pt x="232" y="279"/>
                  </a:cubicBezTo>
                  <a:lnTo>
                    <a:pt x="249" y="279"/>
                  </a:lnTo>
                  <a:cubicBezTo>
                    <a:pt x="252" y="279"/>
                    <a:pt x="258" y="276"/>
                    <a:pt x="261" y="273"/>
                  </a:cubicBezTo>
                  <a:cubicBezTo>
                    <a:pt x="264" y="267"/>
                    <a:pt x="264" y="259"/>
                    <a:pt x="261" y="250"/>
                  </a:cubicBezTo>
                  <a:cubicBezTo>
                    <a:pt x="255" y="247"/>
                    <a:pt x="252" y="247"/>
                    <a:pt x="249" y="247"/>
                  </a:cubicBezTo>
                  <a:lnTo>
                    <a:pt x="243" y="247"/>
                  </a:lnTo>
                  <a:cubicBezTo>
                    <a:pt x="238" y="247"/>
                    <a:pt x="235" y="244"/>
                    <a:pt x="232" y="241"/>
                  </a:cubicBezTo>
                  <a:cubicBezTo>
                    <a:pt x="226" y="236"/>
                    <a:pt x="223" y="230"/>
                    <a:pt x="220" y="227"/>
                  </a:cubicBezTo>
                  <a:lnTo>
                    <a:pt x="212" y="212"/>
                  </a:lnTo>
                  <a:lnTo>
                    <a:pt x="203" y="195"/>
                  </a:lnTo>
                  <a:cubicBezTo>
                    <a:pt x="200" y="192"/>
                    <a:pt x="197" y="186"/>
                    <a:pt x="194" y="181"/>
                  </a:cubicBezTo>
                  <a:cubicBezTo>
                    <a:pt x="188" y="175"/>
                    <a:pt x="185" y="172"/>
                    <a:pt x="183" y="166"/>
                  </a:cubicBezTo>
                  <a:cubicBezTo>
                    <a:pt x="180" y="163"/>
                    <a:pt x="174" y="160"/>
                    <a:pt x="171" y="157"/>
                  </a:cubicBezTo>
                  <a:cubicBezTo>
                    <a:pt x="168" y="154"/>
                    <a:pt x="165" y="152"/>
                    <a:pt x="159" y="152"/>
                  </a:cubicBezTo>
                  <a:cubicBezTo>
                    <a:pt x="171" y="149"/>
                    <a:pt x="180" y="146"/>
                    <a:pt x="188" y="140"/>
                  </a:cubicBezTo>
                  <a:cubicBezTo>
                    <a:pt x="194" y="137"/>
                    <a:pt x="203" y="131"/>
                    <a:pt x="209" y="126"/>
                  </a:cubicBezTo>
                  <a:cubicBezTo>
                    <a:pt x="214" y="120"/>
                    <a:pt x="217" y="111"/>
                    <a:pt x="220" y="105"/>
                  </a:cubicBezTo>
                  <a:cubicBezTo>
                    <a:pt x="223" y="97"/>
                    <a:pt x="226" y="88"/>
                    <a:pt x="226" y="79"/>
                  </a:cubicBezTo>
                  <a:cubicBezTo>
                    <a:pt x="226" y="68"/>
                    <a:pt x="223" y="59"/>
                    <a:pt x="220" y="47"/>
                  </a:cubicBezTo>
                  <a:cubicBezTo>
                    <a:pt x="214" y="39"/>
                    <a:pt x="209" y="30"/>
                    <a:pt x="203" y="24"/>
                  </a:cubicBezTo>
                  <a:cubicBezTo>
                    <a:pt x="194" y="15"/>
                    <a:pt x="183" y="10"/>
                    <a:pt x="174" y="7"/>
                  </a:cubicBezTo>
                  <a:cubicBezTo>
                    <a:pt x="159" y="4"/>
                    <a:pt x="145" y="1"/>
                    <a:pt x="133"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1" name="Google Shape;241;p60"/>
            <p:cNvSpPr/>
            <p:nvPr/>
          </p:nvSpPr>
          <p:spPr>
            <a:xfrm>
              <a:off x="1964981" y="2226958"/>
              <a:ext cx="15573" cy="17878"/>
            </a:xfrm>
            <a:custGeom>
              <a:avLst/>
              <a:gdLst/>
              <a:ahLst/>
              <a:cxnLst/>
              <a:rect l="l" t="t" r="r" b="b"/>
              <a:pathLst>
                <a:path w="250" h="287" extrusionOk="0">
                  <a:moveTo>
                    <a:pt x="125" y="35"/>
                  </a:moveTo>
                  <a:cubicBezTo>
                    <a:pt x="137" y="35"/>
                    <a:pt x="149" y="38"/>
                    <a:pt x="160" y="44"/>
                  </a:cubicBezTo>
                  <a:cubicBezTo>
                    <a:pt x="172" y="49"/>
                    <a:pt x="180" y="55"/>
                    <a:pt x="189" y="64"/>
                  </a:cubicBezTo>
                  <a:cubicBezTo>
                    <a:pt x="195" y="75"/>
                    <a:pt x="201" y="87"/>
                    <a:pt x="206" y="99"/>
                  </a:cubicBezTo>
                  <a:cubicBezTo>
                    <a:pt x="209" y="113"/>
                    <a:pt x="212" y="131"/>
                    <a:pt x="212" y="145"/>
                  </a:cubicBezTo>
                  <a:cubicBezTo>
                    <a:pt x="212" y="159"/>
                    <a:pt x="209" y="174"/>
                    <a:pt x="206" y="191"/>
                  </a:cubicBezTo>
                  <a:cubicBezTo>
                    <a:pt x="204" y="203"/>
                    <a:pt x="195" y="215"/>
                    <a:pt x="189" y="226"/>
                  </a:cubicBezTo>
                  <a:cubicBezTo>
                    <a:pt x="180" y="235"/>
                    <a:pt x="172" y="244"/>
                    <a:pt x="160" y="249"/>
                  </a:cubicBezTo>
                  <a:cubicBezTo>
                    <a:pt x="149" y="252"/>
                    <a:pt x="137" y="255"/>
                    <a:pt x="125" y="255"/>
                  </a:cubicBezTo>
                  <a:cubicBezTo>
                    <a:pt x="114" y="255"/>
                    <a:pt x="99" y="252"/>
                    <a:pt x="88" y="249"/>
                  </a:cubicBezTo>
                  <a:cubicBezTo>
                    <a:pt x="79" y="244"/>
                    <a:pt x="67" y="235"/>
                    <a:pt x="62" y="226"/>
                  </a:cubicBezTo>
                  <a:cubicBezTo>
                    <a:pt x="53" y="215"/>
                    <a:pt x="47" y="203"/>
                    <a:pt x="44" y="191"/>
                  </a:cubicBezTo>
                  <a:cubicBezTo>
                    <a:pt x="41" y="174"/>
                    <a:pt x="38" y="159"/>
                    <a:pt x="38" y="145"/>
                  </a:cubicBezTo>
                  <a:cubicBezTo>
                    <a:pt x="38" y="131"/>
                    <a:pt x="41" y="113"/>
                    <a:pt x="44" y="99"/>
                  </a:cubicBezTo>
                  <a:cubicBezTo>
                    <a:pt x="47" y="87"/>
                    <a:pt x="53" y="75"/>
                    <a:pt x="62" y="64"/>
                  </a:cubicBezTo>
                  <a:cubicBezTo>
                    <a:pt x="67" y="55"/>
                    <a:pt x="79" y="49"/>
                    <a:pt x="88" y="44"/>
                  </a:cubicBezTo>
                  <a:cubicBezTo>
                    <a:pt x="99" y="38"/>
                    <a:pt x="114" y="35"/>
                    <a:pt x="125" y="35"/>
                  </a:cubicBezTo>
                  <a:close/>
                  <a:moveTo>
                    <a:pt x="125" y="0"/>
                  </a:moveTo>
                  <a:cubicBezTo>
                    <a:pt x="108" y="0"/>
                    <a:pt x="91" y="3"/>
                    <a:pt x="73" y="12"/>
                  </a:cubicBezTo>
                  <a:cubicBezTo>
                    <a:pt x="59" y="18"/>
                    <a:pt x="47" y="29"/>
                    <a:pt x="36" y="41"/>
                  </a:cubicBezTo>
                  <a:cubicBezTo>
                    <a:pt x="24" y="55"/>
                    <a:pt x="15" y="70"/>
                    <a:pt x="10" y="87"/>
                  </a:cubicBezTo>
                  <a:cubicBezTo>
                    <a:pt x="4" y="104"/>
                    <a:pt x="1" y="125"/>
                    <a:pt x="1" y="145"/>
                  </a:cubicBezTo>
                  <a:cubicBezTo>
                    <a:pt x="1" y="165"/>
                    <a:pt x="4" y="186"/>
                    <a:pt x="10" y="203"/>
                  </a:cubicBezTo>
                  <a:cubicBezTo>
                    <a:pt x="15" y="220"/>
                    <a:pt x="24" y="235"/>
                    <a:pt x="36" y="249"/>
                  </a:cubicBezTo>
                  <a:cubicBezTo>
                    <a:pt x="47" y="261"/>
                    <a:pt x="59" y="272"/>
                    <a:pt x="73" y="278"/>
                  </a:cubicBezTo>
                  <a:cubicBezTo>
                    <a:pt x="91" y="284"/>
                    <a:pt x="108" y="287"/>
                    <a:pt x="125" y="287"/>
                  </a:cubicBezTo>
                  <a:cubicBezTo>
                    <a:pt x="143" y="287"/>
                    <a:pt x="160" y="284"/>
                    <a:pt x="175" y="278"/>
                  </a:cubicBezTo>
                  <a:cubicBezTo>
                    <a:pt x="189" y="272"/>
                    <a:pt x="204" y="261"/>
                    <a:pt x="212" y="249"/>
                  </a:cubicBezTo>
                  <a:cubicBezTo>
                    <a:pt x="224" y="235"/>
                    <a:pt x="233" y="220"/>
                    <a:pt x="238" y="203"/>
                  </a:cubicBezTo>
                  <a:cubicBezTo>
                    <a:pt x="250" y="165"/>
                    <a:pt x="250" y="125"/>
                    <a:pt x="238" y="87"/>
                  </a:cubicBezTo>
                  <a:cubicBezTo>
                    <a:pt x="233" y="70"/>
                    <a:pt x="224" y="55"/>
                    <a:pt x="212" y="41"/>
                  </a:cubicBezTo>
                  <a:cubicBezTo>
                    <a:pt x="204" y="29"/>
                    <a:pt x="189" y="18"/>
                    <a:pt x="175" y="12"/>
                  </a:cubicBezTo>
                  <a:cubicBezTo>
                    <a:pt x="160" y="3"/>
                    <a:pt x="143" y="0"/>
                    <a:pt x="125" y="0"/>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2" name="Google Shape;242;p60"/>
            <p:cNvSpPr/>
            <p:nvPr/>
          </p:nvSpPr>
          <p:spPr>
            <a:xfrm>
              <a:off x="1982174" y="2227269"/>
              <a:ext cx="17006" cy="17442"/>
            </a:xfrm>
            <a:custGeom>
              <a:avLst/>
              <a:gdLst/>
              <a:ahLst/>
              <a:cxnLst/>
              <a:rect l="l" t="t" r="r" b="b"/>
              <a:pathLst>
                <a:path w="273" h="280" extrusionOk="0">
                  <a:moveTo>
                    <a:pt x="20" y="1"/>
                  </a:moveTo>
                  <a:cubicBezTo>
                    <a:pt x="17" y="1"/>
                    <a:pt x="12" y="1"/>
                    <a:pt x="9" y="4"/>
                  </a:cubicBezTo>
                  <a:cubicBezTo>
                    <a:pt x="3" y="13"/>
                    <a:pt x="3" y="21"/>
                    <a:pt x="9" y="30"/>
                  </a:cubicBezTo>
                  <a:cubicBezTo>
                    <a:pt x="12" y="33"/>
                    <a:pt x="17" y="33"/>
                    <a:pt x="20" y="33"/>
                  </a:cubicBezTo>
                  <a:lnTo>
                    <a:pt x="32" y="33"/>
                  </a:lnTo>
                  <a:lnTo>
                    <a:pt x="29" y="247"/>
                  </a:lnTo>
                  <a:lnTo>
                    <a:pt x="14" y="247"/>
                  </a:lnTo>
                  <a:cubicBezTo>
                    <a:pt x="12" y="247"/>
                    <a:pt x="6" y="247"/>
                    <a:pt x="3" y="250"/>
                  </a:cubicBezTo>
                  <a:cubicBezTo>
                    <a:pt x="0" y="259"/>
                    <a:pt x="0" y="267"/>
                    <a:pt x="3" y="273"/>
                  </a:cubicBezTo>
                  <a:cubicBezTo>
                    <a:pt x="6" y="276"/>
                    <a:pt x="12" y="279"/>
                    <a:pt x="14" y="279"/>
                  </a:cubicBezTo>
                  <a:lnTo>
                    <a:pt x="87" y="279"/>
                  </a:lnTo>
                  <a:cubicBezTo>
                    <a:pt x="93" y="279"/>
                    <a:pt x="96" y="276"/>
                    <a:pt x="99" y="273"/>
                  </a:cubicBezTo>
                  <a:cubicBezTo>
                    <a:pt x="104" y="267"/>
                    <a:pt x="104" y="256"/>
                    <a:pt x="99" y="250"/>
                  </a:cubicBezTo>
                  <a:cubicBezTo>
                    <a:pt x="96" y="247"/>
                    <a:pt x="93" y="247"/>
                    <a:pt x="87" y="247"/>
                  </a:cubicBezTo>
                  <a:lnTo>
                    <a:pt x="61" y="247"/>
                  </a:lnTo>
                  <a:lnTo>
                    <a:pt x="67" y="56"/>
                  </a:lnTo>
                  <a:lnTo>
                    <a:pt x="116" y="189"/>
                  </a:lnTo>
                  <a:cubicBezTo>
                    <a:pt x="116" y="192"/>
                    <a:pt x="119" y="198"/>
                    <a:pt x="122" y="201"/>
                  </a:cubicBezTo>
                  <a:cubicBezTo>
                    <a:pt x="127" y="204"/>
                    <a:pt x="130" y="204"/>
                    <a:pt x="136" y="204"/>
                  </a:cubicBezTo>
                  <a:cubicBezTo>
                    <a:pt x="139" y="204"/>
                    <a:pt x="145" y="204"/>
                    <a:pt x="148" y="201"/>
                  </a:cubicBezTo>
                  <a:cubicBezTo>
                    <a:pt x="154" y="198"/>
                    <a:pt x="156" y="192"/>
                    <a:pt x="156" y="189"/>
                  </a:cubicBezTo>
                  <a:lnTo>
                    <a:pt x="206" y="56"/>
                  </a:lnTo>
                  <a:lnTo>
                    <a:pt x="209" y="247"/>
                  </a:lnTo>
                  <a:lnTo>
                    <a:pt x="183" y="247"/>
                  </a:lnTo>
                  <a:cubicBezTo>
                    <a:pt x="180" y="247"/>
                    <a:pt x="177" y="247"/>
                    <a:pt x="171" y="250"/>
                  </a:cubicBezTo>
                  <a:cubicBezTo>
                    <a:pt x="168" y="259"/>
                    <a:pt x="168" y="267"/>
                    <a:pt x="171" y="273"/>
                  </a:cubicBezTo>
                  <a:cubicBezTo>
                    <a:pt x="177" y="276"/>
                    <a:pt x="180" y="279"/>
                    <a:pt x="183" y="279"/>
                  </a:cubicBezTo>
                  <a:lnTo>
                    <a:pt x="255" y="279"/>
                  </a:lnTo>
                  <a:cubicBezTo>
                    <a:pt x="261" y="279"/>
                    <a:pt x="264" y="276"/>
                    <a:pt x="267" y="273"/>
                  </a:cubicBezTo>
                  <a:cubicBezTo>
                    <a:pt x="272" y="267"/>
                    <a:pt x="272" y="256"/>
                    <a:pt x="267" y="250"/>
                  </a:cubicBezTo>
                  <a:cubicBezTo>
                    <a:pt x="264" y="247"/>
                    <a:pt x="261" y="247"/>
                    <a:pt x="255" y="247"/>
                  </a:cubicBezTo>
                  <a:lnTo>
                    <a:pt x="243" y="247"/>
                  </a:lnTo>
                  <a:lnTo>
                    <a:pt x="238" y="33"/>
                  </a:lnTo>
                  <a:lnTo>
                    <a:pt x="249" y="33"/>
                  </a:lnTo>
                  <a:cubicBezTo>
                    <a:pt x="252" y="33"/>
                    <a:pt x="258" y="33"/>
                    <a:pt x="261" y="30"/>
                  </a:cubicBezTo>
                  <a:cubicBezTo>
                    <a:pt x="264" y="21"/>
                    <a:pt x="264" y="13"/>
                    <a:pt x="261" y="4"/>
                  </a:cubicBezTo>
                  <a:cubicBezTo>
                    <a:pt x="258" y="1"/>
                    <a:pt x="252" y="1"/>
                    <a:pt x="249" y="1"/>
                  </a:cubicBezTo>
                  <a:lnTo>
                    <a:pt x="200" y="1"/>
                  </a:lnTo>
                  <a:cubicBezTo>
                    <a:pt x="191" y="1"/>
                    <a:pt x="188" y="4"/>
                    <a:pt x="185" y="10"/>
                  </a:cubicBezTo>
                  <a:lnTo>
                    <a:pt x="133" y="152"/>
                  </a:lnTo>
                  <a:lnTo>
                    <a:pt x="84" y="10"/>
                  </a:lnTo>
                  <a:cubicBezTo>
                    <a:pt x="81" y="4"/>
                    <a:pt x="75" y="1"/>
                    <a:pt x="70"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3" name="Google Shape;243;p60"/>
            <p:cNvSpPr/>
            <p:nvPr/>
          </p:nvSpPr>
          <p:spPr>
            <a:xfrm>
              <a:off x="2000550" y="2227269"/>
              <a:ext cx="15012" cy="17255"/>
            </a:xfrm>
            <a:custGeom>
              <a:avLst/>
              <a:gdLst/>
              <a:ahLst/>
              <a:cxnLst/>
              <a:rect l="l" t="t" r="r" b="b"/>
              <a:pathLst>
                <a:path w="241" h="277" extrusionOk="0">
                  <a:moveTo>
                    <a:pt x="15" y="1"/>
                  </a:moveTo>
                  <a:cubicBezTo>
                    <a:pt x="12" y="1"/>
                    <a:pt x="9" y="1"/>
                    <a:pt x="6" y="4"/>
                  </a:cubicBezTo>
                  <a:cubicBezTo>
                    <a:pt x="0" y="13"/>
                    <a:pt x="0" y="21"/>
                    <a:pt x="6" y="30"/>
                  </a:cubicBezTo>
                  <a:cubicBezTo>
                    <a:pt x="9" y="33"/>
                    <a:pt x="12" y="33"/>
                    <a:pt x="15" y="33"/>
                  </a:cubicBezTo>
                  <a:lnTo>
                    <a:pt x="41" y="33"/>
                  </a:lnTo>
                  <a:lnTo>
                    <a:pt x="41" y="244"/>
                  </a:lnTo>
                  <a:lnTo>
                    <a:pt x="18" y="244"/>
                  </a:lnTo>
                  <a:cubicBezTo>
                    <a:pt x="12" y="244"/>
                    <a:pt x="9" y="244"/>
                    <a:pt x="6" y="247"/>
                  </a:cubicBezTo>
                  <a:cubicBezTo>
                    <a:pt x="0" y="256"/>
                    <a:pt x="0" y="265"/>
                    <a:pt x="6" y="273"/>
                  </a:cubicBezTo>
                  <a:cubicBezTo>
                    <a:pt x="9" y="276"/>
                    <a:pt x="12" y="276"/>
                    <a:pt x="18" y="276"/>
                  </a:cubicBezTo>
                  <a:lnTo>
                    <a:pt x="226" y="276"/>
                  </a:lnTo>
                  <a:cubicBezTo>
                    <a:pt x="229" y="276"/>
                    <a:pt x="232" y="276"/>
                    <a:pt x="235" y="273"/>
                  </a:cubicBezTo>
                  <a:cubicBezTo>
                    <a:pt x="238" y="270"/>
                    <a:pt x="241" y="265"/>
                    <a:pt x="241" y="262"/>
                  </a:cubicBezTo>
                  <a:lnTo>
                    <a:pt x="241" y="192"/>
                  </a:lnTo>
                  <a:cubicBezTo>
                    <a:pt x="241" y="186"/>
                    <a:pt x="238" y="183"/>
                    <a:pt x="235" y="181"/>
                  </a:cubicBezTo>
                  <a:cubicBezTo>
                    <a:pt x="233" y="179"/>
                    <a:pt x="230" y="176"/>
                    <a:pt x="227" y="176"/>
                  </a:cubicBezTo>
                  <a:cubicBezTo>
                    <a:pt x="225" y="176"/>
                    <a:pt x="224" y="177"/>
                    <a:pt x="224" y="178"/>
                  </a:cubicBezTo>
                  <a:cubicBezTo>
                    <a:pt x="222" y="177"/>
                    <a:pt x="220" y="176"/>
                    <a:pt x="219" y="176"/>
                  </a:cubicBezTo>
                  <a:cubicBezTo>
                    <a:pt x="215" y="176"/>
                    <a:pt x="211" y="179"/>
                    <a:pt x="209" y="181"/>
                  </a:cubicBezTo>
                  <a:cubicBezTo>
                    <a:pt x="206" y="183"/>
                    <a:pt x="203" y="186"/>
                    <a:pt x="206" y="192"/>
                  </a:cubicBezTo>
                  <a:lnTo>
                    <a:pt x="206" y="244"/>
                  </a:lnTo>
                  <a:lnTo>
                    <a:pt x="76" y="244"/>
                  </a:lnTo>
                  <a:lnTo>
                    <a:pt x="76" y="149"/>
                  </a:lnTo>
                  <a:lnTo>
                    <a:pt x="134" y="149"/>
                  </a:lnTo>
                  <a:lnTo>
                    <a:pt x="134" y="172"/>
                  </a:lnTo>
                  <a:cubicBezTo>
                    <a:pt x="134" y="175"/>
                    <a:pt x="134" y="181"/>
                    <a:pt x="137" y="183"/>
                  </a:cubicBezTo>
                  <a:cubicBezTo>
                    <a:pt x="142" y="186"/>
                    <a:pt x="145" y="186"/>
                    <a:pt x="151" y="186"/>
                  </a:cubicBezTo>
                  <a:cubicBezTo>
                    <a:pt x="157" y="186"/>
                    <a:pt x="160" y="186"/>
                    <a:pt x="166" y="183"/>
                  </a:cubicBezTo>
                  <a:cubicBezTo>
                    <a:pt x="168" y="181"/>
                    <a:pt x="168" y="175"/>
                    <a:pt x="168" y="172"/>
                  </a:cubicBezTo>
                  <a:lnTo>
                    <a:pt x="168" y="99"/>
                  </a:lnTo>
                  <a:cubicBezTo>
                    <a:pt x="168" y="94"/>
                    <a:pt x="168" y="91"/>
                    <a:pt x="166" y="88"/>
                  </a:cubicBezTo>
                  <a:cubicBezTo>
                    <a:pt x="163" y="85"/>
                    <a:pt x="157" y="82"/>
                    <a:pt x="151" y="82"/>
                  </a:cubicBezTo>
                  <a:cubicBezTo>
                    <a:pt x="145" y="82"/>
                    <a:pt x="142" y="85"/>
                    <a:pt x="137" y="88"/>
                  </a:cubicBezTo>
                  <a:cubicBezTo>
                    <a:pt x="134" y="91"/>
                    <a:pt x="134" y="94"/>
                    <a:pt x="134" y="99"/>
                  </a:cubicBezTo>
                  <a:lnTo>
                    <a:pt x="134" y="120"/>
                  </a:lnTo>
                  <a:lnTo>
                    <a:pt x="76" y="120"/>
                  </a:lnTo>
                  <a:lnTo>
                    <a:pt x="76" y="33"/>
                  </a:lnTo>
                  <a:lnTo>
                    <a:pt x="200" y="33"/>
                  </a:lnTo>
                  <a:lnTo>
                    <a:pt x="200" y="76"/>
                  </a:lnTo>
                  <a:cubicBezTo>
                    <a:pt x="200" y="79"/>
                    <a:pt x="200" y="85"/>
                    <a:pt x="203" y="88"/>
                  </a:cubicBezTo>
                  <a:cubicBezTo>
                    <a:pt x="209" y="91"/>
                    <a:pt x="212" y="91"/>
                    <a:pt x="218" y="91"/>
                  </a:cubicBezTo>
                  <a:cubicBezTo>
                    <a:pt x="224" y="91"/>
                    <a:pt x="226" y="91"/>
                    <a:pt x="232" y="88"/>
                  </a:cubicBezTo>
                  <a:cubicBezTo>
                    <a:pt x="235" y="85"/>
                    <a:pt x="235" y="79"/>
                    <a:pt x="235" y="76"/>
                  </a:cubicBezTo>
                  <a:lnTo>
                    <a:pt x="235" y="18"/>
                  </a:lnTo>
                  <a:cubicBezTo>
                    <a:pt x="235" y="13"/>
                    <a:pt x="235" y="10"/>
                    <a:pt x="232" y="4"/>
                  </a:cubicBezTo>
                  <a:cubicBezTo>
                    <a:pt x="229" y="1"/>
                    <a:pt x="224" y="1"/>
                    <a:pt x="221"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4" name="Google Shape;244;p60"/>
            <p:cNvSpPr/>
            <p:nvPr/>
          </p:nvSpPr>
          <p:spPr>
            <a:xfrm>
              <a:off x="1793239" y="2333417"/>
              <a:ext cx="24419" cy="36005"/>
            </a:xfrm>
            <a:custGeom>
              <a:avLst/>
              <a:gdLst/>
              <a:ahLst/>
              <a:cxnLst/>
              <a:rect l="l" t="t" r="r" b="b"/>
              <a:pathLst>
                <a:path w="392" h="578" extrusionOk="0">
                  <a:moveTo>
                    <a:pt x="78" y="0"/>
                  </a:moveTo>
                  <a:cubicBezTo>
                    <a:pt x="70" y="0"/>
                    <a:pt x="58" y="3"/>
                    <a:pt x="49" y="9"/>
                  </a:cubicBezTo>
                  <a:cubicBezTo>
                    <a:pt x="44" y="15"/>
                    <a:pt x="41" y="23"/>
                    <a:pt x="41" y="32"/>
                  </a:cubicBezTo>
                  <a:lnTo>
                    <a:pt x="32" y="270"/>
                  </a:lnTo>
                  <a:cubicBezTo>
                    <a:pt x="32" y="278"/>
                    <a:pt x="35" y="287"/>
                    <a:pt x="41" y="296"/>
                  </a:cubicBezTo>
                  <a:cubicBezTo>
                    <a:pt x="48" y="300"/>
                    <a:pt x="57" y="302"/>
                    <a:pt x="66" y="302"/>
                  </a:cubicBezTo>
                  <a:cubicBezTo>
                    <a:pt x="75" y="302"/>
                    <a:pt x="84" y="300"/>
                    <a:pt x="93" y="296"/>
                  </a:cubicBezTo>
                  <a:cubicBezTo>
                    <a:pt x="107" y="287"/>
                    <a:pt x="125" y="278"/>
                    <a:pt x="142" y="273"/>
                  </a:cubicBezTo>
                  <a:cubicBezTo>
                    <a:pt x="159" y="267"/>
                    <a:pt x="180" y="264"/>
                    <a:pt x="200" y="264"/>
                  </a:cubicBezTo>
                  <a:cubicBezTo>
                    <a:pt x="217" y="264"/>
                    <a:pt x="235" y="267"/>
                    <a:pt x="249" y="273"/>
                  </a:cubicBezTo>
                  <a:cubicBezTo>
                    <a:pt x="264" y="278"/>
                    <a:pt x="275" y="287"/>
                    <a:pt x="284" y="296"/>
                  </a:cubicBezTo>
                  <a:cubicBezTo>
                    <a:pt x="296" y="307"/>
                    <a:pt x="304" y="322"/>
                    <a:pt x="307" y="336"/>
                  </a:cubicBezTo>
                  <a:cubicBezTo>
                    <a:pt x="313" y="351"/>
                    <a:pt x="316" y="368"/>
                    <a:pt x="316" y="383"/>
                  </a:cubicBezTo>
                  <a:cubicBezTo>
                    <a:pt x="316" y="400"/>
                    <a:pt x="313" y="417"/>
                    <a:pt x="307" y="435"/>
                  </a:cubicBezTo>
                  <a:cubicBezTo>
                    <a:pt x="304" y="449"/>
                    <a:pt x="296" y="461"/>
                    <a:pt x="284" y="472"/>
                  </a:cubicBezTo>
                  <a:cubicBezTo>
                    <a:pt x="272" y="484"/>
                    <a:pt x="258" y="493"/>
                    <a:pt x="243" y="498"/>
                  </a:cubicBezTo>
                  <a:cubicBezTo>
                    <a:pt x="226" y="504"/>
                    <a:pt x="209" y="507"/>
                    <a:pt x="191" y="507"/>
                  </a:cubicBezTo>
                  <a:cubicBezTo>
                    <a:pt x="165" y="507"/>
                    <a:pt x="142" y="501"/>
                    <a:pt x="119" y="496"/>
                  </a:cubicBezTo>
                  <a:cubicBezTo>
                    <a:pt x="96" y="484"/>
                    <a:pt x="73" y="472"/>
                    <a:pt x="52" y="458"/>
                  </a:cubicBezTo>
                  <a:cubicBezTo>
                    <a:pt x="47" y="452"/>
                    <a:pt x="38" y="452"/>
                    <a:pt x="29" y="452"/>
                  </a:cubicBezTo>
                  <a:cubicBezTo>
                    <a:pt x="12" y="461"/>
                    <a:pt x="0" y="481"/>
                    <a:pt x="0" y="501"/>
                  </a:cubicBezTo>
                  <a:cubicBezTo>
                    <a:pt x="3" y="507"/>
                    <a:pt x="9" y="516"/>
                    <a:pt x="15" y="519"/>
                  </a:cubicBezTo>
                  <a:cubicBezTo>
                    <a:pt x="41" y="536"/>
                    <a:pt x="67" y="551"/>
                    <a:pt x="96" y="562"/>
                  </a:cubicBezTo>
                  <a:cubicBezTo>
                    <a:pt x="128" y="574"/>
                    <a:pt x="157" y="577"/>
                    <a:pt x="188" y="577"/>
                  </a:cubicBezTo>
                  <a:cubicBezTo>
                    <a:pt x="193" y="577"/>
                    <a:pt x="198" y="577"/>
                    <a:pt x="203" y="577"/>
                  </a:cubicBezTo>
                  <a:cubicBezTo>
                    <a:pt x="227" y="577"/>
                    <a:pt x="251" y="572"/>
                    <a:pt x="272" y="562"/>
                  </a:cubicBezTo>
                  <a:cubicBezTo>
                    <a:pt x="296" y="553"/>
                    <a:pt x="319" y="539"/>
                    <a:pt x="336" y="522"/>
                  </a:cubicBezTo>
                  <a:cubicBezTo>
                    <a:pt x="354" y="504"/>
                    <a:pt x="368" y="484"/>
                    <a:pt x="377" y="461"/>
                  </a:cubicBezTo>
                  <a:cubicBezTo>
                    <a:pt x="385" y="435"/>
                    <a:pt x="391" y="409"/>
                    <a:pt x="391" y="383"/>
                  </a:cubicBezTo>
                  <a:cubicBezTo>
                    <a:pt x="391" y="357"/>
                    <a:pt x="385" y="330"/>
                    <a:pt x="377" y="307"/>
                  </a:cubicBezTo>
                  <a:cubicBezTo>
                    <a:pt x="371" y="284"/>
                    <a:pt x="356" y="264"/>
                    <a:pt x="342" y="246"/>
                  </a:cubicBezTo>
                  <a:cubicBezTo>
                    <a:pt x="325" y="229"/>
                    <a:pt x="304" y="215"/>
                    <a:pt x="284" y="206"/>
                  </a:cubicBezTo>
                  <a:cubicBezTo>
                    <a:pt x="259" y="197"/>
                    <a:pt x="232" y="193"/>
                    <a:pt x="206" y="193"/>
                  </a:cubicBezTo>
                  <a:cubicBezTo>
                    <a:pt x="188" y="193"/>
                    <a:pt x="169" y="195"/>
                    <a:pt x="151" y="200"/>
                  </a:cubicBezTo>
                  <a:cubicBezTo>
                    <a:pt x="133" y="203"/>
                    <a:pt x="119" y="212"/>
                    <a:pt x="102" y="220"/>
                  </a:cubicBezTo>
                  <a:lnTo>
                    <a:pt x="110" y="67"/>
                  </a:lnTo>
                  <a:lnTo>
                    <a:pt x="330" y="67"/>
                  </a:lnTo>
                  <a:cubicBezTo>
                    <a:pt x="339" y="67"/>
                    <a:pt x="348" y="64"/>
                    <a:pt x="354" y="58"/>
                  </a:cubicBezTo>
                  <a:cubicBezTo>
                    <a:pt x="359" y="52"/>
                    <a:pt x="362" y="44"/>
                    <a:pt x="362" y="35"/>
                  </a:cubicBezTo>
                  <a:cubicBezTo>
                    <a:pt x="362" y="23"/>
                    <a:pt x="359" y="15"/>
                    <a:pt x="354" y="9"/>
                  </a:cubicBezTo>
                  <a:cubicBezTo>
                    <a:pt x="348" y="3"/>
                    <a:pt x="339" y="0"/>
                    <a:pt x="330"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5" name="Google Shape;245;p60"/>
            <p:cNvSpPr/>
            <p:nvPr/>
          </p:nvSpPr>
          <p:spPr>
            <a:xfrm>
              <a:off x="1830366" y="2332669"/>
              <a:ext cx="24294" cy="36628"/>
            </a:xfrm>
            <a:custGeom>
              <a:avLst/>
              <a:gdLst/>
              <a:ahLst/>
              <a:cxnLst/>
              <a:rect l="l" t="t" r="r" b="b"/>
              <a:pathLst>
                <a:path w="390" h="588" extrusionOk="0">
                  <a:moveTo>
                    <a:pt x="195" y="72"/>
                  </a:moveTo>
                  <a:cubicBezTo>
                    <a:pt x="209" y="72"/>
                    <a:pt x="222" y="74"/>
                    <a:pt x="236" y="79"/>
                  </a:cubicBezTo>
                  <a:cubicBezTo>
                    <a:pt x="247" y="85"/>
                    <a:pt x="259" y="90"/>
                    <a:pt x="270" y="96"/>
                  </a:cubicBezTo>
                  <a:cubicBezTo>
                    <a:pt x="279" y="105"/>
                    <a:pt x="285" y="114"/>
                    <a:pt x="291" y="125"/>
                  </a:cubicBezTo>
                  <a:cubicBezTo>
                    <a:pt x="296" y="137"/>
                    <a:pt x="299" y="148"/>
                    <a:pt x="299" y="163"/>
                  </a:cubicBezTo>
                  <a:cubicBezTo>
                    <a:pt x="299" y="174"/>
                    <a:pt x="296" y="186"/>
                    <a:pt x="291" y="195"/>
                  </a:cubicBezTo>
                  <a:cubicBezTo>
                    <a:pt x="285" y="206"/>
                    <a:pt x="279" y="215"/>
                    <a:pt x="270" y="224"/>
                  </a:cubicBezTo>
                  <a:cubicBezTo>
                    <a:pt x="259" y="232"/>
                    <a:pt x="247" y="238"/>
                    <a:pt x="236" y="241"/>
                  </a:cubicBezTo>
                  <a:cubicBezTo>
                    <a:pt x="222" y="245"/>
                    <a:pt x="209" y="248"/>
                    <a:pt x="195" y="248"/>
                  </a:cubicBezTo>
                  <a:cubicBezTo>
                    <a:pt x="181" y="248"/>
                    <a:pt x="167" y="245"/>
                    <a:pt x="154" y="241"/>
                  </a:cubicBezTo>
                  <a:cubicBezTo>
                    <a:pt x="143" y="238"/>
                    <a:pt x="131" y="232"/>
                    <a:pt x="123" y="224"/>
                  </a:cubicBezTo>
                  <a:cubicBezTo>
                    <a:pt x="114" y="215"/>
                    <a:pt x="105" y="206"/>
                    <a:pt x="102" y="195"/>
                  </a:cubicBezTo>
                  <a:cubicBezTo>
                    <a:pt x="96" y="186"/>
                    <a:pt x="94" y="174"/>
                    <a:pt x="94" y="163"/>
                  </a:cubicBezTo>
                  <a:lnTo>
                    <a:pt x="94" y="160"/>
                  </a:lnTo>
                  <a:cubicBezTo>
                    <a:pt x="94" y="148"/>
                    <a:pt x="96" y="137"/>
                    <a:pt x="102" y="125"/>
                  </a:cubicBezTo>
                  <a:cubicBezTo>
                    <a:pt x="105" y="114"/>
                    <a:pt x="114" y="105"/>
                    <a:pt x="123" y="96"/>
                  </a:cubicBezTo>
                  <a:cubicBezTo>
                    <a:pt x="131" y="90"/>
                    <a:pt x="143" y="85"/>
                    <a:pt x="154" y="79"/>
                  </a:cubicBezTo>
                  <a:cubicBezTo>
                    <a:pt x="167" y="74"/>
                    <a:pt x="181" y="72"/>
                    <a:pt x="195" y="72"/>
                  </a:cubicBezTo>
                  <a:close/>
                  <a:moveTo>
                    <a:pt x="195" y="313"/>
                  </a:moveTo>
                  <a:cubicBezTo>
                    <a:pt x="209" y="313"/>
                    <a:pt x="227" y="316"/>
                    <a:pt x="241" y="322"/>
                  </a:cubicBezTo>
                  <a:cubicBezTo>
                    <a:pt x="256" y="325"/>
                    <a:pt x="267" y="334"/>
                    <a:pt x="279" y="342"/>
                  </a:cubicBezTo>
                  <a:cubicBezTo>
                    <a:pt x="288" y="351"/>
                    <a:pt x="296" y="360"/>
                    <a:pt x="302" y="374"/>
                  </a:cubicBezTo>
                  <a:cubicBezTo>
                    <a:pt x="314" y="400"/>
                    <a:pt x="314" y="429"/>
                    <a:pt x="302" y="455"/>
                  </a:cubicBezTo>
                  <a:cubicBezTo>
                    <a:pt x="296" y="470"/>
                    <a:pt x="288" y="479"/>
                    <a:pt x="279" y="490"/>
                  </a:cubicBezTo>
                  <a:cubicBezTo>
                    <a:pt x="267" y="499"/>
                    <a:pt x="256" y="505"/>
                    <a:pt x="241" y="510"/>
                  </a:cubicBezTo>
                  <a:cubicBezTo>
                    <a:pt x="227" y="516"/>
                    <a:pt x="209" y="516"/>
                    <a:pt x="195" y="516"/>
                  </a:cubicBezTo>
                  <a:cubicBezTo>
                    <a:pt x="178" y="516"/>
                    <a:pt x="163" y="516"/>
                    <a:pt x="146" y="510"/>
                  </a:cubicBezTo>
                  <a:cubicBezTo>
                    <a:pt x="134" y="505"/>
                    <a:pt x="120" y="499"/>
                    <a:pt x="111" y="490"/>
                  </a:cubicBezTo>
                  <a:cubicBezTo>
                    <a:pt x="99" y="479"/>
                    <a:pt x="91" y="470"/>
                    <a:pt x="85" y="455"/>
                  </a:cubicBezTo>
                  <a:cubicBezTo>
                    <a:pt x="79" y="444"/>
                    <a:pt x="76" y="429"/>
                    <a:pt x="76" y="415"/>
                  </a:cubicBezTo>
                  <a:cubicBezTo>
                    <a:pt x="76" y="400"/>
                    <a:pt x="79" y="386"/>
                    <a:pt x="85" y="374"/>
                  </a:cubicBezTo>
                  <a:cubicBezTo>
                    <a:pt x="91" y="360"/>
                    <a:pt x="99" y="351"/>
                    <a:pt x="111" y="342"/>
                  </a:cubicBezTo>
                  <a:cubicBezTo>
                    <a:pt x="120" y="331"/>
                    <a:pt x="134" y="325"/>
                    <a:pt x="146" y="322"/>
                  </a:cubicBezTo>
                  <a:cubicBezTo>
                    <a:pt x="163" y="316"/>
                    <a:pt x="178" y="313"/>
                    <a:pt x="195" y="313"/>
                  </a:cubicBezTo>
                  <a:close/>
                  <a:moveTo>
                    <a:pt x="195" y="1"/>
                  </a:moveTo>
                  <a:cubicBezTo>
                    <a:pt x="172" y="1"/>
                    <a:pt x="149" y="4"/>
                    <a:pt x="125" y="12"/>
                  </a:cubicBezTo>
                  <a:cubicBezTo>
                    <a:pt x="105" y="21"/>
                    <a:pt x="85" y="32"/>
                    <a:pt x="70" y="47"/>
                  </a:cubicBezTo>
                  <a:cubicBezTo>
                    <a:pt x="53" y="61"/>
                    <a:pt x="41" y="76"/>
                    <a:pt x="33" y="96"/>
                  </a:cubicBezTo>
                  <a:cubicBezTo>
                    <a:pt x="24" y="117"/>
                    <a:pt x="18" y="137"/>
                    <a:pt x="21" y="157"/>
                  </a:cubicBezTo>
                  <a:cubicBezTo>
                    <a:pt x="18" y="172"/>
                    <a:pt x="21" y="183"/>
                    <a:pt x="24" y="195"/>
                  </a:cubicBezTo>
                  <a:cubicBezTo>
                    <a:pt x="30" y="206"/>
                    <a:pt x="36" y="218"/>
                    <a:pt x="41" y="227"/>
                  </a:cubicBezTo>
                  <a:cubicBezTo>
                    <a:pt x="50" y="238"/>
                    <a:pt x="56" y="247"/>
                    <a:pt x="68" y="256"/>
                  </a:cubicBezTo>
                  <a:cubicBezTo>
                    <a:pt x="76" y="261"/>
                    <a:pt x="88" y="270"/>
                    <a:pt x="96" y="276"/>
                  </a:cubicBezTo>
                  <a:cubicBezTo>
                    <a:pt x="85" y="282"/>
                    <a:pt x="70" y="290"/>
                    <a:pt x="59" y="299"/>
                  </a:cubicBezTo>
                  <a:cubicBezTo>
                    <a:pt x="47" y="308"/>
                    <a:pt x="36" y="316"/>
                    <a:pt x="27" y="331"/>
                  </a:cubicBezTo>
                  <a:cubicBezTo>
                    <a:pt x="18" y="342"/>
                    <a:pt x="12" y="354"/>
                    <a:pt x="7" y="369"/>
                  </a:cubicBezTo>
                  <a:cubicBezTo>
                    <a:pt x="4" y="383"/>
                    <a:pt x="1" y="397"/>
                    <a:pt x="1" y="412"/>
                  </a:cubicBezTo>
                  <a:cubicBezTo>
                    <a:pt x="1" y="461"/>
                    <a:pt x="21" y="505"/>
                    <a:pt x="56" y="537"/>
                  </a:cubicBezTo>
                  <a:cubicBezTo>
                    <a:pt x="73" y="554"/>
                    <a:pt x="94" y="565"/>
                    <a:pt x="117" y="574"/>
                  </a:cubicBezTo>
                  <a:cubicBezTo>
                    <a:pt x="143" y="583"/>
                    <a:pt x="169" y="587"/>
                    <a:pt x="195" y="587"/>
                  </a:cubicBezTo>
                  <a:cubicBezTo>
                    <a:pt x="221" y="587"/>
                    <a:pt x="247" y="583"/>
                    <a:pt x="273" y="574"/>
                  </a:cubicBezTo>
                  <a:cubicBezTo>
                    <a:pt x="296" y="565"/>
                    <a:pt x="317" y="554"/>
                    <a:pt x="334" y="537"/>
                  </a:cubicBezTo>
                  <a:cubicBezTo>
                    <a:pt x="369" y="505"/>
                    <a:pt x="389" y="461"/>
                    <a:pt x="389" y="412"/>
                  </a:cubicBezTo>
                  <a:cubicBezTo>
                    <a:pt x="389" y="397"/>
                    <a:pt x="386" y="383"/>
                    <a:pt x="383" y="369"/>
                  </a:cubicBezTo>
                  <a:cubicBezTo>
                    <a:pt x="377" y="354"/>
                    <a:pt x="372" y="342"/>
                    <a:pt x="363" y="331"/>
                  </a:cubicBezTo>
                  <a:cubicBezTo>
                    <a:pt x="354" y="319"/>
                    <a:pt x="343" y="308"/>
                    <a:pt x="331" y="299"/>
                  </a:cubicBezTo>
                  <a:cubicBezTo>
                    <a:pt x="320" y="290"/>
                    <a:pt x="305" y="282"/>
                    <a:pt x="291" y="276"/>
                  </a:cubicBezTo>
                  <a:cubicBezTo>
                    <a:pt x="302" y="270"/>
                    <a:pt x="314" y="261"/>
                    <a:pt x="322" y="256"/>
                  </a:cubicBezTo>
                  <a:cubicBezTo>
                    <a:pt x="331" y="247"/>
                    <a:pt x="340" y="238"/>
                    <a:pt x="348" y="227"/>
                  </a:cubicBezTo>
                  <a:cubicBezTo>
                    <a:pt x="354" y="218"/>
                    <a:pt x="360" y="206"/>
                    <a:pt x="366" y="195"/>
                  </a:cubicBezTo>
                  <a:cubicBezTo>
                    <a:pt x="369" y="183"/>
                    <a:pt x="372" y="172"/>
                    <a:pt x="372" y="157"/>
                  </a:cubicBezTo>
                  <a:cubicBezTo>
                    <a:pt x="372" y="137"/>
                    <a:pt x="366" y="117"/>
                    <a:pt x="357" y="96"/>
                  </a:cubicBezTo>
                  <a:cubicBezTo>
                    <a:pt x="348" y="76"/>
                    <a:pt x="337" y="61"/>
                    <a:pt x="322" y="47"/>
                  </a:cubicBezTo>
                  <a:cubicBezTo>
                    <a:pt x="305" y="32"/>
                    <a:pt x="285" y="21"/>
                    <a:pt x="264" y="12"/>
                  </a:cubicBezTo>
                  <a:cubicBezTo>
                    <a:pt x="244" y="4"/>
                    <a:pt x="218" y="1"/>
                    <a:pt x="195" y="1"/>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6" name="Google Shape;246;p60"/>
            <p:cNvSpPr/>
            <p:nvPr/>
          </p:nvSpPr>
          <p:spPr>
            <a:xfrm>
              <a:off x="1865748" y="2349301"/>
              <a:ext cx="26412" cy="4049"/>
            </a:xfrm>
            <a:custGeom>
              <a:avLst/>
              <a:gdLst/>
              <a:ahLst/>
              <a:cxnLst/>
              <a:rect l="l" t="t" r="r" b="b"/>
              <a:pathLst>
                <a:path w="424" h="65" extrusionOk="0">
                  <a:moveTo>
                    <a:pt x="33" y="0"/>
                  </a:moveTo>
                  <a:cubicBezTo>
                    <a:pt x="24" y="0"/>
                    <a:pt x="15" y="3"/>
                    <a:pt x="6" y="9"/>
                  </a:cubicBezTo>
                  <a:cubicBezTo>
                    <a:pt x="4" y="15"/>
                    <a:pt x="1" y="23"/>
                    <a:pt x="1" y="32"/>
                  </a:cubicBezTo>
                  <a:cubicBezTo>
                    <a:pt x="1" y="41"/>
                    <a:pt x="4" y="49"/>
                    <a:pt x="6" y="58"/>
                  </a:cubicBezTo>
                  <a:cubicBezTo>
                    <a:pt x="13" y="62"/>
                    <a:pt x="19" y="65"/>
                    <a:pt x="26" y="65"/>
                  </a:cubicBezTo>
                  <a:cubicBezTo>
                    <a:pt x="28" y="65"/>
                    <a:pt x="30" y="65"/>
                    <a:pt x="33" y="64"/>
                  </a:cubicBezTo>
                  <a:lnTo>
                    <a:pt x="395" y="64"/>
                  </a:lnTo>
                  <a:cubicBezTo>
                    <a:pt x="396" y="65"/>
                    <a:pt x="398" y="65"/>
                    <a:pt x="400" y="65"/>
                  </a:cubicBezTo>
                  <a:cubicBezTo>
                    <a:pt x="405" y="65"/>
                    <a:pt x="411" y="62"/>
                    <a:pt x="418" y="58"/>
                  </a:cubicBezTo>
                  <a:cubicBezTo>
                    <a:pt x="421" y="49"/>
                    <a:pt x="424" y="41"/>
                    <a:pt x="424" y="32"/>
                  </a:cubicBezTo>
                  <a:cubicBezTo>
                    <a:pt x="424" y="23"/>
                    <a:pt x="421" y="15"/>
                    <a:pt x="418" y="9"/>
                  </a:cubicBezTo>
                  <a:cubicBezTo>
                    <a:pt x="409" y="3"/>
                    <a:pt x="400" y="0"/>
                    <a:pt x="395"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7" name="Google Shape;247;p60"/>
            <p:cNvSpPr/>
            <p:nvPr/>
          </p:nvSpPr>
          <p:spPr>
            <a:xfrm>
              <a:off x="1902750" y="2333417"/>
              <a:ext cx="24419" cy="36005"/>
            </a:xfrm>
            <a:custGeom>
              <a:avLst/>
              <a:gdLst/>
              <a:ahLst/>
              <a:cxnLst/>
              <a:rect l="l" t="t" r="r" b="b"/>
              <a:pathLst>
                <a:path w="392" h="578" extrusionOk="0">
                  <a:moveTo>
                    <a:pt x="79" y="0"/>
                  </a:moveTo>
                  <a:cubicBezTo>
                    <a:pt x="70" y="0"/>
                    <a:pt x="58" y="3"/>
                    <a:pt x="53" y="9"/>
                  </a:cubicBezTo>
                  <a:cubicBezTo>
                    <a:pt x="47" y="15"/>
                    <a:pt x="44" y="23"/>
                    <a:pt x="44" y="32"/>
                  </a:cubicBezTo>
                  <a:lnTo>
                    <a:pt x="32" y="270"/>
                  </a:lnTo>
                  <a:cubicBezTo>
                    <a:pt x="32" y="278"/>
                    <a:pt x="35" y="287"/>
                    <a:pt x="41" y="296"/>
                  </a:cubicBezTo>
                  <a:cubicBezTo>
                    <a:pt x="50" y="300"/>
                    <a:pt x="58" y="302"/>
                    <a:pt x="67" y="302"/>
                  </a:cubicBezTo>
                  <a:cubicBezTo>
                    <a:pt x="76" y="302"/>
                    <a:pt x="84" y="300"/>
                    <a:pt x="93" y="296"/>
                  </a:cubicBezTo>
                  <a:cubicBezTo>
                    <a:pt x="108" y="287"/>
                    <a:pt x="125" y="278"/>
                    <a:pt x="142" y="273"/>
                  </a:cubicBezTo>
                  <a:cubicBezTo>
                    <a:pt x="163" y="267"/>
                    <a:pt x="183" y="264"/>
                    <a:pt x="200" y="264"/>
                  </a:cubicBezTo>
                  <a:cubicBezTo>
                    <a:pt x="218" y="264"/>
                    <a:pt x="235" y="267"/>
                    <a:pt x="250" y="273"/>
                  </a:cubicBezTo>
                  <a:cubicBezTo>
                    <a:pt x="264" y="278"/>
                    <a:pt x="276" y="287"/>
                    <a:pt x="287" y="296"/>
                  </a:cubicBezTo>
                  <a:cubicBezTo>
                    <a:pt x="296" y="307"/>
                    <a:pt x="305" y="322"/>
                    <a:pt x="310" y="336"/>
                  </a:cubicBezTo>
                  <a:cubicBezTo>
                    <a:pt x="316" y="351"/>
                    <a:pt x="319" y="368"/>
                    <a:pt x="316" y="383"/>
                  </a:cubicBezTo>
                  <a:cubicBezTo>
                    <a:pt x="319" y="400"/>
                    <a:pt x="316" y="417"/>
                    <a:pt x="310" y="435"/>
                  </a:cubicBezTo>
                  <a:cubicBezTo>
                    <a:pt x="305" y="449"/>
                    <a:pt x="296" y="461"/>
                    <a:pt x="284" y="472"/>
                  </a:cubicBezTo>
                  <a:cubicBezTo>
                    <a:pt x="273" y="484"/>
                    <a:pt x="261" y="493"/>
                    <a:pt x="244" y="498"/>
                  </a:cubicBezTo>
                  <a:cubicBezTo>
                    <a:pt x="226" y="504"/>
                    <a:pt x="209" y="507"/>
                    <a:pt x="192" y="507"/>
                  </a:cubicBezTo>
                  <a:cubicBezTo>
                    <a:pt x="166" y="507"/>
                    <a:pt x="142" y="501"/>
                    <a:pt x="119" y="496"/>
                  </a:cubicBezTo>
                  <a:cubicBezTo>
                    <a:pt x="96" y="484"/>
                    <a:pt x="73" y="472"/>
                    <a:pt x="53" y="458"/>
                  </a:cubicBezTo>
                  <a:cubicBezTo>
                    <a:pt x="47" y="452"/>
                    <a:pt x="38" y="452"/>
                    <a:pt x="29" y="452"/>
                  </a:cubicBezTo>
                  <a:cubicBezTo>
                    <a:pt x="21" y="455"/>
                    <a:pt x="15" y="464"/>
                    <a:pt x="9" y="472"/>
                  </a:cubicBezTo>
                  <a:cubicBezTo>
                    <a:pt x="3" y="481"/>
                    <a:pt x="0" y="490"/>
                    <a:pt x="3" y="501"/>
                  </a:cubicBezTo>
                  <a:cubicBezTo>
                    <a:pt x="3" y="507"/>
                    <a:pt x="9" y="516"/>
                    <a:pt x="18" y="519"/>
                  </a:cubicBezTo>
                  <a:cubicBezTo>
                    <a:pt x="41" y="536"/>
                    <a:pt x="70" y="551"/>
                    <a:pt x="96" y="562"/>
                  </a:cubicBezTo>
                  <a:cubicBezTo>
                    <a:pt x="128" y="574"/>
                    <a:pt x="160" y="577"/>
                    <a:pt x="189" y="577"/>
                  </a:cubicBezTo>
                  <a:cubicBezTo>
                    <a:pt x="194" y="577"/>
                    <a:pt x="199" y="577"/>
                    <a:pt x="204" y="577"/>
                  </a:cubicBezTo>
                  <a:cubicBezTo>
                    <a:pt x="228" y="577"/>
                    <a:pt x="251" y="572"/>
                    <a:pt x="273" y="562"/>
                  </a:cubicBezTo>
                  <a:cubicBezTo>
                    <a:pt x="299" y="553"/>
                    <a:pt x="319" y="539"/>
                    <a:pt x="336" y="522"/>
                  </a:cubicBezTo>
                  <a:cubicBezTo>
                    <a:pt x="354" y="504"/>
                    <a:pt x="368" y="484"/>
                    <a:pt x="377" y="461"/>
                  </a:cubicBezTo>
                  <a:cubicBezTo>
                    <a:pt x="389" y="435"/>
                    <a:pt x="392" y="409"/>
                    <a:pt x="392" y="383"/>
                  </a:cubicBezTo>
                  <a:cubicBezTo>
                    <a:pt x="392" y="357"/>
                    <a:pt x="389" y="330"/>
                    <a:pt x="380" y="307"/>
                  </a:cubicBezTo>
                  <a:cubicBezTo>
                    <a:pt x="371" y="284"/>
                    <a:pt x="360" y="264"/>
                    <a:pt x="342" y="246"/>
                  </a:cubicBezTo>
                  <a:cubicBezTo>
                    <a:pt x="328" y="229"/>
                    <a:pt x="308" y="215"/>
                    <a:pt x="284" y="206"/>
                  </a:cubicBezTo>
                  <a:cubicBezTo>
                    <a:pt x="259" y="197"/>
                    <a:pt x="233" y="193"/>
                    <a:pt x="207" y="193"/>
                  </a:cubicBezTo>
                  <a:cubicBezTo>
                    <a:pt x="188" y="193"/>
                    <a:pt x="169" y="195"/>
                    <a:pt x="151" y="200"/>
                  </a:cubicBezTo>
                  <a:cubicBezTo>
                    <a:pt x="137" y="203"/>
                    <a:pt x="119" y="212"/>
                    <a:pt x="105" y="220"/>
                  </a:cubicBezTo>
                  <a:lnTo>
                    <a:pt x="111" y="67"/>
                  </a:lnTo>
                  <a:lnTo>
                    <a:pt x="334" y="67"/>
                  </a:lnTo>
                  <a:cubicBezTo>
                    <a:pt x="342" y="67"/>
                    <a:pt x="348" y="64"/>
                    <a:pt x="357" y="58"/>
                  </a:cubicBezTo>
                  <a:cubicBezTo>
                    <a:pt x="360" y="52"/>
                    <a:pt x="363" y="44"/>
                    <a:pt x="363" y="35"/>
                  </a:cubicBezTo>
                  <a:cubicBezTo>
                    <a:pt x="363" y="23"/>
                    <a:pt x="360" y="15"/>
                    <a:pt x="357" y="9"/>
                  </a:cubicBezTo>
                  <a:cubicBezTo>
                    <a:pt x="348" y="3"/>
                    <a:pt x="342" y="0"/>
                    <a:pt x="334"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8" name="Google Shape;248;p60"/>
            <p:cNvSpPr/>
            <p:nvPr/>
          </p:nvSpPr>
          <p:spPr>
            <a:xfrm>
              <a:off x="1940624" y="2332607"/>
              <a:ext cx="24107" cy="36130"/>
            </a:xfrm>
            <a:custGeom>
              <a:avLst/>
              <a:gdLst/>
              <a:ahLst/>
              <a:cxnLst/>
              <a:rect l="l" t="t" r="r" b="b"/>
              <a:pathLst>
                <a:path w="387" h="580" extrusionOk="0">
                  <a:moveTo>
                    <a:pt x="205" y="0"/>
                  </a:moveTo>
                  <a:cubicBezTo>
                    <a:pt x="202" y="0"/>
                    <a:pt x="200" y="1"/>
                    <a:pt x="198" y="2"/>
                  </a:cubicBezTo>
                  <a:lnTo>
                    <a:pt x="24" y="65"/>
                  </a:lnTo>
                  <a:cubicBezTo>
                    <a:pt x="15" y="68"/>
                    <a:pt x="9" y="71"/>
                    <a:pt x="7" y="80"/>
                  </a:cubicBezTo>
                  <a:cubicBezTo>
                    <a:pt x="4" y="89"/>
                    <a:pt x="4" y="97"/>
                    <a:pt x="7" y="106"/>
                  </a:cubicBezTo>
                  <a:cubicBezTo>
                    <a:pt x="9" y="115"/>
                    <a:pt x="15" y="123"/>
                    <a:pt x="21" y="129"/>
                  </a:cubicBezTo>
                  <a:cubicBezTo>
                    <a:pt x="25" y="131"/>
                    <a:pt x="29" y="131"/>
                    <a:pt x="32" y="131"/>
                  </a:cubicBezTo>
                  <a:cubicBezTo>
                    <a:pt x="36" y="131"/>
                    <a:pt x="38" y="131"/>
                    <a:pt x="41" y="129"/>
                  </a:cubicBezTo>
                  <a:lnTo>
                    <a:pt x="160" y="86"/>
                  </a:lnTo>
                  <a:lnTo>
                    <a:pt x="160" y="514"/>
                  </a:lnTo>
                  <a:lnTo>
                    <a:pt x="33" y="514"/>
                  </a:lnTo>
                  <a:cubicBezTo>
                    <a:pt x="24" y="514"/>
                    <a:pt x="15" y="517"/>
                    <a:pt x="9" y="523"/>
                  </a:cubicBezTo>
                  <a:cubicBezTo>
                    <a:pt x="1" y="538"/>
                    <a:pt x="1" y="558"/>
                    <a:pt x="9" y="572"/>
                  </a:cubicBezTo>
                  <a:cubicBezTo>
                    <a:pt x="16" y="577"/>
                    <a:pt x="21" y="579"/>
                    <a:pt x="26" y="579"/>
                  </a:cubicBezTo>
                  <a:cubicBezTo>
                    <a:pt x="28" y="579"/>
                    <a:pt x="30" y="579"/>
                    <a:pt x="33" y="578"/>
                  </a:cubicBezTo>
                  <a:lnTo>
                    <a:pt x="354" y="578"/>
                  </a:lnTo>
                  <a:cubicBezTo>
                    <a:pt x="357" y="579"/>
                    <a:pt x="359" y="579"/>
                    <a:pt x="361" y="579"/>
                  </a:cubicBezTo>
                  <a:cubicBezTo>
                    <a:pt x="367" y="579"/>
                    <a:pt x="373" y="577"/>
                    <a:pt x="377" y="572"/>
                  </a:cubicBezTo>
                  <a:cubicBezTo>
                    <a:pt x="386" y="558"/>
                    <a:pt x="386" y="538"/>
                    <a:pt x="377" y="523"/>
                  </a:cubicBezTo>
                  <a:cubicBezTo>
                    <a:pt x="372" y="517"/>
                    <a:pt x="363" y="514"/>
                    <a:pt x="354" y="514"/>
                  </a:cubicBezTo>
                  <a:lnTo>
                    <a:pt x="233" y="514"/>
                  </a:lnTo>
                  <a:lnTo>
                    <a:pt x="233" y="33"/>
                  </a:lnTo>
                  <a:cubicBezTo>
                    <a:pt x="235" y="22"/>
                    <a:pt x="230" y="13"/>
                    <a:pt x="224" y="7"/>
                  </a:cubicBezTo>
                  <a:cubicBezTo>
                    <a:pt x="217" y="3"/>
                    <a:pt x="211" y="0"/>
                    <a:pt x="205"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9" name="Google Shape;249;p60"/>
            <p:cNvSpPr/>
            <p:nvPr/>
          </p:nvSpPr>
          <p:spPr>
            <a:xfrm>
              <a:off x="1977253" y="2332607"/>
              <a:ext cx="24107" cy="36130"/>
            </a:xfrm>
            <a:custGeom>
              <a:avLst/>
              <a:gdLst/>
              <a:ahLst/>
              <a:cxnLst/>
              <a:rect l="l" t="t" r="r" b="b"/>
              <a:pathLst>
                <a:path w="387" h="580" extrusionOk="0">
                  <a:moveTo>
                    <a:pt x="205" y="0"/>
                  </a:moveTo>
                  <a:cubicBezTo>
                    <a:pt x="202" y="0"/>
                    <a:pt x="200" y="1"/>
                    <a:pt x="198" y="2"/>
                  </a:cubicBezTo>
                  <a:lnTo>
                    <a:pt x="24" y="65"/>
                  </a:lnTo>
                  <a:cubicBezTo>
                    <a:pt x="15" y="68"/>
                    <a:pt x="9" y="71"/>
                    <a:pt x="7" y="80"/>
                  </a:cubicBezTo>
                  <a:cubicBezTo>
                    <a:pt x="4" y="89"/>
                    <a:pt x="4" y="97"/>
                    <a:pt x="7" y="106"/>
                  </a:cubicBezTo>
                  <a:cubicBezTo>
                    <a:pt x="9" y="115"/>
                    <a:pt x="15" y="123"/>
                    <a:pt x="21" y="129"/>
                  </a:cubicBezTo>
                  <a:cubicBezTo>
                    <a:pt x="24" y="131"/>
                    <a:pt x="28" y="131"/>
                    <a:pt x="31" y="131"/>
                  </a:cubicBezTo>
                  <a:cubicBezTo>
                    <a:pt x="35" y="131"/>
                    <a:pt x="38" y="131"/>
                    <a:pt x="41" y="129"/>
                  </a:cubicBezTo>
                  <a:lnTo>
                    <a:pt x="160" y="86"/>
                  </a:lnTo>
                  <a:lnTo>
                    <a:pt x="160" y="514"/>
                  </a:lnTo>
                  <a:lnTo>
                    <a:pt x="33" y="514"/>
                  </a:lnTo>
                  <a:cubicBezTo>
                    <a:pt x="24" y="514"/>
                    <a:pt x="15" y="517"/>
                    <a:pt x="9" y="523"/>
                  </a:cubicBezTo>
                  <a:cubicBezTo>
                    <a:pt x="1" y="538"/>
                    <a:pt x="1" y="558"/>
                    <a:pt x="9" y="572"/>
                  </a:cubicBezTo>
                  <a:cubicBezTo>
                    <a:pt x="14" y="577"/>
                    <a:pt x="20" y="579"/>
                    <a:pt x="26" y="579"/>
                  </a:cubicBezTo>
                  <a:cubicBezTo>
                    <a:pt x="28" y="579"/>
                    <a:pt x="30" y="579"/>
                    <a:pt x="33" y="578"/>
                  </a:cubicBezTo>
                  <a:lnTo>
                    <a:pt x="354" y="578"/>
                  </a:lnTo>
                  <a:cubicBezTo>
                    <a:pt x="357" y="579"/>
                    <a:pt x="359" y="579"/>
                    <a:pt x="361" y="579"/>
                  </a:cubicBezTo>
                  <a:cubicBezTo>
                    <a:pt x="367" y="579"/>
                    <a:pt x="373" y="577"/>
                    <a:pt x="377" y="572"/>
                  </a:cubicBezTo>
                  <a:cubicBezTo>
                    <a:pt x="386" y="558"/>
                    <a:pt x="386" y="538"/>
                    <a:pt x="377" y="523"/>
                  </a:cubicBezTo>
                  <a:cubicBezTo>
                    <a:pt x="372" y="517"/>
                    <a:pt x="363" y="514"/>
                    <a:pt x="354" y="514"/>
                  </a:cubicBezTo>
                  <a:lnTo>
                    <a:pt x="233" y="514"/>
                  </a:lnTo>
                  <a:lnTo>
                    <a:pt x="233" y="33"/>
                  </a:lnTo>
                  <a:cubicBezTo>
                    <a:pt x="235" y="22"/>
                    <a:pt x="230" y="13"/>
                    <a:pt x="224" y="7"/>
                  </a:cubicBezTo>
                  <a:cubicBezTo>
                    <a:pt x="217" y="3"/>
                    <a:pt x="211" y="0"/>
                    <a:pt x="205"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0" name="Google Shape;250;p60"/>
            <p:cNvSpPr/>
            <p:nvPr/>
          </p:nvSpPr>
          <p:spPr>
            <a:xfrm>
              <a:off x="2011763" y="2349301"/>
              <a:ext cx="26537" cy="4049"/>
            </a:xfrm>
            <a:custGeom>
              <a:avLst/>
              <a:gdLst/>
              <a:ahLst/>
              <a:cxnLst/>
              <a:rect l="l" t="t" r="r" b="b"/>
              <a:pathLst>
                <a:path w="426" h="65" extrusionOk="0">
                  <a:moveTo>
                    <a:pt x="32" y="0"/>
                  </a:moveTo>
                  <a:cubicBezTo>
                    <a:pt x="23" y="0"/>
                    <a:pt x="15" y="3"/>
                    <a:pt x="9" y="9"/>
                  </a:cubicBezTo>
                  <a:cubicBezTo>
                    <a:pt x="3" y="15"/>
                    <a:pt x="0" y="23"/>
                    <a:pt x="3" y="32"/>
                  </a:cubicBezTo>
                  <a:cubicBezTo>
                    <a:pt x="0" y="41"/>
                    <a:pt x="3" y="49"/>
                    <a:pt x="9" y="58"/>
                  </a:cubicBezTo>
                  <a:cubicBezTo>
                    <a:pt x="13" y="62"/>
                    <a:pt x="19" y="65"/>
                    <a:pt x="25" y="65"/>
                  </a:cubicBezTo>
                  <a:cubicBezTo>
                    <a:pt x="27" y="65"/>
                    <a:pt x="30" y="65"/>
                    <a:pt x="32" y="64"/>
                  </a:cubicBezTo>
                  <a:lnTo>
                    <a:pt x="394" y="64"/>
                  </a:lnTo>
                  <a:cubicBezTo>
                    <a:pt x="396" y="65"/>
                    <a:pt x="399" y="65"/>
                    <a:pt x="401" y="65"/>
                  </a:cubicBezTo>
                  <a:cubicBezTo>
                    <a:pt x="407" y="65"/>
                    <a:pt x="413" y="62"/>
                    <a:pt x="417" y="58"/>
                  </a:cubicBezTo>
                  <a:cubicBezTo>
                    <a:pt x="423" y="49"/>
                    <a:pt x="426" y="41"/>
                    <a:pt x="423" y="32"/>
                  </a:cubicBezTo>
                  <a:cubicBezTo>
                    <a:pt x="426" y="23"/>
                    <a:pt x="423" y="15"/>
                    <a:pt x="417" y="9"/>
                  </a:cubicBezTo>
                  <a:cubicBezTo>
                    <a:pt x="411" y="3"/>
                    <a:pt x="403" y="0"/>
                    <a:pt x="394"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1" name="Google Shape;251;p60"/>
            <p:cNvSpPr/>
            <p:nvPr/>
          </p:nvSpPr>
          <p:spPr>
            <a:xfrm>
              <a:off x="2050011" y="2333354"/>
              <a:ext cx="24045" cy="36005"/>
            </a:xfrm>
            <a:custGeom>
              <a:avLst/>
              <a:gdLst/>
              <a:ahLst/>
              <a:cxnLst/>
              <a:rect l="l" t="t" r="r" b="b"/>
              <a:pathLst>
                <a:path w="386" h="578" extrusionOk="0">
                  <a:moveTo>
                    <a:pt x="25" y="0"/>
                  </a:moveTo>
                  <a:cubicBezTo>
                    <a:pt x="19" y="0"/>
                    <a:pt x="13" y="3"/>
                    <a:pt x="9" y="7"/>
                  </a:cubicBezTo>
                  <a:cubicBezTo>
                    <a:pt x="3" y="16"/>
                    <a:pt x="0" y="24"/>
                    <a:pt x="0" y="33"/>
                  </a:cubicBezTo>
                  <a:lnTo>
                    <a:pt x="0" y="134"/>
                  </a:lnTo>
                  <a:cubicBezTo>
                    <a:pt x="0" y="143"/>
                    <a:pt x="3" y="152"/>
                    <a:pt x="9" y="158"/>
                  </a:cubicBezTo>
                  <a:cubicBezTo>
                    <a:pt x="18" y="163"/>
                    <a:pt x="26" y="166"/>
                    <a:pt x="38" y="166"/>
                  </a:cubicBezTo>
                  <a:cubicBezTo>
                    <a:pt x="47" y="166"/>
                    <a:pt x="58" y="163"/>
                    <a:pt x="64" y="158"/>
                  </a:cubicBezTo>
                  <a:cubicBezTo>
                    <a:pt x="70" y="152"/>
                    <a:pt x="73" y="143"/>
                    <a:pt x="73" y="134"/>
                  </a:cubicBezTo>
                  <a:lnTo>
                    <a:pt x="73" y="65"/>
                  </a:lnTo>
                  <a:lnTo>
                    <a:pt x="299" y="65"/>
                  </a:lnTo>
                  <a:lnTo>
                    <a:pt x="104" y="540"/>
                  </a:lnTo>
                  <a:cubicBezTo>
                    <a:pt x="102" y="546"/>
                    <a:pt x="102" y="557"/>
                    <a:pt x="104" y="563"/>
                  </a:cubicBezTo>
                  <a:cubicBezTo>
                    <a:pt x="110" y="572"/>
                    <a:pt x="119" y="575"/>
                    <a:pt x="128" y="578"/>
                  </a:cubicBezTo>
                  <a:cubicBezTo>
                    <a:pt x="139" y="578"/>
                    <a:pt x="148" y="578"/>
                    <a:pt x="159" y="575"/>
                  </a:cubicBezTo>
                  <a:cubicBezTo>
                    <a:pt x="165" y="569"/>
                    <a:pt x="174" y="563"/>
                    <a:pt x="177" y="554"/>
                  </a:cubicBezTo>
                  <a:lnTo>
                    <a:pt x="383" y="53"/>
                  </a:lnTo>
                  <a:cubicBezTo>
                    <a:pt x="383" y="50"/>
                    <a:pt x="383" y="48"/>
                    <a:pt x="383" y="45"/>
                  </a:cubicBezTo>
                  <a:cubicBezTo>
                    <a:pt x="383" y="39"/>
                    <a:pt x="383" y="36"/>
                    <a:pt x="383" y="33"/>
                  </a:cubicBezTo>
                  <a:cubicBezTo>
                    <a:pt x="385" y="24"/>
                    <a:pt x="383" y="16"/>
                    <a:pt x="377" y="7"/>
                  </a:cubicBezTo>
                  <a:cubicBezTo>
                    <a:pt x="372" y="3"/>
                    <a:pt x="367" y="0"/>
                    <a:pt x="360" y="0"/>
                  </a:cubicBezTo>
                  <a:cubicBezTo>
                    <a:pt x="358" y="0"/>
                    <a:pt x="356" y="0"/>
                    <a:pt x="354" y="1"/>
                  </a:cubicBezTo>
                  <a:lnTo>
                    <a:pt x="32" y="1"/>
                  </a:lnTo>
                  <a:cubicBezTo>
                    <a:pt x="30" y="0"/>
                    <a:pt x="27" y="0"/>
                    <a:pt x="25"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2" name="Google Shape;252;p60"/>
            <p:cNvSpPr/>
            <p:nvPr/>
          </p:nvSpPr>
          <p:spPr>
            <a:xfrm>
              <a:off x="2083899" y="2332482"/>
              <a:ext cx="27533" cy="36192"/>
            </a:xfrm>
            <a:custGeom>
              <a:avLst/>
              <a:gdLst/>
              <a:ahLst/>
              <a:cxnLst/>
              <a:rect l="l" t="t" r="r" b="b"/>
              <a:pathLst>
                <a:path w="442" h="581" extrusionOk="0">
                  <a:moveTo>
                    <a:pt x="264" y="108"/>
                  </a:moveTo>
                  <a:lnTo>
                    <a:pt x="261" y="345"/>
                  </a:lnTo>
                  <a:lnTo>
                    <a:pt x="99" y="345"/>
                  </a:lnTo>
                  <a:lnTo>
                    <a:pt x="264" y="108"/>
                  </a:lnTo>
                  <a:close/>
                  <a:moveTo>
                    <a:pt x="290" y="1"/>
                  </a:moveTo>
                  <a:cubicBezTo>
                    <a:pt x="282" y="1"/>
                    <a:pt x="270" y="4"/>
                    <a:pt x="261" y="9"/>
                  </a:cubicBezTo>
                  <a:cubicBezTo>
                    <a:pt x="253" y="15"/>
                    <a:pt x="244" y="21"/>
                    <a:pt x="238" y="33"/>
                  </a:cubicBezTo>
                  <a:lnTo>
                    <a:pt x="7" y="351"/>
                  </a:lnTo>
                  <a:cubicBezTo>
                    <a:pt x="4" y="360"/>
                    <a:pt x="1" y="366"/>
                    <a:pt x="4" y="374"/>
                  </a:cubicBezTo>
                  <a:cubicBezTo>
                    <a:pt x="1" y="383"/>
                    <a:pt x="4" y="392"/>
                    <a:pt x="9" y="400"/>
                  </a:cubicBezTo>
                  <a:cubicBezTo>
                    <a:pt x="14" y="405"/>
                    <a:pt x="19" y="407"/>
                    <a:pt x="26" y="407"/>
                  </a:cubicBezTo>
                  <a:cubicBezTo>
                    <a:pt x="28" y="407"/>
                    <a:pt x="30" y="407"/>
                    <a:pt x="33" y="406"/>
                  </a:cubicBezTo>
                  <a:lnTo>
                    <a:pt x="261" y="406"/>
                  </a:lnTo>
                  <a:lnTo>
                    <a:pt x="261" y="516"/>
                  </a:lnTo>
                  <a:lnTo>
                    <a:pt x="192" y="516"/>
                  </a:lnTo>
                  <a:cubicBezTo>
                    <a:pt x="190" y="516"/>
                    <a:pt x="187" y="515"/>
                    <a:pt x="185" y="515"/>
                  </a:cubicBezTo>
                  <a:cubicBezTo>
                    <a:pt x="179" y="515"/>
                    <a:pt x="172" y="518"/>
                    <a:pt x="166" y="522"/>
                  </a:cubicBezTo>
                  <a:cubicBezTo>
                    <a:pt x="157" y="540"/>
                    <a:pt x="157" y="557"/>
                    <a:pt x="166" y="574"/>
                  </a:cubicBezTo>
                  <a:cubicBezTo>
                    <a:pt x="175" y="580"/>
                    <a:pt x="183" y="580"/>
                    <a:pt x="192" y="580"/>
                  </a:cubicBezTo>
                  <a:lnTo>
                    <a:pt x="395" y="580"/>
                  </a:lnTo>
                  <a:cubicBezTo>
                    <a:pt x="403" y="580"/>
                    <a:pt x="412" y="580"/>
                    <a:pt x="418" y="574"/>
                  </a:cubicBezTo>
                  <a:cubicBezTo>
                    <a:pt x="429" y="557"/>
                    <a:pt x="429" y="540"/>
                    <a:pt x="418" y="522"/>
                  </a:cubicBezTo>
                  <a:cubicBezTo>
                    <a:pt x="414" y="518"/>
                    <a:pt x="408" y="515"/>
                    <a:pt x="402" y="515"/>
                  </a:cubicBezTo>
                  <a:cubicBezTo>
                    <a:pt x="399" y="515"/>
                    <a:pt x="397" y="516"/>
                    <a:pt x="395" y="516"/>
                  </a:cubicBezTo>
                  <a:lnTo>
                    <a:pt x="334" y="516"/>
                  </a:lnTo>
                  <a:lnTo>
                    <a:pt x="334" y="406"/>
                  </a:lnTo>
                  <a:lnTo>
                    <a:pt x="409" y="406"/>
                  </a:lnTo>
                  <a:cubicBezTo>
                    <a:pt x="412" y="407"/>
                    <a:pt x="414" y="407"/>
                    <a:pt x="416" y="407"/>
                  </a:cubicBezTo>
                  <a:cubicBezTo>
                    <a:pt x="422" y="407"/>
                    <a:pt x="428" y="405"/>
                    <a:pt x="432" y="400"/>
                  </a:cubicBezTo>
                  <a:cubicBezTo>
                    <a:pt x="438" y="392"/>
                    <a:pt x="441" y="383"/>
                    <a:pt x="441" y="374"/>
                  </a:cubicBezTo>
                  <a:cubicBezTo>
                    <a:pt x="441" y="366"/>
                    <a:pt x="438" y="357"/>
                    <a:pt x="432" y="348"/>
                  </a:cubicBezTo>
                  <a:cubicBezTo>
                    <a:pt x="427" y="343"/>
                    <a:pt x="418" y="343"/>
                    <a:pt x="409" y="343"/>
                  </a:cubicBezTo>
                  <a:lnTo>
                    <a:pt x="334" y="343"/>
                  </a:lnTo>
                  <a:lnTo>
                    <a:pt x="334" y="38"/>
                  </a:lnTo>
                  <a:cubicBezTo>
                    <a:pt x="334" y="30"/>
                    <a:pt x="331" y="18"/>
                    <a:pt x="322" y="12"/>
                  </a:cubicBezTo>
                  <a:cubicBezTo>
                    <a:pt x="314" y="4"/>
                    <a:pt x="302" y="1"/>
                    <a:pt x="290" y="1"/>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3" name="Google Shape;253;p60"/>
            <p:cNvSpPr/>
            <p:nvPr/>
          </p:nvSpPr>
          <p:spPr>
            <a:xfrm>
              <a:off x="1761282" y="2257170"/>
              <a:ext cx="11400" cy="13144"/>
            </a:xfrm>
            <a:custGeom>
              <a:avLst/>
              <a:gdLst/>
              <a:ahLst/>
              <a:cxnLst/>
              <a:rect l="l" t="t" r="r" b="b"/>
              <a:pathLst>
                <a:path w="183" h="211" extrusionOk="0">
                  <a:moveTo>
                    <a:pt x="174" y="1"/>
                  </a:moveTo>
                  <a:cubicBezTo>
                    <a:pt x="173" y="1"/>
                    <a:pt x="172" y="1"/>
                    <a:pt x="171" y="2"/>
                  </a:cubicBezTo>
                  <a:lnTo>
                    <a:pt x="3" y="2"/>
                  </a:lnTo>
                  <a:cubicBezTo>
                    <a:pt x="0" y="11"/>
                    <a:pt x="0" y="16"/>
                    <a:pt x="3" y="22"/>
                  </a:cubicBezTo>
                  <a:cubicBezTo>
                    <a:pt x="6" y="25"/>
                    <a:pt x="9" y="25"/>
                    <a:pt x="12" y="25"/>
                  </a:cubicBezTo>
                  <a:lnTo>
                    <a:pt x="35" y="25"/>
                  </a:lnTo>
                  <a:lnTo>
                    <a:pt x="35" y="187"/>
                  </a:lnTo>
                  <a:lnTo>
                    <a:pt x="12" y="187"/>
                  </a:lnTo>
                  <a:cubicBezTo>
                    <a:pt x="11" y="186"/>
                    <a:pt x="10" y="186"/>
                    <a:pt x="9" y="186"/>
                  </a:cubicBezTo>
                  <a:cubicBezTo>
                    <a:pt x="7" y="186"/>
                    <a:pt x="5" y="187"/>
                    <a:pt x="3" y="187"/>
                  </a:cubicBezTo>
                  <a:cubicBezTo>
                    <a:pt x="0" y="193"/>
                    <a:pt x="0" y="202"/>
                    <a:pt x="3" y="207"/>
                  </a:cubicBezTo>
                  <a:cubicBezTo>
                    <a:pt x="6" y="207"/>
                    <a:pt x="9" y="210"/>
                    <a:pt x="12" y="210"/>
                  </a:cubicBezTo>
                  <a:lnTo>
                    <a:pt x="102" y="210"/>
                  </a:lnTo>
                  <a:cubicBezTo>
                    <a:pt x="105" y="210"/>
                    <a:pt x="108" y="207"/>
                    <a:pt x="111" y="207"/>
                  </a:cubicBezTo>
                  <a:cubicBezTo>
                    <a:pt x="113" y="202"/>
                    <a:pt x="113" y="193"/>
                    <a:pt x="111" y="187"/>
                  </a:cubicBezTo>
                  <a:cubicBezTo>
                    <a:pt x="109" y="187"/>
                    <a:pt x="107" y="186"/>
                    <a:pt x="105" y="186"/>
                  </a:cubicBezTo>
                  <a:cubicBezTo>
                    <a:pt x="104" y="186"/>
                    <a:pt x="103" y="186"/>
                    <a:pt x="102" y="187"/>
                  </a:cubicBezTo>
                  <a:lnTo>
                    <a:pt x="61" y="187"/>
                  </a:lnTo>
                  <a:lnTo>
                    <a:pt x="61" y="118"/>
                  </a:lnTo>
                  <a:lnTo>
                    <a:pt x="105" y="118"/>
                  </a:lnTo>
                  <a:lnTo>
                    <a:pt x="105" y="132"/>
                  </a:lnTo>
                  <a:cubicBezTo>
                    <a:pt x="105" y="135"/>
                    <a:pt x="108" y="138"/>
                    <a:pt x="108" y="141"/>
                  </a:cubicBezTo>
                  <a:cubicBezTo>
                    <a:pt x="111" y="141"/>
                    <a:pt x="116" y="144"/>
                    <a:pt x="119" y="144"/>
                  </a:cubicBezTo>
                  <a:cubicBezTo>
                    <a:pt x="122" y="144"/>
                    <a:pt x="125" y="141"/>
                    <a:pt x="128" y="141"/>
                  </a:cubicBezTo>
                  <a:cubicBezTo>
                    <a:pt x="131" y="138"/>
                    <a:pt x="131" y="135"/>
                    <a:pt x="131" y="132"/>
                  </a:cubicBezTo>
                  <a:lnTo>
                    <a:pt x="131" y="74"/>
                  </a:lnTo>
                  <a:cubicBezTo>
                    <a:pt x="131" y="71"/>
                    <a:pt x="131" y="68"/>
                    <a:pt x="128" y="66"/>
                  </a:cubicBezTo>
                  <a:cubicBezTo>
                    <a:pt x="126" y="66"/>
                    <a:pt x="124" y="64"/>
                    <a:pt x="122" y="64"/>
                  </a:cubicBezTo>
                  <a:cubicBezTo>
                    <a:pt x="121" y="64"/>
                    <a:pt x="120" y="65"/>
                    <a:pt x="119" y="66"/>
                  </a:cubicBezTo>
                  <a:cubicBezTo>
                    <a:pt x="118" y="65"/>
                    <a:pt x="117" y="64"/>
                    <a:pt x="116" y="64"/>
                  </a:cubicBezTo>
                  <a:cubicBezTo>
                    <a:pt x="113" y="64"/>
                    <a:pt x="110" y="66"/>
                    <a:pt x="108" y="66"/>
                  </a:cubicBezTo>
                  <a:cubicBezTo>
                    <a:pt x="108" y="68"/>
                    <a:pt x="105" y="71"/>
                    <a:pt x="105" y="74"/>
                  </a:cubicBezTo>
                  <a:lnTo>
                    <a:pt x="105" y="92"/>
                  </a:lnTo>
                  <a:lnTo>
                    <a:pt x="61" y="92"/>
                  </a:lnTo>
                  <a:lnTo>
                    <a:pt x="61" y="22"/>
                  </a:lnTo>
                  <a:lnTo>
                    <a:pt x="157" y="22"/>
                  </a:lnTo>
                  <a:lnTo>
                    <a:pt x="157" y="60"/>
                  </a:lnTo>
                  <a:cubicBezTo>
                    <a:pt x="154" y="63"/>
                    <a:pt x="157" y="66"/>
                    <a:pt x="160" y="68"/>
                  </a:cubicBezTo>
                  <a:cubicBezTo>
                    <a:pt x="163" y="68"/>
                    <a:pt x="166" y="71"/>
                    <a:pt x="168" y="71"/>
                  </a:cubicBezTo>
                  <a:cubicBezTo>
                    <a:pt x="171" y="71"/>
                    <a:pt x="177" y="68"/>
                    <a:pt x="180" y="68"/>
                  </a:cubicBezTo>
                  <a:cubicBezTo>
                    <a:pt x="180" y="66"/>
                    <a:pt x="183" y="63"/>
                    <a:pt x="183" y="60"/>
                  </a:cubicBezTo>
                  <a:lnTo>
                    <a:pt x="183" y="13"/>
                  </a:lnTo>
                  <a:cubicBezTo>
                    <a:pt x="183" y="11"/>
                    <a:pt x="180" y="5"/>
                    <a:pt x="180" y="2"/>
                  </a:cubicBezTo>
                  <a:cubicBezTo>
                    <a:pt x="178" y="2"/>
                    <a:pt x="176" y="1"/>
                    <a:pt x="174"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4" name="Google Shape;254;p60"/>
            <p:cNvSpPr/>
            <p:nvPr/>
          </p:nvSpPr>
          <p:spPr>
            <a:xfrm>
              <a:off x="1775734" y="2255800"/>
              <a:ext cx="10154" cy="14514"/>
            </a:xfrm>
            <a:custGeom>
              <a:avLst/>
              <a:gdLst/>
              <a:ahLst/>
              <a:cxnLst/>
              <a:rect l="l" t="t" r="r" b="b"/>
              <a:pathLst>
                <a:path w="163" h="233" extrusionOk="0">
                  <a:moveTo>
                    <a:pt x="20" y="1"/>
                  </a:moveTo>
                  <a:cubicBezTo>
                    <a:pt x="18" y="1"/>
                    <a:pt x="15" y="1"/>
                    <a:pt x="12" y="4"/>
                  </a:cubicBezTo>
                  <a:cubicBezTo>
                    <a:pt x="9" y="6"/>
                    <a:pt x="9" y="9"/>
                    <a:pt x="9" y="12"/>
                  </a:cubicBezTo>
                  <a:cubicBezTo>
                    <a:pt x="9" y="15"/>
                    <a:pt x="9" y="18"/>
                    <a:pt x="12" y="21"/>
                  </a:cubicBezTo>
                  <a:cubicBezTo>
                    <a:pt x="15" y="24"/>
                    <a:pt x="18" y="24"/>
                    <a:pt x="20" y="24"/>
                  </a:cubicBezTo>
                  <a:lnTo>
                    <a:pt x="67" y="24"/>
                  </a:lnTo>
                  <a:lnTo>
                    <a:pt x="67" y="206"/>
                  </a:lnTo>
                  <a:lnTo>
                    <a:pt x="12" y="206"/>
                  </a:lnTo>
                  <a:cubicBezTo>
                    <a:pt x="9" y="206"/>
                    <a:pt x="6" y="206"/>
                    <a:pt x="3" y="209"/>
                  </a:cubicBezTo>
                  <a:cubicBezTo>
                    <a:pt x="0" y="215"/>
                    <a:pt x="0" y="224"/>
                    <a:pt x="3" y="229"/>
                  </a:cubicBezTo>
                  <a:cubicBezTo>
                    <a:pt x="6" y="229"/>
                    <a:pt x="9" y="232"/>
                    <a:pt x="12" y="232"/>
                  </a:cubicBezTo>
                  <a:lnTo>
                    <a:pt x="151" y="232"/>
                  </a:lnTo>
                  <a:cubicBezTo>
                    <a:pt x="154" y="232"/>
                    <a:pt x="157" y="229"/>
                    <a:pt x="160" y="229"/>
                  </a:cubicBezTo>
                  <a:cubicBezTo>
                    <a:pt x="162" y="224"/>
                    <a:pt x="162" y="215"/>
                    <a:pt x="160" y="209"/>
                  </a:cubicBezTo>
                  <a:cubicBezTo>
                    <a:pt x="157" y="206"/>
                    <a:pt x="154" y="206"/>
                    <a:pt x="151" y="206"/>
                  </a:cubicBezTo>
                  <a:lnTo>
                    <a:pt x="93" y="206"/>
                  </a:lnTo>
                  <a:lnTo>
                    <a:pt x="93" y="12"/>
                  </a:lnTo>
                  <a:cubicBezTo>
                    <a:pt x="93" y="9"/>
                    <a:pt x="93" y="6"/>
                    <a:pt x="93" y="4"/>
                  </a:cubicBezTo>
                  <a:cubicBezTo>
                    <a:pt x="90" y="1"/>
                    <a:pt x="87" y="1"/>
                    <a:pt x="84"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5" name="Google Shape;255;p60"/>
            <p:cNvSpPr/>
            <p:nvPr/>
          </p:nvSpPr>
          <p:spPr>
            <a:xfrm>
              <a:off x="1789252" y="2255239"/>
              <a:ext cx="10154" cy="14950"/>
            </a:xfrm>
            <a:custGeom>
              <a:avLst/>
              <a:gdLst/>
              <a:ahLst/>
              <a:cxnLst/>
              <a:rect l="l" t="t" r="r" b="b"/>
              <a:pathLst>
                <a:path w="163" h="240" extrusionOk="0">
                  <a:moveTo>
                    <a:pt x="79" y="1"/>
                  </a:moveTo>
                  <a:cubicBezTo>
                    <a:pt x="73" y="1"/>
                    <a:pt x="67" y="1"/>
                    <a:pt x="64" y="4"/>
                  </a:cubicBezTo>
                  <a:cubicBezTo>
                    <a:pt x="61" y="7"/>
                    <a:pt x="61" y="10"/>
                    <a:pt x="61" y="13"/>
                  </a:cubicBezTo>
                  <a:lnTo>
                    <a:pt x="61" y="36"/>
                  </a:lnTo>
                  <a:cubicBezTo>
                    <a:pt x="61" y="39"/>
                    <a:pt x="61" y="42"/>
                    <a:pt x="64" y="44"/>
                  </a:cubicBezTo>
                  <a:cubicBezTo>
                    <a:pt x="67" y="47"/>
                    <a:pt x="73" y="47"/>
                    <a:pt x="79" y="47"/>
                  </a:cubicBezTo>
                  <a:cubicBezTo>
                    <a:pt x="82" y="47"/>
                    <a:pt x="87" y="47"/>
                    <a:pt x="90" y="44"/>
                  </a:cubicBezTo>
                  <a:cubicBezTo>
                    <a:pt x="93" y="42"/>
                    <a:pt x="93" y="39"/>
                    <a:pt x="93" y="36"/>
                  </a:cubicBezTo>
                  <a:lnTo>
                    <a:pt x="93" y="13"/>
                  </a:lnTo>
                  <a:cubicBezTo>
                    <a:pt x="93" y="10"/>
                    <a:pt x="93" y="7"/>
                    <a:pt x="90" y="4"/>
                  </a:cubicBezTo>
                  <a:cubicBezTo>
                    <a:pt x="87" y="1"/>
                    <a:pt x="82" y="1"/>
                    <a:pt x="79" y="1"/>
                  </a:cubicBezTo>
                  <a:close/>
                  <a:moveTo>
                    <a:pt x="24" y="76"/>
                  </a:moveTo>
                  <a:cubicBezTo>
                    <a:pt x="21" y="76"/>
                    <a:pt x="18" y="79"/>
                    <a:pt x="15" y="79"/>
                  </a:cubicBezTo>
                  <a:cubicBezTo>
                    <a:pt x="12" y="82"/>
                    <a:pt x="12" y="88"/>
                    <a:pt x="12" y="91"/>
                  </a:cubicBezTo>
                  <a:cubicBezTo>
                    <a:pt x="12" y="94"/>
                    <a:pt x="12" y="97"/>
                    <a:pt x="15" y="99"/>
                  </a:cubicBezTo>
                  <a:cubicBezTo>
                    <a:pt x="18" y="102"/>
                    <a:pt x="21" y="102"/>
                    <a:pt x="24" y="102"/>
                  </a:cubicBezTo>
                  <a:lnTo>
                    <a:pt x="67" y="102"/>
                  </a:lnTo>
                  <a:lnTo>
                    <a:pt x="67" y="215"/>
                  </a:lnTo>
                  <a:lnTo>
                    <a:pt x="12" y="215"/>
                  </a:lnTo>
                  <a:cubicBezTo>
                    <a:pt x="9" y="215"/>
                    <a:pt x="6" y="215"/>
                    <a:pt x="3" y="218"/>
                  </a:cubicBezTo>
                  <a:cubicBezTo>
                    <a:pt x="0" y="224"/>
                    <a:pt x="0" y="233"/>
                    <a:pt x="3" y="238"/>
                  </a:cubicBezTo>
                  <a:cubicBezTo>
                    <a:pt x="5" y="238"/>
                    <a:pt x="7" y="240"/>
                    <a:pt x="9" y="240"/>
                  </a:cubicBezTo>
                  <a:cubicBezTo>
                    <a:pt x="10" y="240"/>
                    <a:pt x="11" y="239"/>
                    <a:pt x="12" y="238"/>
                  </a:cubicBezTo>
                  <a:lnTo>
                    <a:pt x="151" y="238"/>
                  </a:lnTo>
                  <a:cubicBezTo>
                    <a:pt x="152" y="239"/>
                    <a:pt x="153" y="240"/>
                    <a:pt x="154" y="240"/>
                  </a:cubicBezTo>
                  <a:cubicBezTo>
                    <a:pt x="156" y="240"/>
                    <a:pt x="158" y="238"/>
                    <a:pt x="160" y="238"/>
                  </a:cubicBezTo>
                  <a:cubicBezTo>
                    <a:pt x="163" y="233"/>
                    <a:pt x="163" y="224"/>
                    <a:pt x="160" y="218"/>
                  </a:cubicBezTo>
                  <a:cubicBezTo>
                    <a:pt x="157" y="215"/>
                    <a:pt x="154" y="215"/>
                    <a:pt x="151" y="215"/>
                  </a:cubicBezTo>
                  <a:lnTo>
                    <a:pt x="93" y="215"/>
                  </a:lnTo>
                  <a:lnTo>
                    <a:pt x="93" y="91"/>
                  </a:lnTo>
                  <a:cubicBezTo>
                    <a:pt x="93" y="88"/>
                    <a:pt x="93" y="82"/>
                    <a:pt x="90" y="79"/>
                  </a:cubicBezTo>
                  <a:cubicBezTo>
                    <a:pt x="90" y="79"/>
                    <a:pt x="87" y="76"/>
                    <a:pt x="84" y="76"/>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6" name="Google Shape;256;p60"/>
            <p:cNvSpPr/>
            <p:nvPr/>
          </p:nvSpPr>
          <p:spPr>
            <a:xfrm>
              <a:off x="1802084" y="2259786"/>
              <a:ext cx="11586" cy="15012"/>
            </a:xfrm>
            <a:custGeom>
              <a:avLst/>
              <a:gdLst/>
              <a:ahLst/>
              <a:cxnLst/>
              <a:rect l="l" t="t" r="r" b="b"/>
              <a:pathLst>
                <a:path w="186" h="241" extrusionOk="0">
                  <a:moveTo>
                    <a:pt x="78" y="26"/>
                  </a:moveTo>
                  <a:cubicBezTo>
                    <a:pt x="84" y="26"/>
                    <a:pt x="93" y="29"/>
                    <a:pt x="99" y="32"/>
                  </a:cubicBezTo>
                  <a:cubicBezTo>
                    <a:pt x="107" y="32"/>
                    <a:pt x="113" y="35"/>
                    <a:pt x="116" y="41"/>
                  </a:cubicBezTo>
                  <a:cubicBezTo>
                    <a:pt x="122" y="47"/>
                    <a:pt x="125" y="53"/>
                    <a:pt x="128" y="58"/>
                  </a:cubicBezTo>
                  <a:cubicBezTo>
                    <a:pt x="130" y="67"/>
                    <a:pt x="133" y="73"/>
                    <a:pt x="130" y="81"/>
                  </a:cubicBezTo>
                  <a:cubicBezTo>
                    <a:pt x="133" y="90"/>
                    <a:pt x="130" y="96"/>
                    <a:pt x="128" y="105"/>
                  </a:cubicBezTo>
                  <a:cubicBezTo>
                    <a:pt x="125" y="110"/>
                    <a:pt x="122" y="116"/>
                    <a:pt x="116" y="122"/>
                  </a:cubicBezTo>
                  <a:cubicBezTo>
                    <a:pt x="113" y="128"/>
                    <a:pt x="107" y="131"/>
                    <a:pt x="99" y="131"/>
                  </a:cubicBezTo>
                  <a:cubicBezTo>
                    <a:pt x="93" y="134"/>
                    <a:pt x="84" y="137"/>
                    <a:pt x="78" y="137"/>
                  </a:cubicBezTo>
                  <a:cubicBezTo>
                    <a:pt x="70" y="137"/>
                    <a:pt x="64" y="134"/>
                    <a:pt x="58" y="131"/>
                  </a:cubicBezTo>
                  <a:cubicBezTo>
                    <a:pt x="52" y="131"/>
                    <a:pt x="46" y="125"/>
                    <a:pt x="41" y="119"/>
                  </a:cubicBezTo>
                  <a:cubicBezTo>
                    <a:pt x="38" y="116"/>
                    <a:pt x="35" y="110"/>
                    <a:pt x="32" y="105"/>
                  </a:cubicBezTo>
                  <a:cubicBezTo>
                    <a:pt x="26" y="90"/>
                    <a:pt x="26" y="73"/>
                    <a:pt x="32" y="58"/>
                  </a:cubicBezTo>
                  <a:cubicBezTo>
                    <a:pt x="35" y="53"/>
                    <a:pt x="38" y="47"/>
                    <a:pt x="41" y="44"/>
                  </a:cubicBezTo>
                  <a:cubicBezTo>
                    <a:pt x="46" y="38"/>
                    <a:pt x="52" y="32"/>
                    <a:pt x="58" y="32"/>
                  </a:cubicBezTo>
                  <a:cubicBezTo>
                    <a:pt x="64" y="29"/>
                    <a:pt x="70" y="26"/>
                    <a:pt x="78" y="26"/>
                  </a:cubicBezTo>
                  <a:close/>
                  <a:moveTo>
                    <a:pt x="75" y="0"/>
                  </a:moveTo>
                  <a:cubicBezTo>
                    <a:pt x="67" y="0"/>
                    <a:pt x="55" y="3"/>
                    <a:pt x="46" y="6"/>
                  </a:cubicBezTo>
                  <a:cubicBezTo>
                    <a:pt x="38" y="9"/>
                    <a:pt x="29" y="15"/>
                    <a:pt x="23" y="24"/>
                  </a:cubicBezTo>
                  <a:cubicBezTo>
                    <a:pt x="15" y="29"/>
                    <a:pt x="9" y="38"/>
                    <a:pt x="6" y="47"/>
                  </a:cubicBezTo>
                  <a:cubicBezTo>
                    <a:pt x="3" y="58"/>
                    <a:pt x="0" y="70"/>
                    <a:pt x="0" y="81"/>
                  </a:cubicBezTo>
                  <a:cubicBezTo>
                    <a:pt x="0" y="93"/>
                    <a:pt x="3" y="105"/>
                    <a:pt x="6" y="116"/>
                  </a:cubicBezTo>
                  <a:cubicBezTo>
                    <a:pt x="9" y="125"/>
                    <a:pt x="15" y="134"/>
                    <a:pt x="23" y="139"/>
                  </a:cubicBezTo>
                  <a:cubicBezTo>
                    <a:pt x="29" y="148"/>
                    <a:pt x="38" y="154"/>
                    <a:pt x="46" y="157"/>
                  </a:cubicBezTo>
                  <a:cubicBezTo>
                    <a:pt x="55" y="160"/>
                    <a:pt x="67" y="163"/>
                    <a:pt x="75" y="163"/>
                  </a:cubicBezTo>
                  <a:cubicBezTo>
                    <a:pt x="87" y="163"/>
                    <a:pt x="99" y="160"/>
                    <a:pt x="107" y="154"/>
                  </a:cubicBezTo>
                  <a:cubicBezTo>
                    <a:pt x="116" y="151"/>
                    <a:pt x="125" y="142"/>
                    <a:pt x="130" y="134"/>
                  </a:cubicBezTo>
                  <a:lnTo>
                    <a:pt x="130" y="171"/>
                  </a:lnTo>
                  <a:cubicBezTo>
                    <a:pt x="133" y="177"/>
                    <a:pt x="130" y="183"/>
                    <a:pt x="128" y="189"/>
                  </a:cubicBezTo>
                  <a:cubicBezTo>
                    <a:pt x="128" y="194"/>
                    <a:pt x="125" y="197"/>
                    <a:pt x="122" y="203"/>
                  </a:cubicBezTo>
                  <a:cubicBezTo>
                    <a:pt x="116" y="206"/>
                    <a:pt x="110" y="209"/>
                    <a:pt x="107" y="212"/>
                  </a:cubicBezTo>
                  <a:cubicBezTo>
                    <a:pt x="99" y="212"/>
                    <a:pt x="93" y="215"/>
                    <a:pt x="87" y="215"/>
                  </a:cubicBezTo>
                  <a:cubicBezTo>
                    <a:pt x="78" y="215"/>
                    <a:pt x="70" y="212"/>
                    <a:pt x="61" y="212"/>
                  </a:cubicBezTo>
                  <a:cubicBezTo>
                    <a:pt x="52" y="209"/>
                    <a:pt x="44" y="206"/>
                    <a:pt x="35" y="203"/>
                  </a:cubicBezTo>
                  <a:cubicBezTo>
                    <a:pt x="32" y="203"/>
                    <a:pt x="29" y="203"/>
                    <a:pt x="26" y="206"/>
                  </a:cubicBezTo>
                  <a:cubicBezTo>
                    <a:pt x="23" y="206"/>
                    <a:pt x="20" y="209"/>
                    <a:pt x="20" y="215"/>
                  </a:cubicBezTo>
                  <a:cubicBezTo>
                    <a:pt x="17" y="218"/>
                    <a:pt x="17" y="221"/>
                    <a:pt x="20" y="223"/>
                  </a:cubicBezTo>
                  <a:cubicBezTo>
                    <a:pt x="20" y="226"/>
                    <a:pt x="23" y="229"/>
                    <a:pt x="26" y="229"/>
                  </a:cubicBezTo>
                  <a:cubicBezTo>
                    <a:pt x="35" y="232"/>
                    <a:pt x="46" y="235"/>
                    <a:pt x="55" y="238"/>
                  </a:cubicBezTo>
                  <a:cubicBezTo>
                    <a:pt x="67" y="238"/>
                    <a:pt x="75" y="241"/>
                    <a:pt x="87" y="241"/>
                  </a:cubicBezTo>
                  <a:cubicBezTo>
                    <a:pt x="96" y="241"/>
                    <a:pt x="107" y="238"/>
                    <a:pt x="116" y="235"/>
                  </a:cubicBezTo>
                  <a:cubicBezTo>
                    <a:pt x="125" y="232"/>
                    <a:pt x="133" y="229"/>
                    <a:pt x="139" y="223"/>
                  </a:cubicBezTo>
                  <a:cubicBezTo>
                    <a:pt x="145" y="218"/>
                    <a:pt x="151" y="209"/>
                    <a:pt x="154" y="203"/>
                  </a:cubicBezTo>
                  <a:cubicBezTo>
                    <a:pt x="157" y="192"/>
                    <a:pt x="159" y="183"/>
                    <a:pt x="159" y="174"/>
                  </a:cubicBezTo>
                  <a:lnTo>
                    <a:pt x="159" y="29"/>
                  </a:lnTo>
                  <a:lnTo>
                    <a:pt x="174" y="29"/>
                  </a:lnTo>
                  <a:cubicBezTo>
                    <a:pt x="177" y="29"/>
                    <a:pt x="180" y="29"/>
                    <a:pt x="180" y="26"/>
                  </a:cubicBezTo>
                  <a:cubicBezTo>
                    <a:pt x="183" y="24"/>
                    <a:pt x="186" y="21"/>
                    <a:pt x="183" y="18"/>
                  </a:cubicBezTo>
                  <a:cubicBezTo>
                    <a:pt x="186" y="15"/>
                    <a:pt x="183" y="9"/>
                    <a:pt x="180" y="9"/>
                  </a:cubicBezTo>
                  <a:cubicBezTo>
                    <a:pt x="180" y="7"/>
                    <a:pt x="178" y="5"/>
                    <a:pt x="176" y="5"/>
                  </a:cubicBezTo>
                  <a:cubicBezTo>
                    <a:pt x="176" y="5"/>
                    <a:pt x="175" y="5"/>
                    <a:pt x="174" y="6"/>
                  </a:cubicBezTo>
                  <a:lnTo>
                    <a:pt x="145" y="6"/>
                  </a:lnTo>
                  <a:cubicBezTo>
                    <a:pt x="144" y="5"/>
                    <a:pt x="143" y="5"/>
                    <a:pt x="142" y="5"/>
                  </a:cubicBezTo>
                  <a:cubicBezTo>
                    <a:pt x="140" y="5"/>
                    <a:pt x="138" y="7"/>
                    <a:pt x="136" y="9"/>
                  </a:cubicBezTo>
                  <a:cubicBezTo>
                    <a:pt x="133" y="9"/>
                    <a:pt x="133" y="15"/>
                    <a:pt x="133" y="18"/>
                  </a:cubicBezTo>
                  <a:lnTo>
                    <a:pt x="133" y="32"/>
                  </a:lnTo>
                  <a:cubicBezTo>
                    <a:pt x="128" y="21"/>
                    <a:pt x="119" y="15"/>
                    <a:pt x="107" y="9"/>
                  </a:cubicBezTo>
                  <a:cubicBezTo>
                    <a:pt x="99" y="3"/>
                    <a:pt x="87" y="0"/>
                    <a:pt x="75" y="0"/>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7" name="Google Shape;257;p60"/>
            <p:cNvSpPr/>
            <p:nvPr/>
          </p:nvSpPr>
          <p:spPr>
            <a:xfrm>
              <a:off x="1815041" y="2255800"/>
              <a:ext cx="11960" cy="14514"/>
            </a:xfrm>
            <a:custGeom>
              <a:avLst/>
              <a:gdLst/>
              <a:ahLst/>
              <a:cxnLst/>
              <a:rect l="l" t="t" r="r" b="b"/>
              <a:pathLst>
                <a:path w="192" h="233" extrusionOk="0">
                  <a:moveTo>
                    <a:pt x="12" y="1"/>
                  </a:moveTo>
                  <a:cubicBezTo>
                    <a:pt x="9" y="1"/>
                    <a:pt x="6" y="1"/>
                    <a:pt x="4" y="4"/>
                  </a:cubicBezTo>
                  <a:cubicBezTo>
                    <a:pt x="1" y="6"/>
                    <a:pt x="1" y="9"/>
                    <a:pt x="1" y="12"/>
                  </a:cubicBezTo>
                  <a:cubicBezTo>
                    <a:pt x="1" y="15"/>
                    <a:pt x="1" y="18"/>
                    <a:pt x="4" y="21"/>
                  </a:cubicBezTo>
                  <a:cubicBezTo>
                    <a:pt x="6" y="24"/>
                    <a:pt x="9" y="24"/>
                    <a:pt x="12" y="24"/>
                  </a:cubicBezTo>
                  <a:lnTo>
                    <a:pt x="27" y="24"/>
                  </a:lnTo>
                  <a:lnTo>
                    <a:pt x="27" y="206"/>
                  </a:lnTo>
                  <a:lnTo>
                    <a:pt x="12" y="206"/>
                  </a:lnTo>
                  <a:cubicBezTo>
                    <a:pt x="9" y="206"/>
                    <a:pt x="6" y="206"/>
                    <a:pt x="4" y="209"/>
                  </a:cubicBezTo>
                  <a:cubicBezTo>
                    <a:pt x="1" y="215"/>
                    <a:pt x="1" y="224"/>
                    <a:pt x="4" y="229"/>
                  </a:cubicBezTo>
                  <a:cubicBezTo>
                    <a:pt x="6" y="229"/>
                    <a:pt x="9" y="232"/>
                    <a:pt x="12" y="232"/>
                  </a:cubicBezTo>
                  <a:lnTo>
                    <a:pt x="67" y="232"/>
                  </a:lnTo>
                  <a:cubicBezTo>
                    <a:pt x="70" y="232"/>
                    <a:pt x="76" y="229"/>
                    <a:pt x="76" y="229"/>
                  </a:cubicBezTo>
                  <a:cubicBezTo>
                    <a:pt x="82" y="224"/>
                    <a:pt x="82" y="215"/>
                    <a:pt x="76" y="209"/>
                  </a:cubicBezTo>
                  <a:cubicBezTo>
                    <a:pt x="76" y="206"/>
                    <a:pt x="70" y="206"/>
                    <a:pt x="67" y="206"/>
                  </a:cubicBezTo>
                  <a:lnTo>
                    <a:pt x="53" y="206"/>
                  </a:lnTo>
                  <a:lnTo>
                    <a:pt x="53" y="157"/>
                  </a:lnTo>
                  <a:cubicBezTo>
                    <a:pt x="53" y="148"/>
                    <a:pt x="53" y="140"/>
                    <a:pt x="56" y="131"/>
                  </a:cubicBezTo>
                  <a:cubicBezTo>
                    <a:pt x="59" y="122"/>
                    <a:pt x="64" y="117"/>
                    <a:pt x="70" y="111"/>
                  </a:cubicBezTo>
                  <a:cubicBezTo>
                    <a:pt x="73" y="105"/>
                    <a:pt x="79" y="99"/>
                    <a:pt x="88" y="96"/>
                  </a:cubicBezTo>
                  <a:cubicBezTo>
                    <a:pt x="93" y="93"/>
                    <a:pt x="102" y="90"/>
                    <a:pt x="108" y="90"/>
                  </a:cubicBezTo>
                  <a:cubicBezTo>
                    <a:pt x="114" y="90"/>
                    <a:pt x="117" y="90"/>
                    <a:pt x="119" y="93"/>
                  </a:cubicBezTo>
                  <a:cubicBezTo>
                    <a:pt x="125" y="96"/>
                    <a:pt x="128" y="96"/>
                    <a:pt x="131" y="99"/>
                  </a:cubicBezTo>
                  <a:cubicBezTo>
                    <a:pt x="131" y="102"/>
                    <a:pt x="134" y="108"/>
                    <a:pt x="134" y="111"/>
                  </a:cubicBezTo>
                  <a:cubicBezTo>
                    <a:pt x="137" y="117"/>
                    <a:pt x="137" y="119"/>
                    <a:pt x="137" y="125"/>
                  </a:cubicBezTo>
                  <a:lnTo>
                    <a:pt x="137" y="206"/>
                  </a:lnTo>
                  <a:lnTo>
                    <a:pt x="122" y="206"/>
                  </a:lnTo>
                  <a:cubicBezTo>
                    <a:pt x="117" y="206"/>
                    <a:pt x="114" y="206"/>
                    <a:pt x="114" y="209"/>
                  </a:cubicBezTo>
                  <a:cubicBezTo>
                    <a:pt x="108" y="215"/>
                    <a:pt x="108" y="224"/>
                    <a:pt x="114" y="229"/>
                  </a:cubicBezTo>
                  <a:cubicBezTo>
                    <a:pt x="114" y="229"/>
                    <a:pt x="117" y="232"/>
                    <a:pt x="122" y="232"/>
                  </a:cubicBezTo>
                  <a:lnTo>
                    <a:pt x="180" y="232"/>
                  </a:lnTo>
                  <a:cubicBezTo>
                    <a:pt x="183" y="232"/>
                    <a:pt x="186" y="229"/>
                    <a:pt x="189" y="229"/>
                  </a:cubicBezTo>
                  <a:cubicBezTo>
                    <a:pt x="192" y="224"/>
                    <a:pt x="192" y="215"/>
                    <a:pt x="189" y="209"/>
                  </a:cubicBezTo>
                  <a:cubicBezTo>
                    <a:pt x="186" y="206"/>
                    <a:pt x="183" y="206"/>
                    <a:pt x="180" y="206"/>
                  </a:cubicBezTo>
                  <a:lnTo>
                    <a:pt x="166" y="206"/>
                  </a:lnTo>
                  <a:lnTo>
                    <a:pt x="166" y="122"/>
                  </a:lnTo>
                  <a:cubicBezTo>
                    <a:pt x="166" y="114"/>
                    <a:pt x="166" y="105"/>
                    <a:pt x="163" y="99"/>
                  </a:cubicBezTo>
                  <a:cubicBezTo>
                    <a:pt x="160" y="90"/>
                    <a:pt x="157" y="85"/>
                    <a:pt x="151" y="82"/>
                  </a:cubicBezTo>
                  <a:cubicBezTo>
                    <a:pt x="146" y="76"/>
                    <a:pt x="143" y="70"/>
                    <a:pt x="134" y="70"/>
                  </a:cubicBezTo>
                  <a:cubicBezTo>
                    <a:pt x="128" y="67"/>
                    <a:pt x="119" y="64"/>
                    <a:pt x="114" y="64"/>
                  </a:cubicBezTo>
                  <a:cubicBezTo>
                    <a:pt x="102" y="64"/>
                    <a:pt x="90" y="67"/>
                    <a:pt x="82" y="73"/>
                  </a:cubicBezTo>
                  <a:cubicBezTo>
                    <a:pt x="70" y="82"/>
                    <a:pt x="62" y="90"/>
                    <a:pt x="56" y="99"/>
                  </a:cubicBezTo>
                  <a:lnTo>
                    <a:pt x="56" y="12"/>
                  </a:lnTo>
                  <a:cubicBezTo>
                    <a:pt x="56" y="9"/>
                    <a:pt x="53" y="6"/>
                    <a:pt x="53" y="4"/>
                  </a:cubicBezTo>
                  <a:cubicBezTo>
                    <a:pt x="50" y="1"/>
                    <a:pt x="47" y="1"/>
                    <a:pt x="44"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8" name="Google Shape;258;p60"/>
            <p:cNvSpPr/>
            <p:nvPr/>
          </p:nvSpPr>
          <p:spPr>
            <a:xfrm>
              <a:off x="1828559" y="2256983"/>
              <a:ext cx="10901" cy="13704"/>
            </a:xfrm>
            <a:custGeom>
              <a:avLst/>
              <a:gdLst/>
              <a:ahLst/>
              <a:cxnLst/>
              <a:rect l="l" t="t" r="r" b="b"/>
              <a:pathLst>
                <a:path w="175" h="220" extrusionOk="0">
                  <a:moveTo>
                    <a:pt x="62" y="1"/>
                  </a:moveTo>
                  <a:cubicBezTo>
                    <a:pt x="59" y="1"/>
                    <a:pt x="55" y="3"/>
                    <a:pt x="53" y="5"/>
                  </a:cubicBezTo>
                  <a:cubicBezTo>
                    <a:pt x="53" y="5"/>
                    <a:pt x="50" y="8"/>
                    <a:pt x="50" y="14"/>
                  </a:cubicBezTo>
                  <a:lnTo>
                    <a:pt x="50" y="63"/>
                  </a:lnTo>
                  <a:lnTo>
                    <a:pt x="13" y="66"/>
                  </a:lnTo>
                  <a:cubicBezTo>
                    <a:pt x="10" y="66"/>
                    <a:pt x="7" y="66"/>
                    <a:pt x="4" y="69"/>
                  </a:cubicBezTo>
                  <a:cubicBezTo>
                    <a:pt x="1" y="74"/>
                    <a:pt x="1" y="80"/>
                    <a:pt x="4" y="89"/>
                  </a:cubicBezTo>
                  <a:lnTo>
                    <a:pt x="50" y="89"/>
                  </a:lnTo>
                  <a:lnTo>
                    <a:pt x="50" y="155"/>
                  </a:lnTo>
                  <a:cubicBezTo>
                    <a:pt x="50" y="164"/>
                    <a:pt x="50" y="173"/>
                    <a:pt x="53" y="182"/>
                  </a:cubicBezTo>
                  <a:cubicBezTo>
                    <a:pt x="56" y="190"/>
                    <a:pt x="59" y="196"/>
                    <a:pt x="65" y="202"/>
                  </a:cubicBezTo>
                  <a:cubicBezTo>
                    <a:pt x="68" y="208"/>
                    <a:pt x="73" y="210"/>
                    <a:pt x="82" y="213"/>
                  </a:cubicBezTo>
                  <a:cubicBezTo>
                    <a:pt x="91" y="216"/>
                    <a:pt x="99" y="219"/>
                    <a:pt x="108" y="219"/>
                  </a:cubicBezTo>
                  <a:cubicBezTo>
                    <a:pt x="111" y="219"/>
                    <a:pt x="117" y="216"/>
                    <a:pt x="123" y="216"/>
                  </a:cubicBezTo>
                  <a:cubicBezTo>
                    <a:pt x="128" y="216"/>
                    <a:pt x="134" y="213"/>
                    <a:pt x="140" y="213"/>
                  </a:cubicBezTo>
                  <a:lnTo>
                    <a:pt x="154" y="205"/>
                  </a:lnTo>
                  <a:lnTo>
                    <a:pt x="169" y="199"/>
                  </a:lnTo>
                  <a:cubicBezTo>
                    <a:pt x="172" y="196"/>
                    <a:pt x="175" y="193"/>
                    <a:pt x="175" y="193"/>
                  </a:cubicBezTo>
                  <a:cubicBezTo>
                    <a:pt x="175" y="187"/>
                    <a:pt x="175" y="184"/>
                    <a:pt x="172" y="182"/>
                  </a:cubicBezTo>
                  <a:cubicBezTo>
                    <a:pt x="172" y="179"/>
                    <a:pt x="169" y="176"/>
                    <a:pt x="166" y="173"/>
                  </a:cubicBezTo>
                  <a:lnTo>
                    <a:pt x="157" y="173"/>
                  </a:lnTo>
                  <a:cubicBezTo>
                    <a:pt x="149" y="179"/>
                    <a:pt x="140" y="182"/>
                    <a:pt x="131" y="187"/>
                  </a:cubicBezTo>
                  <a:cubicBezTo>
                    <a:pt x="125" y="190"/>
                    <a:pt x="117" y="190"/>
                    <a:pt x="108" y="190"/>
                  </a:cubicBezTo>
                  <a:cubicBezTo>
                    <a:pt x="102" y="190"/>
                    <a:pt x="97" y="190"/>
                    <a:pt x="94" y="187"/>
                  </a:cubicBezTo>
                  <a:cubicBezTo>
                    <a:pt x="88" y="187"/>
                    <a:pt x="85" y="184"/>
                    <a:pt x="82" y="182"/>
                  </a:cubicBezTo>
                  <a:cubicBezTo>
                    <a:pt x="79" y="179"/>
                    <a:pt x="79" y="173"/>
                    <a:pt x="76" y="170"/>
                  </a:cubicBezTo>
                  <a:cubicBezTo>
                    <a:pt x="76" y="164"/>
                    <a:pt x="76" y="158"/>
                    <a:pt x="76" y="153"/>
                  </a:cubicBezTo>
                  <a:lnTo>
                    <a:pt x="76" y="89"/>
                  </a:lnTo>
                  <a:lnTo>
                    <a:pt x="149" y="89"/>
                  </a:lnTo>
                  <a:cubicBezTo>
                    <a:pt x="154" y="89"/>
                    <a:pt x="157" y="89"/>
                    <a:pt x="157" y="86"/>
                  </a:cubicBezTo>
                  <a:cubicBezTo>
                    <a:pt x="163" y="80"/>
                    <a:pt x="163" y="74"/>
                    <a:pt x="157" y="69"/>
                  </a:cubicBezTo>
                  <a:cubicBezTo>
                    <a:pt x="157" y="67"/>
                    <a:pt x="156" y="64"/>
                    <a:pt x="153" y="64"/>
                  </a:cubicBezTo>
                  <a:cubicBezTo>
                    <a:pt x="152" y="64"/>
                    <a:pt x="150" y="65"/>
                    <a:pt x="149" y="66"/>
                  </a:cubicBezTo>
                  <a:lnTo>
                    <a:pt x="76" y="66"/>
                  </a:lnTo>
                  <a:lnTo>
                    <a:pt x="76" y="14"/>
                  </a:lnTo>
                  <a:cubicBezTo>
                    <a:pt x="79" y="8"/>
                    <a:pt x="76" y="5"/>
                    <a:pt x="73" y="5"/>
                  </a:cubicBezTo>
                  <a:cubicBezTo>
                    <a:pt x="71" y="3"/>
                    <a:pt x="69" y="1"/>
                    <a:pt x="67" y="1"/>
                  </a:cubicBezTo>
                  <a:cubicBezTo>
                    <a:pt x="66" y="1"/>
                    <a:pt x="66" y="1"/>
                    <a:pt x="65" y="2"/>
                  </a:cubicBezTo>
                  <a:cubicBezTo>
                    <a:pt x="64" y="1"/>
                    <a:pt x="63" y="1"/>
                    <a:pt x="62"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9" name="Google Shape;259;p60"/>
            <p:cNvSpPr/>
            <p:nvPr/>
          </p:nvSpPr>
          <p:spPr>
            <a:xfrm>
              <a:off x="1790685" y="1960032"/>
              <a:ext cx="91009" cy="106707"/>
            </a:xfrm>
            <a:custGeom>
              <a:avLst/>
              <a:gdLst/>
              <a:ahLst/>
              <a:cxnLst/>
              <a:rect l="l" t="t" r="r" b="b"/>
              <a:pathLst>
                <a:path w="1461" h="1713" extrusionOk="0">
                  <a:moveTo>
                    <a:pt x="725" y="467"/>
                  </a:moveTo>
                  <a:cubicBezTo>
                    <a:pt x="820" y="467"/>
                    <a:pt x="864" y="522"/>
                    <a:pt x="864" y="630"/>
                  </a:cubicBezTo>
                  <a:cubicBezTo>
                    <a:pt x="864" y="737"/>
                    <a:pt x="823" y="800"/>
                    <a:pt x="739" y="800"/>
                  </a:cubicBezTo>
                  <a:lnTo>
                    <a:pt x="594" y="800"/>
                  </a:lnTo>
                  <a:lnTo>
                    <a:pt x="594" y="467"/>
                  </a:lnTo>
                  <a:close/>
                  <a:moveTo>
                    <a:pt x="1" y="1"/>
                  </a:moveTo>
                  <a:lnTo>
                    <a:pt x="1" y="1713"/>
                  </a:lnTo>
                  <a:lnTo>
                    <a:pt x="594" y="1713"/>
                  </a:lnTo>
                  <a:lnTo>
                    <a:pt x="594" y="1270"/>
                  </a:lnTo>
                  <a:lnTo>
                    <a:pt x="739" y="1270"/>
                  </a:lnTo>
                  <a:lnTo>
                    <a:pt x="742" y="1273"/>
                  </a:lnTo>
                  <a:lnTo>
                    <a:pt x="838" y="1713"/>
                  </a:lnTo>
                  <a:lnTo>
                    <a:pt x="1440" y="1713"/>
                  </a:lnTo>
                  <a:lnTo>
                    <a:pt x="1272" y="1131"/>
                  </a:lnTo>
                  <a:cubicBezTo>
                    <a:pt x="1394" y="1029"/>
                    <a:pt x="1461" y="873"/>
                    <a:pt x="1461" y="632"/>
                  </a:cubicBezTo>
                  <a:cubicBezTo>
                    <a:pt x="1461" y="117"/>
                    <a:pt x="1220" y="1"/>
                    <a:pt x="722" y="1"/>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0" name="Google Shape;260;p60"/>
            <p:cNvSpPr/>
            <p:nvPr/>
          </p:nvSpPr>
          <p:spPr>
            <a:xfrm>
              <a:off x="1886865" y="1957914"/>
              <a:ext cx="101848" cy="110818"/>
            </a:xfrm>
            <a:custGeom>
              <a:avLst/>
              <a:gdLst/>
              <a:ahLst/>
              <a:cxnLst/>
              <a:rect l="l" t="t" r="r" b="b"/>
              <a:pathLst>
                <a:path w="1635" h="1779" extrusionOk="0">
                  <a:moveTo>
                    <a:pt x="817" y="481"/>
                  </a:moveTo>
                  <a:cubicBezTo>
                    <a:pt x="1014" y="481"/>
                    <a:pt x="1035" y="626"/>
                    <a:pt x="1035" y="890"/>
                  </a:cubicBezTo>
                  <a:cubicBezTo>
                    <a:pt x="1035" y="1150"/>
                    <a:pt x="1006" y="1298"/>
                    <a:pt x="817" y="1298"/>
                  </a:cubicBezTo>
                  <a:cubicBezTo>
                    <a:pt x="629" y="1298"/>
                    <a:pt x="600" y="1153"/>
                    <a:pt x="600" y="890"/>
                  </a:cubicBezTo>
                  <a:cubicBezTo>
                    <a:pt x="600" y="626"/>
                    <a:pt x="629" y="481"/>
                    <a:pt x="817" y="481"/>
                  </a:cubicBezTo>
                  <a:close/>
                  <a:moveTo>
                    <a:pt x="817" y="0"/>
                  </a:moveTo>
                  <a:cubicBezTo>
                    <a:pt x="247" y="0"/>
                    <a:pt x="1" y="264"/>
                    <a:pt x="1" y="890"/>
                  </a:cubicBezTo>
                  <a:cubicBezTo>
                    <a:pt x="1" y="1512"/>
                    <a:pt x="255" y="1779"/>
                    <a:pt x="817" y="1779"/>
                  </a:cubicBezTo>
                  <a:cubicBezTo>
                    <a:pt x="1388" y="1779"/>
                    <a:pt x="1634" y="1512"/>
                    <a:pt x="1634" y="890"/>
                  </a:cubicBezTo>
                  <a:cubicBezTo>
                    <a:pt x="1634" y="264"/>
                    <a:pt x="1388" y="0"/>
                    <a:pt x="817"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1" name="Google Shape;261;p60"/>
            <p:cNvSpPr/>
            <p:nvPr/>
          </p:nvSpPr>
          <p:spPr>
            <a:xfrm>
              <a:off x="1995878" y="1960032"/>
              <a:ext cx="126703" cy="106707"/>
            </a:xfrm>
            <a:custGeom>
              <a:avLst/>
              <a:gdLst/>
              <a:ahLst/>
              <a:cxnLst/>
              <a:rect l="l" t="t" r="r" b="b"/>
              <a:pathLst>
                <a:path w="2034" h="1713" extrusionOk="0">
                  <a:moveTo>
                    <a:pt x="0" y="1"/>
                  </a:moveTo>
                  <a:lnTo>
                    <a:pt x="0" y="1713"/>
                  </a:lnTo>
                  <a:lnTo>
                    <a:pt x="594" y="1713"/>
                  </a:lnTo>
                  <a:lnTo>
                    <a:pt x="594" y="832"/>
                  </a:lnTo>
                  <a:lnTo>
                    <a:pt x="623" y="832"/>
                  </a:lnTo>
                  <a:lnTo>
                    <a:pt x="768" y="1696"/>
                  </a:lnTo>
                  <a:lnTo>
                    <a:pt x="1263" y="1696"/>
                  </a:lnTo>
                  <a:lnTo>
                    <a:pt x="1411" y="832"/>
                  </a:lnTo>
                  <a:lnTo>
                    <a:pt x="1440" y="832"/>
                  </a:lnTo>
                  <a:lnTo>
                    <a:pt x="1440" y="1713"/>
                  </a:lnTo>
                  <a:lnTo>
                    <a:pt x="2034" y="1713"/>
                  </a:lnTo>
                  <a:lnTo>
                    <a:pt x="2034" y="1"/>
                  </a:lnTo>
                  <a:lnTo>
                    <a:pt x="1127" y="1"/>
                  </a:lnTo>
                  <a:lnTo>
                    <a:pt x="1017" y="656"/>
                  </a:lnTo>
                  <a:lnTo>
                    <a:pt x="884" y="1"/>
                  </a:ln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2" name="Google Shape;262;p60"/>
            <p:cNvSpPr/>
            <p:nvPr/>
          </p:nvSpPr>
          <p:spPr>
            <a:xfrm>
              <a:off x="1894278" y="2086362"/>
              <a:ext cx="14327" cy="17317"/>
            </a:xfrm>
            <a:custGeom>
              <a:avLst/>
              <a:gdLst/>
              <a:ahLst/>
              <a:cxnLst/>
              <a:rect l="l" t="t" r="r" b="b"/>
              <a:pathLst>
                <a:path w="230" h="278" extrusionOk="0">
                  <a:moveTo>
                    <a:pt x="15" y="1"/>
                  </a:moveTo>
                  <a:cubicBezTo>
                    <a:pt x="12" y="1"/>
                    <a:pt x="6" y="1"/>
                    <a:pt x="3" y="4"/>
                  </a:cubicBezTo>
                  <a:cubicBezTo>
                    <a:pt x="0" y="9"/>
                    <a:pt x="0" y="12"/>
                    <a:pt x="0" y="18"/>
                  </a:cubicBezTo>
                  <a:lnTo>
                    <a:pt x="0" y="105"/>
                  </a:lnTo>
                  <a:cubicBezTo>
                    <a:pt x="0" y="108"/>
                    <a:pt x="3" y="114"/>
                    <a:pt x="6" y="117"/>
                  </a:cubicBezTo>
                  <a:cubicBezTo>
                    <a:pt x="9" y="119"/>
                    <a:pt x="12" y="119"/>
                    <a:pt x="18" y="119"/>
                  </a:cubicBezTo>
                  <a:cubicBezTo>
                    <a:pt x="23" y="119"/>
                    <a:pt x="26" y="119"/>
                    <a:pt x="32" y="117"/>
                  </a:cubicBezTo>
                  <a:cubicBezTo>
                    <a:pt x="35" y="114"/>
                    <a:pt x="35" y="108"/>
                    <a:pt x="35" y="105"/>
                  </a:cubicBezTo>
                  <a:lnTo>
                    <a:pt x="35" y="33"/>
                  </a:lnTo>
                  <a:lnTo>
                    <a:pt x="99" y="33"/>
                  </a:lnTo>
                  <a:lnTo>
                    <a:pt x="99" y="244"/>
                  </a:lnTo>
                  <a:lnTo>
                    <a:pt x="44" y="244"/>
                  </a:lnTo>
                  <a:cubicBezTo>
                    <a:pt x="41" y="244"/>
                    <a:pt x="35" y="247"/>
                    <a:pt x="32" y="250"/>
                  </a:cubicBezTo>
                  <a:cubicBezTo>
                    <a:pt x="29" y="256"/>
                    <a:pt x="29" y="264"/>
                    <a:pt x="32" y="273"/>
                  </a:cubicBezTo>
                  <a:cubicBezTo>
                    <a:pt x="34" y="275"/>
                    <a:pt x="38" y="277"/>
                    <a:pt x="41" y="277"/>
                  </a:cubicBezTo>
                  <a:cubicBezTo>
                    <a:pt x="42" y="277"/>
                    <a:pt x="43" y="277"/>
                    <a:pt x="44" y="276"/>
                  </a:cubicBezTo>
                  <a:lnTo>
                    <a:pt x="189" y="276"/>
                  </a:lnTo>
                  <a:cubicBezTo>
                    <a:pt x="189" y="277"/>
                    <a:pt x="191" y="277"/>
                    <a:pt x="192" y="277"/>
                  </a:cubicBezTo>
                  <a:cubicBezTo>
                    <a:pt x="195" y="277"/>
                    <a:pt x="198" y="275"/>
                    <a:pt x="200" y="273"/>
                  </a:cubicBezTo>
                  <a:cubicBezTo>
                    <a:pt x="203" y="264"/>
                    <a:pt x="203" y="256"/>
                    <a:pt x="200" y="250"/>
                  </a:cubicBezTo>
                  <a:cubicBezTo>
                    <a:pt x="197" y="247"/>
                    <a:pt x="192" y="244"/>
                    <a:pt x="189" y="244"/>
                  </a:cubicBezTo>
                  <a:lnTo>
                    <a:pt x="134" y="244"/>
                  </a:lnTo>
                  <a:lnTo>
                    <a:pt x="134" y="33"/>
                  </a:lnTo>
                  <a:lnTo>
                    <a:pt x="194" y="33"/>
                  </a:lnTo>
                  <a:lnTo>
                    <a:pt x="194" y="105"/>
                  </a:lnTo>
                  <a:cubicBezTo>
                    <a:pt x="194" y="108"/>
                    <a:pt x="197" y="114"/>
                    <a:pt x="200" y="117"/>
                  </a:cubicBezTo>
                  <a:cubicBezTo>
                    <a:pt x="203" y="119"/>
                    <a:pt x="209" y="119"/>
                    <a:pt x="212" y="119"/>
                  </a:cubicBezTo>
                  <a:cubicBezTo>
                    <a:pt x="218" y="119"/>
                    <a:pt x="223" y="119"/>
                    <a:pt x="226" y="117"/>
                  </a:cubicBezTo>
                  <a:cubicBezTo>
                    <a:pt x="229" y="114"/>
                    <a:pt x="229" y="108"/>
                    <a:pt x="229" y="105"/>
                  </a:cubicBezTo>
                  <a:lnTo>
                    <a:pt x="229" y="18"/>
                  </a:lnTo>
                  <a:cubicBezTo>
                    <a:pt x="229" y="12"/>
                    <a:pt x="229" y="9"/>
                    <a:pt x="226" y="4"/>
                  </a:cubicBezTo>
                  <a:cubicBezTo>
                    <a:pt x="223" y="1"/>
                    <a:pt x="220" y="1"/>
                    <a:pt x="215"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3" name="Google Shape;263;p60"/>
            <p:cNvSpPr/>
            <p:nvPr/>
          </p:nvSpPr>
          <p:spPr>
            <a:xfrm>
              <a:off x="1911596" y="2086051"/>
              <a:ext cx="15573" cy="17878"/>
            </a:xfrm>
            <a:custGeom>
              <a:avLst/>
              <a:gdLst/>
              <a:ahLst/>
              <a:cxnLst/>
              <a:rect l="l" t="t" r="r" b="b"/>
              <a:pathLst>
                <a:path w="250" h="287" extrusionOk="0">
                  <a:moveTo>
                    <a:pt x="124" y="35"/>
                  </a:moveTo>
                  <a:cubicBezTo>
                    <a:pt x="136" y="35"/>
                    <a:pt x="148" y="38"/>
                    <a:pt x="160" y="43"/>
                  </a:cubicBezTo>
                  <a:cubicBezTo>
                    <a:pt x="171" y="46"/>
                    <a:pt x="180" y="55"/>
                    <a:pt x="186" y="64"/>
                  </a:cubicBezTo>
                  <a:cubicBezTo>
                    <a:pt x="194" y="75"/>
                    <a:pt x="200" y="87"/>
                    <a:pt x="203" y="98"/>
                  </a:cubicBezTo>
                  <a:cubicBezTo>
                    <a:pt x="209" y="113"/>
                    <a:pt x="209" y="127"/>
                    <a:pt x="209" y="145"/>
                  </a:cubicBezTo>
                  <a:cubicBezTo>
                    <a:pt x="209" y="159"/>
                    <a:pt x="209" y="174"/>
                    <a:pt x="203" y="188"/>
                  </a:cubicBezTo>
                  <a:cubicBezTo>
                    <a:pt x="200" y="203"/>
                    <a:pt x="194" y="214"/>
                    <a:pt x="186" y="226"/>
                  </a:cubicBezTo>
                  <a:cubicBezTo>
                    <a:pt x="180" y="235"/>
                    <a:pt x="171" y="243"/>
                    <a:pt x="160" y="246"/>
                  </a:cubicBezTo>
                  <a:cubicBezTo>
                    <a:pt x="148" y="252"/>
                    <a:pt x="136" y="255"/>
                    <a:pt x="124" y="255"/>
                  </a:cubicBezTo>
                  <a:cubicBezTo>
                    <a:pt x="111" y="255"/>
                    <a:pt x="99" y="252"/>
                    <a:pt x="87" y="246"/>
                  </a:cubicBezTo>
                  <a:cubicBezTo>
                    <a:pt x="76" y="243"/>
                    <a:pt x="67" y="235"/>
                    <a:pt x="61" y="226"/>
                  </a:cubicBezTo>
                  <a:cubicBezTo>
                    <a:pt x="53" y="214"/>
                    <a:pt x="47" y="203"/>
                    <a:pt x="44" y="188"/>
                  </a:cubicBezTo>
                  <a:cubicBezTo>
                    <a:pt x="38" y="174"/>
                    <a:pt x="38" y="159"/>
                    <a:pt x="38" y="145"/>
                  </a:cubicBezTo>
                  <a:cubicBezTo>
                    <a:pt x="38" y="127"/>
                    <a:pt x="38" y="113"/>
                    <a:pt x="44" y="98"/>
                  </a:cubicBezTo>
                  <a:cubicBezTo>
                    <a:pt x="47" y="87"/>
                    <a:pt x="53" y="75"/>
                    <a:pt x="61" y="64"/>
                  </a:cubicBezTo>
                  <a:cubicBezTo>
                    <a:pt x="67" y="55"/>
                    <a:pt x="76" y="46"/>
                    <a:pt x="87" y="43"/>
                  </a:cubicBezTo>
                  <a:cubicBezTo>
                    <a:pt x="99" y="38"/>
                    <a:pt x="111" y="35"/>
                    <a:pt x="124" y="35"/>
                  </a:cubicBezTo>
                  <a:close/>
                  <a:moveTo>
                    <a:pt x="124" y="1"/>
                  </a:moveTo>
                  <a:cubicBezTo>
                    <a:pt x="106" y="1"/>
                    <a:pt x="89" y="4"/>
                    <a:pt x="73" y="11"/>
                  </a:cubicBezTo>
                  <a:cubicBezTo>
                    <a:pt x="58" y="17"/>
                    <a:pt x="44" y="26"/>
                    <a:pt x="35" y="40"/>
                  </a:cubicBezTo>
                  <a:cubicBezTo>
                    <a:pt x="24" y="52"/>
                    <a:pt x="15" y="69"/>
                    <a:pt x="9" y="84"/>
                  </a:cubicBezTo>
                  <a:cubicBezTo>
                    <a:pt x="3" y="104"/>
                    <a:pt x="0" y="124"/>
                    <a:pt x="0" y="145"/>
                  </a:cubicBezTo>
                  <a:cubicBezTo>
                    <a:pt x="0" y="165"/>
                    <a:pt x="3" y="182"/>
                    <a:pt x="9" y="203"/>
                  </a:cubicBezTo>
                  <a:cubicBezTo>
                    <a:pt x="15" y="220"/>
                    <a:pt x="24" y="235"/>
                    <a:pt x="35" y="249"/>
                  </a:cubicBezTo>
                  <a:cubicBezTo>
                    <a:pt x="44" y="261"/>
                    <a:pt x="58" y="269"/>
                    <a:pt x="73" y="278"/>
                  </a:cubicBezTo>
                  <a:cubicBezTo>
                    <a:pt x="89" y="284"/>
                    <a:pt x="106" y="287"/>
                    <a:pt x="124" y="287"/>
                  </a:cubicBezTo>
                  <a:cubicBezTo>
                    <a:pt x="141" y="287"/>
                    <a:pt x="158" y="284"/>
                    <a:pt x="174" y="278"/>
                  </a:cubicBezTo>
                  <a:cubicBezTo>
                    <a:pt x="189" y="269"/>
                    <a:pt x="200" y="261"/>
                    <a:pt x="212" y="249"/>
                  </a:cubicBezTo>
                  <a:cubicBezTo>
                    <a:pt x="223" y="235"/>
                    <a:pt x="232" y="220"/>
                    <a:pt x="238" y="203"/>
                  </a:cubicBezTo>
                  <a:cubicBezTo>
                    <a:pt x="250" y="165"/>
                    <a:pt x="250" y="124"/>
                    <a:pt x="238" y="84"/>
                  </a:cubicBezTo>
                  <a:cubicBezTo>
                    <a:pt x="232" y="69"/>
                    <a:pt x="223" y="52"/>
                    <a:pt x="212" y="40"/>
                  </a:cubicBezTo>
                  <a:cubicBezTo>
                    <a:pt x="200" y="26"/>
                    <a:pt x="189" y="17"/>
                    <a:pt x="174" y="11"/>
                  </a:cubicBezTo>
                  <a:cubicBezTo>
                    <a:pt x="158" y="4"/>
                    <a:pt x="141" y="1"/>
                    <a:pt x="124"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4" name="Google Shape;264;p60"/>
            <p:cNvSpPr/>
            <p:nvPr/>
          </p:nvSpPr>
          <p:spPr>
            <a:xfrm>
              <a:off x="1947165" y="2086362"/>
              <a:ext cx="16445" cy="17380"/>
            </a:xfrm>
            <a:custGeom>
              <a:avLst/>
              <a:gdLst/>
              <a:ahLst/>
              <a:cxnLst/>
              <a:rect l="l" t="t" r="r" b="b"/>
              <a:pathLst>
                <a:path w="264" h="279" extrusionOk="0">
                  <a:moveTo>
                    <a:pt x="130" y="30"/>
                  </a:moveTo>
                  <a:cubicBezTo>
                    <a:pt x="145" y="30"/>
                    <a:pt x="159" y="33"/>
                    <a:pt x="174" y="44"/>
                  </a:cubicBezTo>
                  <a:cubicBezTo>
                    <a:pt x="185" y="53"/>
                    <a:pt x="191" y="64"/>
                    <a:pt x="188" y="79"/>
                  </a:cubicBezTo>
                  <a:cubicBezTo>
                    <a:pt x="188" y="88"/>
                    <a:pt x="188" y="93"/>
                    <a:pt x="185" y="99"/>
                  </a:cubicBezTo>
                  <a:cubicBezTo>
                    <a:pt x="183" y="105"/>
                    <a:pt x="177" y="111"/>
                    <a:pt x="174" y="114"/>
                  </a:cubicBezTo>
                  <a:cubicBezTo>
                    <a:pt x="165" y="119"/>
                    <a:pt x="159" y="122"/>
                    <a:pt x="154" y="122"/>
                  </a:cubicBezTo>
                  <a:cubicBezTo>
                    <a:pt x="145" y="125"/>
                    <a:pt x="136" y="125"/>
                    <a:pt x="128" y="125"/>
                  </a:cubicBezTo>
                  <a:lnTo>
                    <a:pt x="78" y="125"/>
                  </a:lnTo>
                  <a:lnTo>
                    <a:pt x="78" y="33"/>
                  </a:lnTo>
                  <a:lnTo>
                    <a:pt x="130" y="30"/>
                  </a:lnTo>
                  <a:close/>
                  <a:moveTo>
                    <a:pt x="15" y="1"/>
                  </a:moveTo>
                  <a:cubicBezTo>
                    <a:pt x="12" y="1"/>
                    <a:pt x="6" y="1"/>
                    <a:pt x="3" y="4"/>
                  </a:cubicBezTo>
                  <a:cubicBezTo>
                    <a:pt x="0" y="12"/>
                    <a:pt x="0" y="21"/>
                    <a:pt x="3" y="30"/>
                  </a:cubicBezTo>
                  <a:cubicBezTo>
                    <a:pt x="6" y="33"/>
                    <a:pt x="12" y="33"/>
                    <a:pt x="15" y="33"/>
                  </a:cubicBezTo>
                  <a:lnTo>
                    <a:pt x="44" y="33"/>
                  </a:lnTo>
                  <a:lnTo>
                    <a:pt x="44" y="247"/>
                  </a:lnTo>
                  <a:lnTo>
                    <a:pt x="15" y="247"/>
                  </a:lnTo>
                  <a:cubicBezTo>
                    <a:pt x="12" y="247"/>
                    <a:pt x="6" y="247"/>
                    <a:pt x="3" y="250"/>
                  </a:cubicBezTo>
                  <a:cubicBezTo>
                    <a:pt x="0" y="258"/>
                    <a:pt x="0" y="267"/>
                    <a:pt x="3" y="276"/>
                  </a:cubicBezTo>
                  <a:cubicBezTo>
                    <a:pt x="6" y="279"/>
                    <a:pt x="12" y="279"/>
                    <a:pt x="15" y="279"/>
                  </a:cubicBezTo>
                  <a:lnTo>
                    <a:pt x="107" y="279"/>
                  </a:lnTo>
                  <a:cubicBezTo>
                    <a:pt x="113" y="279"/>
                    <a:pt x="116" y="279"/>
                    <a:pt x="119" y="276"/>
                  </a:cubicBezTo>
                  <a:cubicBezTo>
                    <a:pt x="125" y="267"/>
                    <a:pt x="125" y="258"/>
                    <a:pt x="119" y="250"/>
                  </a:cubicBezTo>
                  <a:cubicBezTo>
                    <a:pt x="116" y="247"/>
                    <a:pt x="113" y="247"/>
                    <a:pt x="107" y="247"/>
                  </a:cubicBezTo>
                  <a:lnTo>
                    <a:pt x="78" y="247"/>
                  </a:lnTo>
                  <a:lnTo>
                    <a:pt x="78" y="157"/>
                  </a:lnTo>
                  <a:lnTo>
                    <a:pt x="113" y="157"/>
                  </a:lnTo>
                  <a:cubicBezTo>
                    <a:pt x="122" y="160"/>
                    <a:pt x="133" y="163"/>
                    <a:pt x="142" y="172"/>
                  </a:cubicBezTo>
                  <a:cubicBezTo>
                    <a:pt x="148" y="174"/>
                    <a:pt x="151" y="177"/>
                    <a:pt x="154" y="183"/>
                  </a:cubicBezTo>
                  <a:cubicBezTo>
                    <a:pt x="156" y="189"/>
                    <a:pt x="162" y="192"/>
                    <a:pt x="165" y="198"/>
                  </a:cubicBezTo>
                  <a:lnTo>
                    <a:pt x="174" y="212"/>
                  </a:lnTo>
                  <a:lnTo>
                    <a:pt x="183" y="230"/>
                  </a:lnTo>
                  <a:cubicBezTo>
                    <a:pt x="185" y="235"/>
                    <a:pt x="188" y="238"/>
                    <a:pt x="191" y="244"/>
                  </a:cubicBezTo>
                  <a:cubicBezTo>
                    <a:pt x="197" y="253"/>
                    <a:pt x="203" y="261"/>
                    <a:pt x="212" y="270"/>
                  </a:cubicBezTo>
                  <a:cubicBezTo>
                    <a:pt x="217" y="273"/>
                    <a:pt x="226" y="276"/>
                    <a:pt x="232" y="276"/>
                  </a:cubicBezTo>
                  <a:lnTo>
                    <a:pt x="249" y="276"/>
                  </a:lnTo>
                  <a:cubicBezTo>
                    <a:pt x="250" y="277"/>
                    <a:pt x="251" y="277"/>
                    <a:pt x="252" y="277"/>
                  </a:cubicBezTo>
                  <a:cubicBezTo>
                    <a:pt x="255" y="277"/>
                    <a:pt x="259" y="275"/>
                    <a:pt x="261" y="273"/>
                  </a:cubicBezTo>
                  <a:cubicBezTo>
                    <a:pt x="264" y="264"/>
                    <a:pt x="264" y="256"/>
                    <a:pt x="261" y="250"/>
                  </a:cubicBezTo>
                  <a:cubicBezTo>
                    <a:pt x="255" y="247"/>
                    <a:pt x="252" y="244"/>
                    <a:pt x="249" y="244"/>
                  </a:cubicBezTo>
                  <a:lnTo>
                    <a:pt x="243" y="244"/>
                  </a:lnTo>
                  <a:cubicBezTo>
                    <a:pt x="238" y="244"/>
                    <a:pt x="235" y="244"/>
                    <a:pt x="232" y="241"/>
                  </a:cubicBezTo>
                  <a:cubicBezTo>
                    <a:pt x="226" y="235"/>
                    <a:pt x="223" y="230"/>
                    <a:pt x="220" y="224"/>
                  </a:cubicBezTo>
                  <a:lnTo>
                    <a:pt x="212" y="209"/>
                  </a:lnTo>
                  <a:lnTo>
                    <a:pt x="203" y="195"/>
                  </a:lnTo>
                  <a:cubicBezTo>
                    <a:pt x="200" y="189"/>
                    <a:pt x="197" y="183"/>
                    <a:pt x="194" y="180"/>
                  </a:cubicBezTo>
                  <a:cubicBezTo>
                    <a:pt x="188" y="174"/>
                    <a:pt x="185" y="169"/>
                    <a:pt x="183" y="166"/>
                  </a:cubicBezTo>
                  <a:cubicBezTo>
                    <a:pt x="180" y="163"/>
                    <a:pt x="174" y="160"/>
                    <a:pt x="171" y="157"/>
                  </a:cubicBezTo>
                  <a:cubicBezTo>
                    <a:pt x="168" y="154"/>
                    <a:pt x="165" y="151"/>
                    <a:pt x="159" y="148"/>
                  </a:cubicBezTo>
                  <a:cubicBezTo>
                    <a:pt x="171" y="148"/>
                    <a:pt x="180" y="143"/>
                    <a:pt x="188" y="140"/>
                  </a:cubicBezTo>
                  <a:cubicBezTo>
                    <a:pt x="194" y="137"/>
                    <a:pt x="203" y="131"/>
                    <a:pt x="209" y="125"/>
                  </a:cubicBezTo>
                  <a:cubicBezTo>
                    <a:pt x="214" y="119"/>
                    <a:pt x="217" y="111"/>
                    <a:pt x="220" y="105"/>
                  </a:cubicBezTo>
                  <a:cubicBezTo>
                    <a:pt x="223" y="96"/>
                    <a:pt x="226" y="88"/>
                    <a:pt x="226" y="79"/>
                  </a:cubicBezTo>
                  <a:cubicBezTo>
                    <a:pt x="226" y="67"/>
                    <a:pt x="223" y="56"/>
                    <a:pt x="220" y="47"/>
                  </a:cubicBezTo>
                  <a:cubicBezTo>
                    <a:pt x="214" y="38"/>
                    <a:pt x="209" y="30"/>
                    <a:pt x="203" y="21"/>
                  </a:cubicBezTo>
                  <a:cubicBezTo>
                    <a:pt x="194" y="15"/>
                    <a:pt x="183" y="9"/>
                    <a:pt x="174" y="6"/>
                  </a:cubicBezTo>
                  <a:cubicBezTo>
                    <a:pt x="159" y="1"/>
                    <a:pt x="145" y="1"/>
                    <a:pt x="133"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5" name="Google Shape;265;p60"/>
            <p:cNvSpPr/>
            <p:nvPr/>
          </p:nvSpPr>
          <p:spPr>
            <a:xfrm>
              <a:off x="1964981" y="2085988"/>
              <a:ext cx="15573" cy="17940"/>
            </a:xfrm>
            <a:custGeom>
              <a:avLst/>
              <a:gdLst/>
              <a:ahLst/>
              <a:cxnLst/>
              <a:rect l="l" t="t" r="r" b="b"/>
              <a:pathLst>
                <a:path w="250" h="288" extrusionOk="0">
                  <a:moveTo>
                    <a:pt x="125" y="36"/>
                  </a:moveTo>
                  <a:cubicBezTo>
                    <a:pt x="137" y="36"/>
                    <a:pt x="149" y="39"/>
                    <a:pt x="160" y="44"/>
                  </a:cubicBezTo>
                  <a:cubicBezTo>
                    <a:pt x="172" y="47"/>
                    <a:pt x="180" y="56"/>
                    <a:pt x="189" y="65"/>
                  </a:cubicBezTo>
                  <a:cubicBezTo>
                    <a:pt x="195" y="76"/>
                    <a:pt x="201" y="88"/>
                    <a:pt x="206" y="99"/>
                  </a:cubicBezTo>
                  <a:cubicBezTo>
                    <a:pt x="209" y="114"/>
                    <a:pt x="212" y="128"/>
                    <a:pt x="212" y="146"/>
                  </a:cubicBezTo>
                  <a:cubicBezTo>
                    <a:pt x="212" y="160"/>
                    <a:pt x="209" y="175"/>
                    <a:pt x="206" y="189"/>
                  </a:cubicBezTo>
                  <a:cubicBezTo>
                    <a:pt x="204" y="204"/>
                    <a:pt x="195" y="215"/>
                    <a:pt x="189" y="227"/>
                  </a:cubicBezTo>
                  <a:cubicBezTo>
                    <a:pt x="180" y="236"/>
                    <a:pt x="172" y="244"/>
                    <a:pt x="160" y="247"/>
                  </a:cubicBezTo>
                  <a:cubicBezTo>
                    <a:pt x="149" y="253"/>
                    <a:pt x="137" y="256"/>
                    <a:pt x="125" y="256"/>
                  </a:cubicBezTo>
                  <a:cubicBezTo>
                    <a:pt x="114" y="256"/>
                    <a:pt x="99" y="253"/>
                    <a:pt x="88" y="247"/>
                  </a:cubicBezTo>
                  <a:cubicBezTo>
                    <a:pt x="79" y="244"/>
                    <a:pt x="67" y="236"/>
                    <a:pt x="62" y="227"/>
                  </a:cubicBezTo>
                  <a:cubicBezTo>
                    <a:pt x="53" y="215"/>
                    <a:pt x="47" y="204"/>
                    <a:pt x="44" y="189"/>
                  </a:cubicBezTo>
                  <a:cubicBezTo>
                    <a:pt x="41" y="175"/>
                    <a:pt x="38" y="160"/>
                    <a:pt x="38" y="146"/>
                  </a:cubicBezTo>
                  <a:cubicBezTo>
                    <a:pt x="38" y="128"/>
                    <a:pt x="41" y="114"/>
                    <a:pt x="44" y="99"/>
                  </a:cubicBezTo>
                  <a:cubicBezTo>
                    <a:pt x="47" y="88"/>
                    <a:pt x="53" y="76"/>
                    <a:pt x="62" y="65"/>
                  </a:cubicBezTo>
                  <a:cubicBezTo>
                    <a:pt x="67" y="56"/>
                    <a:pt x="79" y="47"/>
                    <a:pt x="88" y="44"/>
                  </a:cubicBezTo>
                  <a:cubicBezTo>
                    <a:pt x="99" y="39"/>
                    <a:pt x="114" y="36"/>
                    <a:pt x="125" y="36"/>
                  </a:cubicBezTo>
                  <a:close/>
                  <a:moveTo>
                    <a:pt x="125" y="1"/>
                  </a:moveTo>
                  <a:cubicBezTo>
                    <a:pt x="108" y="1"/>
                    <a:pt x="91" y="4"/>
                    <a:pt x="73" y="12"/>
                  </a:cubicBezTo>
                  <a:cubicBezTo>
                    <a:pt x="59" y="18"/>
                    <a:pt x="47" y="27"/>
                    <a:pt x="36" y="41"/>
                  </a:cubicBezTo>
                  <a:cubicBezTo>
                    <a:pt x="24" y="53"/>
                    <a:pt x="15" y="70"/>
                    <a:pt x="10" y="85"/>
                  </a:cubicBezTo>
                  <a:cubicBezTo>
                    <a:pt x="4" y="105"/>
                    <a:pt x="1" y="125"/>
                    <a:pt x="1" y="146"/>
                  </a:cubicBezTo>
                  <a:cubicBezTo>
                    <a:pt x="1" y="166"/>
                    <a:pt x="4" y="183"/>
                    <a:pt x="10" y="204"/>
                  </a:cubicBezTo>
                  <a:cubicBezTo>
                    <a:pt x="15" y="221"/>
                    <a:pt x="24" y="236"/>
                    <a:pt x="36" y="250"/>
                  </a:cubicBezTo>
                  <a:cubicBezTo>
                    <a:pt x="47" y="262"/>
                    <a:pt x="59" y="270"/>
                    <a:pt x="73" y="279"/>
                  </a:cubicBezTo>
                  <a:cubicBezTo>
                    <a:pt x="91" y="285"/>
                    <a:pt x="108" y="288"/>
                    <a:pt x="125" y="288"/>
                  </a:cubicBezTo>
                  <a:cubicBezTo>
                    <a:pt x="143" y="288"/>
                    <a:pt x="160" y="285"/>
                    <a:pt x="175" y="279"/>
                  </a:cubicBezTo>
                  <a:cubicBezTo>
                    <a:pt x="189" y="270"/>
                    <a:pt x="204" y="262"/>
                    <a:pt x="212" y="250"/>
                  </a:cubicBezTo>
                  <a:cubicBezTo>
                    <a:pt x="224" y="236"/>
                    <a:pt x="233" y="221"/>
                    <a:pt x="238" y="204"/>
                  </a:cubicBezTo>
                  <a:cubicBezTo>
                    <a:pt x="250" y="166"/>
                    <a:pt x="250" y="125"/>
                    <a:pt x="238" y="85"/>
                  </a:cubicBezTo>
                  <a:cubicBezTo>
                    <a:pt x="233" y="70"/>
                    <a:pt x="224" y="53"/>
                    <a:pt x="212" y="41"/>
                  </a:cubicBezTo>
                  <a:cubicBezTo>
                    <a:pt x="204" y="27"/>
                    <a:pt x="189" y="18"/>
                    <a:pt x="175" y="12"/>
                  </a:cubicBezTo>
                  <a:cubicBezTo>
                    <a:pt x="160" y="4"/>
                    <a:pt x="143" y="1"/>
                    <a:pt x="125"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6" name="Google Shape;266;p60"/>
            <p:cNvSpPr/>
            <p:nvPr/>
          </p:nvSpPr>
          <p:spPr>
            <a:xfrm>
              <a:off x="1982174" y="2086362"/>
              <a:ext cx="17006" cy="17317"/>
            </a:xfrm>
            <a:custGeom>
              <a:avLst/>
              <a:gdLst/>
              <a:ahLst/>
              <a:cxnLst/>
              <a:rect l="l" t="t" r="r" b="b"/>
              <a:pathLst>
                <a:path w="273" h="278" extrusionOk="0">
                  <a:moveTo>
                    <a:pt x="20" y="1"/>
                  </a:moveTo>
                  <a:cubicBezTo>
                    <a:pt x="17" y="1"/>
                    <a:pt x="12" y="1"/>
                    <a:pt x="9" y="4"/>
                  </a:cubicBezTo>
                  <a:cubicBezTo>
                    <a:pt x="3" y="12"/>
                    <a:pt x="3" y="21"/>
                    <a:pt x="9" y="30"/>
                  </a:cubicBezTo>
                  <a:cubicBezTo>
                    <a:pt x="12" y="33"/>
                    <a:pt x="17" y="33"/>
                    <a:pt x="20" y="33"/>
                  </a:cubicBezTo>
                  <a:lnTo>
                    <a:pt x="32" y="33"/>
                  </a:lnTo>
                  <a:lnTo>
                    <a:pt x="29" y="244"/>
                  </a:lnTo>
                  <a:lnTo>
                    <a:pt x="14" y="244"/>
                  </a:lnTo>
                  <a:cubicBezTo>
                    <a:pt x="12" y="244"/>
                    <a:pt x="6" y="247"/>
                    <a:pt x="3" y="250"/>
                  </a:cubicBezTo>
                  <a:cubicBezTo>
                    <a:pt x="0" y="256"/>
                    <a:pt x="0" y="264"/>
                    <a:pt x="3" y="273"/>
                  </a:cubicBezTo>
                  <a:cubicBezTo>
                    <a:pt x="5" y="275"/>
                    <a:pt x="8" y="277"/>
                    <a:pt x="11" y="277"/>
                  </a:cubicBezTo>
                  <a:cubicBezTo>
                    <a:pt x="13" y="277"/>
                    <a:pt x="14" y="277"/>
                    <a:pt x="14" y="276"/>
                  </a:cubicBezTo>
                  <a:lnTo>
                    <a:pt x="87" y="276"/>
                  </a:lnTo>
                  <a:cubicBezTo>
                    <a:pt x="89" y="277"/>
                    <a:pt x="90" y="277"/>
                    <a:pt x="91" y="277"/>
                  </a:cubicBezTo>
                  <a:cubicBezTo>
                    <a:pt x="94" y="277"/>
                    <a:pt x="96" y="275"/>
                    <a:pt x="99" y="273"/>
                  </a:cubicBezTo>
                  <a:cubicBezTo>
                    <a:pt x="104" y="267"/>
                    <a:pt x="104" y="256"/>
                    <a:pt x="99" y="250"/>
                  </a:cubicBezTo>
                  <a:cubicBezTo>
                    <a:pt x="96" y="247"/>
                    <a:pt x="93" y="244"/>
                    <a:pt x="87" y="244"/>
                  </a:cubicBezTo>
                  <a:lnTo>
                    <a:pt x="61" y="244"/>
                  </a:lnTo>
                  <a:lnTo>
                    <a:pt x="67" y="56"/>
                  </a:lnTo>
                  <a:lnTo>
                    <a:pt x="116" y="186"/>
                  </a:lnTo>
                  <a:cubicBezTo>
                    <a:pt x="116" y="192"/>
                    <a:pt x="119" y="195"/>
                    <a:pt x="122" y="198"/>
                  </a:cubicBezTo>
                  <a:cubicBezTo>
                    <a:pt x="127" y="201"/>
                    <a:pt x="130" y="203"/>
                    <a:pt x="136" y="203"/>
                  </a:cubicBezTo>
                  <a:cubicBezTo>
                    <a:pt x="139" y="203"/>
                    <a:pt x="145" y="201"/>
                    <a:pt x="148" y="198"/>
                  </a:cubicBezTo>
                  <a:cubicBezTo>
                    <a:pt x="154" y="195"/>
                    <a:pt x="156" y="192"/>
                    <a:pt x="156" y="186"/>
                  </a:cubicBezTo>
                  <a:lnTo>
                    <a:pt x="206" y="56"/>
                  </a:lnTo>
                  <a:lnTo>
                    <a:pt x="209" y="244"/>
                  </a:lnTo>
                  <a:lnTo>
                    <a:pt x="183" y="244"/>
                  </a:lnTo>
                  <a:cubicBezTo>
                    <a:pt x="180" y="244"/>
                    <a:pt x="177" y="247"/>
                    <a:pt x="171" y="250"/>
                  </a:cubicBezTo>
                  <a:cubicBezTo>
                    <a:pt x="168" y="256"/>
                    <a:pt x="168" y="264"/>
                    <a:pt x="171" y="273"/>
                  </a:cubicBezTo>
                  <a:cubicBezTo>
                    <a:pt x="175" y="275"/>
                    <a:pt x="178" y="277"/>
                    <a:pt x="180" y="277"/>
                  </a:cubicBezTo>
                  <a:cubicBezTo>
                    <a:pt x="181" y="277"/>
                    <a:pt x="182" y="277"/>
                    <a:pt x="183" y="276"/>
                  </a:cubicBezTo>
                  <a:lnTo>
                    <a:pt x="255" y="276"/>
                  </a:lnTo>
                  <a:cubicBezTo>
                    <a:pt x="257" y="277"/>
                    <a:pt x="258" y="277"/>
                    <a:pt x="259" y="277"/>
                  </a:cubicBezTo>
                  <a:cubicBezTo>
                    <a:pt x="262" y="277"/>
                    <a:pt x="264" y="275"/>
                    <a:pt x="267" y="273"/>
                  </a:cubicBezTo>
                  <a:cubicBezTo>
                    <a:pt x="272" y="267"/>
                    <a:pt x="272" y="256"/>
                    <a:pt x="267" y="250"/>
                  </a:cubicBezTo>
                  <a:cubicBezTo>
                    <a:pt x="264" y="247"/>
                    <a:pt x="261" y="244"/>
                    <a:pt x="255" y="244"/>
                  </a:cubicBezTo>
                  <a:lnTo>
                    <a:pt x="243" y="244"/>
                  </a:lnTo>
                  <a:lnTo>
                    <a:pt x="238" y="33"/>
                  </a:lnTo>
                  <a:lnTo>
                    <a:pt x="249" y="33"/>
                  </a:lnTo>
                  <a:cubicBezTo>
                    <a:pt x="252" y="33"/>
                    <a:pt x="258" y="33"/>
                    <a:pt x="261" y="30"/>
                  </a:cubicBezTo>
                  <a:cubicBezTo>
                    <a:pt x="264" y="21"/>
                    <a:pt x="264" y="12"/>
                    <a:pt x="261" y="4"/>
                  </a:cubicBezTo>
                  <a:cubicBezTo>
                    <a:pt x="258" y="1"/>
                    <a:pt x="252" y="1"/>
                    <a:pt x="249" y="1"/>
                  </a:cubicBezTo>
                  <a:lnTo>
                    <a:pt x="200" y="1"/>
                  </a:lnTo>
                  <a:cubicBezTo>
                    <a:pt x="191" y="1"/>
                    <a:pt x="188" y="4"/>
                    <a:pt x="185" y="9"/>
                  </a:cubicBezTo>
                  <a:lnTo>
                    <a:pt x="133" y="151"/>
                  </a:lnTo>
                  <a:lnTo>
                    <a:pt x="84" y="9"/>
                  </a:lnTo>
                  <a:cubicBezTo>
                    <a:pt x="81" y="4"/>
                    <a:pt x="75" y="1"/>
                    <a:pt x="70"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7" name="Google Shape;267;p60"/>
            <p:cNvSpPr/>
            <p:nvPr/>
          </p:nvSpPr>
          <p:spPr>
            <a:xfrm>
              <a:off x="2000550" y="2086362"/>
              <a:ext cx="15012" cy="17193"/>
            </a:xfrm>
            <a:custGeom>
              <a:avLst/>
              <a:gdLst/>
              <a:ahLst/>
              <a:cxnLst/>
              <a:rect l="l" t="t" r="r" b="b"/>
              <a:pathLst>
                <a:path w="241" h="276" extrusionOk="0">
                  <a:moveTo>
                    <a:pt x="15" y="1"/>
                  </a:moveTo>
                  <a:cubicBezTo>
                    <a:pt x="12" y="1"/>
                    <a:pt x="9" y="1"/>
                    <a:pt x="6" y="4"/>
                  </a:cubicBezTo>
                  <a:cubicBezTo>
                    <a:pt x="0" y="12"/>
                    <a:pt x="0" y="21"/>
                    <a:pt x="6" y="30"/>
                  </a:cubicBezTo>
                  <a:cubicBezTo>
                    <a:pt x="9" y="33"/>
                    <a:pt x="12" y="33"/>
                    <a:pt x="15" y="33"/>
                  </a:cubicBezTo>
                  <a:lnTo>
                    <a:pt x="41" y="33"/>
                  </a:lnTo>
                  <a:lnTo>
                    <a:pt x="41" y="244"/>
                  </a:lnTo>
                  <a:lnTo>
                    <a:pt x="18" y="244"/>
                  </a:lnTo>
                  <a:cubicBezTo>
                    <a:pt x="12" y="244"/>
                    <a:pt x="9" y="244"/>
                    <a:pt x="6" y="247"/>
                  </a:cubicBezTo>
                  <a:cubicBezTo>
                    <a:pt x="0" y="256"/>
                    <a:pt x="0" y="264"/>
                    <a:pt x="6" y="273"/>
                  </a:cubicBezTo>
                  <a:cubicBezTo>
                    <a:pt x="9" y="276"/>
                    <a:pt x="12" y="276"/>
                    <a:pt x="18" y="276"/>
                  </a:cubicBezTo>
                  <a:lnTo>
                    <a:pt x="226" y="276"/>
                  </a:lnTo>
                  <a:cubicBezTo>
                    <a:pt x="229" y="276"/>
                    <a:pt x="232" y="276"/>
                    <a:pt x="235" y="273"/>
                  </a:cubicBezTo>
                  <a:cubicBezTo>
                    <a:pt x="238" y="267"/>
                    <a:pt x="241" y="264"/>
                    <a:pt x="241" y="258"/>
                  </a:cubicBezTo>
                  <a:lnTo>
                    <a:pt x="241" y="192"/>
                  </a:lnTo>
                  <a:cubicBezTo>
                    <a:pt x="241" y="186"/>
                    <a:pt x="238" y="183"/>
                    <a:pt x="235" y="180"/>
                  </a:cubicBezTo>
                  <a:cubicBezTo>
                    <a:pt x="232" y="177"/>
                    <a:pt x="226" y="174"/>
                    <a:pt x="224" y="174"/>
                  </a:cubicBezTo>
                  <a:cubicBezTo>
                    <a:pt x="218" y="174"/>
                    <a:pt x="212" y="174"/>
                    <a:pt x="209" y="180"/>
                  </a:cubicBezTo>
                  <a:cubicBezTo>
                    <a:pt x="206" y="183"/>
                    <a:pt x="203" y="186"/>
                    <a:pt x="206" y="192"/>
                  </a:cubicBezTo>
                  <a:lnTo>
                    <a:pt x="206" y="244"/>
                  </a:lnTo>
                  <a:lnTo>
                    <a:pt x="76" y="244"/>
                  </a:lnTo>
                  <a:lnTo>
                    <a:pt x="76" y="148"/>
                  </a:lnTo>
                  <a:lnTo>
                    <a:pt x="134" y="148"/>
                  </a:lnTo>
                  <a:lnTo>
                    <a:pt x="134" y="169"/>
                  </a:lnTo>
                  <a:cubicBezTo>
                    <a:pt x="134" y="174"/>
                    <a:pt x="134" y="177"/>
                    <a:pt x="137" y="183"/>
                  </a:cubicBezTo>
                  <a:cubicBezTo>
                    <a:pt x="142" y="183"/>
                    <a:pt x="145" y="186"/>
                    <a:pt x="151" y="186"/>
                  </a:cubicBezTo>
                  <a:cubicBezTo>
                    <a:pt x="157" y="186"/>
                    <a:pt x="160" y="183"/>
                    <a:pt x="166" y="183"/>
                  </a:cubicBezTo>
                  <a:cubicBezTo>
                    <a:pt x="168" y="177"/>
                    <a:pt x="168" y="174"/>
                    <a:pt x="168" y="169"/>
                  </a:cubicBezTo>
                  <a:lnTo>
                    <a:pt x="168" y="96"/>
                  </a:lnTo>
                  <a:cubicBezTo>
                    <a:pt x="168" y="93"/>
                    <a:pt x="168" y="88"/>
                    <a:pt x="166" y="85"/>
                  </a:cubicBezTo>
                  <a:cubicBezTo>
                    <a:pt x="163" y="82"/>
                    <a:pt x="157" y="82"/>
                    <a:pt x="151" y="82"/>
                  </a:cubicBezTo>
                  <a:cubicBezTo>
                    <a:pt x="145" y="82"/>
                    <a:pt x="142" y="82"/>
                    <a:pt x="137" y="85"/>
                  </a:cubicBezTo>
                  <a:cubicBezTo>
                    <a:pt x="134" y="88"/>
                    <a:pt x="134" y="93"/>
                    <a:pt x="134" y="96"/>
                  </a:cubicBezTo>
                  <a:lnTo>
                    <a:pt x="134" y="119"/>
                  </a:lnTo>
                  <a:lnTo>
                    <a:pt x="76" y="119"/>
                  </a:lnTo>
                  <a:lnTo>
                    <a:pt x="76" y="33"/>
                  </a:lnTo>
                  <a:lnTo>
                    <a:pt x="200" y="33"/>
                  </a:lnTo>
                  <a:lnTo>
                    <a:pt x="200" y="76"/>
                  </a:lnTo>
                  <a:cubicBezTo>
                    <a:pt x="200" y="79"/>
                    <a:pt x="200" y="85"/>
                    <a:pt x="203" y="88"/>
                  </a:cubicBezTo>
                  <a:cubicBezTo>
                    <a:pt x="209" y="90"/>
                    <a:pt x="212" y="90"/>
                    <a:pt x="218" y="90"/>
                  </a:cubicBezTo>
                  <a:cubicBezTo>
                    <a:pt x="224" y="90"/>
                    <a:pt x="226" y="90"/>
                    <a:pt x="232" y="88"/>
                  </a:cubicBezTo>
                  <a:cubicBezTo>
                    <a:pt x="235" y="85"/>
                    <a:pt x="235" y="79"/>
                    <a:pt x="235" y="76"/>
                  </a:cubicBezTo>
                  <a:lnTo>
                    <a:pt x="235" y="15"/>
                  </a:lnTo>
                  <a:cubicBezTo>
                    <a:pt x="235" y="12"/>
                    <a:pt x="235" y="6"/>
                    <a:pt x="232" y="4"/>
                  </a:cubicBezTo>
                  <a:cubicBezTo>
                    <a:pt x="229" y="1"/>
                    <a:pt x="224" y="1"/>
                    <a:pt x="221"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268" name="Google Shape;268;p60"/>
          <p:cNvSpPr txBox="1">
            <a:spLocks noGrp="1"/>
          </p:cNvSpPr>
          <p:nvPr>
            <p:ph type="title"/>
          </p:nvPr>
        </p:nvSpPr>
        <p:spPr>
          <a:xfrm>
            <a:off x="4049700" y="2421833"/>
            <a:ext cx="4092800" cy="745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a:solidFill>
                  <a:schemeClr val="lt2"/>
                </a:solidFill>
              </a:defRPr>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269" name="Google Shape;269;p60"/>
          <p:cNvSpPr txBox="1">
            <a:spLocks noGrp="1"/>
          </p:cNvSpPr>
          <p:nvPr>
            <p:ph type="subTitle" idx="1"/>
          </p:nvPr>
        </p:nvSpPr>
        <p:spPr>
          <a:xfrm>
            <a:off x="4526900" y="3215133"/>
            <a:ext cx="3138400" cy="169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326676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1675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3698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9081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pPr>
              <a:buClrTx/>
              <a:buFontTx/>
              <a:buNone/>
            </a:pP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模板下载：</a:t>
            </a:r>
            <a:r>
              <a:rPr lang="en-US" altLang="zh-CN" sz="100" kern="1200" dirty="0">
                <a:solidFill>
                  <a:prstClr val="white"/>
                </a:solidFill>
                <a:latin typeface="Calibri"/>
                <a:ea typeface="宋体"/>
                <a:cs typeface="+mn-cs"/>
              </a:rPr>
              <a:t>www.1ppt.com/moban/          </a:t>
            </a:r>
            <a:r>
              <a:rPr lang="zh-CN" altLang="en-US" sz="100" kern="1200" dirty="0">
                <a:solidFill>
                  <a:prstClr val="white"/>
                </a:solidFill>
                <a:latin typeface="Calibri"/>
                <a:ea typeface="宋体"/>
                <a:cs typeface="+mn-cs"/>
              </a:rPr>
              <a:t>行业</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模板：</a:t>
            </a:r>
            <a:r>
              <a:rPr lang="en-US" altLang="zh-CN" sz="100" kern="1200" dirty="0">
                <a:solidFill>
                  <a:prstClr val="white"/>
                </a:solidFill>
                <a:latin typeface="Calibri"/>
                <a:ea typeface="宋体"/>
                <a:cs typeface="+mn-cs"/>
              </a:rPr>
              <a:t>www.1ppt.com/hangye/ </a:t>
            </a:r>
          </a:p>
          <a:p>
            <a:pPr>
              <a:buClrTx/>
              <a:buFontTx/>
              <a:buNone/>
            </a:pPr>
            <a:r>
              <a:rPr lang="zh-CN" altLang="en-US" sz="100" kern="1200" dirty="0">
                <a:solidFill>
                  <a:prstClr val="white"/>
                </a:solidFill>
                <a:latin typeface="Calibri"/>
                <a:ea typeface="宋体"/>
                <a:cs typeface="+mn-cs"/>
              </a:rPr>
              <a:t>节日</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模板：</a:t>
            </a:r>
            <a:r>
              <a:rPr lang="en-US" altLang="zh-CN" sz="100" kern="1200" dirty="0">
                <a:solidFill>
                  <a:prstClr val="white"/>
                </a:solidFill>
                <a:latin typeface="Calibri"/>
                <a:ea typeface="宋体"/>
                <a:cs typeface="+mn-cs"/>
              </a:rPr>
              <a:t>www.1ppt.com/jieri/          PPT</a:t>
            </a:r>
            <a:r>
              <a:rPr lang="zh-CN" altLang="en-US" sz="100" kern="1200" dirty="0">
                <a:solidFill>
                  <a:prstClr val="white"/>
                </a:solidFill>
                <a:latin typeface="Calibri"/>
                <a:ea typeface="宋体"/>
                <a:cs typeface="+mn-cs"/>
              </a:rPr>
              <a:t>素材：</a:t>
            </a:r>
            <a:r>
              <a:rPr lang="en-US" altLang="zh-CN" sz="100" kern="1200" dirty="0">
                <a:solidFill>
                  <a:prstClr val="white"/>
                </a:solidFill>
                <a:latin typeface="Calibri"/>
                <a:ea typeface="宋体"/>
                <a:cs typeface="+mn-cs"/>
              </a:rPr>
              <a:t>www.1ppt.com/sucai/</a:t>
            </a:r>
          </a:p>
          <a:p>
            <a:pPr>
              <a:buClrTx/>
              <a:buFontTx/>
              <a:buNone/>
            </a:pP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背景图片：</a:t>
            </a:r>
            <a:r>
              <a:rPr lang="en-US" altLang="zh-CN" sz="100" kern="1200" dirty="0">
                <a:solidFill>
                  <a:prstClr val="white"/>
                </a:solidFill>
                <a:latin typeface="Calibri"/>
                <a:ea typeface="宋体"/>
                <a:cs typeface="+mn-cs"/>
              </a:rPr>
              <a:t>www.1ppt.com/beijing/        PPT</a:t>
            </a:r>
            <a:r>
              <a:rPr lang="zh-CN" altLang="en-US" sz="100" kern="1200" dirty="0">
                <a:solidFill>
                  <a:prstClr val="white"/>
                </a:solidFill>
                <a:latin typeface="Calibri"/>
                <a:ea typeface="宋体"/>
                <a:cs typeface="+mn-cs"/>
              </a:rPr>
              <a:t>图表：</a:t>
            </a:r>
            <a:r>
              <a:rPr lang="en-US" altLang="zh-CN" sz="100" kern="1200" dirty="0">
                <a:solidFill>
                  <a:prstClr val="white"/>
                </a:solidFill>
                <a:latin typeface="Calibri"/>
                <a:ea typeface="宋体"/>
                <a:cs typeface="+mn-cs"/>
              </a:rPr>
              <a:t>www.1ppt.com/tubiao/      </a:t>
            </a:r>
          </a:p>
          <a:p>
            <a:pPr>
              <a:buClrTx/>
              <a:buFontTx/>
              <a:buNone/>
            </a:pPr>
            <a:r>
              <a:rPr lang="zh-CN" altLang="en-US" sz="100" kern="1200" dirty="0">
                <a:solidFill>
                  <a:prstClr val="white"/>
                </a:solidFill>
                <a:latin typeface="Calibri"/>
                <a:ea typeface="宋体"/>
                <a:cs typeface="+mn-cs"/>
              </a:rPr>
              <a:t>精美</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下载：</a:t>
            </a:r>
            <a:r>
              <a:rPr lang="en-US" altLang="zh-CN" sz="100" kern="1200" dirty="0">
                <a:solidFill>
                  <a:prstClr val="white"/>
                </a:solidFill>
                <a:latin typeface="Calibri"/>
                <a:ea typeface="宋体"/>
                <a:cs typeface="+mn-cs"/>
              </a:rPr>
              <a:t>www.1ppt.com/xiazai/         PPT</a:t>
            </a:r>
            <a:r>
              <a:rPr lang="zh-CN" altLang="en-US" sz="100" kern="1200" dirty="0">
                <a:solidFill>
                  <a:prstClr val="white"/>
                </a:solidFill>
                <a:latin typeface="Calibri"/>
                <a:ea typeface="宋体"/>
                <a:cs typeface="+mn-cs"/>
              </a:rPr>
              <a:t>教程： </a:t>
            </a:r>
            <a:r>
              <a:rPr lang="en-US" altLang="zh-CN" sz="100" kern="1200" dirty="0">
                <a:solidFill>
                  <a:prstClr val="white"/>
                </a:solidFill>
                <a:latin typeface="Calibri"/>
                <a:ea typeface="宋体"/>
                <a:cs typeface="+mn-cs"/>
              </a:rPr>
              <a:t>www.1ppt.com/powerpoint/      </a:t>
            </a:r>
          </a:p>
          <a:p>
            <a:pPr>
              <a:buClrTx/>
              <a:buFontTx/>
              <a:buNone/>
            </a:pP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课件：</a:t>
            </a:r>
            <a:r>
              <a:rPr lang="en-US" altLang="zh-CN" sz="100" kern="1200" dirty="0">
                <a:solidFill>
                  <a:prstClr val="white"/>
                </a:solidFill>
                <a:latin typeface="Calibri"/>
                <a:ea typeface="宋体"/>
                <a:cs typeface="+mn-cs"/>
              </a:rPr>
              <a:t>www.1ppt.com/kejian/             </a:t>
            </a:r>
            <a:r>
              <a:rPr lang="zh-CN" altLang="en-US" sz="100" kern="1200" dirty="0">
                <a:solidFill>
                  <a:prstClr val="white"/>
                </a:solidFill>
                <a:latin typeface="Calibri"/>
                <a:ea typeface="宋体"/>
                <a:cs typeface="+mn-cs"/>
              </a:rPr>
              <a:t>字体下载：</a:t>
            </a:r>
            <a:r>
              <a:rPr lang="en-US" altLang="zh-CN" sz="100" kern="1200" dirty="0">
                <a:solidFill>
                  <a:prstClr val="white"/>
                </a:solidFill>
                <a:latin typeface="Calibri"/>
                <a:ea typeface="宋体"/>
                <a:cs typeface="+mn-cs"/>
              </a:rPr>
              <a:t>www.1ppt.com/ziti/</a:t>
            </a:r>
          </a:p>
          <a:p>
            <a:pPr>
              <a:buClrTx/>
              <a:buFontTx/>
              <a:buNone/>
            </a:pPr>
            <a:r>
              <a:rPr lang="zh-CN" altLang="en-US" sz="100" kern="1200" dirty="0">
                <a:solidFill>
                  <a:prstClr val="white"/>
                </a:solidFill>
                <a:latin typeface="Calibri"/>
                <a:ea typeface="宋体"/>
                <a:cs typeface="+mn-cs"/>
              </a:rPr>
              <a:t>工作总结</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a:t>
            </a:r>
            <a:r>
              <a:rPr lang="en-US" altLang="zh-CN" sz="100" kern="1200" dirty="0">
                <a:solidFill>
                  <a:prstClr val="white"/>
                </a:solidFill>
                <a:latin typeface="Calibri"/>
                <a:ea typeface="宋体"/>
                <a:cs typeface="+mn-cs"/>
              </a:rPr>
              <a:t>www.1ppt.com/xiazai/zongjie/ </a:t>
            </a:r>
            <a:r>
              <a:rPr lang="zh-CN" altLang="en-US" sz="100" kern="1200" dirty="0">
                <a:solidFill>
                  <a:prstClr val="white"/>
                </a:solidFill>
                <a:latin typeface="Calibri"/>
                <a:ea typeface="宋体"/>
                <a:cs typeface="+mn-cs"/>
              </a:rPr>
              <a:t>工作计划：</a:t>
            </a:r>
            <a:r>
              <a:rPr lang="en-US" altLang="zh-CN" sz="100" kern="1200" dirty="0">
                <a:solidFill>
                  <a:prstClr val="white"/>
                </a:solidFill>
                <a:latin typeface="Calibri"/>
                <a:ea typeface="宋体"/>
                <a:cs typeface="+mn-cs"/>
              </a:rPr>
              <a:t>www.1ppt.com/xiazai/jihua/</a:t>
            </a:r>
          </a:p>
          <a:p>
            <a:pPr>
              <a:buClrTx/>
              <a:buFontTx/>
              <a:buNone/>
            </a:pPr>
            <a:r>
              <a:rPr lang="zh-CN" altLang="en-US" sz="100" kern="1200" dirty="0">
                <a:solidFill>
                  <a:prstClr val="white"/>
                </a:solidFill>
                <a:latin typeface="Calibri"/>
                <a:ea typeface="宋体"/>
                <a:cs typeface="+mn-cs"/>
              </a:rPr>
              <a:t>商务</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模板：</a:t>
            </a:r>
            <a:r>
              <a:rPr lang="en-US" altLang="zh-CN" sz="100" kern="1200" dirty="0">
                <a:solidFill>
                  <a:prstClr val="white"/>
                </a:solidFill>
                <a:latin typeface="Calibri"/>
                <a:ea typeface="宋体"/>
                <a:cs typeface="+mn-cs"/>
              </a:rPr>
              <a:t>www.1ppt.com/moban/shangwu/  </a:t>
            </a:r>
            <a:r>
              <a:rPr lang="zh-CN" altLang="en-US" sz="100" kern="1200" dirty="0">
                <a:solidFill>
                  <a:prstClr val="white"/>
                </a:solidFill>
                <a:latin typeface="Calibri"/>
                <a:ea typeface="宋体"/>
                <a:cs typeface="+mn-cs"/>
              </a:rPr>
              <a:t>个人简历</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a:t>
            </a:r>
            <a:r>
              <a:rPr lang="en-US" altLang="zh-CN" sz="100" kern="1200" dirty="0">
                <a:solidFill>
                  <a:prstClr val="white"/>
                </a:solidFill>
                <a:latin typeface="Calibri"/>
                <a:ea typeface="宋体"/>
                <a:cs typeface="+mn-cs"/>
              </a:rPr>
              <a:t>www.1ppt.com/xiazai/jianli/  </a:t>
            </a:r>
          </a:p>
          <a:p>
            <a:pPr>
              <a:buClrTx/>
              <a:buFontTx/>
              <a:buNone/>
            </a:pPr>
            <a:r>
              <a:rPr lang="zh-CN" altLang="en-US" sz="100" kern="1200" dirty="0">
                <a:solidFill>
                  <a:prstClr val="white"/>
                </a:solidFill>
                <a:latin typeface="Calibri"/>
                <a:ea typeface="宋体"/>
                <a:cs typeface="+mn-cs"/>
              </a:rPr>
              <a:t>毕业答辩</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a:t>
            </a:r>
            <a:r>
              <a:rPr lang="en-US" altLang="zh-CN" sz="100" kern="1200" dirty="0">
                <a:solidFill>
                  <a:prstClr val="white"/>
                </a:solidFill>
                <a:latin typeface="Calibri"/>
                <a:ea typeface="宋体"/>
                <a:cs typeface="+mn-cs"/>
              </a:rPr>
              <a:t>www.1ppt.com/xiazai/dabian/  </a:t>
            </a:r>
            <a:r>
              <a:rPr lang="zh-CN" altLang="en-US" sz="100" kern="1200" dirty="0">
                <a:solidFill>
                  <a:prstClr val="white"/>
                </a:solidFill>
                <a:latin typeface="Calibri"/>
                <a:ea typeface="宋体"/>
                <a:cs typeface="+mn-cs"/>
              </a:rPr>
              <a:t>工作汇报</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a:t>
            </a:r>
            <a:r>
              <a:rPr lang="en-US" altLang="zh-CN" sz="100" kern="1200" dirty="0">
                <a:solidFill>
                  <a:prstClr val="white"/>
                </a:solidFill>
                <a:latin typeface="Calibri"/>
                <a:ea typeface="宋体"/>
                <a:cs typeface="+mn-cs"/>
              </a:rPr>
              <a:t>www.1ppt.com/xiazai/huibao/    </a:t>
            </a:r>
          </a:p>
          <a:p>
            <a:pPr>
              <a:buClrTx/>
              <a:buFontTx/>
              <a:buNone/>
            </a:pPr>
            <a:r>
              <a:rPr lang="en-US" altLang="zh-CN" sz="100" kern="1200" dirty="0">
                <a:solidFill>
                  <a:prstClr val="white"/>
                </a:solidFill>
                <a:latin typeface="Calibri"/>
                <a:ea typeface="宋体"/>
                <a:cs typeface="+mn-cs"/>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7501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60334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19427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97379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0092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3593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270"/>
        <p:cNvGrpSpPr/>
        <p:nvPr/>
      </p:nvGrpSpPr>
      <p:grpSpPr>
        <a:xfrm>
          <a:off x="0" y="0"/>
          <a:ext cx="0" cy="0"/>
          <a:chOff x="0" y="0"/>
          <a:chExt cx="0" cy="0"/>
        </a:xfrm>
      </p:grpSpPr>
      <p:sp>
        <p:nvSpPr>
          <p:cNvPr id="271" name="Google Shape;271;p61"/>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72" name="Google Shape;272;p61"/>
          <p:cNvSpPr txBox="1">
            <a:spLocks noGrp="1"/>
          </p:cNvSpPr>
          <p:nvPr>
            <p:ph type="title"/>
          </p:nvPr>
        </p:nvSpPr>
        <p:spPr>
          <a:xfrm>
            <a:off x="840567" y="1677967"/>
            <a:ext cx="4788400" cy="222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4200"/>
              <a:buNone/>
              <a:defRPr b="0">
                <a:solidFill>
                  <a:schemeClr val="lt1"/>
                </a:solidFill>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273" name="Google Shape;273;p61"/>
          <p:cNvSpPr txBox="1">
            <a:spLocks noGrp="1"/>
          </p:cNvSpPr>
          <p:nvPr>
            <p:ph type="subTitle" idx="1"/>
          </p:nvPr>
        </p:nvSpPr>
        <p:spPr>
          <a:xfrm>
            <a:off x="1913055" y="3691000"/>
            <a:ext cx="3716400" cy="994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solidFill>
                  <a:schemeClr val="lt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274" name="Google Shape;274;p61"/>
          <p:cNvSpPr/>
          <p:nvPr/>
        </p:nvSpPr>
        <p:spPr>
          <a:xfrm rot="905221" flipH="1">
            <a:off x="6277860" y="3133864"/>
            <a:ext cx="5676645" cy="5323707"/>
          </a:xfrm>
          <a:custGeom>
            <a:avLst/>
            <a:gdLst/>
            <a:ahLst/>
            <a:cxnLst/>
            <a:rect l="l" t="t" r="r" b="b"/>
            <a:pathLst>
              <a:path w="13126" h="12310" extrusionOk="0">
                <a:moveTo>
                  <a:pt x="2325" y="0"/>
                </a:moveTo>
                <a:cubicBezTo>
                  <a:pt x="1430" y="0"/>
                  <a:pt x="591" y="247"/>
                  <a:pt x="1" y="756"/>
                </a:cubicBezTo>
                <a:lnTo>
                  <a:pt x="40" y="12310"/>
                </a:lnTo>
                <a:lnTo>
                  <a:pt x="13125" y="12310"/>
                </a:lnTo>
                <a:cubicBezTo>
                  <a:pt x="10915" y="12077"/>
                  <a:pt x="11982" y="10856"/>
                  <a:pt x="11293" y="9712"/>
                </a:cubicBezTo>
                <a:cubicBezTo>
                  <a:pt x="10915" y="9082"/>
                  <a:pt x="10554" y="8755"/>
                  <a:pt x="10043" y="8755"/>
                </a:cubicBezTo>
                <a:cubicBezTo>
                  <a:pt x="9769" y="8755"/>
                  <a:pt x="9451" y="8850"/>
                  <a:pt x="9064" y="9043"/>
                </a:cubicBezTo>
                <a:cubicBezTo>
                  <a:pt x="9830" y="7350"/>
                  <a:pt x="8612" y="5842"/>
                  <a:pt x="6940" y="5842"/>
                </a:cubicBezTo>
                <a:cubicBezTo>
                  <a:pt x="6899" y="5842"/>
                  <a:pt x="6857" y="5843"/>
                  <a:pt x="6815" y="5844"/>
                </a:cubicBezTo>
                <a:cubicBezTo>
                  <a:pt x="7960" y="2064"/>
                  <a:pt x="4911" y="0"/>
                  <a:pt x="232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49759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130"/>
        <p:cNvGrpSpPr/>
        <p:nvPr/>
      </p:nvGrpSpPr>
      <p:grpSpPr>
        <a:xfrm>
          <a:off x="0" y="0"/>
          <a:ext cx="0" cy="0"/>
          <a:chOff x="0" y="0"/>
          <a:chExt cx="0" cy="0"/>
        </a:xfrm>
      </p:grpSpPr>
      <p:grpSp>
        <p:nvGrpSpPr>
          <p:cNvPr id="131" name="Google Shape;131;p14"/>
          <p:cNvGrpSpPr/>
          <p:nvPr/>
        </p:nvGrpSpPr>
        <p:grpSpPr>
          <a:xfrm>
            <a:off x="207400" y="212168"/>
            <a:ext cx="11777200" cy="6433667"/>
            <a:chOff x="164875" y="162825"/>
            <a:chExt cx="8832900" cy="4825250"/>
          </a:xfrm>
        </p:grpSpPr>
        <p:sp>
          <p:nvSpPr>
            <p:cNvPr id="132" name="Google Shape;132;p14"/>
            <p:cNvSpPr/>
            <p:nvPr/>
          </p:nvSpPr>
          <p:spPr>
            <a:xfrm>
              <a:off x="170225" y="162825"/>
              <a:ext cx="8807975" cy="513825"/>
            </a:xfrm>
            <a:custGeom>
              <a:avLst/>
              <a:gdLst/>
              <a:ahLst/>
              <a:cxnLst/>
              <a:rect l="l" t="t" r="r" b="b"/>
              <a:pathLst>
                <a:path w="352319" h="20553" extrusionOk="0">
                  <a:moveTo>
                    <a:pt x="0" y="20426"/>
                  </a:moveTo>
                  <a:lnTo>
                    <a:pt x="0" y="0"/>
                  </a:lnTo>
                  <a:lnTo>
                    <a:pt x="352274" y="0"/>
                  </a:lnTo>
                  <a:lnTo>
                    <a:pt x="352319" y="20553"/>
                  </a:lnTo>
                </a:path>
              </a:pathLst>
            </a:custGeom>
            <a:noFill/>
            <a:ln w="19050" cap="flat" cmpd="sng">
              <a:solidFill>
                <a:srgbClr val="823E43"/>
              </a:solidFill>
              <a:prstDash val="solid"/>
              <a:round/>
              <a:headEnd type="none" w="med" len="med"/>
              <a:tailEnd type="none" w="med" len="med"/>
            </a:ln>
          </p:spPr>
        </p:sp>
        <p:cxnSp>
          <p:nvCxnSpPr>
            <p:cNvPr id="133" name="Google Shape;133;p14"/>
            <p:cNvCxnSpPr/>
            <p:nvPr/>
          </p:nvCxnSpPr>
          <p:spPr>
            <a:xfrm>
              <a:off x="8978199" y="784475"/>
              <a:ext cx="0" cy="4091700"/>
            </a:xfrm>
            <a:prstGeom prst="straightConnector1">
              <a:avLst/>
            </a:prstGeom>
            <a:noFill/>
            <a:ln w="19050" cap="flat" cmpd="sng">
              <a:solidFill>
                <a:srgbClr val="823E43"/>
              </a:solidFill>
              <a:prstDash val="dot"/>
              <a:round/>
              <a:headEnd type="none" w="med" len="med"/>
              <a:tailEnd type="none" w="med" len="med"/>
            </a:ln>
          </p:spPr>
        </p:cxnSp>
        <p:cxnSp>
          <p:nvCxnSpPr>
            <p:cNvPr id="134" name="Google Shape;134;p14"/>
            <p:cNvCxnSpPr/>
            <p:nvPr/>
          </p:nvCxnSpPr>
          <p:spPr>
            <a:xfrm>
              <a:off x="164875" y="4988075"/>
              <a:ext cx="8832900" cy="0"/>
            </a:xfrm>
            <a:prstGeom prst="straightConnector1">
              <a:avLst/>
            </a:prstGeom>
            <a:noFill/>
            <a:ln w="19050" cap="flat" cmpd="sng">
              <a:solidFill>
                <a:srgbClr val="823E43"/>
              </a:solidFill>
              <a:prstDash val="solid"/>
              <a:round/>
              <a:headEnd type="none" w="med" len="med"/>
              <a:tailEnd type="none" w="med" len="med"/>
            </a:ln>
          </p:spPr>
        </p:cxnSp>
        <p:cxnSp>
          <p:nvCxnSpPr>
            <p:cNvPr id="135" name="Google Shape;135;p14"/>
            <p:cNvCxnSpPr/>
            <p:nvPr/>
          </p:nvCxnSpPr>
          <p:spPr>
            <a:xfrm>
              <a:off x="169011" y="784475"/>
              <a:ext cx="0" cy="4091700"/>
            </a:xfrm>
            <a:prstGeom prst="straightConnector1">
              <a:avLst/>
            </a:prstGeom>
            <a:noFill/>
            <a:ln w="19050" cap="flat" cmpd="sng">
              <a:solidFill>
                <a:srgbClr val="823E43"/>
              </a:solidFill>
              <a:prstDash val="dot"/>
              <a:round/>
              <a:headEnd type="none" w="med" len="med"/>
              <a:tailEnd type="none" w="med" len="med"/>
            </a:ln>
          </p:spPr>
        </p:cxnSp>
      </p:grpSp>
      <p:sp>
        <p:nvSpPr>
          <p:cNvPr id="136" name="Google Shape;136;p14"/>
          <p:cNvSpPr txBox="1">
            <a:spLocks noGrp="1"/>
          </p:cNvSpPr>
          <p:nvPr>
            <p:ph type="title"/>
          </p:nvPr>
        </p:nvSpPr>
        <p:spPr>
          <a:xfrm>
            <a:off x="960000" y="463000"/>
            <a:ext cx="10272000" cy="763600"/>
          </a:xfrm>
          <a:prstGeom prst="rect">
            <a:avLst/>
          </a:prstGeom>
        </p:spPr>
        <p:txBody>
          <a:bodyPr spcFirstLastPara="1" wrap="square" lIns="121897" tIns="121897" rIns="121897" bIns="121897" anchor="t" anchorCtr="0">
            <a:noAutofit/>
          </a:bodyPr>
          <a:lstStyle>
            <a:lvl1pPr lvl="0" rtl="0">
              <a:spcBef>
                <a:spcPts val="0"/>
              </a:spcBef>
              <a:spcAft>
                <a:spcPts val="0"/>
              </a:spcAft>
              <a:buClr>
                <a:srgbClr val="2F1425"/>
              </a:buClr>
              <a:buSzPts val="2800"/>
              <a:buNone/>
              <a:defRPr>
                <a:solidFill>
                  <a:srgbClr val="2F1425"/>
                </a:solidFill>
              </a:defRPr>
            </a:lvl1pPr>
            <a:lvl2pPr lvl="1" rtl="0">
              <a:spcBef>
                <a:spcPts val="0"/>
              </a:spcBef>
              <a:spcAft>
                <a:spcPts val="0"/>
              </a:spcAft>
              <a:buClr>
                <a:srgbClr val="2F1425"/>
              </a:buClr>
              <a:buSzPts val="2800"/>
              <a:buNone/>
              <a:defRPr>
                <a:solidFill>
                  <a:srgbClr val="2F1425"/>
                </a:solidFill>
              </a:defRPr>
            </a:lvl2pPr>
            <a:lvl3pPr lvl="2" rtl="0">
              <a:spcBef>
                <a:spcPts val="0"/>
              </a:spcBef>
              <a:spcAft>
                <a:spcPts val="0"/>
              </a:spcAft>
              <a:buClr>
                <a:srgbClr val="2F1425"/>
              </a:buClr>
              <a:buSzPts val="2800"/>
              <a:buNone/>
              <a:defRPr>
                <a:solidFill>
                  <a:srgbClr val="2F1425"/>
                </a:solidFill>
              </a:defRPr>
            </a:lvl3pPr>
            <a:lvl4pPr lvl="3" rtl="0">
              <a:spcBef>
                <a:spcPts val="0"/>
              </a:spcBef>
              <a:spcAft>
                <a:spcPts val="0"/>
              </a:spcAft>
              <a:buClr>
                <a:srgbClr val="2F1425"/>
              </a:buClr>
              <a:buSzPts val="2800"/>
              <a:buNone/>
              <a:defRPr>
                <a:solidFill>
                  <a:srgbClr val="2F1425"/>
                </a:solidFill>
              </a:defRPr>
            </a:lvl4pPr>
            <a:lvl5pPr lvl="4" rtl="0">
              <a:spcBef>
                <a:spcPts val="0"/>
              </a:spcBef>
              <a:spcAft>
                <a:spcPts val="0"/>
              </a:spcAft>
              <a:buClr>
                <a:srgbClr val="2F1425"/>
              </a:buClr>
              <a:buSzPts val="2800"/>
              <a:buNone/>
              <a:defRPr>
                <a:solidFill>
                  <a:srgbClr val="2F1425"/>
                </a:solidFill>
              </a:defRPr>
            </a:lvl5pPr>
            <a:lvl6pPr lvl="5" rtl="0">
              <a:spcBef>
                <a:spcPts val="0"/>
              </a:spcBef>
              <a:spcAft>
                <a:spcPts val="0"/>
              </a:spcAft>
              <a:buClr>
                <a:srgbClr val="2F1425"/>
              </a:buClr>
              <a:buSzPts val="2800"/>
              <a:buNone/>
              <a:defRPr>
                <a:solidFill>
                  <a:srgbClr val="2F1425"/>
                </a:solidFill>
              </a:defRPr>
            </a:lvl6pPr>
            <a:lvl7pPr lvl="6" rtl="0">
              <a:spcBef>
                <a:spcPts val="0"/>
              </a:spcBef>
              <a:spcAft>
                <a:spcPts val="0"/>
              </a:spcAft>
              <a:buClr>
                <a:srgbClr val="2F1425"/>
              </a:buClr>
              <a:buSzPts val="2800"/>
              <a:buNone/>
              <a:defRPr>
                <a:solidFill>
                  <a:srgbClr val="2F1425"/>
                </a:solidFill>
              </a:defRPr>
            </a:lvl7pPr>
            <a:lvl8pPr lvl="7" rtl="0">
              <a:spcBef>
                <a:spcPts val="0"/>
              </a:spcBef>
              <a:spcAft>
                <a:spcPts val="0"/>
              </a:spcAft>
              <a:buClr>
                <a:srgbClr val="2F1425"/>
              </a:buClr>
              <a:buSzPts val="2800"/>
              <a:buNone/>
              <a:defRPr>
                <a:solidFill>
                  <a:srgbClr val="2F1425"/>
                </a:solidFill>
              </a:defRPr>
            </a:lvl8pPr>
            <a:lvl9pPr lvl="8" rtl="0">
              <a:spcBef>
                <a:spcPts val="0"/>
              </a:spcBef>
              <a:spcAft>
                <a:spcPts val="0"/>
              </a:spcAft>
              <a:buClr>
                <a:srgbClr val="2F1425"/>
              </a:buClr>
              <a:buSzPts val="2800"/>
              <a:buNone/>
              <a:defRPr>
                <a:solidFill>
                  <a:srgbClr val="2F1425"/>
                </a:solidFill>
              </a:defRPr>
            </a:lvl9pPr>
          </a:lstStyle>
          <a:p>
            <a:endParaRPr/>
          </a:p>
        </p:txBody>
      </p:sp>
      <p:sp>
        <p:nvSpPr>
          <p:cNvPr id="137" name="Google Shape;137;p14"/>
          <p:cNvSpPr txBox="1">
            <a:spLocks noGrp="1"/>
          </p:cNvSpPr>
          <p:nvPr>
            <p:ph type="subTitle" idx="1"/>
          </p:nvPr>
        </p:nvSpPr>
        <p:spPr>
          <a:xfrm>
            <a:off x="985233" y="4869333"/>
            <a:ext cx="2991600" cy="903200"/>
          </a:xfrm>
          <a:prstGeom prst="rect">
            <a:avLst/>
          </a:prstGeom>
        </p:spPr>
        <p:txBody>
          <a:bodyPr spcFirstLastPara="1" wrap="square" lIns="121897" tIns="121897" rIns="121897" bIns="121897" anchor="t" anchorCtr="0">
            <a:noAutofit/>
          </a:bodyPr>
          <a:lstStyle>
            <a:lvl1pPr lvl="0" algn="ctr">
              <a:spcBef>
                <a:spcPts val="0"/>
              </a:spcBef>
              <a:spcAft>
                <a:spcPts val="0"/>
              </a:spcAft>
              <a:buClr>
                <a:srgbClr val="2F1425"/>
              </a:buClr>
              <a:buSzPts val="1400"/>
              <a:buNone/>
              <a:defRPr>
                <a:solidFill>
                  <a:srgbClr val="2F1425"/>
                </a:solidFill>
              </a:defRPr>
            </a:lvl1pPr>
            <a:lvl2pPr lvl="1" algn="ctr">
              <a:spcBef>
                <a:spcPts val="0"/>
              </a:spcBef>
              <a:spcAft>
                <a:spcPts val="0"/>
              </a:spcAft>
              <a:buClr>
                <a:srgbClr val="2F1425"/>
              </a:buClr>
              <a:buSzPts val="1400"/>
              <a:buNone/>
              <a:defRPr>
                <a:solidFill>
                  <a:srgbClr val="2F1425"/>
                </a:solidFill>
              </a:defRPr>
            </a:lvl2pPr>
            <a:lvl3pPr lvl="2" algn="ctr">
              <a:spcBef>
                <a:spcPts val="0"/>
              </a:spcBef>
              <a:spcAft>
                <a:spcPts val="0"/>
              </a:spcAft>
              <a:buClr>
                <a:srgbClr val="2F1425"/>
              </a:buClr>
              <a:buSzPts val="1400"/>
              <a:buNone/>
              <a:defRPr>
                <a:solidFill>
                  <a:srgbClr val="2F1425"/>
                </a:solidFill>
              </a:defRPr>
            </a:lvl3pPr>
            <a:lvl4pPr lvl="3" algn="ctr">
              <a:spcBef>
                <a:spcPts val="0"/>
              </a:spcBef>
              <a:spcAft>
                <a:spcPts val="0"/>
              </a:spcAft>
              <a:buClr>
                <a:srgbClr val="2F1425"/>
              </a:buClr>
              <a:buSzPts val="1400"/>
              <a:buNone/>
              <a:defRPr>
                <a:solidFill>
                  <a:srgbClr val="2F1425"/>
                </a:solidFill>
              </a:defRPr>
            </a:lvl4pPr>
            <a:lvl5pPr lvl="4" algn="ctr">
              <a:spcBef>
                <a:spcPts val="0"/>
              </a:spcBef>
              <a:spcAft>
                <a:spcPts val="0"/>
              </a:spcAft>
              <a:buClr>
                <a:srgbClr val="2F1425"/>
              </a:buClr>
              <a:buSzPts val="1400"/>
              <a:buNone/>
              <a:defRPr>
                <a:solidFill>
                  <a:srgbClr val="2F1425"/>
                </a:solidFill>
              </a:defRPr>
            </a:lvl5pPr>
            <a:lvl6pPr lvl="5" algn="ctr">
              <a:spcBef>
                <a:spcPts val="0"/>
              </a:spcBef>
              <a:spcAft>
                <a:spcPts val="0"/>
              </a:spcAft>
              <a:buClr>
                <a:srgbClr val="2F1425"/>
              </a:buClr>
              <a:buSzPts val="1400"/>
              <a:buNone/>
              <a:defRPr>
                <a:solidFill>
                  <a:srgbClr val="2F1425"/>
                </a:solidFill>
              </a:defRPr>
            </a:lvl6pPr>
            <a:lvl7pPr lvl="6" algn="ctr">
              <a:spcBef>
                <a:spcPts val="0"/>
              </a:spcBef>
              <a:spcAft>
                <a:spcPts val="0"/>
              </a:spcAft>
              <a:buClr>
                <a:srgbClr val="2F1425"/>
              </a:buClr>
              <a:buSzPts val="1400"/>
              <a:buNone/>
              <a:defRPr>
                <a:solidFill>
                  <a:srgbClr val="2F1425"/>
                </a:solidFill>
              </a:defRPr>
            </a:lvl7pPr>
            <a:lvl8pPr lvl="7" algn="ctr">
              <a:spcBef>
                <a:spcPts val="0"/>
              </a:spcBef>
              <a:spcAft>
                <a:spcPts val="0"/>
              </a:spcAft>
              <a:buClr>
                <a:srgbClr val="2F1425"/>
              </a:buClr>
              <a:buSzPts val="1400"/>
              <a:buNone/>
              <a:defRPr>
                <a:solidFill>
                  <a:srgbClr val="2F1425"/>
                </a:solidFill>
              </a:defRPr>
            </a:lvl8pPr>
            <a:lvl9pPr lvl="8" algn="ctr">
              <a:spcBef>
                <a:spcPts val="0"/>
              </a:spcBef>
              <a:spcAft>
                <a:spcPts val="0"/>
              </a:spcAft>
              <a:buClr>
                <a:srgbClr val="2F1425"/>
              </a:buClr>
              <a:buSzPts val="1400"/>
              <a:buNone/>
              <a:defRPr>
                <a:solidFill>
                  <a:srgbClr val="2F1425"/>
                </a:solidFill>
              </a:defRPr>
            </a:lvl9pPr>
          </a:lstStyle>
          <a:p>
            <a:endParaRPr/>
          </a:p>
        </p:txBody>
      </p:sp>
      <p:sp>
        <p:nvSpPr>
          <p:cNvPr id="138" name="Google Shape;138;p14"/>
          <p:cNvSpPr txBox="1">
            <a:spLocks noGrp="1"/>
          </p:cNvSpPr>
          <p:nvPr>
            <p:ph type="subTitle" idx="2"/>
          </p:nvPr>
        </p:nvSpPr>
        <p:spPr>
          <a:xfrm>
            <a:off x="985233"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
        <p:nvSpPr>
          <p:cNvPr id="139" name="Google Shape;139;p14"/>
          <p:cNvSpPr txBox="1">
            <a:spLocks noGrp="1"/>
          </p:cNvSpPr>
          <p:nvPr>
            <p:ph type="subTitle" idx="3"/>
          </p:nvPr>
        </p:nvSpPr>
        <p:spPr>
          <a:xfrm>
            <a:off x="4600200" y="4869333"/>
            <a:ext cx="2991600" cy="9032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0" name="Google Shape;140;p14"/>
          <p:cNvSpPr txBox="1">
            <a:spLocks noGrp="1"/>
          </p:cNvSpPr>
          <p:nvPr>
            <p:ph type="subTitle" idx="4"/>
          </p:nvPr>
        </p:nvSpPr>
        <p:spPr>
          <a:xfrm>
            <a:off x="4600200"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
        <p:nvSpPr>
          <p:cNvPr id="141" name="Google Shape;141;p14"/>
          <p:cNvSpPr txBox="1">
            <a:spLocks noGrp="1"/>
          </p:cNvSpPr>
          <p:nvPr>
            <p:ph type="subTitle" idx="5"/>
          </p:nvPr>
        </p:nvSpPr>
        <p:spPr>
          <a:xfrm>
            <a:off x="8215167" y="4869333"/>
            <a:ext cx="2991600" cy="9032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2" name="Google Shape;142;p14"/>
          <p:cNvSpPr txBox="1">
            <a:spLocks noGrp="1"/>
          </p:cNvSpPr>
          <p:nvPr>
            <p:ph type="subTitle" idx="6"/>
          </p:nvPr>
        </p:nvSpPr>
        <p:spPr>
          <a:xfrm>
            <a:off x="8215167"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Tree>
    <p:extLst>
      <p:ext uri="{BB962C8B-B14F-4D97-AF65-F5344CB8AC3E}">
        <p14:creationId xmlns:p14="http://schemas.microsoft.com/office/powerpoint/2010/main" val="1225010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865327"/>
      </p:ext>
    </p:extLst>
  </p:cSld>
  <p:clrMapOvr>
    <a:masterClrMapping/>
  </p:clrMapOvr>
  <p:transition spd="med" advClick="0" advTm="0">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8"/>
        <p:cNvGrpSpPr/>
        <p:nvPr/>
      </p:nvGrpSpPr>
      <p:grpSpPr>
        <a:xfrm>
          <a:off x="0" y="0"/>
          <a:ext cx="0" cy="0"/>
          <a:chOff x="0" y="0"/>
          <a:chExt cx="0" cy="0"/>
        </a:xfrm>
      </p:grpSpPr>
      <p:sp>
        <p:nvSpPr>
          <p:cNvPr id="19" name="Google Shape;19;p45"/>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0" name="Google Shape;20;p45"/>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1" name="Google Shape;21;p45"/>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extLst>
      <p:ext uri="{BB962C8B-B14F-4D97-AF65-F5344CB8AC3E}">
        <p14:creationId xmlns:p14="http://schemas.microsoft.com/office/powerpoint/2010/main" val="570348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spTree>
      <p:nvGrpSpPr>
        <p:cNvPr id="1" name="Shape 58"/>
        <p:cNvGrpSpPr/>
        <p:nvPr/>
      </p:nvGrpSpPr>
      <p:grpSpPr>
        <a:xfrm>
          <a:off x="0" y="0"/>
          <a:ext cx="0" cy="0"/>
          <a:chOff x="0" y="0"/>
          <a:chExt cx="0" cy="0"/>
        </a:xfrm>
      </p:grpSpPr>
      <p:sp>
        <p:nvSpPr>
          <p:cNvPr id="59" name="Google Shape;59;p47"/>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60" name="Google Shape;60;p47"/>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61" name="Google Shape;61;p47"/>
          <p:cNvSpPr txBox="1">
            <a:spLocks noGrp="1"/>
          </p:cNvSpPr>
          <p:nvPr>
            <p:ph type="body" idx="1"/>
          </p:nvPr>
        </p:nvSpPr>
        <p:spPr>
          <a:xfrm>
            <a:off x="1670533" y="2542669"/>
            <a:ext cx="4234400" cy="9372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Clr>
                <a:srgbClr val="734D3F"/>
              </a:buClr>
              <a:buSzPts val="1000"/>
              <a:buFont typeface="Arial"/>
              <a:buChar char="●"/>
              <a:defRPr u="sng"/>
            </a:lvl1pPr>
            <a:lvl2pPr marL="914400" lvl="1" indent="-330200" algn="l">
              <a:lnSpc>
                <a:spcPct val="100000"/>
              </a:lnSpc>
              <a:spcBef>
                <a:spcPts val="2133"/>
              </a:spcBef>
              <a:spcAft>
                <a:spcPts val="0"/>
              </a:spcAft>
              <a:buSzPts val="1600"/>
              <a:buFont typeface="Arial"/>
              <a:buChar char="○"/>
              <a:defRPr sz="1600"/>
            </a:lvl2pPr>
            <a:lvl3pPr marL="1371600" lvl="2" indent="-330200" algn="l">
              <a:lnSpc>
                <a:spcPct val="115000"/>
              </a:lnSpc>
              <a:spcBef>
                <a:spcPts val="2133"/>
              </a:spcBef>
              <a:spcAft>
                <a:spcPts val="0"/>
              </a:spcAft>
              <a:buClr>
                <a:srgbClr val="734D3F"/>
              </a:buClr>
              <a:buSzPts val="1600"/>
              <a:buFont typeface="Arial"/>
              <a:buChar char="■"/>
              <a:defRPr/>
            </a:lvl3pPr>
            <a:lvl4pPr marL="1828800" lvl="3" indent="-330200" algn="l">
              <a:lnSpc>
                <a:spcPct val="115000"/>
              </a:lnSpc>
              <a:spcBef>
                <a:spcPts val="2133"/>
              </a:spcBef>
              <a:spcAft>
                <a:spcPts val="0"/>
              </a:spcAft>
              <a:buClr>
                <a:srgbClr val="734D3F"/>
              </a:buClr>
              <a:buSzPts val="1600"/>
              <a:buFont typeface="Arial"/>
              <a:buChar char="●"/>
              <a:defRPr/>
            </a:lvl4pPr>
            <a:lvl5pPr marL="2286000" lvl="4" indent="-330200" algn="l">
              <a:lnSpc>
                <a:spcPct val="115000"/>
              </a:lnSpc>
              <a:spcBef>
                <a:spcPts val="2133"/>
              </a:spcBef>
              <a:spcAft>
                <a:spcPts val="0"/>
              </a:spcAft>
              <a:buClr>
                <a:srgbClr val="734D3F"/>
              </a:buClr>
              <a:buSzPts val="1600"/>
              <a:buFont typeface="Arial"/>
              <a:buChar char="○"/>
              <a:defRPr/>
            </a:lvl5pPr>
            <a:lvl6pPr marL="2743200" lvl="5" indent="-330200" algn="l">
              <a:lnSpc>
                <a:spcPct val="115000"/>
              </a:lnSpc>
              <a:spcBef>
                <a:spcPts val="2133"/>
              </a:spcBef>
              <a:spcAft>
                <a:spcPts val="0"/>
              </a:spcAft>
              <a:buClr>
                <a:srgbClr val="734D3F"/>
              </a:buClr>
              <a:buSzPts val="1600"/>
              <a:buFont typeface="Arial"/>
              <a:buChar char="■"/>
              <a:defRPr/>
            </a:lvl6pPr>
            <a:lvl7pPr marL="3200400" lvl="6" indent="-330200" algn="l">
              <a:lnSpc>
                <a:spcPct val="115000"/>
              </a:lnSpc>
              <a:spcBef>
                <a:spcPts val="2133"/>
              </a:spcBef>
              <a:spcAft>
                <a:spcPts val="0"/>
              </a:spcAft>
              <a:buClr>
                <a:srgbClr val="734D3F"/>
              </a:buClr>
              <a:buSzPts val="1600"/>
              <a:buFont typeface="Arial"/>
              <a:buChar char="●"/>
              <a:defRPr/>
            </a:lvl7pPr>
            <a:lvl8pPr marL="3657600" lvl="7" indent="-330200" algn="l">
              <a:lnSpc>
                <a:spcPct val="115000"/>
              </a:lnSpc>
              <a:spcBef>
                <a:spcPts val="2133"/>
              </a:spcBef>
              <a:spcAft>
                <a:spcPts val="0"/>
              </a:spcAft>
              <a:buClr>
                <a:srgbClr val="734D3F"/>
              </a:buClr>
              <a:buSzPts val="1600"/>
              <a:buFont typeface="Arial"/>
              <a:buChar char="○"/>
              <a:defRPr/>
            </a:lvl8pPr>
            <a:lvl9pPr marL="4114800" lvl="8" indent="-330200" algn="l">
              <a:lnSpc>
                <a:spcPct val="115000"/>
              </a:lnSpc>
              <a:spcBef>
                <a:spcPts val="2133"/>
              </a:spcBef>
              <a:spcAft>
                <a:spcPts val="2133"/>
              </a:spcAft>
              <a:buClr>
                <a:srgbClr val="734D3F"/>
              </a:buClr>
              <a:buSzPts val="1600"/>
              <a:buFont typeface="Arial"/>
              <a:buChar char="■"/>
              <a:defRPr/>
            </a:lvl9pPr>
          </a:lstStyle>
          <a:p>
            <a:endParaRPr/>
          </a:p>
        </p:txBody>
      </p:sp>
      <p:sp>
        <p:nvSpPr>
          <p:cNvPr id="62" name="Google Shape;62;p47"/>
          <p:cNvSpPr txBox="1">
            <a:spLocks noGrp="1"/>
          </p:cNvSpPr>
          <p:nvPr>
            <p:ph type="body" idx="2"/>
          </p:nvPr>
        </p:nvSpPr>
        <p:spPr>
          <a:xfrm>
            <a:off x="6778733" y="2542669"/>
            <a:ext cx="4234400" cy="15640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SzPts val="1000"/>
              <a:buFont typeface="Arial"/>
              <a:buChar char="●"/>
              <a:defRPr u="sng"/>
            </a:lvl1pPr>
            <a:lvl2pPr marL="914400" lvl="1" indent="-330200" algn="l">
              <a:lnSpc>
                <a:spcPct val="100000"/>
              </a:lnSpc>
              <a:spcBef>
                <a:spcPts val="2133"/>
              </a:spcBef>
              <a:spcAft>
                <a:spcPts val="0"/>
              </a:spcAft>
              <a:buSzPts val="1600"/>
              <a:buFont typeface="Arial"/>
              <a:buChar char="○"/>
              <a:defRPr sz="1600"/>
            </a:lvl2pPr>
            <a:lvl3pPr marL="1371600" lvl="2" indent="-330200" algn="l">
              <a:lnSpc>
                <a:spcPct val="115000"/>
              </a:lnSpc>
              <a:spcBef>
                <a:spcPts val="2133"/>
              </a:spcBef>
              <a:spcAft>
                <a:spcPts val="0"/>
              </a:spcAft>
              <a:buSzPts val="1600"/>
              <a:buFont typeface="Arial"/>
              <a:buChar char="■"/>
              <a:defRPr/>
            </a:lvl3pPr>
            <a:lvl4pPr marL="1828800" lvl="3" indent="-330200" algn="l">
              <a:lnSpc>
                <a:spcPct val="115000"/>
              </a:lnSpc>
              <a:spcBef>
                <a:spcPts val="2133"/>
              </a:spcBef>
              <a:spcAft>
                <a:spcPts val="0"/>
              </a:spcAft>
              <a:buSzPts val="1600"/>
              <a:buFont typeface="Arial"/>
              <a:buChar char="●"/>
              <a:defRPr/>
            </a:lvl4pPr>
            <a:lvl5pPr marL="2286000" lvl="4" indent="-330200" algn="l">
              <a:lnSpc>
                <a:spcPct val="115000"/>
              </a:lnSpc>
              <a:spcBef>
                <a:spcPts val="2133"/>
              </a:spcBef>
              <a:spcAft>
                <a:spcPts val="0"/>
              </a:spcAft>
              <a:buSzPts val="1600"/>
              <a:buFont typeface="Arial"/>
              <a:buChar char="○"/>
              <a:defRPr/>
            </a:lvl5pPr>
            <a:lvl6pPr marL="2743200" lvl="5" indent="-330200" algn="l">
              <a:lnSpc>
                <a:spcPct val="115000"/>
              </a:lnSpc>
              <a:spcBef>
                <a:spcPts val="2133"/>
              </a:spcBef>
              <a:spcAft>
                <a:spcPts val="0"/>
              </a:spcAft>
              <a:buSzPts val="1600"/>
              <a:buFont typeface="Arial"/>
              <a:buChar char="■"/>
              <a:defRPr/>
            </a:lvl6pPr>
            <a:lvl7pPr marL="3200400" lvl="6" indent="-330200" algn="l">
              <a:lnSpc>
                <a:spcPct val="115000"/>
              </a:lnSpc>
              <a:spcBef>
                <a:spcPts val="2133"/>
              </a:spcBef>
              <a:spcAft>
                <a:spcPts val="0"/>
              </a:spcAft>
              <a:buSzPts val="1600"/>
              <a:buFont typeface="Arial"/>
              <a:buChar char="●"/>
              <a:defRPr/>
            </a:lvl7pPr>
            <a:lvl8pPr marL="3657600" lvl="7" indent="-330200" algn="l">
              <a:lnSpc>
                <a:spcPct val="115000"/>
              </a:lnSpc>
              <a:spcBef>
                <a:spcPts val="2133"/>
              </a:spcBef>
              <a:spcAft>
                <a:spcPts val="0"/>
              </a:spcAft>
              <a:buSzPts val="1600"/>
              <a:buFont typeface="Arial"/>
              <a:buChar char="○"/>
              <a:defRPr/>
            </a:lvl8pPr>
            <a:lvl9pPr marL="4114800" lvl="8" indent="-330200" algn="l">
              <a:lnSpc>
                <a:spcPct val="115000"/>
              </a:lnSpc>
              <a:spcBef>
                <a:spcPts val="2133"/>
              </a:spcBef>
              <a:spcAft>
                <a:spcPts val="2133"/>
              </a:spcAft>
              <a:buSzPts val="1600"/>
              <a:buFont typeface="Arial"/>
              <a:buChar char="■"/>
              <a:defRPr/>
            </a:lvl9pPr>
          </a:lstStyle>
          <a:p>
            <a:endParaRPr/>
          </a:p>
        </p:txBody>
      </p:sp>
      <p:sp>
        <p:nvSpPr>
          <p:cNvPr id="63" name="Google Shape;63;p47"/>
          <p:cNvSpPr txBox="1">
            <a:spLocks noGrp="1"/>
          </p:cNvSpPr>
          <p:nvPr>
            <p:ph type="subTitle" idx="3"/>
          </p:nvPr>
        </p:nvSpPr>
        <p:spPr>
          <a:xfrm>
            <a:off x="1670533" y="2096800"/>
            <a:ext cx="3803200" cy="497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Font typeface="Arial"/>
              <a:buNone/>
              <a:defRPr sz="2400">
                <a:latin typeface="Arial"/>
                <a:ea typeface="Arial"/>
                <a:cs typeface="Arial"/>
                <a:sym typeface="Arial"/>
              </a:defRPr>
            </a:lvl1pPr>
            <a:lvl2pPr lvl="1" algn="l">
              <a:lnSpc>
                <a:spcPct val="115000"/>
              </a:lnSpc>
              <a:spcBef>
                <a:spcPts val="2133"/>
              </a:spcBef>
              <a:spcAft>
                <a:spcPts val="0"/>
              </a:spcAft>
              <a:buSzPts val="1800"/>
              <a:buFont typeface="Arial"/>
              <a:buNone/>
              <a:defRPr sz="2400">
                <a:latin typeface="Arial"/>
                <a:ea typeface="Arial"/>
                <a:cs typeface="Arial"/>
                <a:sym typeface="Arial"/>
              </a:defRPr>
            </a:lvl2pPr>
            <a:lvl3pPr lvl="2" algn="l">
              <a:lnSpc>
                <a:spcPct val="115000"/>
              </a:lnSpc>
              <a:spcBef>
                <a:spcPts val="2133"/>
              </a:spcBef>
              <a:spcAft>
                <a:spcPts val="0"/>
              </a:spcAft>
              <a:buSzPts val="1800"/>
              <a:buFont typeface="Arial"/>
              <a:buNone/>
              <a:defRPr sz="2400">
                <a:latin typeface="Arial"/>
                <a:ea typeface="Arial"/>
                <a:cs typeface="Arial"/>
                <a:sym typeface="Arial"/>
              </a:defRPr>
            </a:lvl3pPr>
            <a:lvl4pPr lvl="3" algn="l">
              <a:lnSpc>
                <a:spcPct val="115000"/>
              </a:lnSpc>
              <a:spcBef>
                <a:spcPts val="2133"/>
              </a:spcBef>
              <a:spcAft>
                <a:spcPts val="0"/>
              </a:spcAft>
              <a:buSzPts val="1800"/>
              <a:buFont typeface="Arial"/>
              <a:buNone/>
              <a:defRPr sz="2400">
                <a:latin typeface="Arial"/>
                <a:ea typeface="Arial"/>
                <a:cs typeface="Arial"/>
                <a:sym typeface="Arial"/>
              </a:defRPr>
            </a:lvl4pPr>
            <a:lvl5pPr lvl="4" algn="l">
              <a:lnSpc>
                <a:spcPct val="115000"/>
              </a:lnSpc>
              <a:spcBef>
                <a:spcPts val="2133"/>
              </a:spcBef>
              <a:spcAft>
                <a:spcPts val="0"/>
              </a:spcAft>
              <a:buSzPts val="1800"/>
              <a:buFont typeface="Arial"/>
              <a:buNone/>
              <a:defRPr sz="2400">
                <a:latin typeface="Arial"/>
                <a:ea typeface="Arial"/>
                <a:cs typeface="Arial"/>
                <a:sym typeface="Arial"/>
              </a:defRPr>
            </a:lvl5pPr>
            <a:lvl6pPr lvl="5" algn="l">
              <a:lnSpc>
                <a:spcPct val="115000"/>
              </a:lnSpc>
              <a:spcBef>
                <a:spcPts val="2133"/>
              </a:spcBef>
              <a:spcAft>
                <a:spcPts val="0"/>
              </a:spcAft>
              <a:buSzPts val="1800"/>
              <a:buFont typeface="Arial"/>
              <a:buNone/>
              <a:defRPr sz="2400">
                <a:latin typeface="Arial"/>
                <a:ea typeface="Arial"/>
                <a:cs typeface="Arial"/>
                <a:sym typeface="Arial"/>
              </a:defRPr>
            </a:lvl6pPr>
            <a:lvl7pPr lvl="6" algn="l">
              <a:lnSpc>
                <a:spcPct val="115000"/>
              </a:lnSpc>
              <a:spcBef>
                <a:spcPts val="2133"/>
              </a:spcBef>
              <a:spcAft>
                <a:spcPts val="0"/>
              </a:spcAft>
              <a:buSzPts val="1800"/>
              <a:buFont typeface="Arial"/>
              <a:buNone/>
              <a:defRPr sz="2400">
                <a:latin typeface="Arial"/>
                <a:ea typeface="Arial"/>
                <a:cs typeface="Arial"/>
                <a:sym typeface="Arial"/>
              </a:defRPr>
            </a:lvl7pPr>
            <a:lvl8pPr lvl="7" algn="l">
              <a:lnSpc>
                <a:spcPct val="115000"/>
              </a:lnSpc>
              <a:spcBef>
                <a:spcPts val="2133"/>
              </a:spcBef>
              <a:spcAft>
                <a:spcPts val="0"/>
              </a:spcAft>
              <a:buSzPts val="1800"/>
              <a:buFont typeface="Arial"/>
              <a:buNone/>
              <a:defRPr sz="2400">
                <a:latin typeface="Arial"/>
                <a:ea typeface="Arial"/>
                <a:cs typeface="Arial"/>
                <a:sym typeface="Arial"/>
              </a:defRPr>
            </a:lvl8pPr>
            <a:lvl9pPr lvl="8" algn="l">
              <a:lnSpc>
                <a:spcPct val="115000"/>
              </a:lnSpc>
              <a:spcBef>
                <a:spcPts val="2133"/>
              </a:spcBef>
              <a:spcAft>
                <a:spcPts val="2133"/>
              </a:spcAft>
              <a:buSzPts val="1800"/>
              <a:buFont typeface="Arial"/>
              <a:buNone/>
              <a:defRPr sz="2400">
                <a:latin typeface="Arial"/>
                <a:ea typeface="Arial"/>
                <a:cs typeface="Arial"/>
                <a:sym typeface="Arial"/>
              </a:defRPr>
            </a:lvl9pPr>
          </a:lstStyle>
          <a:p>
            <a:endParaRPr/>
          </a:p>
        </p:txBody>
      </p:sp>
      <p:sp>
        <p:nvSpPr>
          <p:cNvPr id="64" name="Google Shape;64;p47"/>
          <p:cNvSpPr txBox="1">
            <a:spLocks noGrp="1"/>
          </p:cNvSpPr>
          <p:nvPr>
            <p:ph type="subTitle" idx="4"/>
          </p:nvPr>
        </p:nvSpPr>
        <p:spPr>
          <a:xfrm>
            <a:off x="6778733" y="2096800"/>
            <a:ext cx="3802800" cy="497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Font typeface="Arial"/>
              <a:buNone/>
              <a:defRPr sz="2400">
                <a:latin typeface="Arial"/>
                <a:ea typeface="Arial"/>
                <a:cs typeface="Arial"/>
                <a:sym typeface="Arial"/>
              </a:defRPr>
            </a:lvl1pPr>
            <a:lvl2pPr lvl="1" algn="l">
              <a:lnSpc>
                <a:spcPct val="115000"/>
              </a:lnSpc>
              <a:spcBef>
                <a:spcPts val="2133"/>
              </a:spcBef>
              <a:spcAft>
                <a:spcPts val="0"/>
              </a:spcAft>
              <a:buSzPts val="1800"/>
              <a:buFont typeface="Arial"/>
              <a:buNone/>
              <a:defRPr sz="2400">
                <a:latin typeface="Arial"/>
                <a:ea typeface="Arial"/>
                <a:cs typeface="Arial"/>
                <a:sym typeface="Arial"/>
              </a:defRPr>
            </a:lvl2pPr>
            <a:lvl3pPr lvl="2" algn="l">
              <a:lnSpc>
                <a:spcPct val="115000"/>
              </a:lnSpc>
              <a:spcBef>
                <a:spcPts val="2133"/>
              </a:spcBef>
              <a:spcAft>
                <a:spcPts val="0"/>
              </a:spcAft>
              <a:buSzPts val="1800"/>
              <a:buFont typeface="Arial"/>
              <a:buNone/>
              <a:defRPr sz="2400">
                <a:latin typeface="Arial"/>
                <a:ea typeface="Arial"/>
                <a:cs typeface="Arial"/>
                <a:sym typeface="Arial"/>
              </a:defRPr>
            </a:lvl3pPr>
            <a:lvl4pPr lvl="3" algn="l">
              <a:lnSpc>
                <a:spcPct val="115000"/>
              </a:lnSpc>
              <a:spcBef>
                <a:spcPts val="2133"/>
              </a:spcBef>
              <a:spcAft>
                <a:spcPts val="0"/>
              </a:spcAft>
              <a:buSzPts val="1800"/>
              <a:buFont typeface="Arial"/>
              <a:buNone/>
              <a:defRPr sz="2400">
                <a:latin typeface="Arial"/>
                <a:ea typeface="Arial"/>
                <a:cs typeface="Arial"/>
                <a:sym typeface="Arial"/>
              </a:defRPr>
            </a:lvl4pPr>
            <a:lvl5pPr lvl="4" algn="l">
              <a:lnSpc>
                <a:spcPct val="115000"/>
              </a:lnSpc>
              <a:spcBef>
                <a:spcPts val="2133"/>
              </a:spcBef>
              <a:spcAft>
                <a:spcPts val="0"/>
              </a:spcAft>
              <a:buSzPts val="1800"/>
              <a:buFont typeface="Arial"/>
              <a:buNone/>
              <a:defRPr sz="2400">
                <a:latin typeface="Arial"/>
                <a:ea typeface="Arial"/>
                <a:cs typeface="Arial"/>
                <a:sym typeface="Arial"/>
              </a:defRPr>
            </a:lvl5pPr>
            <a:lvl6pPr lvl="5" algn="l">
              <a:lnSpc>
                <a:spcPct val="115000"/>
              </a:lnSpc>
              <a:spcBef>
                <a:spcPts val="2133"/>
              </a:spcBef>
              <a:spcAft>
                <a:spcPts val="0"/>
              </a:spcAft>
              <a:buSzPts val="1800"/>
              <a:buFont typeface="Arial"/>
              <a:buNone/>
              <a:defRPr sz="2400">
                <a:latin typeface="Arial"/>
                <a:ea typeface="Arial"/>
                <a:cs typeface="Arial"/>
                <a:sym typeface="Arial"/>
              </a:defRPr>
            </a:lvl6pPr>
            <a:lvl7pPr lvl="6" algn="l">
              <a:lnSpc>
                <a:spcPct val="115000"/>
              </a:lnSpc>
              <a:spcBef>
                <a:spcPts val="2133"/>
              </a:spcBef>
              <a:spcAft>
                <a:spcPts val="0"/>
              </a:spcAft>
              <a:buSzPts val="1800"/>
              <a:buFont typeface="Arial"/>
              <a:buNone/>
              <a:defRPr sz="2400">
                <a:latin typeface="Arial"/>
                <a:ea typeface="Arial"/>
                <a:cs typeface="Arial"/>
                <a:sym typeface="Arial"/>
              </a:defRPr>
            </a:lvl7pPr>
            <a:lvl8pPr lvl="7" algn="l">
              <a:lnSpc>
                <a:spcPct val="115000"/>
              </a:lnSpc>
              <a:spcBef>
                <a:spcPts val="2133"/>
              </a:spcBef>
              <a:spcAft>
                <a:spcPts val="0"/>
              </a:spcAft>
              <a:buSzPts val="1800"/>
              <a:buFont typeface="Arial"/>
              <a:buNone/>
              <a:defRPr sz="2400">
                <a:latin typeface="Arial"/>
                <a:ea typeface="Arial"/>
                <a:cs typeface="Arial"/>
                <a:sym typeface="Arial"/>
              </a:defRPr>
            </a:lvl8pPr>
            <a:lvl9pPr lvl="8" algn="l">
              <a:lnSpc>
                <a:spcPct val="115000"/>
              </a:lnSpc>
              <a:spcBef>
                <a:spcPts val="2133"/>
              </a:spcBef>
              <a:spcAft>
                <a:spcPts val="2133"/>
              </a:spcAft>
              <a:buSzPts val="1800"/>
              <a:buFont typeface="Arial"/>
              <a:buNone/>
              <a:defRPr sz="2400">
                <a:latin typeface="Arial"/>
                <a:ea typeface="Arial"/>
                <a:cs typeface="Arial"/>
                <a:sym typeface="Arial"/>
              </a:defRPr>
            </a:lvl9pPr>
          </a:lstStyle>
          <a:p>
            <a:endParaRPr/>
          </a:p>
        </p:txBody>
      </p:sp>
      <p:sp>
        <p:nvSpPr>
          <p:cNvPr id="65" name="Google Shape;65;p47"/>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6" name="Google Shape;66;p47"/>
          <p:cNvSpPr txBox="1">
            <a:spLocks noGrp="1"/>
          </p:cNvSpPr>
          <p:nvPr>
            <p:ph type="body" idx="5"/>
          </p:nvPr>
        </p:nvSpPr>
        <p:spPr>
          <a:xfrm>
            <a:off x="1670533" y="4094771"/>
            <a:ext cx="4234400" cy="5700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Clr>
                <a:schemeClr val="dk1"/>
              </a:buClr>
              <a:buSzPts val="1000"/>
              <a:buFont typeface="Arial"/>
              <a:buChar char="●"/>
              <a:defRPr u="sng">
                <a:solidFill>
                  <a:schemeClr val="hlink"/>
                </a:solidFill>
              </a:defRPr>
            </a:lvl1pPr>
            <a:lvl2pPr marL="914400" lvl="1" indent="-330200" algn="l">
              <a:lnSpc>
                <a:spcPct val="100000"/>
              </a:lnSpc>
              <a:spcBef>
                <a:spcPts val="2133"/>
              </a:spcBef>
              <a:spcAft>
                <a:spcPts val="0"/>
              </a:spcAft>
              <a:buClr>
                <a:schemeClr val="dk1"/>
              </a:buClr>
              <a:buSzPts val="1600"/>
              <a:buFont typeface="Arial"/>
              <a:buChar char="○"/>
              <a:defRPr sz="1600"/>
            </a:lvl2pPr>
            <a:lvl3pPr marL="1371600" lvl="2" indent="-330200" algn="l">
              <a:lnSpc>
                <a:spcPct val="115000"/>
              </a:lnSpc>
              <a:spcBef>
                <a:spcPts val="2133"/>
              </a:spcBef>
              <a:spcAft>
                <a:spcPts val="0"/>
              </a:spcAft>
              <a:buClr>
                <a:schemeClr val="dk1"/>
              </a:buClr>
              <a:buSzPts val="1600"/>
              <a:buFont typeface="Arial"/>
              <a:buChar char="■"/>
              <a:defRPr/>
            </a:lvl3pPr>
            <a:lvl4pPr marL="1828800" lvl="3" indent="-330200" algn="l">
              <a:lnSpc>
                <a:spcPct val="115000"/>
              </a:lnSpc>
              <a:spcBef>
                <a:spcPts val="2133"/>
              </a:spcBef>
              <a:spcAft>
                <a:spcPts val="0"/>
              </a:spcAft>
              <a:buClr>
                <a:schemeClr val="dk1"/>
              </a:buClr>
              <a:buSzPts val="1600"/>
              <a:buFont typeface="Arial"/>
              <a:buChar char="●"/>
              <a:defRPr/>
            </a:lvl4pPr>
            <a:lvl5pPr marL="2286000" lvl="4" indent="-330200" algn="l">
              <a:lnSpc>
                <a:spcPct val="115000"/>
              </a:lnSpc>
              <a:spcBef>
                <a:spcPts val="2133"/>
              </a:spcBef>
              <a:spcAft>
                <a:spcPts val="0"/>
              </a:spcAft>
              <a:buClr>
                <a:schemeClr val="dk1"/>
              </a:buClr>
              <a:buSzPts val="1600"/>
              <a:buFont typeface="Arial"/>
              <a:buChar char="○"/>
              <a:defRPr/>
            </a:lvl5pPr>
            <a:lvl6pPr marL="2743200" lvl="5" indent="-330200" algn="l">
              <a:lnSpc>
                <a:spcPct val="115000"/>
              </a:lnSpc>
              <a:spcBef>
                <a:spcPts val="2133"/>
              </a:spcBef>
              <a:spcAft>
                <a:spcPts val="0"/>
              </a:spcAft>
              <a:buClr>
                <a:schemeClr val="dk1"/>
              </a:buClr>
              <a:buSzPts val="1600"/>
              <a:buFont typeface="Arial"/>
              <a:buChar char="■"/>
              <a:defRPr/>
            </a:lvl6pPr>
            <a:lvl7pPr marL="3200400" lvl="6" indent="-330200" algn="l">
              <a:lnSpc>
                <a:spcPct val="115000"/>
              </a:lnSpc>
              <a:spcBef>
                <a:spcPts val="2133"/>
              </a:spcBef>
              <a:spcAft>
                <a:spcPts val="0"/>
              </a:spcAft>
              <a:buClr>
                <a:schemeClr val="dk1"/>
              </a:buClr>
              <a:buSzPts val="1600"/>
              <a:buFont typeface="Arial"/>
              <a:buChar char="●"/>
              <a:defRPr/>
            </a:lvl7pPr>
            <a:lvl8pPr marL="3657600" lvl="7" indent="-330200" algn="l">
              <a:lnSpc>
                <a:spcPct val="115000"/>
              </a:lnSpc>
              <a:spcBef>
                <a:spcPts val="2133"/>
              </a:spcBef>
              <a:spcAft>
                <a:spcPts val="0"/>
              </a:spcAft>
              <a:buClr>
                <a:schemeClr val="dk1"/>
              </a:buClr>
              <a:buSzPts val="1600"/>
              <a:buFont typeface="Arial"/>
              <a:buChar char="○"/>
              <a:defRPr/>
            </a:lvl8pPr>
            <a:lvl9pPr marL="4114800" lvl="8" indent="-330200" algn="l">
              <a:lnSpc>
                <a:spcPct val="115000"/>
              </a:lnSpc>
              <a:spcBef>
                <a:spcPts val="2133"/>
              </a:spcBef>
              <a:spcAft>
                <a:spcPts val="2133"/>
              </a:spcAft>
              <a:buClr>
                <a:schemeClr val="dk1"/>
              </a:buClr>
              <a:buSzPts val="1600"/>
              <a:buFont typeface="Arial"/>
              <a:buChar char="■"/>
              <a:defRPr/>
            </a:lvl9pPr>
          </a:lstStyle>
          <a:p>
            <a:endParaRPr/>
          </a:p>
        </p:txBody>
      </p:sp>
      <p:sp>
        <p:nvSpPr>
          <p:cNvPr id="67" name="Google Shape;67;p47"/>
          <p:cNvSpPr txBox="1">
            <a:spLocks noGrp="1"/>
          </p:cNvSpPr>
          <p:nvPr>
            <p:ph type="subTitle" idx="6"/>
          </p:nvPr>
        </p:nvSpPr>
        <p:spPr>
          <a:xfrm>
            <a:off x="1670533" y="3655824"/>
            <a:ext cx="3803200" cy="497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Font typeface="Arial"/>
              <a:buNone/>
              <a:defRPr sz="2400">
                <a:latin typeface="Arial"/>
                <a:ea typeface="Arial"/>
                <a:cs typeface="Arial"/>
                <a:sym typeface="Arial"/>
              </a:defRPr>
            </a:lvl1pPr>
            <a:lvl2pPr lvl="1" algn="l">
              <a:lnSpc>
                <a:spcPct val="115000"/>
              </a:lnSpc>
              <a:spcBef>
                <a:spcPts val="2133"/>
              </a:spcBef>
              <a:spcAft>
                <a:spcPts val="0"/>
              </a:spcAft>
              <a:buSzPts val="1800"/>
              <a:buFont typeface="Arial"/>
              <a:buNone/>
              <a:defRPr sz="2400">
                <a:latin typeface="Arial"/>
                <a:ea typeface="Arial"/>
                <a:cs typeface="Arial"/>
                <a:sym typeface="Arial"/>
              </a:defRPr>
            </a:lvl2pPr>
            <a:lvl3pPr lvl="2" algn="l">
              <a:lnSpc>
                <a:spcPct val="115000"/>
              </a:lnSpc>
              <a:spcBef>
                <a:spcPts val="2133"/>
              </a:spcBef>
              <a:spcAft>
                <a:spcPts val="0"/>
              </a:spcAft>
              <a:buSzPts val="1800"/>
              <a:buFont typeface="Arial"/>
              <a:buNone/>
              <a:defRPr sz="2400">
                <a:latin typeface="Arial"/>
                <a:ea typeface="Arial"/>
                <a:cs typeface="Arial"/>
                <a:sym typeface="Arial"/>
              </a:defRPr>
            </a:lvl3pPr>
            <a:lvl4pPr lvl="3" algn="l">
              <a:lnSpc>
                <a:spcPct val="115000"/>
              </a:lnSpc>
              <a:spcBef>
                <a:spcPts val="2133"/>
              </a:spcBef>
              <a:spcAft>
                <a:spcPts val="0"/>
              </a:spcAft>
              <a:buSzPts val="1800"/>
              <a:buFont typeface="Arial"/>
              <a:buNone/>
              <a:defRPr sz="2400">
                <a:latin typeface="Arial"/>
                <a:ea typeface="Arial"/>
                <a:cs typeface="Arial"/>
                <a:sym typeface="Arial"/>
              </a:defRPr>
            </a:lvl4pPr>
            <a:lvl5pPr lvl="4" algn="l">
              <a:lnSpc>
                <a:spcPct val="115000"/>
              </a:lnSpc>
              <a:spcBef>
                <a:spcPts val="2133"/>
              </a:spcBef>
              <a:spcAft>
                <a:spcPts val="0"/>
              </a:spcAft>
              <a:buSzPts val="1800"/>
              <a:buFont typeface="Arial"/>
              <a:buNone/>
              <a:defRPr sz="2400">
                <a:latin typeface="Arial"/>
                <a:ea typeface="Arial"/>
                <a:cs typeface="Arial"/>
                <a:sym typeface="Arial"/>
              </a:defRPr>
            </a:lvl5pPr>
            <a:lvl6pPr lvl="5" algn="l">
              <a:lnSpc>
                <a:spcPct val="115000"/>
              </a:lnSpc>
              <a:spcBef>
                <a:spcPts val="2133"/>
              </a:spcBef>
              <a:spcAft>
                <a:spcPts val="0"/>
              </a:spcAft>
              <a:buSzPts val="1800"/>
              <a:buFont typeface="Arial"/>
              <a:buNone/>
              <a:defRPr sz="2400">
                <a:latin typeface="Arial"/>
                <a:ea typeface="Arial"/>
                <a:cs typeface="Arial"/>
                <a:sym typeface="Arial"/>
              </a:defRPr>
            </a:lvl6pPr>
            <a:lvl7pPr lvl="6" algn="l">
              <a:lnSpc>
                <a:spcPct val="115000"/>
              </a:lnSpc>
              <a:spcBef>
                <a:spcPts val="2133"/>
              </a:spcBef>
              <a:spcAft>
                <a:spcPts val="0"/>
              </a:spcAft>
              <a:buSzPts val="1800"/>
              <a:buFont typeface="Arial"/>
              <a:buNone/>
              <a:defRPr sz="2400">
                <a:latin typeface="Arial"/>
                <a:ea typeface="Arial"/>
                <a:cs typeface="Arial"/>
                <a:sym typeface="Arial"/>
              </a:defRPr>
            </a:lvl7pPr>
            <a:lvl8pPr lvl="7" algn="l">
              <a:lnSpc>
                <a:spcPct val="115000"/>
              </a:lnSpc>
              <a:spcBef>
                <a:spcPts val="2133"/>
              </a:spcBef>
              <a:spcAft>
                <a:spcPts val="0"/>
              </a:spcAft>
              <a:buSzPts val="1800"/>
              <a:buFont typeface="Arial"/>
              <a:buNone/>
              <a:defRPr sz="2400">
                <a:latin typeface="Arial"/>
                <a:ea typeface="Arial"/>
                <a:cs typeface="Arial"/>
                <a:sym typeface="Arial"/>
              </a:defRPr>
            </a:lvl8pPr>
            <a:lvl9pPr lvl="8" algn="l">
              <a:lnSpc>
                <a:spcPct val="115000"/>
              </a:lnSpc>
              <a:spcBef>
                <a:spcPts val="2133"/>
              </a:spcBef>
              <a:spcAft>
                <a:spcPts val="2133"/>
              </a:spcAft>
              <a:buSzPts val="1800"/>
              <a:buFont typeface="Arial"/>
              <a:buNone/>
              <a:defRPr sz="2400">
                <a:latin typeface="Arial"/>
                <a:ea typeface="Arial"/>
                <a:cs typeface="Arial"/>
                <a:sym typeface="Arial"/>
              </a:defRPr>
            </a:lvl9pPr>
          </a:lstStyle>
          <a:p>
            <a:endParaRPr/>
          </a:p>
        </p:txBody>
      </p:sp>
    </p:spTree>
    <p:extLst>
      <p:ext uri="{BB962C8B-B14F-4D97-AF65-F5344CB8AC3E}">
        <p14:creationId xmlns:p14="http://schemas.microsoft.com/office/powerpoint/2010/main" val="10163858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9"/>
        <p:cNvGrpSpPr/>
        <p:nvPr/>
      </p:nvGrpSpPr>
      <p:grpSpPr>
        <a:xfrm>
          <a:off x="0" y="0"/>
          <a:ext cx="0" cy="0"/>
          <a:chOff x="0" y="0"/>
          <a:chExt cx="0" cy="0"/>
        </a:xfrm>
      </p:grpSpPr>
      <p:sp>
        <p:nvSpPr>
          <p:cNvPr id="150" name="Google Shape;150;p58"/>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151" name="Google Shape;151;p58"/>
          <p:cNvSpPr txBox="1">
            <a:spLocks noGrp="1"/>
          </p:cNvSpPr>
          <p:nvPr>
            <p:ph type="title"/>
          </p:nvPr>
        </p:nvSpPr>
        <p:spPr>
          <a:xfrm>
            <a:off x="628967" y="585100"/>
            <a:ext cx="90532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52" name="Google Shape;152;p58"/>
          <p:cNvSpPr txBox="1">
            <a:spLocks noGrp="1"/>
          </p:cNvSpPr>
          <p:nvPr>
            <p:ph type="body" idx="1"/>
          </p:nvPr>
        </p:nvSpPr>
        <p:spPr>
          <a:xfrm>
            <a:off x="681400" y="1348700"/>
            <a:ext cx="8668400" cy="47732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chemeClr val="lt1"/>
              </a:buClr>
              <a:buSzPts val="1200"/>
              <a:buChar char="●"/>
              <a:defRPr sz="1600">
                <a:solidFill>
                  <a:schemeClr val="lt1"/>
                </a:solidFill>
              </a:defRPr>
            </a:lvl1pPr>
            <a:lvl2pPr marL="914400" lvl="1" indent="-304800" algn="l">
              <a:lnSpc>
                <a:spcPct val="100000"/>
              </a:lnSpc>
              <a:spcBef>
                <a:spcPts val="0"/>
              </a:spcBef>
              <a:spcAft>
                <a:spcPts val="0"/>
              </a:spcAft>
              <a:buClr>
                <a:schemeClr val="lt1"/>
              </a:buClr>
              <a:buSzPts val="1200"/>
              <a:buFont typeface="Arial"/>
              <a:buChar char="○"/>
              <a:defRPr sz="1600">
                <a:solidFill>
                  <a:schemeClr val="lt1"/>
                </a:solidFill>
              </a:defRPr>
            </a:lvl2pPr>
            <a:lvl3pPr marL="1371600" lvl="2" indent="-304800" algn="l">
              <a:lnSpc>
                <a:spcPct val="115000"/>
              </a:lnSpc>
              <a:spcBef>
                <a:spcPts val="0"/>
              </a:spcBef>
              <a:spcAft>
                <a:spcPts val="0"/>
              </a:spcAft>
              <a:buClr>
                <a:schemeClr val="lt1"/>
              </a:buClr>
              <a:buSzPts val="1200"/>
              <a:buFont typeface="Arial"/>
              <a:buChar char="■"/>
              <a:defRPr sz="1600">
                <a:solidFill>
                  <a:schemeClr val="lt1"/>
                </a:solidFill>
              </a:defRPr>
            </a:lvl3pPr>
            <a:lvl4pPr marL="1828800" lvl="3" indent="-304800" algn="l">
              <a:lnSpc>
                <a:spcPct val="115000"/>
              </a:lnSpc>
              <a:spcBef>
                <a:spcPts val="2133"/>
              </a:spcBef>
              <a:spcAft>
                <a:spcPts val="0"/>
              </a:spcAft>
              <a:buClr>
                <a:schemeClr val="lt1"/>
              </a:buClr>
              <a:buSzPts val="1200"/>
              <a:buFont typeface="Arial"/>
              <a:buChar char="●"/>
              <a:defRPr sz="1600">
                <a:solidFill>
                  <a:schemeClr val="lt1"/>
                </a:solidFill>
              </a:defRPr>
            </a:lvl4pPr>
            <a:lvl5pPr marL="2286000" lvl="4" indent="-304800" algn="l">
              <a:lnSpc>
                <a:spcPct val="115000"/>
              </a:lnSpc>
              <a:spcBef>
                <a:spcPts val="2133"/>
              </a:spcBef>
              <a:spcAft>
                <a:spcPts val="0"/>
              </a:spcAft>
              <a:buClr>
                <a:schemeClr val="lt1"/>
              </a:buClr>
              <a:buSzPts val="1200"/>
              <a:buFont typeface="Arial"/>
              <a:buChar char="○"/>
              <a:defRPr sz="1600">
                <a:solidFill>
                  <a:schemeClr val="lt1"/>
                </a:solidFill>
              </a:defRPr>
            </a:lvl5pPr>
            <a:lvl6pPr marL="2743200" lvl="5" indent="-304800" algn="l">
              <a:lnSpc>
                <a:spcPct val="115000"/>
              </a:lnSpc>
              <a:spcBef>
                <a:spcPts val="2133"/>
              </a:spcBef>
              <a:spcAft>
                <a:spcPts val="0"/>
              </a:spcAft>
              <a:buClr>
                <a:schemeClr val="lt1"/>
              </a:buClr>
              <a:buSzPts val="1200"/>
              <a:buFont typeface="Arial"/>
              <a:buChar char="■"/>
              <a:defRPr sz="1600">
                <a:solidFill>
                  <a:schemeClr val="lt1"/>
                </a:solidFill>
              </a:defRPr>
            </a:lvl6pPr>
            <a:lvl7pPr marL="3200400" lvl="6" indent="-304800" algn="l">
              <a:lnSpc>
                <a:spcPct val="115000"/>
              </a:lnSpc>
              <a:spcBef>
                <a:spcPts val="2133"/>
              </a:spcBef>
              <a:spcAft>
                <a:spcPts val="0"/>
              </a:spcAft>
              <a:buClr>
                <a:schemeClr val="lt1"/>
              </a:buClr>
              <a:buSzPts val="1200"/>
              <a:buFont typeface="Arial"/>
              <a:buChar char="●"/>
              <a:defRPr sz="1600">
                <a:solidFill>
                  <a:schemeClr val="lt1"/>
                </a:solidFill>
              </a:defRPr>
            </a:lvl7pPr>
            <a:lvl8pPr marL="3657600" lvl="7" indent="-304800" algn="l">
              <a:lnSpc>
                <a:spcPct val="115000"/>
              </a:lnSpc>
              <a:spcBef>
                <a:spcPts val="2133"/>
              </a:spcBef>
              <a:spcAft>
                <a:spcPts val="0"/>
              </a:spcAft>
              <a:buClr>
                <a:schemeClr val="lt1"/>
              </a:buClr>
              <a:buSzPts val="1200"/>
              <a:buFont typeface="Arial"/>
              <a:buChar char="○"/>
              <a:defRPr sz="1600">
                <a:solidFill>
                  <a:schemeClr val="lt1"/>
                </a:solidFill>
              </a:defRPr>
            </a:lvl8pPr>
            <a:lvl9pPr marL="4114800" lvl="8" indent="-304800" algn="l">
              <a:lnSpc>
                <a:spcPct val="115000"/>
              </a:lnSpc>
              <a:spcBef>
                <a:spcPts val="2133"/>
              </a:spcBef>
              <a:spcAft>
                <a:spcPts val="2133"/>
              </a:spcAft>
              <a:buClr>
                <a:schemeClr val="lt1"/>
              </a:buClr>
              <a:buSzPts val="1200"/>
              <a:buFont typeface="Arial"/>
              <a:buChar char="■"/>
              <a:defRPr sz="1600">
                <a:solidFill>
                  <a:schemeClr val="lt1"/>
                </a:solidFill>
              </a:defRPr>
            </a:lvl9pPr>
          </a:lstStyle>
          <a:p>
            <a:endParaRPr/>
          </a:p>
        </p:txBody>
      </p:sp>
      <p:grpSp>
        <p:nvGrpSpPr>
          <p:cNvPr id="153" name="Google Shape;153;p58"/>
          <p:cNvGrpSpPr/>
          <p:nvPr/>
        </p:nvGrpSpPr>
        <p:grpSpPr>
          <a:xfrm rot="-435938">
            <a:off x="9919860" y="4411141"/>
            <a:ext cx="1280424" cy="1664611"/>
            <a:chOff x="2678950" y="3748700"/>
            <a:chExt cx="775549" cy="1008250"/>
          </a:xfrm>
        </p:grpSpPr>
        <p:sp>
          <p:nvSpPr>
            <p:cNvPr id="154" name="Google Shape;154;p58"/>
            <p:cNvSpPr/>
            <p:nvPr/>
          </p:nvSpPr>
          <p:spPr>
            <a:xfrm>
              <a:off x="2682664" y="3811100"/>
              <a:ext cx="771832" cy="871096"/>
            </a:xfrm>
            <a:custGeom>
              <a:avLst/>
              <a:gdLst/>
              <a:ahLst/>
              <a:cxnLst/>
              <a:rect l="l" t="t" r="r" b="b"/>
              <a:pathLst>
                <a:path w="8312" h="9381" extrusionOk="0">
                  <a:moveTo>
                    <a:pt x="4154" y="15"/>
                  </a:moveTo>
                  <a:cubicBezTo>
                    <a:pt x="4361" y="15"/>
                    <a:pt x="4560" y="175"/>
                    <a:pt x="4560" y="418"/>
                  </a:cubicBezTo>
                  <a:cubicBezTo>
                    <a:pt x="4560" y="641"/>
                    <a:pt x="4380" y="824"/>
                    <a:pt x="4157" y="824"/>
                  </a:cubicBezTo>
                  <a:lnTo>
                    <a:pt x="4157" y="821"/>
                  </a:lnTo>
                  <a:cubicBezTo>
                    <a:pt x="3795" y="821"/>
                    <a:pt x="3616" y="386"/>
                    <a:pt x="3871" y="134"/>
                  </a:cubicBezTo>
                  <a:cubicBezTo>
                    <a:pt x="3953" y="52"/>
                    <a:pt x="4055" y="15"/>
                    <a:pt x="4154" y="15"/>
                  </a:cubicBezTo>
                  <a:close/>
                  <a:moveTo>
                    <a:pt x="713" y="1"/>
                  </a:moveTo>
                  <a:cubicBezTo>
                    <a:pt x="713" y="395"/>
                    <a:pt x="395" y="714"/>
                    <a:pt x="1" y="714"/>
                  </a:cubicBezTo>
                  <a:lnTo>
                    <a:pt x="1" y="9380"/>
                  </a:lnTo>
                  <a:lnTo>
                    <a:pt x="8311" y="9354"/>
                  </a:lnTo>
                  <a:lnTo>
                    <a:pt x="8311" y="711"/>
                  </a:lnTo>
                  <a:cubicBezTo>
                    <a:pt x="8294" y="711"/>
                    <a:pt x="8274" y="714"/>
                    <a:pt x="8256" y="714"/>
                  </a:cubicBezTo>
                  <a:cubicBezTo>
                    <a:pt x="7862" y="714"/>
                    <a:pt x="7541" y="395"/>
                    <a:pt x="7541"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55" name="Google Shape;155;p58"/>
            <p:cNvSpPr/>
            <p:nvPr/>
          </p:nvSpPr>
          <p:spPr>
            <a:xfrm>
              <a:off x="2748872" y="3748700"/>
              <a:ext cx="638117" cy="87565"/>
            </a:xfrm>
            <a:custGeom>
              <a:avLst/>
              <a:gdLst/>
              <a:ahLst/>
              <a:cxnLst/>
              <a:rect l="l" t="t" r="r" b="b"/>
              <a:pathLst>
                <a:path w="6872" h="943" extrusionOk="0">
                  <a:moveTo>
                    <a:pt x="0" y="1"/>
                  </a:moveTo>
                  <a:lnTo>
                    <a:pt x="0" y="942"/>
                  </a:lnTo>
                  <a:lnTo>
                    <a:pt x="3071" y="942"/>
                  </a:lnTo>
                  <a:cubicBezTo>
                    <a:pt x="3139" y="773"/>
                    <a:pt x="3292" y="688"/>
                    <a:pt x="3444" y="688"/>
                  </a:cubicBezTo>
                  <a:cubicBezTo>
                    <a:pt x="3597" y="688"/>
                    <a:pt x="3750" y="773"/>
                    <a:pt x="3818" y="942"/>
                  </a:cubicBezTo>
                  <a:lnTo>
                    <a:pt x="6871" y="942"/>
                  </a:lnTo>
                  <a:lnTo>
                    <a:pt x="6871"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56" name="Google Shape;156;p58"/>
            <p:cNvSpPr/>
            <p:nvPr/>
          </p:nvSpPr>
          <p:spPr>
            <a:xfrm>
              <a:off x="2682664" y="4587392"/>
              <a:ext cx="771832" cy="169558"/>
            </a:xfrm>
            <a:custGeom>
              <a:avLst/>
              <a:gdLst/>
              <a:ahLst/>
              <a:cxnLst/>
              <a:rect l="l" t="t" r="r" b="b"/>
              <a:pathLst>
                <a:path w="8312" h="1826" extrusionOk="0">
                  <a:moveTo>
                    <a:pt x="1" y="1"/>
                  </a:moveTo>
                  <a:lnTo>
                    <a:pt x="1" y="1113"/>
                  </a:lnTo>
                  <a:cubicBezTo>
                    <a:pt x="395" y="1113"/>
                    <a:pt x="713" y="1432"/>
                    <a:pt x="713" y="1826"/>
                  </a:cubicBezTo>
                  <a:lnTo>
                    <a:pt x="7659" y="1826"/>
                  </a:lnTo>
                  <a:cubicBezTo>
                    <a:pt x="7657" y="1808"/>
                    <a:pt x="7654" y="1794"/>
                    <a:pt x="7654" y="1776"/>
                  </a:cubicBezTo>
                  <a:cubicBezTo>
                    <a:pt x="7654" y="1403"/>
                    <a:pt x="7940" y="1093"/>
                    <a:pt x="8311" y="1064"/>
                  </a:cubicBezTo>
                  <a:lnTo>
                    <a:pt x="8311" y="1"/>
                  </a:lnTo>
                  <a:close/>
                </a:path>
              </a:pathLst>
            </a:custGeom>
            <a:solidFill>
              <a:schemeClr val="accent1"/>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57" name="Google Shape;157;p58"/>
            <p:cNvSpPr/>
            <p:nvPr/>
          </p:nvSpPr>
          <p:spPr>
            <a:xfrm>
              <a:off x="2861787" y="4051324"/>
              <a:ext cx="91279" cy="191101"/>
            </a:xfrm>
            <a:custGeom>
              <a:avLst/>
              <a:gdLst/>
              <a:ahLst/>
              <a:cxnLst/>
              <a:rect l="l" t="t" r="r" b="b"/>
              <a:pathLst>
                <a:path w="983" h="2058" extrusionOk="0">
                  <a:moveTo>
                    <a:pt x="494" y="292"/>
                  </a:moveTo>
                  <a:cubicBezTo>
                    <a:pt x="596" y="292"/>
                    <a:pt x="678" y="381"/>
                    <a:pt x="667" y="484"/>
                  </a:cubicBezTo>
                  <a:lnTo>
                    <a:pt x="667" y="739"/>
                  </a:lnTo>
                  <a:cubicBezTo>
                    <a:pt x="678" y="843"/>
                    <a:pt x="596" y="931"/>
                    <a:pt x="494" y="931"/>
                  </a:cubicBezTo>
                  <a:cubicBezTo>
                    <a:pt x="488" y="931"/>
                    <a:pt x="482" y="931"/>
                    <a:pt x="476" y="930"/>
                  </a:cubicBezTo>
                  <a:lnTo>
                    <a:pt x="314" y="928"/>
                  </a:lnTo>
                  <a:lnTo>
                    <a:pt x="314" y="293"/>
                  </a:lnTo>
                  <a:lnTo>
                    <a:pt x="476" y="293"/>
                  </a:lnTo>
                  <a:cubicBezTo>
                    <a:pt x="482" y="293"/>
                    <a:pt x="488" y="292"/>
                    <a:pt x="494" y="292"/>
                  </a:cubicBezTo>
                  <a:close/>
                  <a:moveTo>
                    <a:pt x="1" y="1"/>
                  </a:moveTo>
                  <a:lnTo>
                    <a:pt x="1" y="2057"/>
                  </a:lnTo>
                  <a:lnTo>
                    <a:pt x="314" y="2057"/>
                  </a:lnTo>
                  <a:lnTo>
                    <a:pt x="314" y="1223"/>
                  </a:lnTo>
                  <a:lnTo>
                    <a:pt x="490" y="1223"/>
                  </a:lnTo>
                  <a:cubicBezTo>
                    <a:pt x="638" y="1223"/>
                    <a:pt x="757" y="1180"/>
                    <a:pt x="844" y="1090"/>
                  </a:cubicBezTo>
                  <a:cubicBezTo>
                    <a:pt x="936" y="994"/>
                    <a:pt x="983" y="864"/>
                    <a:pt x="977" y="734"/>
                  </a:cubicBezTo>
                  <a:lnTo>
                    <a:pt x="977" y="493"/>
                  </a:lnTo>
                  <a:cubicBezTo>
                    <a:pt x="983" y="360"/>
                    <a:pt x="936" y="230"/>
                    <a:pt x="844" y="134"/>
                  </a:cubicBezTo>
                  <a:cubicBezTo>
                    <a:pt x="757" y="47"/>
                    <a:pt x="638" y="1"/>
                    <a:pt x="490"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58" name="Google Shape;158;p58"/>
            <p:cNvSpPr/>
            <p:nvPr/>
          </p:nvSpPr>
          <p:spPr>
            <a:xfrm>
              <a:off x="2973681" y="4048538"/>
              <a:ext cx="94250" cy="196579"/>
            </a:xfrm>
            <a:custGeom>
              <a:avLst/>
              <a:gdLst/>
              <a:ahLst/>
              <a:cxnLst/>
              <a:rect l="l" t="t" r="r" b="b"/>
              <a:pathLst>
                <a:path w="1015" h="2117" extrusionOk="0">
                  <a:moveTo>
                    <a:pt x="506" y="295"/>
                  </a:moveTo>
                  <a:cubicBezTo>
                    <a:pt x="556" y="295"/>
                    <a:pt x="605" y="313"/>
                    <a:pt x="644" y="349"/>
                  </a:cubicBezTo>
                  <a:cubicBezTo>
                    <a:pt x="682" y="390"/>
                    <a:pt x="699" y="442"/>
                    <a:pt x="696" y="497"/>
                  </a:cubicBezTo>
                  <a:lnTo>
                    <a:pt x="696" y="1621"/>
                  </a:lnTo>
                  <a:cubicBezTo>
                    <a:pt x="699" y="1676"/>
                    <a:pt x="682" y="1728"/>
                    <a:pt x="644" y="1772"/>
                  </a:cubicBezTo>
                  <a:cubicBezTo>
                    <a:pt x="605" y="1806"/>
                    <a:pt x="556" y="1824"/>
                    <a:pt x="506" y="1824"/>
                  </a:cubicBezTo>
                  <a:cubicBezTo>
                    <a:pt x="457" y="1824"/>
                    <a:pt x="408" y="1806"/>
                    <a:pt x="369" y="1772"/>
                  </a:cubicBezTo>
                  <a:cubicBezTo>
                    <a:pt x="334" y="1728"/>
                    <a:pt x="314" y="1676"/>
                    <a:pt x="319" y="1621"/>
                  </a:cubicBezTo>
                  <a:lnTo>
                    <a:pt x="319" y="497"/>
                  </a:lnTo>
                  <a:cubicBezTo>
                    <a:pt x="314" y="442"/>
                    <a:pt x="334" y="390"/>
                    <a:pt x="369" y="349"/>
                  </a:cubicBezTo>
                  <a:cubicBezTo>
                    <a:pt x="408" y="313"/>
                    <a:pt x="457" y="295"/>
                    <a:pt x="506" y="295"/>
                  </a:cubicBezTo>
                  <a:close/>
                  <a:moveTo>
                    <a:pt x="507" y="1"/>
                  </a:moveTo>
                  <a:cubicBezTo>
                    <a:pt x="377" y="1"/>
                    <a:pt x="248" y="47"/>
                    <a:pt x="146" y="138"/>
                  </a:cubicBezTo>
                  <a:cubicBezTo>
                    <a:pt x="50" y="233"/>
                    <a:pt x="1" y="364"/>
                    <a:pt x="7" y="497"/>
                  </a:cubicBezTo>
                  <a:lnTo>
                    <a:pt x="7" y="1621"/>
                  </a:lnTo>
                  <a:cubicBezTo>
                    <a:pt x="1" y="1754"/>
                    <a:pt x="50" y="1885"/>
                    <a:pt x="146" y="1980"/>
                  </a:cubicBezTo>
                  <a:cubicBezTo>
                    <a:pt x="248" y="2071"/>
                    <a:pt x="377" y="2117"/>
                    <a:pt x="507" y="2117"/>
                  </a:cubicBezTo>
                  <a:cubicBezTo>
                    <a:pt x="636" y="2117"/>
                    <a:pt x="766" y="2071"/>
                    <a:pt x="870" y="1980"/>
                  </a:cubicBezTo>
                  <a:cubicBezTo>
                    <a:pt x="962" y="1885"/>
                    <a:pt x="1015" y="1754"/>
                    <a:pt x="1009" y="1621"/>
                  </a:cubicBezTo>
                  <a:lnTo>
                    <a:pt x="1009" y="497"/>
                  </a:lnTo>
                  <a:cubicBezTo>
                    <a:pt x="1015" y="364"/>
                    <a:pt x="962" y="233"/>
                    <a:pt x="870" y="138"/>
                  </a:cubicBezTo>
                  <a:cubicBezTo>
                    <a:pt x="766" y="47"/>
                    <a:pt x="636" y="1"/>
                    <a:pt x="507"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59" name="Google Shape;159;p58"/>
            <p:cNvSpPr/>
            <p:nvPr/>
          </p:nvSpPr>
          <p:spPr>
            <a:xfrm>
              <a:off x="3089104" y="4051324"/>
              <a:ext cx="87007" cy="191101"/>
            </a:xfrm>
            <a:custGeom>
              <a:avLst/>
              <a:gdLst/>
              <a:ahLst/>
              <a:cxnLst/>
              <a:rect l="l" t="t" r="r" b="b"/>
              <a:pathLst>
                <a:path w="937" h="2058" extrusionOk="0">
                  <a:moveTo>
                    <a:pt x="0" y="1"/>
                  </a:moveTo>
                  <a:lnTo>
                    <a:pt x="0" y="296"/>
                  </a:lnTo>
                  <a:lnTo>
                    <a:pt x="589" y="296"/>
                  </a:lnTo>
                  <a:lnTo>
                    <a:pt x="0" y="1794"/>
                  </a:lnTo>
                  <a:lnTo>
                    <a:pt x="0" y="2057"/>
                  </a:lnTo>
                  <a:lnTo>
                    <a:pt x="936" y="2057"/>
                  </a:lnTo>
                  <a:lnTo>
                    <a:pt x="936" y="1765"/>
                  </a:lnTo>
                  <a:lnTo>
                    <a:pt x="348" y="1765"/>
                  </a:lnTo>
                  <a:lnTo>
                    <a:pt x="936" y="264"/>
                  </a:lnTo>
                  <a:lnTo>
                    <a:pt x="936"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0" name="Google Shape;160;p58"/>
            <p:cNvSpPr/>
            <p:nvPr/>
          </p:nvSpPr>
          <p:spPr>
            <a:xfrm>
              <a:off x="3200441" y="4051324"/>
              <a:ext cx="82179" cy="191101"/>
            </a:xfrm>
            <a:custGeom>
              <a:avLst/>
              <a:gdLst/>
              <a:ahLst/>
              <a:cxnLst/>
              <a:rect l="l" t="t" r="r" b="b"/>
              <a:pathLst>
                <a:path w="885" h="2058" extrusionOk="0">
                  <a:moveTo>
                    <a:pt x="1" y="1"/>
                  </a:moveTo>
                  <a:lnTo>
                    <a:pt x="1" y="2057"/>
                  </a:lnTo>
                  <a:lnTo>
                    <a:pt x="884" y="2057"/>
                  </a:lnTo>
                  <a:lnTo>
                    <a:pt x="884" y="1765"/>
                  </a:lnTo>
                  <a:lnTo>
                    <a:pt x="311" y="1765"/>
                  </a:lnTo>
                  <a:lnTo>
                    <a:pt x="311" y="1162"/>
                  </a:lnTo>
                  <a:lnTo>
                    <a:pt x="768" y="1162"/>
                  </a:lnTo>
                  <a:lnTo>
                    <a:pt x="768" y="870"/>
                  </a:lnTo>
                  <a:lnTo>
                    <a:pt x="311" y="870"/>
                  </a:lnTo>
                  <a:lnTo>
                    <a:pt x="311" y="296"/>
                  </a:lnTo>
                  <a:lnTo>
                    <a:pt x="884" y="296"/>
                  </a:lnTo>
                  <a:lnTo>
                    <a:pt x="884"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1" name="Google Shape;161;p58"/>
            <p:cNvSpPr/>
            <p:nvPr/>
          </p:nvSpPr>
          <p:spPr>
            <a:xfrm>
              <a:off x="2793722" y="4309283"/>
              <a:ext cx="33707" cy="54693"/>
            </a:xfrm>
            <a:custGeom>
              <a:avLst/>
              <a:gdLst/>
              <a:ahLst/>
              <a:cxnLst/>
              <a:rect l="l" t="t" r="r" b="b"/>
              <a:pathLst>
                <a:path w="363" h="589" extrusionOk="0">
                  <a:moveTo>
                    <a:pt x="70" y="1"/>
                  </a:moveTo>
                  <a:lnTo>
                    <a:pt x="36" y="279"/>
                  </a:lnTo>
                  <a:cubicBezTo>
                    <a:pt x="62" y="273"/>
                    <a:pt x="88" y="273"/>
                    <a:pt x="114" y="273"/>
                  </a:cubicBezTo>
                  <a:cubicBezTo>
                    <a:pt x="230" y="273"/>
                    <a:pt x="282" y="325"/>
                    <a:pt x="282" y="400"/>
                  </a:cubicBezTo>
                  <a:cubicBezTo>
                    <a:pt x="279" y="469"/>
                    <a:pt x="224" y="525"/>
                    <a:pt x="153" y="525"/>
                  </a:cubicBezTo>
                  <a:cubicBezTo>
                    <a:pt x="150" y="525"/>
                    <a:pt x="146" y="525"/>
                    <a:pt x="143" y="525"/>
                  </a:cubicBezTo>
                  <a:cubicBezTo>
                    <a:pt x="99" y="525"/>
                    <a:pt x="59" y="513"/>
                    <a:pt x="21" y="493"/>
                  </a:cubicBezTo>
                  <a:lnTo>
                    <a:pt x="1" y="554"/>
                  </a:lnTo>
                  <a:cubicBezTo>
                    <a:pt x="41" y="575"/>
                    <a:pt x="85" y="589"/>
                    <a:pt x="132" y="589"/>
                  </a:cubicBezTo>
                  <a:cubicBezTo>
                    <a:pt x="137" y="589"/>
                    <a:pt x="141" y="589"/>
                    <a:pt x="146" y="589"/>
                  </a:cubicBezTo>
                  <a:cubicBezTo>
                    <a:pt x="270" y="589"/>
                    <a:pt x="360" y="505"/>
                    <a:pt x="360" y="392"/>
                  </a:cubicBezTo>
                  <a:cubicBezTo>
                    <a:pt x="363" y="331"/>
                    <a:pt x="331" y="273"/>
                    <a:pt x="279" y="244"/>
                  </a:cubicBezTo>
                  <a:cubicBezTo>
                    <a:pt x="241" y="221"/>
                    <a:pt x="198" y="212"/>
                    <a:pt x="154" y="212"/>
                  </a:cubicBezTo>
                  <a:cubicBezTo>
                    <a:pt x="137" y="212"/>
                    <a:pt x="123" y="212"/>
                    <a:pt x="105" y="215"/>
                  </a:cubicBezTo>
                  <a:lnTo>
                    <a:pt x="128" y="67"/>
                  </a:lnTo>
                  <a:lnTo>
                    <a:pt x="349" y="67"/>
                  </a:lnTo>
                  <a:lnTo>
                    <a:pt x="349"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2" name="Google Shape;162;p58"/>
            <p:cNvSpPr/>
            <p:nvPr/>
          </p:nvSpPr>
          <p:spPr>
            <a:xfrm>
              <a:off x="2835973" y="4309283"/>
              <a:ext cx="33986" cy="54693"/>
            </a:xfrm>
            <a:custGeom>
              <a:avLst/>
              <a:gdLst/>
              <a:ahLst/>
              <a:cxnLst/>
              <a:rect l="l" t="t" r="r" b="b"/>
              <a:pathLst>
                <a:path w="366" h="589" extrusionOk="0">
                  <a:moveTo>
                    <a:pt x="70" y="1"/>
                  </a:moveTo>
                  <a:lnTo>
                    <a:pt x="35" y="279"/>
                  </a:lnTo>
                  <a:cubicBezTo>
                    <a:pt x="62" y="273"/>
                    <a:pt x="88" y="273"/>
                    <a:pt x="117" y="273"/>
                  </a:cubicBezTo>
                  <a:cubicBezTo>
                    <a:pt x="232" y="273"/>
                    <a:pt x="282" y="325"/>
                    <a:pt x="282" y="400"/>
                  </a:cubicBezTo>
                  <a:cubicBezTo>
                    <a:pt x="282" y="469"/>
                    <a:pt x="224" y="525"/>
                    <a:pt x="156" y="525"/>
                  </a:cubicBezTo>
                  <a:cubicBezTo>
                    <a:pt x="152" y="525"/>
                    <a:pt x="149" y="525"/>
                    <a:pt x="146" y="525"/>
                  </a:cubicBezTo>
                  <a:cubicBezTo>
                    <a:pt x="102" y="525"/>
                    <a:pt x="59" y="513"/>
                    <a:pt x="21" y="493"/>
                  </a:cubicBezTo>
                  <a:lnTo>
                    <a:pt x="1" y="554"/>
                  </a:lnTo>
                  <a:cubicBezTo>
                    <a:pt x="40" y="575"/>
                    <a:pt x="87" y="589"/>
                    <a:pt x="133" y="589"/>
                  </a:cubicBezTo>
                  <a:cubicBezTo>
                    <a:pt x="137" y="589"/>
                    <a:pt x="141" y="589"/>
                    <a:pt x="146" y="589"/>
                  </a:cubicBezTo>
                  <a:cubicBezTo>
                    <a:pt x="273" y="589"/>
                    <a:pt x="363" y="505"/>
                    <a:pt x="363" y="392"/>
                  </a:cubicBezTo>
                  <a:cubicBezTo>
                    <a:pt x="366" y="331"/>
                    <a:pt x="334" y="273"/>
                    <a:pt x="282" y="244"/>
                  </a:cubicBezTo>
                  <a:cubicBezTo>
                    <a:pt x="241" y="221"/>
                    <a:pt x="201" y="212"/>
                    <a:pt x="157" y="212"/>
                  </a:cubicBezTo>
                  <a:cubicBezTo>
                    <a:pt x="140" y="212"/>
                    <a:pt x="125" y="212"/>
                    <a:pt x="108" y="215"/>
                  </a:cubicBezTo>
                  <a:lnTo>
                    <a:pt x="131" y="67"/>
                  </a:lnTo>
                  <a:lnTo>
                    <a:pt x="351" y="67"/>
                  </a:lnTo>
                  <a:lnTo>
                    <a:pt x="348"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3" name="Google Shape;163;p58"/>
            <p:cNvSpPr/>
            <p:nvPr/>
          </p:nvSpPr>
          <p:spPr>
            <a:xfrm>
              <a:off x="2877666" y="4308447"/>
              <a:ext cx="37793" cy="55529"/>
            </a:xfrm>
            <a:custGeom>
              <a:avLst/>
              <a:gdLst/>
              <a:ahLst/>
              <a:cxnLst/>
              <a:rect l="l" t="t" r="r" b="b"/>
              <a:pathLst>
                <a:path w="407" h="598" extrusionOk="0">
                  <a:moveTo>
                    <a:pt x="203" y="267"/>
                  </a:moveTo>
                  <a:cubicBezTo>
                    <a:pt x="276" y="267"/>
                    <a:pt x="322" y="317"/>
                    <a:pt x="322" y="401"/>
                  </a:cubicBezTo>
                  <a:cubicBezTo>
                    <a:pt x="322" y="482"/>
                    <a:pt x="276" y="540"/>
                    <a:pt x="209" y="540"/>
                  </a:cubicBezTo>
                  <a:cubicBezTo>
                    <a:pt x="125" y="540"/>
                    <a:pt x="82" y="470"/>
                    <a:pt x="82" y="375"/>
                  </a:cubicBezTo>
                  <a:cubicBezTo>
                    <a:pt x="79" y="363"/>
                    <a:pt x="85" y="348"/>
                    <a:pt x="90" y="340"/>
                  </a:cubicBezTo>
                  <a:cubicBezTo>
                    <a:pt x="111" y="296"/>
                    <a:pt x="154" y="267"/>
                    <a:pt x="203" y="267"/>
                  </a:cubicBezTo>
                  <a:close/>
                  <a:moveTo>
                    <a:pt x="345" y="1"/>
                  </a:moveTo>
                  <a:cubicBezTo>
                    <a:pt x="325" y="1"/>
                    <a:pt x="305" y="1"/>
                    <a:pt x="287" y="4"/>
                  </a:cubicBezTo>
                  <a:cubicBezTo>
                    <a:pt x="218" y="12"/>
                    <a:pt x="151" y="41"/>
                    <a:pt x="102" y="91"/>
                  </a:cubicBezTo>
                  <a:cubicBezTo>
                    <a:pt x="35" y="160"/>
                    <a:pt x="1" y="256"/>
                    <a:pt x="4" y="351"/>
                  </a:cubicBezTo>
                  <a:cubicBezTo>
                    <a:pt x="4" y="502"/>
                    <a:pt x="85" y="598"/>
                    <a:pt x="209" y="598"/>
                  </a:cubicBezTo>
                  <a:cubicBezTo>
                    <a:pt x="319" y="598"/>
                    <a:pt x="406" y="505"/>
                    <a:pt x="400" y="395"/>
                  </a:cubicBezTo>
                  <a:cubicBezTo>
                    <a:pt x="400" y="279"/>
                    <a:pt x="328" y="207"/>
                    <a:pt x="227" y="207"/>
                  </a:cubicBezTo>
                  <a:cubicBezTo>
                    <a:pt x="172" y="207"/>
                    <a:pt x="119" y="230"/>
                    <a:pt x="88" y="273"/>
                  </a:cubicBezTo>
                  <a:lnTo>
                    <a:pt x="85" y="273"/>
                  </a:lnTo>
                  <a:cubicBezTo>
                    <a:pt x="96" y="169"/>
                    <a:pt x="177" y="82"/>
                    <a:pt x="285" y="68"/>
                  </a:cubicBezTo>
                  <a:cubicBezTo>
                    <a:pt x="305" y="65"/>
                    <a:pt x="325" y="65"/>
                    <a:pt x="345" y="65"/>
                  </a:cubicBezTo>
                  <a:lnTo>
                    <a:pt x="345"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4" name="Google Shape;164;p58"/>
            <p:cNvSpPr/>
            <p:nvPr/>
          </p:nvSpPr>
          <p:spPr>
            <a:xfrm>
              <a:off x="2920195" y="4338068"/>
              <a:ext cx="20522" cy="5479"/>
            </a:xfrm>
            <a:custGeom>
              <a:avLst/>
              <a:gdLst/>
              <a:ahLst/>
              <a:cxnLst/>
              <a:rect l="l" t="t" r="r" b="b"/>
              <a:pathLst>
                <a:path w="221" h="59" extrusionOk="0">
                  <a:moveTo>
                    <a:pt x="0" y="1"/>
                  </a:moveTo>
                  <a:lnTo>
                    <a:pt x="0" y="58"/>
                  </a:lnTo>
                  <a:lnTo>
                    <a:pt x="220" y="58"/>
                  </a:lnTo>
                  <a:lnTo>
                    <a:pt x="220"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5" name="Google Shape;165;p58"/>
            <p:cNvSpPr/>
            <p:nvPr/>
          </p:nvSpPr>
          <p:spPr>
            <a:xfrm>
              <a:off x="2946010" y="4308447"/>
              <a:ext cx="37236" cy="55529"/>
            </a:xfrm>
            <a:custGeom>
              <a:avLst/>
              <a:gdLst/>
              <a:ahLst/>
              <a:cxnLst/>
              <a:rect l="l" t="t" r="r" b="b"/>
              <a:pathLst>
                <a:path w="401" h="598" extrusionOk="0">
                  <a:moveTo>
                    <a:pt x="197" y="59"/>
                  </a:moveTo>
                  <a:cubicBezTo>
                    <a:pt x="279" y="59"/>
                    <a:pt x="316" y="134"/>
                    <a:pt x="316" y="236"/>
                  </a:cubicBezTo>
                  <a:cubicBezTo>
                    <a:pt x="316" y="244"/>
                    <a:pt x="313" y="253"/>
                    <a:pt x="307" y="262"/>
                  </a:cubicBezTo>
                  <a:cubicBezTo>
                    <a:pt x="286" y="300"/>
                    <a:pt x="246" y="323"/>
                    <a:pt x="202" y="323"/>
                  </a:cubicBezTo>
                  <a:cubicBezTo>
                    <a:pt x="200" y="323"/>
                    <a:pt x="197" y="323"/>
                    <a:pt x="195" y="322"/>
                  </a:cubicBezTo>
                  <a:cubicBezTo>
                    <a:pt x="128" y="322"/>
                    <a:pt x="76" y="267"/>
                    <a:pt x="84" y="201"/>
                  </a:cubicBezTo>
                  <a:cubicBezTo>
                    <a:pt x="84" y="120"/>
                    <a:pt x="131" y="59"/>
                    <a:pt x="197" y="59"/>
                  </a:cubicBezTo>
                  <a:close/>
                  <a:moveTo>
                    <a:pt x="203" y="1"/>
                  </a:moveTo>
                  <a:cubicBezTo>
                    <a:pt x="90" y="1"/>
                    <a:pt x="0" y="94"/>
                    <a:pt x="6" y="207"/>
                  </a:cubicBezTo>
                  <a:cubicBezTo>
                    <a:pt x="4" y="314"/>
                    <a:pt x="91" y="384"/>
                    <a:pt x="181" y="384"/>
                  </a:cubicBezTo>
                  <a:cubicBezTo>
                    <a:pt x="228" y="384"/>
                    <a:pt x="277" y="364"/>
                    <a:pt x="313" y="320"/>
                  </a:cubicBezTo>
                  <a:lnTo>
                    <a:pt x="316" y="320"/>
                  </a:lnTo>
                  <a:cubicBezTo>
                    <a:pt x="310" y="380"/>
                    <a:pt x="281" y="435"/>
                    <a:pt x="238" y="476"/>
                  </a:cubicBezTo>
                  <a:cubicBezTo>
                    <a:pt x="206" y="505"/>
                    <a:pt x="163" y="525"/>
                    <a:pt x="119" y="531"/>
                  </a:cubicBezTo>
                  <a:cubicBezTo>
                    <a:pt x="96" y="534"/>
                    <a:pt x="76" y="534"/>
                    <a:pt x="55" y="534"/>
                  </a:cubicBezTo>
                  <a:lnTo>
                    <a:pt x="55" y="598"/>
                  </a:lnTo>
                  <a:cubicBezTo>
                    <a:pt x="79" y="598"/>
                    <a:pt x="102" y="598"/>
                    <a:pt x="128" y="592"/>
                  </a:cubicBezTo>
                  <a:cubicBezTo>
                    <a:pt x="189" y="586"/>
                    <a:pt x="250" y="560"/>
                    <a:pt x="296" y="516"/>
                  </a:cubicBezTo>
                  <a:cubicBezTo>
                    <a:pt x="365" y="444"/>
                    <a:pt x="400" y="346"/>
                    <a:pt x="394" y="244"/>
                  </a:cubicBezTo>
                  <a:cubicBezTo>
                    <a:pt x="394" y="96"/>
                    <a:pt x="322"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6" name="Google Shape;166;p58"/>
            <p:cNvSpPr/>
            <p:nvPr/>
          </p:nvSpPr>
          <p:spPr>
            <a:xfrm>
              <a:off x="2988539" y="4308447"/>
              <a:ext cx="36679" cy="55529"/>
            </a:xfrm>
            <a:custGeom>
              <a:avLst/>
              <a:gdLst/>
              <a:ahLst/>
              <a:cxnLst/>
              <a:rect l="l" t="t" r="r" b="b"/>
              <a:pathLst>
                <a:path w="395" h="598" extrusionOk="0">
                  <a:moveTo>
                    <a:pt x="187" y="55"/>
                  </a:moveTo>
                  <a:cubicBezTo>
                    <a:pt x="191" y="55"/>
                    <a:pt x="195" y="55"/>
                    <a:pt x="200" y="56"/>
                  </a:cubicBezTo>
                  <a:cubicBezTo>
                    <a:pt x="202" y="56"/>
                    <a:pt x="203" y="56"/>
                    <a:pt x="205" y="56"/>
                  </a:cubicBezTo>
                  <a:cubicBezTo>
                    <a:pt x="258" y="56"/>
                    <a:pt x="298" y="101"/>
                    <a:pt x="293" y="152"/>
                  </a:cubicBezTo>
                  <a:cubicBezTo>
                    <a:pt x="290" y="204"/>
                    <a:pt x="255" y="247"/>
                    <a:pt x="206" y="259"/>
                  </a:cubicBezTo>
                  <a:cubicBezTo>
                    <a:pt x="139" y="238"/>
                    <a:pt x="96" y="207"/>
                    <a:pt x="96" y="149"/>
                  </a:cubicBezTo>
                  <a:lnTo>
                    <a:pt x="99" y="149"/>
                  </a:lnTo>
                  <a:cubicBezTo>
                    <a:pt x="96" y="98"/>
                    <a:pt x="137" y="55"/>
                    <a:pt x="187" y="55"/>
                  </a:cubicBezTo>
                  <a:close/>
                  <a:moveTo>
                    <a:pt x="185" y="311"/>
                  </a:moveTo>
                  <a:cubicBezTo>
                    <a:pt x="264" y="334"/>
                    <a:pt x="313" y="369"/>
                    <a:pt x="313" y="438"/>
                  </a:cubicBezTo>
                  <a:cubicBezTo>
                    <a:pt x="313" y="496"/>
                    <a:pt x="264" y="543"/>
                    <a:pt x="207" y="543"/>
                  </a:cubicBezTo>
                  <a:cubicBezTo>
                    <a:pt x="204" y="543"/>
                    <a:pt x="200" y="543"/>
                    <a:pt x="197" y="543"/>
                  </a:cubicBezTo>
                  <a:cubicBezTo>
                    <a:pt x="195" y="543"/>
                    <a:pt x="194" y="543"/>
                    <a:pt x="192" y="543"/>
                  </a:cubicBezTo>
                  <a:cubicBezTo>
                    <a:pt x="130" y="543"/>
                    <a:pt x="81" y="494"/>
                    <a:pt x="81" y="432"/>
                  </a:cubicBezTo>
                  <a:cubicBezTo>
                    <a:pt x="81" y="377"/>
                    <a:pt x="119" y="331"/>
                    <a:pt x="185" y="311"/>
                  </a:cubicBezTo>
                  <a:close/>
                  <a:moveTo>
                    <a:pt x="203" y="1"/>
                  </a:moveTo>
                  <a:cubicBezTo>
                    <a:pt x="101" y="1"/>
                    <a:pt x="26" y="62"/>
                    <a:pt x="26" y="154"/>
                  </a:cubicBezTo>
                  <a:cubicBezTo>
                    <a:pt x="26" y="212"/>
                    <a:pt x="64" y="262"/>
                    <a:pt x="116" y="285"/>
                  </a:cubicBezTo>
                  <a:lnTo>
                    <a:pt x="116" y="288"/>
                  </a:lnTo>
                  <a:cubicBezTo>
                    <a:pt x="49" y="308"/>
                    <a:pt x="3" y="372"/>
                    <a:pt x="0" y="441"/>
                  </a:cubicBezTo>
                  <a:cubicBezTo>
                    <a:pt x="0" y="525"/>
                    <a:pt x="75" y="598"/>
                    <a:pt x="197" y="598"/>
                  </a:cubicBezTo>
                  <a:cubicBezTo>
                    <a:pt x="307" y="598"/>
                    <a:pt x="394" y="531"/>
                    <a:pt x="394" y="430"/>
                  </a:cubicBezTo>
                  <a:cubicBezTo>
                    <a:pt x="394" y="360"/>
                    <a:pt x="351" y="308"/>
                    <a:pt x="278" y="282"/>
                  </a:cubicBezTo>
                  <a:lnTo>
                    <a:pt x="278" y="279"/>
                  </a:lnTo>
                  <a:cubicBezTo>
                    <a:pt x="333" y="256"/>
                    <a:pt x="371" y="204"/>
                    <a:pt x="374" y="143"/>
                  </a:cubicBezTo>
                  <a:cubicBezTo>
                    <a:pt x="374" y="73"/>
                    <a:pt x="316"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7" name="Google Shape;167;p58"/>
            <p:cNvSpPr/>
            <p:nvPr/>
          </p:nvSpPr>
          <p:spPr>
            <a:xfrm>
              <a:off x="3032646" y="4309283"/>
              <a:ext cx="34264" cy="53857"/>
            </a:xfrm>
            <a:custGeom>
              <a:avLst/>
              <a:gdLst/>
              <a:ahLst/>
              <a:cxnLst/>
              <a:rect l="l" t="t" r="r" b="b"/>
              <a:pathLst>
                <a:path w="369" h="580" extrusionOk="0">
                  <a:moveTo>
                    <a:pt x="0" y="1"/>
                  </a:moveTo>
                  <a:lnTo>
                    <a:pt x="0" y="67"/>
                  </a:lnTo>
                  <a:lnTo>
                    <a:pt x="284" y="67"/>
                  </a:lnTo>
                  <a:lnTo>
                    <a:pt x="32" y="580"/>
                  </a:lnTo>
                  <a:lnTo>
                    <a:pt x="113" y="580"/>
                  </a:lnTo>
                  <a:lnTo>
                    <a:pt x="368" y="53"/>
                  </a:lnTo>
                  <a:lnTo>
                    <a:pt x="368"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8" name="Google Shape;168;p58"/>
            <p:cNvSpPr/>
            <p:nvPr/>
          </p:nvSpPr>
          <p:spPr>
            <a:xfrm>
              <a:off x="3072946" y="4338068"/>
              <a:ext cx="20522" cy="5479"/>
            </a:xfrm>
            <a:custGeom>
              <a:avLst/>
              <a:gdLst/>
              <a:ahLst/>
              <a:cxnLst/>
              <a:rect l="l" t="t" r="r" b="b"/>
              <a:pathLst>
                <a:path w="221" h="59" extrusionOk="0">
                  <a:moveTo>
                    <a:pt x="1" y="1"/>
                  </a:moveTo>
                  <a:lnTo>
                    <a:pt x="1" y="58"/>
                  </a:lnTo>
                  <a:lnTo>
                    <a:pt x="221" y="58"/>
                  </a:lnTo>
                  <a:lnTo>
                    <a:pt x="221"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9" name="Google Shape;169;p58"/>
            <p:cNvSpPr/>
            <p:nvPr/>
          </p:nvSpPr>
          <p:spPr>
            <a:xfrm>
              <a:off x="3098761" y="4308447"/>
              <a:ext cx="36679" cy="55529"/>
            </a:xfrm>
            <a:custGeom>
              <a:avLst/>
              <a:gdLst/>
              <a:ahLst/>
              <a:cxnLst/>
              <a:rect l="l" t="t" r="r" b="b"/>
              <a:pathLst>
                <a:path w="395" h="598" extrusionOk="0">
                  <a:moveTo>
                    <a:pt x="198" y="62"/>
                  </a:moveTo>
                  <a:cubicBezTo>
                    <a:pt x="279" y="62"/>
                    <a:pt x="316" y="149"/>
                    <a:pt x="316" y="296"/>
                  </a:cubicBezTo>
                  <a:cubicBezTo>
                    <a:pt x="316" y="444"/>
                    <a:pt x="279" y="540"/>
                    <a:pt x="198" y="540"/>
                  </a:cubicBezTo>
                  <a:cubicBezTo>
                    <a:pt x="125" y="540"/>
                    <a:pt x="79" y="453"/>
                    <a:pt x="79" y="302"/>
                  </a:cubicBezTo>
                  <a:cubicBezTo>
                    <a:pt x="79" y="146"/>
                    <a:pt x="131" y="62"/>
                    <a:pt x="198" y="62"/>
                  </a:cubicBezTo>
                  <a:close/>
                  <a:moveTo>
                    <a:pt x="204" y="1"/>
                  </a:moveTo>
                  <a:cubicBezTo>
                    <a:pt x="85" y="1"/>
                    <a:pt x="1" y="111"/>
                    <a:pt x="1" y="302"/>
                  </a:cubicBezTo>
                  <a:cubicBezTo>
                    <a:pt x="4" y="493"/>
                    <a:pt x="79" y="598"/>
                    <a:pt x="195" y="598"/>
                  </a:cubicBezTo>
                  <a:cubicBezTo>
                    <a:pt x="322" y="598"/>
                    <a:pt x="395" y="490"/>
                    <a:pt x="395" y="293"/>
                  </a:cubicBezTo>
                  <a:cubicBezTo>
                    <a:pt x="395" y="108"/>
                    <a:pt x="322" y="1"/>
                    <a:pt x="20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0" name="Google Shape;170;p58"/>
            <p:cNvSpPr/>
            <p:nvPr/>
          </p:nvSpPr>
          <p:spPr>
            <a:xfrm>
              <a:off x="3141847" y="4308447"/>
              <a:ext cx="33707" cy="55529"/>
            </a:xfrm>
            <a:custGeom>
              <a:avLst/>
              <a:gdLst/>
              <a:ahLst/>
              <a:cxnLst/>
              <a:rect l="l" t="t" r="r" b="b"/>
              <a:pathLst>
                <a:path w="363" h="598" extrusionOk="0">
                  <a:moveTo>
                    <a:pt x="174" y="1"/>
                  </a:moveTo>
                  <a:cubicBezTo>
                    <a:pt x="119" y="1"/>
                    <a:pt x="67" y="15"/>
                    <a:pt x="23" y="44"/>
                  </a:cubicBezTo>
                  <a:lnTo>
                    <a:pt x="44" y="102"/>
                  </a:lnTo>
                  <a:cubicBezTo>
                    <a:pt x="78" y="79"/>
                    <a:pt x="116" y="65"/>
                    <a:pt x="160" y="65"/>
                  </a:cubicBezTo>
                  <a:cubicBezTo>
                    <a:pt x="232" y="65"/>
                    <a:pt x="261" y="105"/>
                    <a:pt x="261" y="152"/>
                  </a:cubicBezTo>
                  <a:cubicBezTo>
                    <a:pt x="261" y="218"/>
                    <a:pt x="189" y="250"/>
                    <a:pt x="131" y="250"/>
                  </a:cubicBezTo>
                  <a:lnTo>
                    <a:pt x="87" y="250"/>
                  </a:lnTo>
                  <a:lnTo>
                    <a:pt x="87" y="308"/>
                  </a:lnTo>
                  <a:lnTo>
                    <a:pt x="131" y="308"/>
                  </a:lnTo>
                  <a:cubicBezTo>
                    <a:pt x="206" y="308"/>
                    <a:pt x="281" y="343"/>
                    <a:pt x="281" y="424"/>
                  </a:cubicBezTo>
                  <a:cubicBezTo>
                    <a:pt x="281" y="470"/>
                    <a:pt x="252" y="537"/>
                    <a:pt x="151" y="537"/>
                  </a:cubicBezTo>
                  <a:cubicBezTo>
                    <a:pt x="105" y="534"/>
                    <a:pt x="61" y="522"/>
                    <a:pt x="21" y="499"/>
                  </a:cubicBezTo>
                  <a:lnTo>
                    <a:pt x="0" y="557"/>
                  </a:lnTo>
                  <a:cubicBezTo>
                    <a:pt x="47" y="583"/>
                    <a:pt x="99" y="598"/>
                    <a:pt x="151" y="598"/>
                  </a:cubicBezTo>
                  <a:cubicBezTo>
                    <a:pt x="290" y="598"/>
                    <a:pt x="362" y="516"/>
                    <a:pt x="362" y="424"/>
                  </a:cubicBezTo>
                  <a:cubicBezTo>
                    <a:pt x="362" y="348"/>
                    <a:pt x="307" y="285"/>
                    <a:pt x="232" y="273"/>
                  </a:cubicBezTo>
                  <a:cubicBezTo>
                    <a:pt x="296" y="259"/>
                    <a:pt x="339" y="201"/>
                    <a:pt x="339" y="137"/>
                  </a:cubicBezTo>
                  <a:cubicBezTo>
                    <a:pt x="339" y="68"/>
                    <a:pt x="287" y="1"/>
                    <a:pt x="17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1" name="Google Shape;171;p58"/>
            <p:cNvSpPr/>
            <p:nvPr/>
          </p:nvSpPr>
          <p:spPr>
            <a:xfrm>
              <a:off x="3215762" y="4306311"/>
              <a:ext cx="28879" cy="60079"/>
            </a:xfrm>
            <a:custGeom>
              <a:avLst/>
              <a:gdLst/>
              <a:ahLst/>
              <a:cxnLst/>
              <a:rect l="l" t="t" r="r" b="b"/>
              <a:pathLst>
                <a:path w="311" h="647" extrusionOk="0">
                  <a:moveTo>
                    <a:pt x="250" y="1"/>
                  </a:moveTo>
                  <a:lnTo>
                    <a:pt x="1" y="647"/>
                  </a:lnTo>
                  <a:lnTo>
                    <a:pt x="62" y="647"/>
                  </a:lnTo>
                  <a:lnTo>
                    <a:pt x="311"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2" name="Google Shape;172;p58"/>
            <p:cNvSpPr/>
            <p:nvPr/>
          </p:nvSpPr>
          <p:spPr>
            <a:xfrm>
              <a:off x="3264791" y="4308447"/>
              <a:ext cx="36586" cy="55529"/>
            </a:xfrm>
            <a:custGeom>
              <a:avLst/>
              <a:gdLst/>
              <a:ahLst/>
              <a:cxnLst/>
              <a:rect l="l" t="t" r="r" b="b"/>
              <a:pathLst>
                <a:path w="394" h="598" extrusionOk="0">
                  <a:moveTo>
                    <a:pt x="197" y="62"/>
                  </a:moveTo>
                  <a:cubicBezTo>
                    <a:pt x="281" y="62"/>
                    <a:pt x="316" y="149"/>
                    <a:pt x="316" y="296"/>
                  </a:cubicBezTo>
                  <a:cubicBezTo>
                    <a:pt x="316" y="444"/>
                    <a:pt x="278" y="540"/>
                    <a:pt x="197" y="540"/>
                  </a:cubicBezTo>
                  <a:cubicBezTo>
                    <a:pt x="125" y="540"/>
                    <a:pt x="78" y="453"/>
                    <a:pt x="78" y="302"/>
                  </a:cubicBezTo>
                  <a:cubicBezTo>
                    <a:pt x="78" y="146"/>
                    <a:pt x="130" y="62"/>
                    <a:pt x="197" y="62"/>
                  </a:cubicBezTo>
                  <a:close/>
                  <a:moveTo>
                    <a:pt x="203" y="1"/>
                  </a:moveTo>
                  <a:cubicBezTo>
                    <a:pt x="84" y="1"/>
                    <a:pt x="0" y="111"/>
                    <a:pt x="0" y="302"/>
                  </a:cubicBezTo>
                  <a:cubicBezTo>
                    <a:pt x="3" y="493"/>
                    <a:pt x="78" y="598"/>
                    <a:pt x="194" y="598"/>
                  </a:cubicBezTo>
                  <a:cubicBezTo>
                    <a:pt x="322" y="598"/>
                    <a:pt x="394" y="490"/>
                    <a:pt x="394" y="293"/>
                  </a:cubicBezTo>
                  <a:cubicBezTo>
                    <a:pt x="394" y="108"/>
                    <a:pt x="322"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3" name="Google Shape;173;p58"/>
            <p:cNvSpPr/>
            <p:nvPr/>
          </p:nvSpPr>
          <p:spPr>
            <a:xfrm>
              <a:off x="3307506" y="4308447"/>
              <a:ext cx="36400" cy="55529"/>
            </a:xfrm>
            <a:custGeom>
              <a:avLst/>
              <a:gdLst/>
              <a:ahLst/>
              <a:cxnLst/>
              <a:rect l="l" t="t" r="r" b="b"/>
              <a:pathLst>
                <a:path w="392" h="598" extrusionOk="0">
                  <a:moveTo>
                    <a:pt x="185" y="58"/>
                  </a:moveTo>
                  <a:cubicBezTo>
                    <a:pt x="188" y="58"/>
                    <a:pt x="192" y="58"/>
                    <a:pt x="195" y="59"/>
                  </a:cubicBezTo>
                  <a:cubicBezTo>
                    <a:pt x="198" y="58"/>
                    <a:pt x="201" y="58"/>
                    <a:pt x="205" y="58"/>
                  </a:cubicBezTo>
                  <a:cubicBezTo>
                    <a:pt x="255" y="58"/>
                    <a:pt x="296" y="100"/>
                    <a:pt x="293" y="152"/>
                  </a:cubicBezTo>
                  <a:cubicBezTo>
                    <a:pt x="290" y="204"/>
                    <a:pt x="255" y="247"/>
                    <a:pt x="203" y="259"/>
                  </a:cubicBezTo>
                  <a:cubicBezTo>
                    <a:pt x="137" y="238"/>
                    <a:pt x="93" y="207"/>
                    <a:pt x="93" y="149"/>
                  </a:cubicBezTo>
                  <a:lnTo>
                    <a:pt x="96" y="149"/>
                  </a:lnTo>
                  <a:cubicBezTo>
                    <a:pt x="96" y="100"/>
                    <a:pt x="137" y="58"/>
                    <a:pt x="185" y="58"/>
                  </a:cubicBezTo>
                  <a:close/>
                  <a:moveTo>
                    <a:pt x="183" y="311"/>
                  </a:moveTo>
                  <a:cubicBezTo>
                    <a:pt x="261" y="334"/>
                    <a:pt x="311" y="369"/>
                    <a:pt x="311" y="438"/>
                  </a:cubicBezTo>
                  <a:cubicBezTo>
                    <a:pt x="311" y="496"/>
                    <a:pt x="264" y="543"/>
                    <a:pt x="205" y="543"/>
                  </a:cubicBezTo>
                  <a:cubicBezTo>
                    <a:pt x="201" y="543"/>
                    <a:pt x="198" y="543"/>
                    <a:pt x="195" y="543"/>
                  </a:cubicBezTo>
                  <a:cubicBezTo>
                    <a:pt x="193" y="543"/>
                    <a:pt x="191" y="543"/>
                    <a:pt x="189" y="543"/>
                  </a:cubicBezTo>
                  <a:cubicBezTo>
                    <a:pt x="128" y="543"/>
                    <a:pt x="79" y="494"/>
                    <a:pt x="79" y="432"/>
                  </a:cubicBezTo>
                  <a:cubicBezTo>
                    <a:pt x="79" y="377"/>
                    <a:pt x="116" y="331"/>
                    <a:pt x="183" y="311"/>
                  </a:cubicBezTo>
                  <a:close/>
                  <a:moveTo>
                    <a:pt x="200" y="1"/>
                  </a:moveTo>
                  <a:cubicBezTo>
                    <a:pt x="99" y="1"/>
                    <a:pt x="24" y="62"/>
                    <a:pt x="24" y="154"/>
                  </a:cubicBezTo>
                  <a:cubicBezTo>
                    <a:pt x="24" y="212"/>
                    <a:pt x="61" y="262"/>
                    <a:pt x="114" y="285"/>
                  </a:cubicBezTo>
                  <a:lnTo>
                    <a:pt x="114" y="288"/>
                  </a:lnTo>
                  <a:cubicBezTo>
                    <a:pt x="47" y="308"/>
                    <a:pt x="1" y="372"/>
                    <a:pt x="1" y="441"/>
                  </a:cubicBezTo>
                  <a:cubicBezTo>
                    <a:pt x="1" y="525"/>
                    <a:pt x="73" y="598"/>
                    <a:pt x="195" y="598"/>
                  </a:cubicBezTo>
                  <a:cubicBezTo>
                    <a:pt x="305" y="598"/>
                    <a:pt x="392" y="531"/>
                    <a:pt x="392" y="430"/>
                  </a:cubicBezTo>
                  <a:cubicBezTo>
                    <a:pt x="392" y="360"/>
                    <a:pt x="348" y="308"/>
                    <a:pt x="276" y="282"/>
                  </a:cubicBezTo>
                  <a:lnTo>
                    <a:pt x="276" y="279"/>
                  </a:lnTo>
                  <a:cubicBezTo>
                    <a:pt x="331" y="256"/>
                    <a:pt x="368" y="204"/>
                    <a:pt x="371" y="143"/>
                  </a:cubicBezTo>
                  <a:cubicBezTo>
                    <a:pt x="371" y="73"/>
                    <a:pt x="313" y="1"/>
                    <a:pt x="20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4" name="Google Shape;174;p58"/>
            <p:cNvSpPr/>
            <p:nvPr/>
          </p:nvSpPr>
          <p:spPr>
            <a:xfrm>
              <a:off x="2994110" y="3794479"/>
              <a:ext cx="130093" cy="111429"/>
            </a:xfrm>
            <a:custGeom>
              <a:avLst/>
              <a:gdLst/>
              <a:ahLst/>
              <a:cxnLst/>
              <a:rect l="l" t="t" r="r" b="b"/>
              <a:pathLst>
                <a:path w="1401" h="1200" extrusionOk="0">
                  <a:moveTo>
                    <a:pt x="798" y="194"/>
                  </a:moveTo>
                  <a:cubicBezTo>
                    <a:pt x="1006" y="194"/>
                    <a:pt x="1206" y="357"/>
                    <a:pt x="1206" y="600"/>
                  </a:cubicBezTo>
                  <a:cubicBezTo>
                    <a:pt x="1206" y="823"/>
                    <a:pt x="1023" y="1003"/>
                    <a:pt x="803" y="1003"/>
                  </a:cubicBezTo>
                  <a:cubicBezTo>
                    <a:pt x="441" y="1003"/>
                    <a:pt x="262" y="568"/>
                    <a:pt x="517" y="313"/>
                  </a:cubicBezTo>
                  <a:cubicBezTo>
                    <a:pt x="599" y="231"/>
                    <a:pt x="700" y="194"/>
                    <a:pt x="798" y="194"/>
                  </a:cubicBezTo>
                  <a:close/>
                  <a:moveTo>
                    <a:pt x="803" y="0"/>
                  </a:moveTo>
                  <a:cubicBezTo>
                    <a:pt x="267" y="0"/>
                    <a:pt x="1" y="646"/>
                    <a:pt x="378" y="1023"/>
                  </a:cubicBezTo>
                  <a:cubicBezTo>
                    <a:pt x="500" y="1145"/>
                    <a:pt x="651" y="1199"/>
                    <a:pt x="798" y="1199"/>
                  </a:cubicBezTo>
                  <a:cubicBezTo>
                    <a:pt x="1106" y="1199"/>
                    <a:pt x="1400" y="961"/>
                    <a:pt x="1400" y="600"/>
                  </a:cubicBezTo>
                  <a:cubicBezTo>
                    <a:pt x="1400" y="267"/>
                    <a:pt x="1134" y="0"/>
                    <a:pt x="803" y="0"/>
                  </a:cubicBezTo>
                  <a:close/>
                </a:path>
              </a:pathLst>
            </a:custGeom>
            <a:solidFill>
              <a:srgbClr val="EC542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5" name="Google Shape;175;p58"/>
            <p:cNvSpPr/>
            <p:nvPr/>
          </p:nvSpPr>
          <p:spPr>
            <a:xfrm>
              <a:off x="2678950" y="4576342"/>
              <a:ext cx="26093" cy="22286"/>
            </a:xfrm>
            <a:custGeom>
              <a:avLst/>
              <a:gdLst/>
              <a:ahLst/>
              <a:cxnLst/>
              <a:rect l="l" t="t" r="r" b="b"/>
              <a:pathLst>
                <a:path w="281" h="240" extrusionOk="0">
                  <a:moveTo>
                    <a:pt x="167" y="1"/>
                  </a:moveTo>
                  <a:cubicBezTo>
                    <a:pt x="166" y="1"/>
                    <a:pt x="164" y="1"/>
                    <a:pt x="162" y="1"/>
                  </a:cubicBezTo>
                  <a:cubicBezTo>
                    <a:pt x="55" y="1"/>
                    <a:pt x="0" y="128"/>
                    <a:pt x="75" y="204"/>
                  </a:cubicBezTo>
                  <a:cubicBezTo>
                    <a:pt x="100" y="228"/>
                    <a:pt x="130" y="239"/>
                    <a:pt x="160" y="239"/>
                  </a:cubicBezTo>
                  <a:cubicBezTo>
                    <a:pt x="222" y="239"/>
                    <a:pt x="281" y="192"/>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6" name="Google Shape;176;p58"/>
            <p:cNvSpPr/>
            <p:nvPr/>
          </p:nvSpPr>
          <p:spPr>
            <a:xfrm>
              <a:off x="2711450" y="4576342"/>
              <a:ext cx="26186" cy="22286"/>
            </a:xfrm>
            <a:custGeom>
              <a:avLst/>
              <a:gdLst/>
              <a:ahLst/>
              <a:cxnLst/>
              <a:rect l="l" t="t" r="r" b="b"/>
              <a:pathLst>
                <a:path w="282" h="240" extrusionOk="0">
                  <a:moveTo>
                    <a:pt x="168" y="1"/>
                  </a:moveTo>
                  <a:cubicBezTo>
                    <a:pt x="166" y="1"/>
                    <a:pt x="164" y="1"/>
                    <a:pt x="163" y="1"/>
                  </a:cubicBezTo>
                  <a:cubicBezTo>
                    <a:pt x="56" y="1"/>
                    <a:pt x="1" y="128"/>
                    <a:pt x="76" y="204"/>
                  </a:cubicBezTo>
                  <a:cubicBezTo>
                    <a:pt x="100" y="228"/>
                    <a:pt x="131" y="239"/>
                    <a:pt x="160" y="239"/>
                  </a:cubicBezTo>
                  <a:cubicBezTo>
                    <a:pt x="222" y="239"/>
                    <a:pt x="281" y="192"/>
                    <a:pt x="281" y="120"/>
                  </a:cubicBezTo>
                  <a:cubicBezTo>
                    <a:pt x="281" y="55"/>
                    <a:pt x="232" y="1"/>
                    <a:pt x="168"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7" name="Google Shape;177;p58"/>
            <p:cNvSpPr/>
            <p:nvPr/>
          </p:nvSpPr>
          <p:spPr>
            <a:xfrm>
              <a:off x="2744043" y="4576342"/>
              <a:ext cx="26372" cy="22472"/>
            </a:xfrm>
            <a:custGeom>
              <a:avLst/>
              <a:gdLst/>
              <a:ahLst/>
              <a:cxnLst/>
              <a:rect l="l" t="t" r="r" b="b"/>
              <a:pathLst>
                <a:path w="284" h="242" extrusionOk="0">
                  <a:moveTo>
                    <a:pt x="162" y="1"/>
                  </a:moveTo>
                  <a:cubicBezTo>
                    <a:pt x="55" y="1"/>
                    <a:pt x="0" y="128"/>
                    <a:pt x="75" y="207"/>
                  </a:cubicBezTo>
                  <a:cubicBezTo>
                    <a:pt x="100" y="231"/>
                    <a:pt x="131" y="241"/>
                    <a:pt x="160" y="241"/>
                  </a:cubicBezTo>
                  <a:cubicBezTo>
                    <a:pt x="224" y="241"/>
                    <a:pt x="284" y="193"/>
                    <a:pt x="284" y="120"/>
                  </a:cubicBezTo>
                  <a:cubicBezTo>
                    <a:pt x="284" y="53"/>
                    <a:pt x="229" y="1"/>
                    <a:pt x="162"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8" name="Google Shape;178;p58"/>
            <p:cNvSpPr/>
            <p:nvPr/>
          </p:nvSpPr>
          <p:spPr>
            <a:xfrm>
              <a:off x="2776822" y="4576342"/>
              <a:ext cx="26186" cy="22286"/>
            </a:xfrm>
            <a:custGeom>
              <a:avLst/>
              <a:gdLst/>
              <a:ahLst/>
              <a:cxnLst/>
              <a:rect l="l" t="t" r="r" b="b"/>
              <a:pathLst>
                <a:path w="282" h="240" extrusionOk="0">
                  <a:moveTo>
                    <a:pt x="165" y="1"/>
                  </a:moveTo>
                  <a:cubicBezTo>
                    <a:pt x="163" y="1"/>
                    <a:pt x="161" y="1"/>
                    <a:pt x="160" y="1"/>
                  </a:cubicBezTo>
                  <a:cubicBezTo>
                    <a:pt x="53" y="1"/>
                    <a:pt x="0" y="128"/>
                    <a:pt x="76" y="204"/>
                  </a:cubicBezTo>
                  <a:cubicBezTo>
                    <a:pt x="100" y="228"/>
                    <a:pt x="130" y="239"/>
                    <a:pt x="160" y="239"/>
                  </a:cubicBezTo>
                  <a:cubicBezTo>
                    <a:pt x="221" y="239"/>
                    <a:pt x="279" y="192"/>
                    <a:pt x="281" y="120"/>
                  </a:cubicBezTo>
                  <a:cubicBezTo>
                    <a:pt x="281" y="55"/>
                    <a:pt x="229" y="1"/>
                    <a:pt x="165"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9" name="Google Shape;179;p58"/>
            <p:cNvSpPr/>
            <p:nvPr/>
          </p:nvSpPr>
          <p:spPr>
            <a:xfrm>
              <a:off x="2809323" y="4576342"/>
              <a:ext cx="26186" cy="22286"/>
            </a:xfrm>
            <a:custGeom>
              <a:avLst/>
              <a:gdLst/>
              <a:ahLst/>
              <a:cxnLst/>
              <a:rect l="l" t="t" r="r" b="b"/>
              <a:pathLst>
                <a:path w="282" h="240" extrusionOk="0">
                  <a:moveTo>
                    <a:pt x="165" y="1"/>
                  </a:moveTo>
                  <a:cubicBezTo>
                    <a:pt x="164" y="1"/>
                    <a:pt x="162" y="1"/>
                    <a:pt x="160" y="1"/>
                  </a:cubicBezTo>
                  <a:cubicBezTo>
                    <a:pt x="53" y="1"/>
                    <a:pt x="1" y="128"/>
                    <a:pt x="76" y="204"/>
                  </a:cubicBezTo>
                  <a:cubicBezTo>
                    <a:pt x="101" y="228"/>
                    <a:pt x="131" y="239"/>
                    <a:pt x="161" y="239"/>
                  </a:cubicBezTo>
                  <a:cubicBezTo>
                    <a:pt x="223" y="239"/>
                    <a:pt x="282" y="192"/>
                    <a:pt x="282" y="120"/>
                  </a:cubicBezTo>
                  <a:cubicBezTo>
                    <a:pt x="282" y="55"/>
                    <a:pt x="230" y="1"/>
                    <a:pt x="165"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0" name="Google Shape;180;p58"/>
            <p:cNvSpPr/>
            <p:nvPr/>
          </p:nvSpPr>
          <p:spPr>
            <a:xfrm>
              <a:off x="2841730" y="4576342"/>
              <a:ext cx="26372" cy="22472"/>
            </a:xfrm>
            <a:custGeom>
              <a:avLst/>
              <a:gdLst/>
              <a:ahLst/>
              <a:cxnLst/>
              <a:rect l="l" t="t" r="r" b="b"/>
              <a:pathLst>
                <a:path w="284" h="242" extrusionOk="0">
                  <a:moveTo>
                    <a:pt x="167" y="1"/>
                  </a:moveTo>
                  <a:cubicBezTo>
                    <a:pt x="165" y="1"/>
                    <a:pt x="163" y="1"/>
                    <a:pt x="162" y="1"/>
                  </a:cubicBezTo>
                  <a:cubicBezTo>
                    <a:pt x="161"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1" name="Google Shape;181;p58"/>
            <p:cNvSpPr/>
            <p:nvPr/>
          </p:nvSpPr>
          <p:spPr>
            <a:xfrm>
              <a:off x="2874509" y="4576342"/>
              <a:ext cx="26093" cy="22472"/>
            </a:xfrm>
            <a:custGeom>
              <a:avLst/>
              <a:gdLst/>
              <a:ahLst/>
              <a:cxnLst/>
              <a:rect l="l" t="t" r="r" b="b"/>
              <a:pathLst>
                <a:path w="281" h="242" extrusionOk="0">
                  <a:moveTo>
                    <a:pt x="164" y="1"/>
                  </a:moveTo>
                  <a:cubicBezTo>
                    <a:pt x="163" y="1"/>
                    <a:pt x="161" y="1"/>
                    <a:pt x="159" y="1"/>
                  </a:cubicBezTo>
                  <a:cubicBezTo>
                    <a:pt x="158" y="1"/>
                    <a:pt x="157" y="1"/>
                    <a:pt x="156" y="1"/>
                  </a:cubicBezTo>
                  <a:cubicBezTo>
                    <a:pt x="51" y="1"/>
                    <a:pt x="1" y="129"/>
                    <a:pt x="75" y="207"/>
                  </a:cubicBezTo>
                  <a:cubicBezTo>
                    <a:pt x="99" y="231"/>
                    <a:pt x="129" y="241"/>
                    <a:pt x="158" y="241"/>
                  </a:cubicBezTo>
                  <a:cubicBezTo>
                    <a:pt x="221" y="241"/>
                    <a:pt x="281" y="193"/>
                    <a:pt x="281" y="120"/>
                  </a:cubicBezTo>
                  <a:cubicBezTo>
                    <a:pt x="281" y="55"/>
                    <a:pt x="229" y="1"/>
                    <a:pt x="16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2" name="Google Shape;182;p58"/>
            <p:cNvSpPr/>
            <p:nvPr/>
          </p:nvSpPr>
          <p:spPr>
            <a:xfrm>
              <a:off x="2907009" y="4576342"/>
              <a:ext cx="26186" cy="22286"/>
            </a:xfrm>
            <a:custGeom>
              <a:avLst/>
              <a:gdLst/>
              <a:ahLst/>
              <a:cxnLst/>
              <a:rect l="l" t="t" r="r" b="b"/>
              <a:pathLst>
                <a:path w="282" h="240" extrusionOk="0">
                  <a:moveTo>
                    <a:pt x="167" y="1"/>
                  </a:moveTo>
                  <a:cubicBezTo>
                    <a:pt x="166" y="1"/>
                    <a:pt x="164" y="1"/>
                    <a:pt x="163" y="1"/>
                  </a:cubicBezTo>
                  <a:cubicBezTo>
                    <a:pt x="55" y="1"/>
                    <a:pt x="0" y="128"/>
                    <a:pt x="76" y="204"/>
                  </a:cubicBezTo>
                  <a:cubicBezTo>
                    <a:pt x="100" y="228"/>
                    <a:pt x="131" y="239"/>
                    <a:pt x="160" y="239"/>
                  </a:cubicBezTo>
                  <a:cubicBezTo>
                    <a:pt x="222" y="239"/>
                    <a:pt x="281" y="192"/>
                    <a:pt x="281" y="120"/>
                  </a:cubicBezTo>
                  <a:cubicBezTo>
                    <a:pt x="281" y="55"/>
                    <a:pt x="229"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3" name="Google Shape;183;p58"/>
            <p:cNvSpPr/>
            <p:nvPr/>
          </p:nvSpPr>
          <p:spPr>
            <a:xfrm>
              <a:off x="2939602"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4" name="Google Shape;184;p58"/>
            <p:cNvSpPr/>
            <p:nvPr/>
          </p:nvSpPr>
          <p:spPr>
            <a:xfrm>
              <a:off x="2972196" y="4576342"/>
              <a:ext cx="26093" cy="22472"/>
            </a:xfrm>
            <a:custGeom>
              <a:avLst/>
              <a:gdLst/>
              <a:ahLst/>
              <a:cxnLst/>
              <a:rect l="l" t="t" r="r" b="b"/>
              <a:pathLst>
                <a:path w="281" h="242" extrusionOk="0">
                  <a:moveTo>
                    <a:pt x="167" y="1"/>
                  </a:moveTo>
                  <a:cubicBezTo>
                    <a:pt x="165" y="1"/>
                    <a:pt x="163" y="1"/>
                    <a:pt x="162" y="1"/>
                  </a:cubicBezTo>
                  <a:cubicBezTo>
                    <a:pt x="160" y="1"/>
                    <a:pt x="159" y="1"/>
                    <a:pt x="158" y="1"/>
                  </a:cubicBezTo>
                  <a:cubicBezTo>
                    <a:pt x="53" y="1"/>
                    <a:pt x="0" y="129"/>
                    <a:pt x="75" y="207"/>
                  </a:cubicBezTo>
                  <a:cubicBezTo>
                    <a:pt x="99" y="231"/>
                    <a:pt x="128" y="241"/>
                    <a:pt x="158" y="241"/>
                  </a:cubicBezTo>
                  <a:cubicBezTo>
                    <a:pt x="220" y="241"/>
                    <a:pt x="280" y="193"/>
                    <a:pt x="280" y="120"/>
                  </a:cubicBezTo>
                  <a:cubicBezTo>
                    <a:pt x="280"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5" name="Google Shape;185;p58"/>
            <p:cNvSpPr/>
            <p:nvPr/>
          </p:nvSpPr>
          <p:spPr>
            <a:xfrm>
              <a:off x="3004696"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6" name="Google Shape;186;p58"/>
            <p:cNvSpPr/>
            <p:nvPr/>
          </p:nvSpPr>
          <p:spPr>
            <a:xfrm>
              <a:off x="3037289"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7" name="Google Shape;187;p58"/>
            <p:cNvSpPr/>
            <p:nvPr/>
          </p:nvSpPr>
          <p:spPr>
            <a:xfrm>
              <a:off x="3069789" y="4576342"/>
              <a:ext cx="26372" cy="22472"/>
            </a:xfrm>
            <a:custGeom>
              <a:avLst/>
              <a:gdLst/>
              <a:ahLst/>
              <a:cxnLst/>
              <a:rect l="l" t="t" r="r" b="b"/>
              <a:pathLst>
                <a:path w="284" h="242" extrusionOk="0">
                  <a:moveTo>
                    <a:pt x="167" y="1"/>
                  </a:moveTo>
                  <a:cubicBezTo>
                    <a:pt x="165" y="1"/>
                    <a:pt x="164" y="1"/>
                    <a:pt x="162" y="1"/>
                  </a:cubicBezTo>
                  <a:cubicBezTo>
                    <a:pt x="161" y="1"/>
                    <a:pt x="160" y="1"/>
                    <a:pt x="159" y="1"/>
                  </a:cubicBezTo>
                  <a:cubicBezTo>
                    <a:pt x="54" y="1"/>
                    <a:pt x="1" y="129"/>
                    <a:pt x="78" y="207"/>
                  </a:cubicBezTo>
                  <a:cubicBezTo>
                    <a:pt x="102" y="231"/>
                    <a:pt x="132" y="241"/>
                    <a:pt x="161" y="241"/>
                  </a:cubicBezTo>
                  <a:cubicBezTo>
                    <a:pt x="223" y="241"/>
                    <a:pt x="284" y="193"/>
                    <a:pt x="284" y="120"/>
                  </a:cubicBezTo>
                  <a:cubicBezTo>
                    <a:pt x="284"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8" name="Google Shape;188;p58"/>
            <p:cNvSpPr/>
            <p:nvPr/>
          </p:nvSpPr>
          <p:spPr>
            <a:xfrm>
              <a:off x="3102382"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9" name="Google Shape;189;p58"/>
            <p:cNvSpPr/>
            <p:nvPr/>
          </p:nvSpPr>
          <p:spPr>
            <a:xfrm>
              <a:off x="3135161" y="4576342"/>
              <a:ext cx="26093" cy="22472"/>
            </a:xfrm>
            <a:custGeom>
              <a:avLst/>
              <a:gdLst/>
              <a:ahLst/>
              <a:cxnLst/>
              <a:rect l="l" t="t" r="r" b="b"/>
              <a:pathLst>
                <a:path w="281" h="242" extrusionOk="0">
                  <a:moveTo>
                    <a:pt x="164" y="1"/>
                  </a:moveTo>
                  <a:cubicBezTo>
                    <a:pt x="162" y="1"/>
                    <a:pt x="161" y="1"/>
                    <a:pt x="159" y="1"/>
                  </a:cubicBezTo>
                  <a:cubicBezTo>
                    <a:pt x="158" y="1"/>
                    <a:pt x="157" y="1"/>
                    <a:pt x="156" y="1"/>
                  </a:cubicBezTo>
                  <a:cubicBezTo>
                    <a:pt x="51" y="1"/>
                    <a:pt x="1" y="129"/>
                    <a:pt x="75" y="207"/>
                  </a:cubicBezTo>
                  <a:cubicBezTo>
                    <a:pt x="99" y="231"/>
                    <a:pt x="129" y="241"/>
                    <a:pt x="158" y="241"/>
                  </a:cubicBezTo>
                  <a:cubicBezTo>
                    <a:pt x="220" y="241"/>
                    <a:pt x="281" y="193"/>
                    <a:pt x="281" y="120"/>
                  </a:cubicBezTo>
                  <a:cubicBezTo>
                    <a:pt x="281" y="55"/>
                    <a:pt x="228" y="1"/>
                    <a:pt x="16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0" name="Google Shape;190;p58"/>
            <p:cNvSpPr/>
            <p:nvPr/>
          </p:nvSpPr>
          <p:spPr>
            <a:xfrm>
              <a:off x="3167755" y="4576342"/>
              <a:ext cx="26093" cy="22472"/>
            </a:xfrm>
            <a:custGeom>
              <a:avLst/>
              <a:gdLst/>
              <a:ahLst/>
              <a:cxnLst/>
              <a:rect l="l" t="t" r="r" b="b"/>
              <a:pathLst>
                <a:path w="281" h="242" extrusionOk="0">
                  <a:moveTo>
                    <a:pt x="166" y="1"/>
                  </a:moveTo>
                  <a:cubicBezTo>
                    <a:pt x="165" y="1"/>
                    <a:pt x="163" y="1"/>
                    <a:pt x="162" y="1"/>
                  </a:cubicBezTo>
                  <a:cubicBezTo>
                    <a:pt x="160" y="1"/>
                    <a:pt x="159" y="1"/>
                    <a:pt x="158" y="1"/>
                  </a:cubicBezTo>
                  <a:cubicBezTo>
                    <a:pt x="50" y="1"/>
                    <a:pt x="0" y="129"/>
                    <a:pt x="75" y="207"/>
                  </a:cubicBezTo>
                  <a:cubicBezTo>
                    <a:pt x="99" y="231"/>
                    <a:pt x="128" y="241"/>
                    <a:pt x="158" y="241"/>
                  </a:cubicBezTo>
                  <a:cubicBezTo>
                    <a:pt x="220" y="241"/>
                    <a:pt x="280" y="193"/>
                    <a:pt x="280" y="120"/>
                  </a:cubicBezTo>
                  <a:cubicBezTo>
                    <a:pt x="280" y="55"/>
                    <a:pt x="228" y="1"/>
                    <a:pt x="166"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1" name="Google Shape;191;p58"/>
            <p:cNvSpPr/>
            <p:nvPr/>
          </p:nvSpPr>
          <p:spPr>
            <a:xfrm>
              <a:off x="3200255"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2" name="Google Shape;192;p58"/>
            <p:cNvSpPr/>
            <p:nvPr/>
          </p:nvSpPr>
          <p:spPr>
            <a:xfrm>
              <a:off x="3232755" y="4576342"/>
              <a:ext cx="26186" cy="22472"/>
            </a:xfrm>
            <a:custGeom>
              <a:avLst/>
              <a:gdLst/>
              <a:ahLst/>
              <a:cxnLst/>
              <a:rect l="l" t="t" r="r" b="b"/>
              <a:pathLst>
                <a:path w="282" h="242" extrusionOk="0">
                  <a:moveTo>
                    <a:pt x="163" y="1"/>
                  </a:moveTo>
                  <a:cubicBezTo>
                    <a:pt x="55" y="1"/>
                    <a:pt x="0" y="128"/>
                    <a:pt x="76" y="207"/>
                  </a:cubicBezTo>
                  <a:cubicBezTo>
                    <a:pt x="100" y="231"/>
                    <a:pt x="129" y="241"/>
                    <a:pt x="159" y="241"/>
                  </a:cubicBezTo>
                  <a:cubicBezTo>
                    <a:pt x="221" y="241"/>
                    <a:pt x="281" y="193"/>
                    <a:pt x="281" y="120"/>
                  </a:cubicBezTo>
                  <a:cubicBezTo>
                    <a:pt x="281"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3" name="Google Shape;193;p58"/>
            <p:cNvSpPr/>
            <p:nvPr/>
          </p:nvSpPr>
          <p:spPr>
            <a:xfrm>
              <a:off x="3265348"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4" name="Google Shape;194;p58"/>
            <p:cNvSpPr/>
            <p:nvPr/>
          </p:nvSpPr>
          <p:spPr>
            <a:xfrm>
              <a:off x="3297941"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5" name="Google Shape;195;p58"/>
            <p:cNvSpPr/>
            <p:nvPr/>
          </p:nvSpPr>
          <p:spPr>
            <a:xfrm>
              <a:off x="3330627"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6" name="Google Shape;196;p58"/>
            <p:cNvSpPr/>
            <p:nvPr/>
          </p:nvSpPr>
          <p:spPr>
            <a:xfrm>
              <a:off x="3362942" y="4576342"/>
              <a:ext cx="26464" cy="22472"/>
            </a:xfrm>
            <a:custGeom>
              <a:avLst/>
              <a:gdLst/>
              <a:ahLst/>
              <a:cxnLst/>
              <a:rect l="l" t="t" r="r" b="b"/>
              <a:pathLst>
                <a:path w="285" h="242" extrusionOk="0">
                  <a:moveTo>
                    <a:pt x="163" y="1"/>
                  </a:moveTo>
                  <a:cubicBezTo>
                    <a:pt x="55" y="1"/>
                    <a:pt x="0" y="128"/>
                    <a:pt x="79" y="207"/>
                  </a:cubicBezTo>
                  <a:cubicBezTo>
                    <a:pt x="103" y="231"/>
                    <a:pt x="132" y="241"/>
                    <a:pt x="162"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7" name="Google Shape;197;p58"/>
            <p:cNvSpPr/>
            <p:nvPr/>
          </p:nvSpPr>
          <p:spPr>
            <a:xfrm>
              <a:off x="3395721"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8" name="Google Shape;198;p58"/>
            <p:cNvSpPr/>
            <p:nvPr/>
          </p:nvSpPr>
          <p:spPr>
            <a:xfrm>
              <a:off x="3428035" y="4576342"/>
              <a:ext cx="26464" cy="22472"/>
            </a:xfrm>
            <a:custGeom>
              <a:avLst/>
              <a:gdLst/>
              <a:ahLst/>
              <a:cxnLst/>
              <a:rect l="l" t="t" r="r" b="b"/>
              <a:pathLst>
                <a:path w="285" h="242" extrusionOk="0">
                  <a:moveTo>
                    <a:pt x="163" y="1"/>
                  </a:moveTo>
                  <a:cubicBezTo>
                    <a:pt x="55" y="1"/>
                    <a:pt x="0" y="128"/>
                    <a:pt x="76" y="207"/>
                  </a:cubicBezTo>
                  <a:cubicBezTo>
                    <a:pt x="101" y="231"/>
                    <a:pt x="131" y="241"/>
                    <a:pt x="161"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9" name="Google Shape;199;p58"/>
            <p:cNvSpPr/>
            <p:nvPr/>
          </p:nvSpPr>
          <p:spPr>
            <a:xfrm>
              <a:off x="2698822" y="4585813"/>
              <a:ext cx="741374" cy="4086"/>
            </a:xfrm>
            <a:custGeom>
              <a:avLst/>
              <a:gdLst/>
              <a:ahLst/>
              <a:cxnLst/>
              <a:rect l="l" t="t" r="r" b="b"/>
              <a:pathLst>
                <a:path w="7984" h="44" extrusionOk="0">
                  <a:moveTo>
                    <a:pt x="0" y="0"/>
                  </a:moveTo>
                  <a:lnTo>
                    <a:pt x="0" y="44"/>
                  </a:lnTo>
                  <a:lnTo>
                    <a:pt x="7984" y="44"/>
                  </a:lnTo>
                  <a:lnTo>
                    <a:pt x="7984" y="0"/>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0" name="Google Shape;200;p58"/>
            <p:cNvSpPr/>
            <p:nvPr/>
          </p:nvSpPr>
          <p:spPr>
            <a:xfrm>
              <a:off x="2937931" y="4651742"/>
              <a:ext cx="42343" cy="50050"/>
            </a:xfrm>
            <a:custGeom>
              <a:avLst/>
              <a:gdLst/>
              <a:ahLst/>
              <a:cxnLst/>
              <a:rect l="l" t="t" r="r" b="b"/>
              <a:pathLst>
                <a:path w="456" h="539" extrusionOk="0">
                  <a:moveTo>
                    <a:pt x="229" y="122"/>
                  </a:moveTo>
                  <a:cubicBezTo>
                    <a:pt x="261" y="122"/>
                    <a:pt x="273" y="130"/>
                    <a:pt x="273" y="162"/>
                  </a:cubicBezTo>
                  <a:cubicBezTo>
                    <a:pt x="273" y="194"/>
                    <a:pt x="264" y="209"/>
                    <a:pt x="232" y="209"/>
                  </a:cubicBezTo>
                  <a:lnTo>
                    <a:pt x="189" y="209"/>
                  </a:lnTo>
                  <a:lnTo>
                    <a:pt x="189" y="122"/>
                  </a:lnTo>
                  <a:close/>
                  <a:moveTo>
                    <a:pt x="232" y="324"/>
                  </a:moveTo>
                  <a:cubicBezTo>
                    <a:pt x="267" y="324"/>
                    <a:pt x="279" y="330"/>
                    <a:pt x="279" y="368"/>
                  </a:cubicBezTo>
                  <a:cubicBezTo>
                    <a:pt x="279" y="403"/>
                    <a:pt x="267" y="414"/>
                    <a:pt x="232" y="414"/>
                  </a:cubicBezTo>
                  <a:lnTo>
                    <a:pt x="189" y="414"/>
                  </a:lnTo>
                  <a:lnTo>
                    <a:pt x="189" y="324"/>
                  </a:lnTo>
                  <a:close/>
                  <a:moveTo>
                    <a:pt x="1" y="0"/>
                  </a:moveTo>
                  <a:lnTo>
                    <a:pt x="1" y="539"/>
                  </a:lnTo>
                  <a:lnTo>
                    <a:pt x="250" y="539"/>
                  </a:lnTo>
                  <a:cubicBezTo>
                    <a:pt x="360" y="539"/>
                    <a:pt x="455" y="507"/>
                    <a:pt x="455" y="385"/>
                  </a:cubicBezTo>
                  <a:cubicBezTo>
                    <a:pt x="455" y="307"/>
                    <a:pt x="438" y="284"/>
                    <a:pt x="389" y="261"/>
                  </a:cubicBezTo>
                  <a:cubicBezTo>
                    <a:pt x="435" y="229"/>
                    <a:pt x="444" y="197"/>
                    <a:pt x="444" y="133"/>
                  </a:cubicBezTo>
                  <a:cubicBezTo>
                    <a:pt x="444" y="29"/>
                    <a:pt x="354" y="0"/>
                    <a:pt x="247"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1" name="Google Shape;201;p58"/>
            <p:cNvSpPr/>
            <p:nvPr/>
          </p:nvSpPr>
          <p:spPr>
            <a:xfrm>
              <a:off x="2981481" y="4647935"/>
              <a:ext cx="38814" cy="59522"/>
            </a:xfrm>
            <a:custGeom>
              <a:avLst/>
              <a:gdLst/>
              <a:ahLst/>
              <a:cxnLst/>
              <a:rect l="l" t="t" r="r" b="b"/>
              <a:pathLst>
                <a:path w="418" h="641" extrusionOk="0">
                  <a:moveTo>
                    <a:pt x="244" y="0"/>
                  </a:moveTo>
                  <a:lnTo>
                    <a:pt x="1" y="603"/>
                  </a:lnTo>
                  <a:lnTo>
                    <a:pt x="175" y="641"/>
                  </a:lnTo>
                  <a:lnTo>
                    <a:pt x="418" y="35"/>
                  </a:lnTo>
                  <a:lnTo>
                    <a:pt x="244"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2" name="Google Shape;202;p58"/>
            <p:cNvSpPr/>
            <p:nvPr/>
          </p:nvSpPr>
          <p:spPr>
            <a:xfrm>
              <a:off x="3021596" y="4650628"/>
              <a:ext cx="37700" cy="52000"/>
            </a:xfrm>
            <a:custGeom>
              <a:avLst/>
              <a:gdLst/>
              <a:ahLst/>
              <a:cxnLst/>
              <a:rect l="l" t="t" r="r" b="b"/>
              <a:pathLst>
                <a:path w="406" h="560" extrusionOk="0">
                  <a:moveTo>
                    <a:pt x="241" y="0"/>
                  </a:moveTo>
                  <a:cubicBezTo>
                    <a:pt x="53" y="0"/>
                    <a:pt x="0" y="67"/>
                    <a:pt x="0" y="279"/>
                  </a:cubicBezTo>
                  <a:cubicBezTo>
                    <a:pt x="0" y="499"/>
                    <a:pt x="55" y="560"/>
                    <a:pt x="232" y="560"/>
                  </a:cubicBezTo>
                  <a:cubicBezTo>
                    <a:pt x="290" y="560"/>
                    <a:pt x="348" y="554"/>
                    <a:pt x="406" y="539"/>
                  </a:cubicBezTo>
                  <a:lnTo>
                    <a:pt x="403" y="397"/>
                  </a:lnTo>
                  <a:cubicBezTo>
                    <a:pt x="403" y="397"/>
                    <a:pt x="334" y="403"/>
                    <a:pt x="278" y="403"/>
                  </a:cubicBezTo>
                  <a:cubicBezTo>
                    <a:pt x="206" y="403"/>
                    <a:pt x="192" y="386"/>
                    <a:pt x="192" y="279"/>
                  </a:cubicBezTo>
                  <a:cubicBezTo>
                    <a:pt x="192" y="174"/>
                    <a:pt x="206" y="160"/>
                    <a:pt x="278" y="160"/>
                  </a:cubicBezTo>
                  <a:cubicBezTo>
                    <a:pt x="319" y="160"/>
                    <a:pt x="360" y="163"/>
                    <a:pt x="400" y="166"/>
                  </a:cubicBezTo>
                  <a:lnTo>
                    <a:pt x="406" y="21"/>
                  </a:lnTo>
                  <a:cubicBezTo>
                    <a:pt x="351" y="9"/>
                    <a:pt x="296" y="3"/>
                    <a:pt x="241"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3" name="Google Shape;203;p58"/>
            <p:cNvSpPr/>
            <p:nvPr/>
          </p:nvSpPr>
          <p:spPr>
            <a:xfrm>
              <a:off x="3078611" y="4676164"/>
              <a:ext cx="22193" cy="13557"/>
            </a:xfrm>
            <a:custGeom>
              <a:avLst/>
              <a:gdLst/>
              <a:ahLst/>
              <a:cxnLst/>
              <a:rect l="l" t="t" r="r" b="b"/>
              <a:pathLst>
                <a:path w="239" h="146" extrusionOk="0">
                  <a:moveTo>
                    <a:pt x="1" y="1"/>
                  </a:moveTo>
                  <a:lnTo>
                    <a:pt x="1" y="145"/>
                  </a:lnTo>
                  <a:lnTo>
                    <a:pt x="238" y="145"/>
                  </a:lnTo>
                  <a:lnTo>
                    <a:pt x="238"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4" name="Google Shape;204;p58"/>
            <p:cNvSpPr/>
            <p:nvPr/>
          </p:nvSpPr>
          <p:spPr>
            <a:xfrm>
              <a:off x="3122161" y="4652485"/>
              <a:ext cx="31850" cy="49307"/>
            </a:xfrm>
            <a:custGeom>
              <a:avLst/>
              <a:gdLst/>
              <a:ahLst/>
              <a:cxnLst/>
              <a:rect l="l" t="t" r="r" b="b"/>
              <a:pathLst>
                <a:path w="343" h="531" extrusionOk="0">
                  <a:moveTo>
                    <a:pt x="189" y="1"/>
                  </a:moveTo>
                  <a:lnTo>
                    <a:pt x="1" y="108"/>
                  </a:lnTo>
                  <a:lnTo>
                    <a:pt x="50" y="238"/>
                  </a:lnTo>
                  <a:lnTo>
                    <a:pt x="160" y="195"/>
                  </a:lnTo>
                  <a:lnTo>
                    <a:pt x="160" y="531"/>
                  </a:lnTo>
                  <a:lnTo>
                    <a:pt x="343" y="531"/>
                  </a:lnTo>
                  <a:lnTo>
                    <a:pt x="343"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5" name="Google Shape;205;p58"/>
            <p:cNvSpPr/>
            <p:nvPr/>
          </p:nvSpPr>
          <p:spPr>
            <a:xfrm>
              <a:off x="3161440" y="4652485"/>
              <a:ext cx="38536" cy="50422"/>
            </a:xfrm>
            <a:custGeom>
              <a:avLst/>
              <a:gdLst/>
              <a:ahLst/>
              <a:cxnLst/>
              <a:rect l="l" t="t" r="r" b="b"/>
              <a:pathLst>
                <a:path w="415" h="543" extrusionOk="0">
                  <a:moveTo>
                    <a:pt x="27" y="1"/>
                  </a:moveTo>
                  <a:lnTo>
                    <a:pt x="15" y="345"/>
                  </a:lnTo>
                  <a:lnTo>
                    <a:pt x="134" y="360"/>
                  </a:lnTo>
                  <a:cubicBezTo>
                    <a:pt x="154" y="354"/>
                    <a:pt x="177" y="351"/>
                    <a:pt x="198" y="351"/>
                  </a:cubicBezTo>
                  <a:cubicBezTo>
                    <a:pt x="227" y="351"/>
                    <a:pt x="238" y="357"/>
                    <a:pt x="238" y="374"/>
                  </a:cubicBezTo>
                  <a:cubicBezTo>
                    <a:pt x="238" y="389"/>
                    <a:pt x="221" y="395"/>
                    <a:pt x="198" y="395"/>
                  </a:cubicBezTo>
                  <a:cubicBezTo>
                    <a:pt x="137" y="392"/>
                    <a:pt x="76" y="386"/>
                    <a:pt x="15" y="377"/>
                  </a:cubicBezTo>
                  <a:lnTo>
                    <a:pt x="1" y="511"/>
                  </a:lnTo>
                  <a:cubicBezTo>
                    <a:pt x="70" y="528"/>
                    <a:pt x="143" y="537"/>
                    <a:pt x="215" y="542"/>
                  </a:cubicBezTo>
                  <a:cubicBezTo>
                    <a:pt x="334" y="542"/>
                    <a:pt x="415" y="490"/>
                    <a:pt x="415" y="357"/>
                  </a:cubicBezTo>
                  <a:cubicBezTo>
                    <a:pt x="415" y="224"/>
                    <a:pt x="354" y="186"/>
                    <a:pt x="235" y="186"/>
                  </a:cubicBezTo>
                  <a:cubicBezTo>
                    <a:pt x="209" y="186"/>
                    <a:pt x="186" y="189"/>
                    <a:pt x="163" y="198"/>
                  </a:cubicBezTo>
                  <a:lnTo>
                    <a:pt x="166" y="160"/>
                  </a:lnTo>
                  <a:lnTo>
                    <a:pt x="395" y="160"/>
                  </a:lnTo>
                  <a:lnTo>
                    <a:pt x="395"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6" name="Google Shape;206;p58"/>
            <p:cNvSpPr/>
            <p:nvPr/>
          </p:nvSpPr>
          <p:spPr>
            <a:xfrm>
              <a:off x="3014075" y="3809150"/>
              <a:ext cx="95272" cy="81715"/>
            </a:xfrm>
            <a:custGeom>
              <a:avLst/>
              <a:gdLst/>
              <a:ahLst/>
              <a:cxnLst/>
              <a:rect l="l" t="t" r="r" b="b"/>
              <a:pathLst>
                <a:path w="1026" h="880" extrusionOk="0">
                  <a:moveTo>
                    <a:pt x="588" y="74"/>
                  </a:moveTo>
                  <a:cubicBezTo>
                    <a:pt x="791" y="74"/>
                    <a:pt x="953" y="239"/>
                    <a:pt x="953" y="442"/>
                  </a:cubicBezTo>
                  <a:cubicBezTo>
                    <a:pt x="953" y="663"/>
                    <a:pt x="774" y="809"/>
                    <a:pt x="586" y="809"/>
                  </a:cubicBezTo>
                  <a:cubicBezTo>
                    <a:pt x="495" y="809"/>
                    <a:pt x="403" y="775"/>
                    <a:pt x="328" y="700"/>
                  </a:cubicBezTo>
                  <a:cubicBezTo>
                    <a:pt x="96" y="471"/>
                    <a:pt x="261" y="74"/>
                    <a:pt x="588" y="74"/>
                  </a:cubicBezTo>
                  <a:close/>
                  <a:moveTo>
                    <a:pt x="582" y="1"/>
                  </a:moveTo>
                  <a:cubicBezTo>
                    <a:pt x="475" y="1"/>
                    <a:pt x="365" y="41"/>
                    <a:pt x="275" y="129"/>
                  </a:cubicBezTo>
                  <a:cubicBezTo>
                    <a:pt x="0" y="407"/>
                    <a:pt x="194" y="879"/>
                    <a:pt x="588" y="879"/>
                  </a:cubicBezTo>
                  <a:cubicBezTo>
                    <a:pt x="829" y="879"/>
                    <a:pt x="1026" y="682"/>
                    <a:pt x="1026" y="442"/>
                  </a:cubicBezTo>
                  <a:cubicBezTo>
                    <a:pt x="1026" y="177"/>
                    <a:pt x="809" y="1"/>
                    <a:pt x="582"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Tree>
    <p:extLst>
      <p:ext uri="{BB962C8B-B14F-4D97-AF65-F5344CB8AC3E}">
        <p14:creationId xmlns:p14="http://schemas.microsoft.com/office/powerpoint/2010/main" val="162902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07"/>
        <p:cNvGrpSpPr/>
        <p:nvPr/>
      </p:nvGrpSpPr>
      <p:grpSpPr>
        <a:xfrm>
          <a:off x="0" y="0"/>
          <a:ext cx="0" cy="0"/>
          <a:chOff x="0" y="0"/>
          <a:chExt cx="0" cy="0"/>
        </a:xfrm>
      </p:grpSpPr>
      <p:sp>
        <p:nvSpPr>
          <p:cNvPr id="208" name="Google Shape;208;p59"/>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09" name="Google Shape;209;p59"/>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10" name="Google Shape;210;p59"/>
          <p:cNvSpPr txBox="1">
            <a:spLocks noGrp="1"/>
          </p:cNvSpPr>
          <p:nvPr>
            <p:ph type="subTitle" idx="1"/>
          </p:nvPr>
        </p:nvSpPr>
        <p:spPr>
          <a:xfrm>
            <a:off x="2000400" y="2834400"/>
            <a:ext cx="34324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211" name="Google Shape;211;p59"/>
          <p:cNvSpPr txBox="1">
            <a:spLocks noGrp="1"/>
          </p:cNvSpPr>
          <p:nvPr>
            <p:ph type="subTitle" idx="2"/>
          </p:nvPr>
        </p:nvSpPr>
        <p:spPr>
          <a:xfrm>
            <a:off x="2386600" y="3272367"/>
            <a:ext cx="2660000" cy="14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12" name="Google Shape;212;p59"/>
          <p:cNvSpPr txBox="1">
            <a:spLocks noGrp="1"/>
          </p:cNvSpPr>
          <p:nvPr>
            <p:ph type="subTitle" idx="3"/>
          </p:nvPr>
        </p:nvSpPr>
        <p:spPr>
          <a:xfrm>
            <a:off x="6759400" y="2834400"/>
            <a:ext cx="34324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213" name="Google Shape;213;p59"/>
          <p:cNvSpPr txBox="1">
            <a:spLocks noGrp="1"/>
          </p:cNvSpPr>
          <p:nvPr>
            <p:ph type="subTitle" idx="4"/>
          </p:nvPr>
        </p:nvSpPr>
        <p:spPr>
          <a:xfrm>
            <a:off x="7145600" y="3272367"/>
            <a:ext cx="2660000" cy="14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14" name="Google Shape;214;p59"/>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extLst>
      <p:ext uri="{BB962C8B-B14F-4D97-AF65-F5344CB8AC3E}">
        <p14:creationId xmlns:p14="http://schemas.microsoft.com/office/powerpoint/2010/main" val="3319324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15"/>
        <p:cNvGrpSpPr/>
        <p:nvPr/>
      </p:nvGrpSpPr>
      <p:grpSpPr>
        <a:xfrm>
          <a:off x="0" y="0"/>
          <a:ext cx="0" cy="0"/>
          <a:chOff x="0" y="0"/>
          <a:chExt cx="0" cy="0"/>
        </a:xfrm>
      </p:grpSpPr>
      <p:sp>
        <p:nvSpPr>
          <p:cNvPr id="216" name="Google Shape;216;p60"/>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17" name="Google Shape;217;p60"/>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grpSp>
        <p:nvGrpSpPr>
          <p:cNvPr id="218" name="Google Shape;218;p60"/>
          <p:cNvGrpSpPr/>
          <p:nvPr/>
        </p:nvGrpSpPr>
        <p:grpSpPr>
          <a:xfrm rot="611736">
            <a:off x="8669587" y="3807897"/>
            <a:ext cx="1321128" cy="2323096"/>
            <a:chOff x="1725900" y="1728738"/>
            <a:chExt cx="460217" cy="809187"/>
          </a:xfrm>
        </p:grpSpPr>
        <p:sp>
          <p:nvSpPr>
            <p:cNvPr id="219" name="Google Shape;219;p60"/>
            <p:cNvSpPr/>
            <p:nvPr/>
          </p:nvSpPr>
          <p:spPr>
            <a:xfrm>
              <a:off x="1725900" y="1728738"/>
              <a:ext cx="460217" cy="809180"/>
            </a:xfrm>
            <a:custGeom>
              <a:avLst/>
              <a:gdLst/>
              <a:ahLst/>
              <a:cxnLst/>
              <a:rect l="l" t="t" r="r" b="b"/>
              <a:pathLst>
                <a:path w="7388" h="12990" extrusionOk="0">
                  <a:moveTo>
                    <a:pt x="3694" y="916"/>
                  </a:moveTo>
                  <a:cubicBezTo>
                    <a:pt x="3981" y="916"/>
                    <a:pt x="4123" y="1261"/>
                    <a:pt x="3920" y="1463"/>
                  </a:cubicBezTo>
                  <a:cubicBezTo>
                    <a:pt x="3855" y="1528"/>
                    <a:pt x="3774" y="1557"/>
                    <a:pt x="3696" y="1557"/>
                  </a:cubicBezTo>
                  <a:cubicBezTo>
                    <a:pt x="3531" y="1557"/>
                    <a:pt x="3372" y="1429"/>
                    <a:pt x="3372" y="1234"/>
                  </a:cubicBezTo>
                  <a:cubicBezTo>
                    <a:pt x="3372" y="1058"/>
                    <a:pt x="3517" y="916"/>
                    <a:pt x="3694" y="916"/>
                  </a:cubicBezTo>
                  <a:close/>
                  <a:moveTo>
                    <a:pt x="1377" y="0"/>
                  </a:moveTo>
                  <a:cubicBezTo>
                    <a:pt x="1377" y="765"/>
                    <a:pt x="765" y="1394"/>
                    <a:pt x="1" y="1417"/>
                  </a:cubicBezTo>
                  <a:lnTo>
                    <a:pt x="1" y="7439"/>
                  </a:lnTo>
                  <a:cubicBezTo>
                    <a:pt x="154" y="7439"/>
                    <a:pt x="282" y="7564"/>
                    <a:pt x="282" y="7717"/>
                  </a:cubicBezTo>
                  <a:cubicBezTo>
                    <a:pt x="282" y="7874"/>
                    <a:pt x="154" y="7998"/>
                    <a:pt x="1" y="7998"/>
                  </a:cubicBezTo>
                  <a:lnTo>
                    <a:pt x="1" y="12989"/>
                  </a:lnTo>
                  <a:lnTo>
                    <a:pt x="7387" y="12989"/>
                  </a:lnTo>
                  <a:lnTo>
                    <a:pt x="7387" y="7998"/>
                  </a:lnTo>
                  <a:cubicBezTo>
                    <a:pt x="7231" y="7998"/>
                    <a:pt x="7106" y="7874"/>
                    <a:pt x="7106" y="7717"/>
                  </a:cubicBezTo>
                  <a:cubicBezTo>
                    <a:pt x="7106" y="7564"/>
                    <a:pt x="7231" y="7439"/>
                    <a:pt x="7387" y="7439"/>
                  </a:cubicBezTo>
                  <a:lnTo>
                    <a:pt x="7387" y="1417"/>
                  </a:lnTo>
                  <a:cubicBezTo>
                    <a:pt x="6605" y="1417"/>
                    <a:pt x="5968" y="783"/>
                    <a:pt x="5971"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0" name="Google Shape;220;p60"/>
            <p:cNvSpPr/>
            <p:nvPr/>
          </p:nvSpPr>
          <p:spPr>
            <a:xfrm>
              <a:off x="1725900" y="2468344"/>
              <a:ext cx="460217" cy="69581"/>
            </a:xfrm>
            <a:custGeom>
              <a:avLst/>
              <a:gdLst/>
              <a:ahLst/>
              <a:cxnLst/>
              <a:rect l="l" t="t" r="r" b="b"/>
              <a:pathLst>
                <a:path w="7388" h="1117" extrusionOk="0">
                  <a:moveTo>
                    <a:pt x="1" y="1"/>
                  </a:moveTo>
                  <a:lnTo>
                    <a:pt x="1" y="1116"/>
                  </a:lnTo>
                  <a:lnTo>
                    <a:pt x="7387" y="1116"/>
                  </a:lnTo>
                  <a:lnTo>
                    <a:pt x="7387"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1" name="Google Shape;221;p60"/>
            <p:cNvSpPr/>
            <p:nvPr/>
          </p:nvSpPr>
          <p:spPr>
            <a:xfrm>
              <a:off x="1725900" y="2139934"/>
              <a:ext cx="460217" cy="69581"/>
            </a:xfrm>
            <a:custGeom>
              <a:avLst/>
              <a:gdLst/>
              <a:ahLst/>
              <a:cxnLst/>
              <a:rect l="l" t="t" r="r" b="b"/>
              <a:pathLst>
                <a:path w="7388" h="1117" extrusionOk="0">
                  <a:moveTo>
                    <a:pt x="1" y="1"/>
                  </a:moveTo>
                  <a:lnTo>
                    <a:pt x="1" y="838"/>
                  </a:lnTo>
                  <a:cubicBezTo>
                    <a:pt x="1" y="992"/>
                    <a:pt x="125" y="1116"/>
                    <a:pt x="282" y="1116"/>
                  </a:cubicBezTo>
                  <a:lnTo>
                    <a:pt x="7106" y="1116"/>
                  </a:lnTo>
                  <a:cubicBezTo>
                    <a:pt x="7260" y="1116"/>
                    <a:pt x="7387" y="992"/>
                    <a:pt x="7387" y="838"/>
                  </a:cubicBezTo>
                  <a:lnTo>
                    <a:pt x="7387"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2" name="Google Shape;222;p60"/>
            <p:cNvSpPr/>
            <p:nvPr/>
          </p:nvSpPr>
          <p:spPr>
            <a:xfrm>
              <a:off x="1725900" y="1728738"/>
              <a:ext cx="460217" cy="157974"/>
            </a:xfrm>
            <a:custGeom>
              <a:avLst/>
              <a:gdLst/>
              <a:ahLst/>
              <a:cxnLst/>
              <a:rect l="l" t="t" r="r" b="b"/>
              <a:pathLst>
                <a:path w="7388" h="2536" extrusionOk="0">
                  <a:moveTo>
                    <a:pt x="3691" y="914"/>
                  </a:moveTo>
                  <a:cubicBezTo>
                    <a:pt x="3856" y="914"/>
                    <a:pt x="4016" y="1042"/>
                    <a:pt x="4016" y="1234"/>
                  </a:cubicBezTo>
                  <a:cubicBezTo>
                    <a:pt x="4016" y="1411"/>
                    <a:pt x="3871" y="1556"/>
                    <a:pt x="3694" y="1556"/>
                  </a:cubicBezTo>
                  <a:cubicBezTo>
                    <a:pt x="3407" y="1556"/>
                    <a:pt x="3265" y="1211"/>
                    <a:pt x="3468" y="1009"/>
                  </a:cubicBezTo>
                  <a:cubicBezTo>
                    <a:pt x="3533" y="943"/>
                    <a:pt x="3613" y="914"/>
                    <a:pt x="3691" y="914"/>
                  </a:cubicBezTo>
                  <a:close/>
                  <a:moveTo>
                    <a:pt x="1377" y="0"/>
                  </a:moveTo>
                  <a:cubicBezTo>
                    <a:pt x="1377" y="765"/>
                    <a:pt x="765" y="1394"/>
                    <a:pt x="1" y="1417"/>
                  </a:cubicBezTo>
                  <a:lnTo>
                    <a:pt x="1" y="2535"/>
                  </a:lnTo>
                  <a:lnTo>
                    <a:pt x="7387" y="2535"/>
                  </a:lnTo>
                  <a:lnTo>
                    <a:pt x="7387" y="1417"/>
                  </a:lnTo>
                  <a:cubicBezTo>
                    <a:pt x="6605" y="1417"/>
                    <a:pt x="5968" y="783"/>
                    <a:pt x="5971"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3" name="Google Shape;223;p60"/>
            <p:cNvSpPr/>
            <p:nvPr/>
          </p:nvSpPr>
          <p:spPr>
            <a:xfrm>
              <a:off x="1770502"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4" name="Google Shape;224;p60"/>
            <p:cNvSpPr/>
            <p:nvPr/>
          </p:nvSpPr>
          <p:spPr>
            <a:xfrm>
              <a:off x="1797724"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5" name="Google Shape;225;p60"/>
            <p:cNvSpPr/>
            <p:nvPr/>
          </p:nvSpPr>
          <p:spPr>
            <a:xfrm>
              <a:off x="1824946" y="2208021"/>
              <a:ext cx="17255" cy="3115"/>
            </a:xfrm>
            <a:custGeom>
              <a:avLst/>
              <a:gdLst/>
              <a:ahLst/>
              <a:cxnLst/>
              <a:rect l="l" t="t" r="r" b="b"/>
              <a:pathLst>
                <a:path w="277"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6" name="Google Shape;226;p60"/>
            <p:cNvSpPr/>
            <p:nvPr/>
          </p:nvSpPr>
          <p:spPr>
            <a:xfrm>
              <a:off x="1852230" y="2208021"/>
              <a:ext cx="17193" cy="3115"/>
            </a:xfrm>
            <a:custGeom>
              <a:avLst/>
              <a:gdLst/>
              <a:ahLst/>
              <a:cxnLst/>
              <a:rect l="l" t="t" r="r" b="b"/>
              <a:pathLst>
                <a:path w="276" h="50" extrusionOk="0">
                  <a:moveTo>
                    <a:pt x="0" y="0"/>
                  </a:moveTo>
                  <a:lnTo>
                    <a:pt x="0"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7" name="Google Shape;227;p60"/>
            <p:cNvSpPr/>
            <p:nvPr/>
          </p:nvSpPr>
          <p:spPr>
            <a:xfrm>
              <a:off x="1879266" y="2208021"/>
              <a:ext cx="17255" cy="3115"/>
            </a:xfrm>
            <a:custGeom>
              <a:avLst/>
              <a:gdLst/>
              <a:ahLst/>
              <a:cxnLst/>
              <a:rect l="l" t="t" r="r" b="b"/>
              <a:pathLst>
                <a:path w="277"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8" name="Google Shape;228;p60"/>
            <p:cNvSpPr/>
            <p:nvPr/>
          </p:nvSpPr>
          <p:spPr>
            <a:xfrm>
              <a:off x="1906550"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9" name="Google Shape;229;p60"/>
            <p:cNvSpPr/>
            <p:nvPr/>
          </p:nvSpPr>
          <p:spPr>
            <a:xfrm>
              <a:off x="1933772"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0" name="Google Shape;230;p60"/>
            <p:cNvSpPr/>
            <p:nvPr/>
          </p:nvSpPr>
          <p:spPr>
            <a:xfrm>
              <a:off x="1960870"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1" name="Google Shape;231;p60"/>
            <p:cNvSpPr/>
            <p:nvPr/>
          </p:nvSpPr>
          <p:spPr>
            <a:xfrm>
              <a:off x="1988092"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2" name="Google Shape;232;p60"/>
            <p:cNvSpPr/>
            <p:nvPr/>
          </p:nvSpPr>
          <p:spPr>
            <a:xfrm>
              <a:off x="2015376"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3" name="Google Shape;233;p60"/>
            <p:cNvSpPr/>
            <p:nvPr/>
          </p:nvSpPr>
          <p:spPr>
            <a:xfrm>
              <a:off x="2042598" y="2208021"/>
              <a:ext cx="17193" cy="3115"/>
            </a:xfrm>
            <a:custGeom>
              <a:avLst/>
              <a:gdLst/>
              <a:ahLst/>
              <a:cxnLst/>
              <a:rect l="l" t="t" r="r" b="b"/>
              <a:pathLst>
                <a:path w="276" h="50" extrusionOk="0">
                  <a:moveTo>
                    <a:pt x="0" y="0"/>
                  </a:moveTo>
                  <a:lnTo>
                    <a:pt x="0"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4" name="Google Shape;234;p60"/>
            <p:cNvSpPr/>
            <p:nvPr/>
          </p:nvSpPr>
          <p:spPr>
            <a:xfrm>
              <a:off x="2069820"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5" name="Google Shape;235;p60"/>
            <p:cNvSpPr/>
            <p:nvPr/>
          </p:nvSpPr>
          <p:spPr>
            <a:xfrm>
              <a:off x="2096918"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6" name="Google Shape;236;p60"/>
            <p:cNvSpPr/>
            <p:nvPr/>
          </p:nvSpPr>
          <p:spPr>
            <a:xfrm>
              <a:off x="2124140"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7" name="Google Shape;237;p60"/>
            <p:cNvSpPr/>
            <p:nvPr/>
          </p:nvSpPr>
          <p:spPr>
            <a:xfrm>
              <a:off x="2151424"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8" name="Google Shape;238;p60"/>
            <p:cNvSpPr/>
            <p:nvPr/>
          </p:nvSpPr>
          <p:spPr>
            <a:xfrm>
              <a:off x="1894278" y="2227394"/>
              <a:ext cx="14327" cy="17317"/>
            </a:xfrm>
            <a:custGeom>
              <a:avLst/>
              <a:gdLst/>
              <a:ahLst/>
              <a:cxnLst/>
              <a:rect l="l" t="t" r="r" b="b"/>
              <a:pathLst>
                <a:path w="230" h="278" extrusionOk="0">
                  <a:moveTo>
                    <a:pt x="12" y="1"/>
                  </a:moveTo>
                  <a:cubicBezTo>
                    <a:pt x="9" y="1"/>
                    <a:pt x="5" y="3"/>
                    <a:pt x="3" y="5"/>
                  </a:cubicBezTo>
                  <a:cubicBezTo>
                    <a:pt x="0" y="8"/>
                    <a:pt x="0" y="11"/>
                    <a:pt x="0" y="16"/>
                  </a:cubicBezTo>
                  <a:lnTo>
                    <a:pt x="0" y="103"/>
                  </a:lnTo>
                  <a:cubicBezTo>
                    <a:pt x="0" y="109"/>
                    <a:pt x="3" y="112"/>
                    <a:pt x="6" y="115"/>
                  </a:cubicBezTo>
                  <a:cubicBezTo>
                    <a:pt x="8" y="117"/>
                    <a:pt x="10" y="119"/>
                    <a:pt x="13" y="119"/>
                  </a:cubicBezTo>
                  <a:cubicBezTo>
                    <a:pt x="15" y="119"/>
                    <a:pt x="16" y="119"/>
                    <a:pt x="18" y="118"/>
                  </a:cubicBezTo>
                  <a:cubicBezTo>
                    <a:pt x="19" y="119"/>
                    <a:pt x="21" y="119"/>
                    <a:pt x="22" y="119"/>
                  </a:cubicBezTo>
                  <a:cubicBezTo>
                    <a:pt x="25" y="119"/>
                    <a:pt x="28" y="117"/>
                    <a:pt x="32" y="115"/>
                  </a:cubicBezTo>
                  <a:cubicBezTo>
                    <a:pt x="35" y="112"/>
                    <a:pt x="35" y="109"/>
                    <a:pt x="35" y="103"/>
                  </a:cubicBezTo>
                  <a:lnTo>
                    <a:pt x="35" y="31"/>
                  </a:lnTo>
                  <a:lnTo>
                    <a:pt x="99" y="31"/>
                  </a:lnTo>
                  <a:lnTo>
                    <a:pt x="99" y="245"/>
                  </a:lnTo>
                  <a:lnTo>
                    <a:pt x="44" y="245"/>
                  </a:lnTo>
                  <a:cubicBezTo>
                    <a:pt x="41" y="245"/>
                    <a:pt x="35" y="245"/>
                    <a:pt x="32" y="248"/>
                  </a:cubicBezTo>
                  <a:cubicBezTo>
                    <a:pt x="29" y="257"/>
                    <a:pt x="29" y="265"/>
                    <a:pt x="32" y="274"/>
                  </a:cubicBezTo>
                  <a:cubicBezTo>
                    <a:pt x="35" y="274"/>
                    <a:pt x="41" y="277"/>
                    <a:pt x="44" y="277"/>
                  </a:cubicBezTo>
                  <a:lnTo>
                    <a:pt x="189" y="277"/>
                  </a:lnTo>
                  <a:cubicBezTo>
                    <a:pt x="192" y="277"/>
                    <a:pt x="197" y="274"/>
                    <a:pt x="200" y="274"/>
                  </a:cubicBezTo>
                  <a:cubicBezTo>
                    <a:pt x="203" y="265"/>
                    <a:pt x="203" y="257"/>
                    <a:pt x="200" y="248"/>
                  </a:cubicBezTo>
                  <a:cubicBezTo>
                    <a:pt x="197" y="245"/>
                    <a:pt x="192" y="245"/>
                    <a:pt x="189" y="245"/>
                  </a:cubicBezTo>
                  <a:lnTo>
                    <a:pt x="134" y="245"/>
                  </a:lnTo>
                  <a:lnTo>
                    <a:pt x="134" y="31"/>
                  </a:lnTo>
                  <a:lnTo>
                    <a:pt x="194" y="31"/>
                  </a:lnTo>
                  <a:lnTo>
                    <a:pt x="194" y="103"/>
                  </a:lnTo>
                  <a:cubicBezTo>
                    <a:pt x="194" y="109"/>
                    <a:pt x="197" y="112"/>
                    <a:pt x="200" y="115"/>
                  </a:cubicBezTo>
                  <a:cubicBezTo>
                    <a:pt x="203" y="118"/>
                    <a:pt x="209" y="121"/>
                    <a:pt x="212" y="121"/>
                  </a:cubicBezTo>
                  <a:cubicBezTo>
                    <a:pt x="218" y="121"/>
                    <a:pt x="223" y="118"/>
                    <a:pt x="226" y="115"/>
                  </a:cubicBezTo>
                  <a:cubicBezTo>
                    <a:pt x="229" y="112"/>
                    <a:pt x="229" y="109"/>
                    <a:pt x="229" y="103"/>
                  </a:cubicBezTo>
                  <a:lnTo>
                    <a:pt x="229" y="16"/>
                  </a:lnTo>
                  <a:cubicBezTo>
                    <a:pt x="229" y="11"/>
                    <a:pt x="229" y="8"/>
                    <a:pt x="226" y="5"/>
                  </a:cubicBezTo>
                  <a:cubicBezTo>
                    <a:pt x="224" y="3"/>
                    <a:pt x="222" y="1"/>
                    <a:pt x="219" y="1"/>
                  </a:cubicBezTo>
                  <a:cubicBezTo>
                    <a:pt x="218" y="1"/>
                    <a:pt x="216" y="1"/>
                    <a:pt x="215" y="2"/>
                  </a:cubicBezTo>
                  <a:lnTo>
                    <a:pt x="15" y="2"/>
                  </a:lnTo>
                  <a:cubicBezTo>
                    <a:pt x="14" y="1"/>
                    <a:pt x="13" y="1"/>
                    <a:pt x="12"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9" name="Google Shape;239;p60"/>
            <p:cNvSpPr/>
            <p:nvPr/>
          </p:nvSpPr>
          <p:spPr>
            <a:xfrm>
              <a:off x="1911596" y="2226958"/>
              <a:ext cx="15573" cy="18065"/>
            </a:xfrm>
            <a:custGeom>
              <a:avLst/>
              <a:gdLst/>
              <a:ahLst/>
              <a:cxnLst/>
              <a:rect l="l" t="t" r="r" b="b"/>
              <a:pathLst>
                <a:path w="250" h="290" extrusionOk="0">
                  <a:moveTo>
                    <a:pt x="124" y="35"/>
                  </a:moveTo>
                  <a:cubicBezTo>
                    <a:pt x="136" y="35"/>
                    <a:pt x="148" y="38"/>
                    <a:pt x="160" y="44"/>
                  </a:cubicBezTo>
                  <a:cubicBezTo>
                    <a:pt x="171" y="49"/>
                    <a:pt x="180" y="55"/>
                    <a:pt x="186" y="64"/>
                  </a:cubicBezTo>
                  <a:cubicBezTo>
                    <a:pt x="194" y="75"/>
                    <a:pt x="200" y="87"/>
                    <a:pt x="203" y="99"/>
                  </a:cubicBezTo>
                  <a:cubicBezTo>
                    <a:pt x="209" y="113"/>
                    <a:pt x="209" y="131"/>
                    <a:pt x="209" y="145"/>
                  </a:cubicBezTo>
                  <a:cubicBezTo>
                    <a:pt x="209" y="159"/>
                    <a:pt x="209" y="174"/>
                    <a:pt x="203" y="191"/>
                  </a:cubicBezTo>
                  <a:cubicBezTo>
                    <a:pt x="200" y="203"/>
                    <a:pt x="194" y="215"/>
                    <a:pt x="186" y="226"/>
                  </a:cubicBezTo>
                  <a:cubicBezTo>
                    <a:pt x="180" y="235"/>
                    <a:pt x="171" y="244"/>
                    <a:pt x="160" y="249"/>
                  </a:cubicBezTo>
                  <a:cubicBezTo>
                    <a:pt x="148" y="254"/>
                    <a:pt x="136" y="256"/>
                    <a:pt x="124" y="256"/>
                  </a:cubicBezTo>
                  <a:cubicBezTo>
                    <a:pt x="111" y="256"/>
                    <a:pt x="99" y="254"/>
                    <a:pt x="87" y="249"/>
                  </a:cubicBezTo>
                  <a:cubicBezTo>
                    <a:pt x="76" y="244"/>
                    <a:pt x="67" y="235"/>
                    <a:pt x="61" y="226"/>
                  </a:cubicBezTo>
                  <a:cubicBezTo>
                    <a:pt x="53" y="215"/>
                    <a:pt x="47" y="203"/>
                    <a:pt x="44" y="191"/>
                  </a:cubicBezTo>
                  <a:cubicBezTo>
                    <a:pt x="38" y="174"/>
                    <a:pt x="38" y="159"/>
                    <a:pt x="38" y="145"/>
                  </a:cubicBezTo>
                  <a:cubicBezTo>
                    <a:pt x="38" y="131"/>
                    <a:pt x="38" y="113"/>
                    <a:pt x="44" y="99"/>
                  </a:cubicBezTo>
                  <a:cubicBezTo>
                    <a:pt x="47" y="87"/>
                    <a:pt x="53" y="75"/>
                    <a:pt x="61" y="64"/>
                  </a:cubicBezTo>
                  <a:cubicBezTo>
                    <a:pt x="67" y="55"/>
                    <a:pt x="76" y="49"/>
                    <a:pt x="87" y="44"/>
                  </a:cubicBezTo>
                  <a:cubicBezTo>
                    <a:pt x="99" y="38"/>
                    <a:pt x="111" y="35"/>
                    <a:pt x="124" y="35"/>
                  </a:cubicBezTo>
                  <a:close/>
                  <a:moveTo>
                    <a:pt x="124" y="1"/>
                  </a:moveTo>
                  <a:cubicBezTo>
                    <a:pt x="106" y="1"/>
                    <a:pt x="89" y="5"/>
                    <a:pt x="73" y="12"/>
                  </a:cubicBezTo>
                  <a:cubicBezTo>
                    <a:pt x="58" y="18"/>
                    <a:pt x="44" y="29"/>
                    <a:pt x="35" y="41"/>
                  </a:cubicBezTo>
                  <a:cubicBezTo>
                    <a:pt x="24" y="55"/>
                    <a:pt x="15" y="70"/>
                    <a:pt x="9" y="87"/>
                  </a:cubicBezTo>
                  <a:cubicBezTo>
                    <a:pt x="3" y="104"/>
                    <a:pt x="0" y="125"/>
                    <a:pt x="0" y="145"/>
                  </a:cubicBezTo>
                  <a:cubicBezTo>
                    <a:pt x="0" y="165"/>
                    <a:pt x="3" y="186"/>
                    <a:pt x="9" y="203"/>
                  </a:cubicBezTo>
                  <a:cubicBezTo>
                    <a:pt x="15" y="220"/>
                    <a:pt x="24" y="235"/>
                    <a:pt x="35" y="249"/>
                  </a:cubicBezTo>
                  <a:cubicBezTo>
                    <a:pt x="44" y="261"/>
                    <a:pt x="58" y="272"/>
                    <a:pt x="73" y="278"/>
                  </a:cubicBezTo>
                  <a:cubicBezTo>
                    <a:pt x="89" y="286"/>
                    <a:pt x="106" y="289"/>
                    <a:pt x="124" y="289"/>
                  </a:cubicBezTo>
                  <a:cubicBezTo>
                    <a:pt x="141" y="289"/>
                    <a:pt x="158" y="286"/>
                    <a:pt x="174" y="278"/>
                  </a:cubicBezTo>
                  <a:cubicBezTo>
                    <a:pt x="189" y="272"/>
                    <a:pt x="200" y="261"/>
                    <a:pt x="212" y="249"/>
                  </a:cubicBezTo>
                  <a:cubicBezTo>
                    <a:pt x="223" y="235"/>
                    <a:pt x="232" y="220"/>
                    <a:pt x="238" y="203"/>
                  </a:cubicBezTo>
                  <a:cubicBezTo>
                    <a:pt x="250" y="165"/>
                    <a:pt x="250" y="125"/>
                    <a:pt x="238" y="87"/>
                  </a:cubicBezTo>
                  <a:cubicBezTo>
                    <a:pt x="232" y="70"/>
                    <a:pt x="223" y="55"/>
                    <a:pt x="212" y="41"/>
                  </a:cubicBezTo>
                  <a:cubicBezTo>
                    <a:pt x="200" y="29"/>
                    <a:pt x="189" y="18"/>
                    <a:pt x="174" y="12"/>
                  </a:cubicBezTo>
                  <a:cubicBezTo>
                    <a:pt x="158" y="5"/>
                    <a:pt x="141" y="1"/>
                    <a:pt x="124"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0" name="Google Shape;240;p60"/>
            <p:cNvSpPr/>
            <p:nvPr/>
          </p:nvSpPr>
          <p:spPr>
            <a:xfrm>
              <a:off x="1947165" y="2227269"/>
              <a:ext cx="16445" cy="17442"/>
            </a:xfrm>
            <a:custGeom>
              <a:avLst/>
              <a:gdLst/>
              <a:ahLst/>
              <a:cxnLst/>
              <a:rect l="l" t="t" r="r" b="b"/>
              <a:pathLst>
                <a:path w="264" h="280" extrusionOk="0">
                  <a:moveTo>
                    <a:pt x="130" y="33"/>
                  </a:moveTo>
                  <a:cubicBezTo>
                    <a:pt x="145" y="33"/>
                    <a:pt x="159" y="36"/>
                    <a:pt x="174" y="44"/>
                  </a:cubicBezTo>
                  <a:cubicBezTo>
                    <a:pt x="185" y="53"/>
                    <a:pt x="191" y="68"/>
                    <a:pt x="188" y="82"/>
                  </a:cubicBezTo>
                  <a:cubicBezTo>
                    <a:pt x="188" y="88"/>
                    <a:pt x="188" y="94"/>
                    <a:pt x="185" y="102"/>
                  </a:cubicBezTo>
                  <a:cubicBezTo>
                    <a:pt x="183" y="108"/>
                    <a:pt x="177" y="114"/>
                    <a:pt x="174" y="117"/>
                  </a:cubicBezTo>
                  <a:cubicBezTo>
                    <a:pt x="165" y="120"/>
                    <a:pt x="159" y="123"/>
                    <a:pt x="154" y="126"/>
                  </a:cubicBezTo>
                  <a:cubicBezTo>
                    <a:pt x="145" y="126"/>
                    <a:pt x="136" y="128"/>
                    <a:pt x="128" y="128"/>
                  </a:cubicBezTo>
                  <a:lnTo>
                    <a:pt x="78" y="128"/>
                  </a:lnTo>
                  <a:lnTo>
                    <a:pt x="78" y="33"/>
                  </a:lnTo>
                  <a:close/>
                  <a:moveTo>
                    <a:pt x="15" y="1"/>
                  </a:moveTo>
                  <a:cubicBezTo>
                    <a:pt x="12" y="1"/>
                    <a:pt x="6" y="1"/>
                    <a:pt x="3" y="4"/>
                  </a:cubicBezTo>
                  <a:cubicBezTo>
                    <a:pt x="0" y="13"/>
                    <a:pt x="0" y="21"/>
                    <a:pt x="3" y="30"/>
                  </a:cubicBezTo>
                  <a:cubicBezTo>
                    <a:pt x="6" y="33"/>
                    <a:pt x="12" y="33"/>
                    <a:pt x="15" y="33"/>
                  </a:cubicBezTo>
                  <a:lnTo>
                    <a:pt x="44" y="33"/>
                  </a:lnTo>
                  <a:lnTo>
                    <a:pt x="44" y="247"/>
                  </a:lnTo>
                  <a:lnTo>
                    <a:pt x="15" y="247"/>
                  </a:lnTo>
                  <a:cubicBezTo>
                    <a:pt x="12" y="247"/>
                    <a:pt x="6" y="247"/>
                    <a:pt x="3" y="250"/>
                  </a:cubicBezTo>
                  <a:cubicBezTo>
                    <a:pt x="0" y="259"/>
                    <a:pt x="0" y="267"/>
                    <a:pt x="3" y="276"/>
                  </a:cubicBezTo>
                  <a:cubicBezTo>
                    <a:pt x="6" y="279"/>
                    <a:pt x="12" y="279"/>
                    <a:pt x="15" y="279"/>
                  </a:cubicBezTo>
                  <a:lnTo>
                    <a:pt x="107" y="279"/>
                  </a:lnTo>
                  <a:cubicBezTo>
                    <a:pt x="113" y="279"/>
                    <a:pt x="116" y="279"/>
                    <a:pt x="119" y="276"/>
                  </a:cubicBezTo>
                  <a:cubicBezTo>
                    <a:pt x="125" y="267"/>
                    <a:pt x="125" y="259"/>
                    <a:pt x="119" y="250"/>
                  </a:cubicBezTo>
                  <a:cubicBezTo>
                    <a:pt x="116" y="247"/>
                    <a:pt x="113" y="247"/>
                    <a:pt x="107" y="247"/>
                  </a:cubicBezTo>
                  <a:lnTo>
                    <a:pt x="78" y="247"/>
                  </a:lnTo>
                  <a:lnTo>
                    <a:pt x="78" y="160"/>
                  </a:lnTo>
                  <a:lnTo>
                    <a:pt x="93" y="160"/>
                  </a:lnTo>
                  <a:cubicBezTo>
                    <a:pt x="96" y="159"/>
                    <a:pt x="99" y="158"/>
                    <a:pt x="102" y="158"/>
                  </a:cubicBezTo>
                  <a:cubicBezTo>
                    <a:pt x="105" y="158"/>
                    <a:pt x="109" y="159"/>
                    <a:pt x="113" y="160"/>
                  </a:cubicBezTo>
                  <a:cubicBezTo>
                    <a:pt x="122" y="160"/>
                    <a:pt x="133" y="166"/>
                    <a:pt x="142" y="172"/>
                  </a:cubicBezTo>
                  <a:cubicBezTo>
                    <a:pt x="148" y="175"/>
                    <a:pt x="151" y="181"/>
                    <a:pt x="154" y="183"/>
                  </a:cubicBezTo>
                  <a:cubicBezTo>
                    <a:pt x="156" y="189"/>
                    <a:pt x="162" y="192"/>
                    <a:pt x="165" y="198"/>
                  </a:cubicBezTo>
                  <a:lnTo>
                    <a:pt x="174" y="212"/>
                  </a:lnTo>
                  <a:lnTo>
                    <a:pt x="183" y="230"/>
                  </a:lnTo>
                  <a:cubicBezTo>
                    <a:pt x="185" y="236"/>
                    <a:pt x="188" y="241"/>
                    <a:pt x="191" y="244"/>
                  </a:cubicBezTo>
                  <a:cubicBezTo>
                    <a:pt x="197" y="256"/>
                    <a:pt x="203" y="265"/>
                    <a:pt x="212" y="270"/>
                  </a:cubicBezTo>
                  <a:cubicBezTo>
                    <a:pt x="217" y="276"/>
                    <a:pt x="226" y="276"/>
                    <a:pt x="232" y="279"/>
                  </a:cubicBezTo>
                  <a:lnTo>
                    <a:pt x="249" y="279"/>
                  </a:lnTo>
                  <a:cubicBezTo>
                    <a:pt x="252" y="279"/>
                    <a:pt x="258" y="276"/>
                    <a:pt x="261" y="273"/>
                  </a:cubicBezTo>
                  <a:cubicBezTo>
                    <a:pt x="264" y="267"/>
                    <a:pt x="264" y="259"/>
                    <a:pt x="261" y="250"/>
                  </a:cubicBezTo>
                  <a:cubicBezTo>
                    <a:pt x="255" y="247"/>
                    <a:pt x="252" y="247"/>
                    <a:pt x="249" y="247"/>
                  </a:cubicBezTo>
                  <a:lnTo>
                    <a:pt x="243" y="247"/>
                  </a:lnTo>
                  <a:cubicBezTo>
                    <a:pt x="238" y="247"/>
                    <a:pt x="235" y="244"/>
                    <a:pt x="232" y="241"/>
                  </a:cubicBezTo>
                  <a:cubicBezTo>
                    <a:pt x="226" y="236"/>
                    <a:pt x="223" y="230"/>
                    <a:pt x="220" y="227"/>
                  </a:cubicBezTo>
                  <a:lnTo>
                    <a:pt x="212" y="212"/>
                  </a:lnTo>
                  <a:lnTo>
                    <a:pt x="203" y="195"/>
                  </a:lnTo>
                  <a:cubicBezTo>
                    <a:pt x="200" y="192"/>
                    <a:pt x="197" y="186"/>
                    <a:pt x="194" y="181"/>
                  </a:cubicBezTo>
                  <a:cubicBezTo>
                    <a:pt x="188" y="175"/>
                    <a:pt x="185" y="172"/>
                    <a:pt x="183" y="166"/>
                  </a:cubicBezTo>
                  <a:cubicBezTo>
                    <a:pt x="180" y="163"/>
                    <a:pt x="174" y="160"/>
                    <a:pt x="171" y="157"/>
                  </a:cubicBezTo>
                  <a:cubicBezTo>
                    <a:pt x="168" y="154"/>
                    <a:pt x="165" y="152"/>
                    <a:pt x="159" y="152"/>
                  </a:cubicBezTo>
                  <a:cubicBezTo>
                    <a:pt x="171" y="149"/>
                    <a:pt x="180" y="146"/>
                    <a:pt x="188" y="140"/>
                  </a:cubicBezTo>
                  <a:cubicBezTo>
                    <a:pt x="194" y="137"/>
                    <a:pt x="203" y="131"/>
                    <a:pt x="209" y="126"/>
                  </a:cubicBezTo>
                  <a:cubicBezTo>
                    <a:pt x="214" y="120"/>
                    <a:pt x="217" y="111"/>
                    <a:pt x="220" y="105"/>
                  </a:cubicBezTo>
                  <a:cubicBezTo>
                    <a:pt x="223" y="97"/>
                    <a:pt x="226" y="88"/>
                    <a:pt x="226" y="79"/>
                  </a:cubicBezTo>
                  <a:cubicBezTo>
                    <a:pt x="226" y="68"/>
                    <a:pt x="223" y="59"/>
                    <a:pt x="220" y="47"/>
                  </a:cubicBezTo>
                  <a:cubicBezTo>
                    <a:pt x="214" y="39"/>
                    <a:pt x="209" y="30"/>
                    <a:pt x="203" y="24"/>
                  </a:cubicBezTo>
                  <a:cubicBezTo>
                    <a:pt x="194" y="15"/>
                    <a:pt x="183" y="10"/>
                    <a:pt x="174" y="7"/>
                  </a:cubicBezTo>
                  <a:cubicBezTo>
                    <a:pt x="159" y="4"/>
                    <a:pt x="145" y="1"/>
                    <a:pt x="133"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1" name="Google Shape;241;p60"/>
            <p:cNvSpPr/>
            <p:nvPr/>
          </p:nvSpPr>
          <p:spPr>
            <a:xfrm>
              <a:off x="1964981" y="2226958"/>
              <a:ext cx="15573" cy="17878"/>
            </a:xfrm>
            <a:custGeom>
              <a:avLst/>
              <a:gdLst/>
              <a:ahLst/>
              <a:cxnLst/>
              <a:rect l="l" t="t" r="r" b="b"/>
              <a:pathLst>
                <a:path w="250" h="287" extrusionOk="0">
                  <a:moveTo>
                    <a:pt x="125" y="35"/>
                  </a:moveTo>
                  <a:cubicBezTo>
                    <a:pt x="137" y="35"/>
                    <a:pt x="149" y="38"/>
                    <a:pt x="160" y="44"/>
                  </a:cubicBezTo>
                  <a:cubicBezTo>
                    <a:pt x="172" y="49"/>
                    <a:pt x="180" y="55"/>
                    <a:pt x="189" y="64"/>
                  </a:cubicBezTo>
                  <a:cubicBezTo>
                    <a:pt x="195" y="75"/>
                    <a:pt x="201" y="87"/>
                    <a:pt x="206" y="99"/>
                  </a:cubicBezTo>
                  <a:cubicBezTo>
                    <a:pt x="209" y="113"/>
                    <a:pt x="212" y="131"/>
                    <a:pt x="212" y="145"/>
                  </a:cubicBezTo>
                  <a:cubicBezTo>
                    <a:pt x="212" y="159"/>
                    <a:pt x="209" y="174"/>
                    <a:pt x="206" y="191"/>
                  </a:cubicBezTo>
                  <a:cubicBezTo>
                    <a:pt x="204" y="203"/>
                    <a:pt x="195" y="215"/>
                    <a:pt x="189" y="226"/>
                  </a:cubicBezTo>
                  <a:cubicBezTo>
                    <a:pt x="180" y="235"/>
                    <a:pt x="172" y="244"/>
                    <a:pt x="160" y="249"/>
                  </a:cubicBezTo>
                  <a:cubicBezTo>
                    <a:pt x="149" y="252"/>
                    <a:pt x="137" y="255"/>
                    <a:pt x="125" y="255"/>
                  </a:cubicBezTo>
                  <a:cubicBezTo>
                    <a:pt x="114" y="255"/>
                    <a:pt x="99" y="252"/>
                    <a:pt x="88" y="249"/>
                  </a:cubicBezTo>
                  <a:cubicBezTo>
                    <a:pt x="79" y="244"/>
                    <a:pt x="67" y="235"/>
                    <a:pt x="62" y="226"/>
                  </a:cubicBezTo>
                  <a:cubicBezTo>
                    <a:pt x="53" y="215"/>
                    <a:pt x="47" y="203"/>
                    <a:pt x="44" y="191"/>
                  </a:cubicBezTo>
                  <a:cubicBezTo>
                    <a:pt x="41" y="174"/>
                    <a:pt x="38" y="159"/>
                    <a:pt x="38" y="145"/>
                  </a:cubicBezTo>
                  <a:cubicBezTo>
                    <a:pt x="38" y="131"/>
                    <a:pt x="41" y="113"/>
                    <a:pt x="44" y="99"/>
                  </a:cubicBezTo>
                  <a:cubicBezTo>
                    <a:pt x="47" y="87"/>
                    <a:pt x="53" y="75"/>
                    <a:pt x="62" y="64"/>
                  </a:cubicBezTo>
                  <a:cubicBezTo>
                    <a:pt x="67" y="55"/>
                    <a:pt x="79" y="49"/>
                    <a:pt x="88" y="44"/>
                  </a:cubicBezTo>
                  <a:cubicBezTo>
                    <a:pt x="99" y="38"/>
                    <a:pt x="114" y="35"/>
                    <a:pt x="125" y="35"/>
                  </a:cubicBezTo>
                  <a:close/>
                  <a:moveTo>
                    <a:pt x="125" y="0"/>
                  </a:moveTo>
                  <a:cubicBezTo>
                    <a:pt x="108" y="0"/>
                    <a:pt x="91" y="3"/>
                    <a:pt x="73" y="12"/>
                  </a:cubicBezTo>
                  <a:cubicBezTo>
                    <a:pt x="59" y="18"/>
                    <a:pt x="47" y="29"/>
                    <a:pt x="36" y="41"/>
                  </a:cubicBezTo>
                  <a:cubicBezTo>
                    <a:pt x="24" y="55"/>
                    <a:pt x="15" y="70"/>
                    <a:pt x="10" y="87"/>
                  </a:cubicBezTo>
                  <a:cubicBezTo>
                    <a:pt x="4" y="104"/>
                    <a:pt x="1" y="125"/>
                    <a:pt x="1" y="145"/>
                  </a:cubicBezTo>
                  <a:cubicBezTo>
                    <a:pt x="1" y="165"/>
                    <a:pt x="4" y="186"/>
                    <a:pt x="10" y="203"/>
                  </a:cubicBezTo>
                  <a:cubicBezTo>
                    <a:pt x="15" y="220"/>
                    <a:pt x="24" y="235"/>
                    <a:pt x="36" y="249"/>
                  </a:cubicBezTo>
                  <a:cubicBezTo>
                    <a:pt x="47" y="261"/>
                    <a:pt x="59" y="272"/>
                    <a:pt x="73" y="278"/>
                  </a:cubicBezTo>
                  <a:cubicBezTo>
                    <a:pt x="91" y="284"/>
                    <a:pt x="108" y="287"/>
                    <a:pt x="125" y="287"/>
                  </a:cubicBezTo>
                  <a:cubicBezTo>
                    <a:pt x="143" y="287"/>
                    <a:pt x="160" y="284"/>
                    <a:pt x="175" y="278"/>
                  </a:cubicBezTo>
                  <a:cubicBezTo>
                    <a:pt x="189" y="272"/>
                    <a:pt x="204" y="261"/>
                    <a:pt x="212" y="249"/>
                  </a:cubicBezTo>
                  <a:cubicBezTo>
                    <a:pt x="224" y="235"/>
                    <a:pt x="233" y="220"/>
                    <a:pt x="238" y="203"/>
                  </a:cubicBezTo>
                  <a:cubicBezTo>
                    <a:pt x="250" y="165"/>
                    <a:pt x="250" y="125"/>
                    <a:pt x="238" y="87"/>
                  </a:cubicBezTo>
                  <a:cubicBezTo>
                    <a:pt x="233" y="70"/>
                    <a:pt x="224" y="55"/>
                    <a:pt x="212" y="41"/>
                  </a:cubicBezTo>
                  <a:cubicBezTo>
                    <a:pt x="204" y="29"/>
                    <a:pt x="189" y="18"/>
                    <a:pt x="175" y="12"/>
                  </a:cubicBezTo>
                  <a:cubicBezTo>
                    <a:pt x="160" y="3"/>
                    <a:pt x="143" y="0"/>
                    <a:pt x="125" y="0"/>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2" name="Google Shape;242;p60"/>
            <p:cNvSpPr/>
            <p:nvPr/>
          </p:nvSpPr>
          <p:spPr>
            <a:xfrm>
              <a:off x="1982174" y="2227269"/>
              <a:ext cx="17006" cy="17442"/>
            </a:xfrm>
            <a:custGeom>
              <a:avLst/>
              <a:gdLst/>
              <a:ahLst/>
              <a:cxnLst/>
              <a:rect l="l" t="t" r="r" b="b"/>
              <a:pathLst>
                <a:path w="273" h="280" extrusionOk="0">
                  <a:moveTo>
                    <a:pt x="20" y="1"/>
                  </a:moveTo>
                  <a:cubicBezTo>
                    <a:pt x="17" y="1"/>
                    <a:pt x="12" y="1"/>
                    <a:pt x="9" y="4"/>
                  </a:cubicBezTo>
                  <a:cubicBezTo>
                    <a:pt x="3" y="13"/>
                    <a:pt x="3" y="21"/>
                    <a:pt x="9" y="30"/>
                  </a:cubicBezTo>
                  <a:cubicBezTo>
                    <a:pt x="12" y="33"/>
                    <a:pt x="17" y="33"/>
                    <a:pt x="20" y="33"/>
                  </a:cubicBezTo>
                  <a:lnTo>
                    <a:pt x="32" y="33"/>
                  </a:lnTo>
                  <a:lnTo>
                    <a:pt x="29" y="247"/>
                  </a:lnTo>
                  <a:lnTo>
                    <a:pt x="14" y="247"/>
                  </a:lnTo>
                  <a:cubicBezTo>
                    <a:pt x="12" y="247"/>
                    <a:pt x="6" y="247"/>
                    <a:pt x="3" y="250"/>
                  </a:cubicBezTo>
                  <a:cubicBezTo>
                    <a:pt x="0" y="259"/>
                    <a:pt x="0" y="267"/>
                    <a:pt x="3" y="273"/>
                  </a:cubicBezTo>
                  <a:cubicBezTo>
                    <a:pt x="6" y="276"/>
                    <a:pt x="12" y="279"/>
                    <a:pt x="14" y="279"/>
                  </a:cubicBezTo>
                  <a:lnTo>
                    <a:pt x="87" y="279"/>
                  </a:lnTo>
                  <a:cubicBezTo>
                    <a:pt x="93" y="279"/>
                    <a:pt x="96" y="276"/>
                    <a:pt x="99" y="273"/>
                  </a:cubicBezTo>
                  <a:cubicBezTo>
                    <a:pt x="104" y="267"/>
                    <a:pt x="104" y="256"/>
                    <a:pt x="99" y="250"/>
                  </a:cubicBezTo>
                  <a:cubicBezTo>
                    <a:pt x="96" y="247"/>
                    <a:pt x="93" y="247"/>
                    <a:pt x="87" y="247"/>
                  </a:cubicBezTo>
                  <a:lnTo>
                    <a:pt x="61" y="247"/>
                  </a:lnTo>
                  <a:lnTo>
                    <a:pt x="67" y="56"/>
                  </a:lnTo>
                  <a:lnTo>
                    <a:pt x="116" y="189"/>
                  </a:lnTo>
                  <a:cubicBezTo>
                    <a:pt x="116" y="192"/>
                    <a:pt x="119" y="198"/>
                    <a:pt x="122" y="201"/>
                  </a:cubicBezTo>
                  <a:cubicBezTo>
                    <a:pt x="127" y="204"/>
                    <a:pt x="130" y="204"/>
                    <a:pt x="136" y="204"/>
                  </a:cubicBezTo>
                  <a:cubicBezTo>
                    <a:pt x="139" y="204"/>
                    <a:pt x="145" y="204"/>
                    <a:pt x="148" y="201"/>
                  </a:cubicBezTo>
                  <a:cubicBezTo>
                    <a:pt x="154" y="198"/>
                    <a:pt x="156" y="192"/>
                    <a:pt x="156" y="189"/>
                  </a:cubicBezTo>
                  <a:lnTo>
                    <a:pt x="206" y="56"/>
                  </a:lnTo>
                  <a:lnTo>
                    <a:pt x="209" y="247"/>
                  </a:lnTo>
                  <a:lnTo>
                    <a:pt x="183" y="247"/>
                  </a:lnTo>
                  <a:cubicBezTo>
                    <a:pt x="180" y="247"/>
                    <a:pt x="177" y="247"/>
                    <a:pt x="171" y="250"/>
                  </a:cubicBezTo>
                  <a:cubicBezTo>
                    <a:pt x="168" y="259"/>
                    <a:pt x="168" y="267"/>
                    <a:pt x="171" y="273"/>
                  </a:cubicBezTo>
                  <a:cubicBezTo>
                    <a:pt x="177" y="276"/>
                    <a:pt x="180" y="279"/>
                    <a:pt x="183" y="279"/>
                  </a:cubicBezTo>
                  <a:lnTo>
                    <a:pt x="255" y="279"/>
                  </a:lnTo>
                  <a:cubicBezTo>
                    <a:pt x="261" y="279"/>
                    <a:pt x="264" y="276"/>
                    <a:pt x="267" y="273"/>
                  </a:cubicBezTo>
                  <a:cubicBezTo>
                    <a:pt x="272" y="267"/>
                    <a:pt x="272" y="256"/>
                    <a:pt x="267" y="250"/>
                  </a:cubicBezTo>
                  <a:cubicBezTo>
                    <a:pt x="264" y="247"/>
                    <a:pt x="261" y="247"/>
                    <a:pt x="255" y="247"/>
                  </a:cubicBezTo>
                  <a:lnTo>
                    <a:pt x="243" y="247"/>
                  </a:lnTo>
                  <a:lnTo>
                    <a:pt x="238" y="33"/>
                  </a:lnTo>
                  <a:lnTo>
                    <a:pt x="249" y="33"/>
                  </a:lnTo>
                  <a:cubicBezTo>
                    <a:pt x="252" y="33"/>
                    <a:pt x="258" y="33"/>
                    <a:pt x="261" y="30"/>
                  </a:cubicBezTo>
                  <a:cubicBezTo>
                    <a:pt x="264" y="21"/>
                    <a:pt x="264" y="13"/>
                    <a:pt x="261" y="4"/>
                  </a:cubicBezTo>
                  <a:cubicBezTo>
                    <a:pt x="258" y="1"/>
                    <a:pt x="252" y="1"/>
                    <a:pt x="249" y="1"/>
                  </a:cubicBezTo>
                  <a:lnTo>
                    <a:pt x="200" y="1"/>
                  </a:lnTo>
                  <a:cubicBezTo>
                    <a:pt x="191" y="1"/>
                    <a:pt x="188" y="4"/>
                    <a:pt x="185" y="10"/>
                  </a:cubicBezTo>
                  <a:lnTo>
                    <a:pt x="133" y="152"/>
                  </a:lnTo>
                  <a:lnTo>
                    <a:pt x="84" y="10"/>
                  </a:lnTo>
                  <a:cubicBezTo>
                    <a:pt x="81" y="4"/>
                    <a:pt x="75" y="1"/>
                    <a:pt x="70"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3" name="Google Shape;243;p60"/>
            <p:cNvSpPr/>
            <p:nvPr/>
          </p:nvSpPr>
          <p:spPr>
            <a:xfrm>
              <a:off x="2000550" y="2227269"/>
              <a:ext cx="15012" cy="17255"/>
            </a:xfrm>
            <a:custGeom>
              <a:avLst/>
              <a:gdLst/>
              <a:ahLst/>
              <a:cxnLst/>
              <a:rect l="l" t="t" r="r" b="b"/>
              <a:pathLst>
                <a:path w="241" h="277" extrusionOk="0">
                  <a:moveTo>
                    <a:pt x="15" y="1"/>
                  </a:moveTo>
                  <a:cubicBezTo>
                    <a:pt x="12" y="1"/>
                    <a:pt x="9" y="1"/>
                    <a:pt x="6" y="4"/>
                  </a:cubicBezTo>
                  <a:cubicBezTo>
                    <a:pt x="0" y="13"/>
                    <a:pt x="0" y="21"/>
                    <a:pt x="6" y="30"/>
                  </a:cubicBezTo>
                  <a:cubicBezTo>
                    <a:pt x="9" y="33"/>
                    <a:pt x="12" y="33"/>
                    <a:pt x="15" y="33"/>
                  </a:cubicBezTo>
                  <a:lnTo>
                    <a:pt x="41" y="33"/>
                  </a:lnTo>
                  <a:lnTo>
                    <a:pt x="41" y="244"/>
                  </a:lnTo>
                  <a:lnTo>
                    <a:pt x="18" y="244"/>
                  </a:lnTo>
                  <a:cubicBezTo>
                    <a:pt x="12" y="244"/>
                    <a:pt x="9" y="244"/>
                    <a:pt x="6" y="247"/>
                  </a:cubicBezTo>
                  <a:cubicBezTo>
                    <a:pt x="0" y="256"/>
                    <a:pt x="0" y="265"/>
                    <a:pt x="6" y="273"/>
                  </a:cubicBezTo>
                  <a:cubicBezTo>
                    <a:pt x="9" y="276"/>
                    <a:pt x="12" y="276"/>
                    <a:pt x="18" y="276"/>
                  </a:cubicBezTo>
                  <a:lnTo>
                    <a:pt x="226" y="276"/>
                  </a:lnTo>
                  <a:cubicBezTo>
                    <a:pt x="229" y="276"/>
                    <a:pt x="232" y="276"/>
                    <a:pt x="235" y="273"/>
                  </a:cubicBezTo>
                  <a:cubicBezTo>
                    <a:pt x="238" y="270"/>
                    <a:pt x="241" y="265"/>
                    <a:pt x="241" y="262"/>
                  </a:cubicBezTo>
                  <a:lnTo>
                    <a:pt x="241" y="192"/>
                  </a:lnTo>
                  <a:cubicBezTo>
                    <a:pt x="241" y="186"/>
                    <a:pt x="238" y="183"/>
                    <a:pt x="235" y="181"/>
                  </a:cubicBezTo>
                  <a:cubicBezTo>
                    <a:pt x="233" y="179"/>
                    <a:pt x="230" y="176"/>
                    <a:pt x="227" y="176"/>
                  </a:cubicBezTo>
                  <a:cubicBezTo>
                    <a:pt x="225" y="176"/>
                    <a:pt x="224" y="177"/>
                    <a:pt x="224" y="178"/>
                  </a:cubicBezTo>
                  <a:cubicBezTo>
                    <a:pt x="222" y="177"/>
                    <a:pt x="220" y="176"/>
                    <a:pt x="219" y="176"/>
                  </a:cubicBezTo>
                  <a:cubicBezTo>
                    <a:pt x="215" y="176"/>
                    <a:pt x="211" y="179"/>
                    <a:pt x="209" y="181"/>
                  </a:cubicBezTo>
                  <a:cubicBezTo>
                    <a:pt x="206" y="183"/>
                    <a:pt x="203" y="186"/>
                    <a:pt x="206" y="192"/>
                  </a:cubicBezTo>
                  <a:lnTo>
                    <a:pt x="206" y="244"/>
                  </a:lnTo>
                  <a:lnTo>
                    <a:pt x="76" y="244"/>
                  </a:lnTo>
                  <a:lnTo>
                    <a:pt x="76" y="149"/>
                  </a:lnTo>
                  <a:lnTo>
                    <a:pt x="134" y="149"/>
                  </a:lnTo>
                  <a:lnTo>
                    <a:pt x="134" y="172"/>
                  </a:lnTo>
                  <a:cubicBezTo>
                    <a:pt x="134" y="175"/>
                    <a:pt x="134" y="181"/>
                    <a:pt x="137" y="183"/>
                  </a:cubicBezTo>
                  <a:cubicBezTo>
                    <a:pt x="142" y="186"/>
                    <a:pt x="145" y="186"/>
                    <a:pt x="151" y="186"/>
                  </a:cubicBezTo>
                  <a:cubicBezTo>
                    <a:pt x="157" y="186"/>
                    <a:pt x="160" y="186"/>
                    <a:pt x="166" y="183"/>
                  </a:cubicBezTo>
                  <a:cubicBezTo>
                    <a:pt x="168" y="181"/>
                    <a:pt x="168" y="175"/>
                    <a:pt x="168" y="172"/>
                  </a:cubicBezTo>
                  <a:lnTo>
                    <a:pt x="168" y="99"/>
                  </a:lnTo>
                  <a:cubicBezTo>
                    <a:pt x="168" y="94"/>
                    <a:pt x="168" y="91"/>
                    <a:pt x="166" y="88"/>
                  </a:cubicBezTo>
                  <a:cubicBezTo>
                    <a:pt x="163" y="85"/>
                    <a:pt x="157" y="82"/>
                    <a:pt x="151" y="82"/>
                  </a:cubicBezTo>
                  <a:cubicBezTo>
                    <a:pt x="145" y="82"/>
                    <a:pt x="142" y="85"/>
                    <a:pt x="137" y="88"/>
                  </a:cubicBezTo>
                  <a:cubicBezTo>
                    <a:pt x="134" y="91"/>
                    <a:pt x="134" y="94"/>
                    <a:pt x="134" y="99"/>
                  </a:cubicBezTo>
                  <a:lnTo>
                    <a:pt x="134" y="120"/>
                  </a:lnTo>
                  <a:lnTo>
                    <a:pt x="76" y="120"/>
                  </a:lnTo>
                  <a:lnTo>
                    <a:pt x="76" y="33"/>
                  </a:lnTo>
                  <a:lnTo>
                    <a:pt x="200" y="33"/>
                  </a:lnTo>
                  <a:lnTo>
                    <a:pt x="200" y="76"/>
                  </a:lnTo>
                  <a:cubicBezTo>
                    <a:pt x="200" y="79"/>
                    <a:pt x="200" y="85"/>
                    <a:pt x="203" y="88"/>
                  </a:cubicBezTo>
                  <a:cubicBezTo>
                    <a:pt x="209" y="91"/>
                    <a:pt x="212" y="91"/>
                    <a:pt x="218" y="91"/>
                  </a:cubicBezTo>
                  <a:cubicBezTo>
                    <a:pt x="224" y="91"/>
                    <a:pt x="226" y="91"/>
                    <a:pt x="232" y="88"/>
                  </a:cubicBezTo>
                  <a:cubicBezTo>
                    <a:pt x="235" y="85"/>
                    <a:pt x="235" y="79"/>
                    <a:pt x="235" y="76"/>
                  </a:cubicBezTo>
                  <a:lnTo>
                    <a:pt x="235" y="18"/>
                  </a:lnTo>
                  <a:cubicBezTo>
                    <a:pt x="235" y="13"/>
                    <a:pt x="235" y="10"/>
                    <a:pt x="232" y="4"/>
                  </a:cubicBezTo>
                  <a:cubicBezTo>
                    <a:pt x="229" y="1"/>
                    <a:pt x="224" y="1"/>
                    <a:pt x="221"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4" name="Google Shape;244;p60"/>
            <p:cNvSpPr/>
            <p:nvPr/>
          </p:nvSpPr>
          <p:spPr>
            <a:xfrm>
              <a:off x="1793239" y="2333417"/>
              <a:ext cx="24419" cy="36005"/>
            </a:xfrm>
            <a:custGeom>
              <a:avLst/>
              <a:gdLst/>
              <a:ahLst/>
              <a:cxnLst/>
              <a:rect l="l" t="t" r="r" b="b"/>
              <a:pathLst>
                <a:path w="392" h="578" extrusionOk="0">
                  <a:moveTo>
                    <a:pt x="78" y="0"/>
                  </a:moveTo>
                  <a:cubicBezTo>
                    <a:pt x="70" y="0"/>
                    <a:pt x="58" y="3"/>
                    <a:pt x="49" y="9"/>
                  </a:cubicBezTo>
                  <a:cubicBezTo>
                    <a:pt x="44" y="15"/>
                    <a:pt x="41" y="23"/>
                    <a:pt x="41" y="32"/>
                  </a:cubicBezTo>
                  <a:lnTo>
                    <a:pt x="32" y="270"/>
                  </a:lnTo>
                  <a:cubicBezTo>
                    <a:pt x="32" y="278"/>
                    <a:pt x="35" y="287"/>
                    <a:pt x="41" y="296"/>
                  </a:cubicBezTo>
                  <a:cubicBezTo>
                    <a:pt x="48" y="300"/>
                    <a:pt x="57" y="302"/>
                    <a:pt x="66" y="302"/>
                  </a:cubicBezTo>
                  <a:cubicBezTo>
                    <a:pt x="75" y="302"/>
                    <a:pt x="84" y="300"/>
                    <a:pt x="93" y="296"/>
                  </a:cubicBezTo>
                  <a:cubicBezTo>
                    <a:pt x="107" y="287"/>
                    <a:pt x="125" y="278"/>
                    <a:pt x="142" y="273"/>
                  </a:cubicBezTo>
                  <a:cubicBezTo>
                    <a:pt x="159" y="267"/>
                    <a:pt x="180" y="264"/>
                    <a:pt x="200" y="264"/>
                  </a:cubicBezTo>
                  <a:cubicBezTo>
                    <a:pt x="217" y="264"/>
                    <a:pt x="235" y="267"/>
                    <a:pt x="249" y="273"/>
                  </a:cubicBezTo>
                  <a:cubicBezTo>
                    <a:pt x="264" y="278"/>
                    <a:pt x="275" y="287"/>
                    <a:pt x="284" y="296"/>
                  </a:cubicBezTo>
                  <a:cubicBezTo>
                    <a:pt x="296" y="307"/>
                    <a:pt x="304" y="322"/>
                    <a:pt x="307" y="336"/>
                  </a:cubicBezTo>
                  <a:cubicBezTo>
                    <a:pt x="313" y="351"/>
                    <a:pt x="316" y="368"/>
                    <a:pt x="316" y="383"/>
                  </a:cubicBezTo>
                  <a:cubicBezTo>
                    <a:pt x="316" y="400"/>
                    <a:pt x="313" y="417"/>
                    <a:pt x="307" y="435"/>
                  </a:cubicBezTo>
                  <a:cubicBezTo>
                    <a:pt x="304" y="449"/>
                    <a:pt x="296" y="461"/>
                    <a:pt x="284" y="472"/>
                  </a:cubicBezTo>
                  <a:cubicBezTo>
                    <a:pt x="272" y="484"/>
                    <a:pt x="258" y="493"/>
                    <a:pt x="243" y="498"/>
                  </a:cubicBezTo>
                  <a:cubicBezTo>
                    <a:pt x="226" y="504"/>
                    <a:pt x="209" y="507"/>
                    <a:pt x="191" y="507"/>
                  </a:cubicBezTo>
                  <a:cubicBezTo>
                    <a:pt x="165" y="507"/>
                    <a:pt x="142" y="501"/>
                    <a:pt x="119" y="496"/>
                  </a:cubicBezTo>
                  <a:cubicBezTo>
                    <a:pt x="96" y="484"/>
                    <a:pt x="73" y="472"/>
                    <a:pt x="52" y="458"/>
                  </a:cubicBezTo>
                  <a:cubicBezTo>
                    <a:pt x="47" y="452"/>
                    <a:pt x="38" y="452"/>
                    <a:pt x="29" y="452"/>
                  </a:cubicBezTo>
                  <a:cubicBezTo>
                    <a:pt x="12" y="461"/>
                    <a:pt x="0" y="481"/>
                    <a:pt x="0" y="501"/>
                  </a:cubicBezTo>
                  <a:cubicBezTo>
                    <a:pt x="3" y="507"/>
                    <a:pt x="9" y="516"/>
                    <a:pt x="15" y="519"/>
                  </a:cubicBezTo>
                  <a:cubicBezTo>
                    <a:pt x="41" y="536"/>
                    <a:pt x="67" y="551"/>
                    <a:pt x="96" y="562"/>
                  </a:cubicBezTo>
                  <a:cubicBezTo>
                    <a:pt x="128" y="574"/>
                    <a:pt x="157" y="577"/>
                    <a:pt x="188" y="577"/>
                  </a:cubicBezTo>
                  <a:cubicBezTo>
                    <a:pt x="193" y="577"/>
                    <a:pt x="198" y="577"/>
                    <a:pt x="203" y="577"/>
                  </a:cubicBezTo>
                  <a:cubicBezTo>
                    <a:pt x="227" y="577"/>
                    <a:pt x="251" y="572"/>
                    <a:pt x="272" y="562"/>
                  </a:cubicBezTo>
                  <a:cubicBezTo>
                    <a:pt x="296" y="553"/>
                    <a:pt x="319" y="539"/>
                    <a:pt x="336" y="522"/>
                  </a:cubicBezTo>
                  <a:cubicBezTo>
                    <a:pt x="354" y="504"/>
                    <a:pt x="368" y="484"/>
                    <a:pt x="377" y="461"/>
                  </a:cubicBezTo>
                  <a:cubicBezTo>
                    <a:pt x="385" y="435"/>
                    <a:pt x="391" y="409"/>
                    <a:pt x="391" y="383"/>
                  </a:cubicBezTo>
                  <a:cubicBezTo>
                    <a:pt x="391" y="357"/>
                    <a:pt x="385" y="330"/>
                    <a:pt x="377" y="307"/>
                  </a:cubicBezTo>
                  <a:cubicBezTo>
                    <a:pt x="371" y="284"/>
                    <a:pt x="356" y="264"/>
                    <a:pt x="342" y="246"/>
                  </a:cubicBezTo>
                  <a:cubicBezTo>
                    <a:pt x="325" y="229"/>
                    <a:pt x="304" y="215"/>
                    <a:pt x="284" y="206"/>
                  </a:cubicBezTo>
                  <a:cubicBezTo>
                    <a:pt x="259" y="197"/>
                    <a:pt x="232" y="193"/>
                    <a:pt x="206" y="193"/>
                  </a:cubicBezTo>
                  <a:cubicBezTo>
                    <a:pt x="188" y="193"/>
                    <a:pt x="169" y="195"/>
                    <a:pt x="151" y="200"/>
                  </a:cubicBezTo>
                  <a:cubicBezTo>
                    <a:pt x="133" y="203"/>
                    <a:pt x="119" y="212"/>
                    <a:pt x="102" y="220"/>
                  </a:cubicBezTo>
                  <a:lnTo>
                    <a:pt x="110" y="67"/>
                  </a:lnTo>
                  <a:lnTo>
                    <a:pt x="330" y="67"/>
                  </a:lnTo>
                  <a:cubicBezTo>
                    <a:pt x="339" y="67"/>
                    <a:pt x="348" y="64"/>
                    <a:pt x="354" y="58"/>
                  </a:cubicBezTo>
                  <a:cubicBezTo>
                    <a:pt x="359" y="52"/>
                    <a:pt x="362" y="44"/>
                    <a:pt x="362" y="35"/>
                  </a:cubicBezTo>
                  <a:cubicBezTo>
                    <a:pt x="362" y="23"/>
                    <a:pt x="359" y="15"/>
                    <a:pt x="354" y="9"/>
                  </a:cubicBezTo>
                  <a:cubicBezTo>
                    <a:pt x="348" y="3"/>
                    <a:pt x="339" y="0"/>
                    <a:pt x="330"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5" name="Google Shape;245;p60"/>
            <p:cNvSpPr/>
            <p:nvPr/>
          </p:nvSpPr>
          <p:spPr>
            <a:xfrm>
              <a:off x="1830366" y="2332669"/>
              <a:ext cx="24294" cy="36628"/>
            </a:xfrm>
            <a:custGeom>
              <a:avLst/>
              <a:gdLst/>
              <a:ahLst/>
              <a:cxnLst/>
              <a:rect l="l" t="t" r="r" b="b"/>
              <a:pathLst>
                <a:path w="390" h="588" extrusionOk="0">
                  <a:moveTo>
                    <a:pt x="195" y="72"/>
                  </a:moveTo>
                  <a:cubicBezTo>
                    <a:pt x="209" y="72"/>
                    <a:pt x="222" y="74"/>
                    <a:pt x="236" y="79"/>
                  </a:cubicBezTo>
                  <a:cubicBezTo>
                    <a:pt x="247" y="85"/>
                    <a:pt x="259" y="90"/>
                    <a:pt x="270" y="96"/>
                  </a:cubicBezTo>
                  <a:cubicBezTo>
                    <a:pt x="279" y="105"/>
                    <a:pt x="285" y="114"/>
                    <a:pt x="291" y="125"/>
                  </a:cubicBezTo>
                  <a:cubicBezTo>
                    <a:pt x="296" y="137"/>
                    <a:pt x="299" y="148"/>
                    <a:pt x="299" y="163"/>
                  </a:cubicBezTo>
                  <a:cubicBezTo>
                    <a:pt x="299" y="174"/>
                    <a:pt x="296" y="186"/>
                    <a:pt x="291" y="195"/>
                  </a:cubicBezTo>
                  <a:cubicBezTo>
                    <a:pt x="285" y="206"/>
                    <a:pt x="279" y="215"/>
                    <a:pt x="270" y="224"/>
                  </a:cubicBezTo>
                  <a:cubicBezTo>
                    <a:pt x="259" y="232"/>
                    <a:pt x="247" y="238"/>
                    <a:pt x="236" y="241"/>
                  </a:cubicBezTo>
                  <a:cubicBezTo>
                    <a:pt x="222" y="245"/>
                    <a:pt x="209" y="248"/>
                    <a:pt x="195" y="248"/>
                  </a:cubicBezTo>
                  <a:cubicBezTo>
                    <a:pt x="181" y="248"/>
                    <a:pt x="167" y="245"/>
                    <a:pt x="154" y="241"/>
                  </a:cubicBezTo>
                  <a:cubicBezTo>
                    <a:pt x="143" y="238"/>
                    <a:pt x="131" y="232"/>
                    <a:pt x="123" y="224"/>
                  </a:cubicBezTo>
                  <a:cubicBezTo>
                    <a:pt x="114" y="215"/>
                    <a:pt x="105" y="206"/>
                    <a:pt x="102" y="195"/>
                  </a:cubicBezTo>
                  <a:cubicBezTo>
                    <a:pt x="96" y="186"/>
                    <a:pt x="94" y="174"/>
                    <a:pt x="94" y="163"/>
                  </a:cubicBezTo>
                  <a:lnTo>
                    <a:pt x="94" y="160"/>
                  </a:lnTo>
                  <a:cubicBezTo>
                    <a:pt x="94" y="148"/>
                    <a:pt x="96" y="137"/>
                    <a:pt x="102" y="125"/>
                  </a:cubicBezTo>
                  <a:cubicBezTo>
                    <a:pt x="105" y="114"/>
                    <a:pt x="114" y="105"/>
                    <a:pt x="123" y="96"/>
                  </a:cubicBezTo>
                  <a:cubicBezTo>
                    <a:pt x="131" y="90"/>
                    <a:pt x="143" y="85"/>
                    <a:pt x="154" y="79"/>
                  </a:cubicBezTo>
                  <a:cubicBezTo>
                    <a:pt x="167" y="74"/>
                    <a:pt x="181" y="72"/>
                    <a:pt x="195" y="72"/>
                  </a:cubicBezTo>
                  <a:close/>
                  <a:moveTo>
                    <a:pt x="195" y="313"/>
                  </a:moveTo>
                  <a:cubicBezTo>
                    <a:pt x="209" y="313"/>
                    <a:pt x="227" y="316"/>
                    <a:pt x="241" y="322"/>
                  </a:cubicBezTo>
                  <a:cubicBezTo>
                    <a:pt x="256" y="325"/>
                    <a:pt x="267" y="334"/>
                    <a:pt x="279" y="342"/>
                  </a:cubicBezTo>
                  <a:cubicBezTo>
                    <a:pt x="288" y="351"/>
                    <a:pt x="296" y="360"/>
                    <a:pt x="302" y="374"/>
                  </a:cubicBezTo>
                  <a:cubicBezTo>
                    <a:pt x="314" y="400"/>
                    <a:pt x="314" y="429"/>
                    <a:pt x="302" y="455"/>
                  </a:cubicBezTo>
                  <a:cubicBezTo>
                    <a:pt x="296" y="470"/>
                    <a:pt x="288" y="479"/>
                    <a:pt x="279" y="490"/>
                  </a:cubicBezTo>
                  <a:cubicBezTo>
                    <a:pt x="267" y="499"/>
                    <a:pt x="256" y="505"/>
                    <a:pt x="241" y="510"/>
                  </a:cubicBezTo>
                  <a:cubicBezTo>
                    <a:pt x="227" y="516"/>
                    <a:pt x="209" y="516"/>
                    <a:pt x="195" y="516"/>
                  </a:cubicBezTo>
                  <a:cubicBezTo>
                    <a:pt x="178" y="516"/>
                    <a:pt x="163" y="516"/>
                    <a:pt x="146" y="510"/>
                  </a:cubicBezTo>
                  <a:cubicBezTo>
                    <a:pt x="134" y="505"/>
                    <a:pt x="120" y="499"/>
                    <a:pt x="111" y="490"/>
                  </a:cubicBezTo>
                  <a:cubicBezTo>
                    <a:pt x="99" y="479"/>
                    <a:pt x="91" y="470"/>
                    <a:pt x="85" y="455"/>
                  </a:cubicBezTo>
                  <a:cubicBezTo>
                    <a:pt x="79" y="444"/>
                    <a:pt x="76" y="429"/>
                    <a:pt x="76" y="415"/>
                  </a:cubicBezTo>
                  <a:cubicBezTo>
                    <a:pt x="76" y="400"/>
                    <a:pt x="79" y="386"/>
                    <a:pt x="85" y="374"/>
                  </a:cubicBezTo>
                  <a:cubicBezTo>
                    <a:pt x="91" y="360"/>
                    <a:pt x="99" y="351"/>
                    <a:pt x="111" y="342"/>
                  </a:cubicBezTo>
                  <a:cubicBezTo>
                    <a:pt x="120" y="331"/>
                    <a:pt x="134" y="325"/>
                    <a:pt x="146" y="322"/>
                  </a:cubicBezTo>
                  <a:cubicBezTo>
                    <a:pt x="163" y="316"/>
                    <a:pt x="178" y="313"/>
                    <a:pt x="195" y="313"/>
                  </a:cubicBezTo>
                  <a:close/>
                  <a:moveTo>
                    <a:pt x="195" y="1"/>
                  </a:moveTo>
                  <a:cubicBezTo>
                    <a:pt x="172" y="1"/>
                    <a:pt x="149" y="4"/>
                    <a:pt x="125" y="12"/>
                  </a:cubicBezTo>
                  <a:cubicBezTo>
                    <a:pt x="105" y="21"/>
                    <a:pt x="85" y="32"/>
                    <a:pt x="70" y="47"/>
                  </a:cubicBezTo>
                  <a:cubicBezTo>
                    <a:pt x="53" y="61"/>
                    <a:pt x="41" y="76"/>
                    <a:pt x="33" y="96"/>
                  </a:cubicBezTo>
                  <a:cubicBezTo>
                    <a:pt x="24" y="117"/>
                    <a:pt x="18" y="137"/>
                    <a:pt x="21" y="157"/>
                  </a:cubicBezTo>
                  <a:cubicBezTo>
                    <a:pt x="18" y="172"/>
                    <a:pt x="21" y="183"/>
                    <a:pt x="24" y="195"/>
                  </a:cubicBezTo>
                  <a:cubicBezTo>
                    <a:pt x="30" y="206"/>
                    <a:pt x="36" y="218"/>
                    <a:pt x="41" y="227"/>
                  </a:cubicBezTo>
                  <a:cubicBezTo>
                    <a:pt x="50" y="238"/>
                    <a:pt x="56" y="247"/>
                    <a:pt x="68" y="256"/>
                  </a:cubicBezTo>
                  <a:cubicBezTo>
                    <a:pt x="76" y="261"/>
                    <a:pt x="88" y="270"/>
                    <a:pt x="96" y="276"/>
                  </a:cubicBezTo>
                  <a:cubicBezTo>
                    <a:pt x="85" y="282"/>
                    <a:pt x="70" y="290"/>
                    <a:pt x="59" y="299"/>
                  </a:cubicBezTo>
                  <a:cubicBezTo>
                    <a:pt x="47" y="308"/>
                    <a:pt x="36" y="316"/>
                    <a:pt x="27" y="331"/>
                  </a:cubicBezTo>
                  <a:cubicBezTo>
                    <a:pt x="18" y="342"/>
                    <a:pt x="12" y="354"/>
                    <a:pt x="7" y="369"/>
                  </a:cubicBezTo>
                  <a:cubicBezTo>
                    <a:pt x="4" y="383"/>
                    <a:pt x="1" y="397"/>
                    <a:pt x="1" y="412"/>
                  </a:cubicBezTo>
                  <a:cubicBezTo>
                    <a:pt x="1" y="461"/>
                    <a:pt x="21" y="505"/>
                    <a:pt x="56" y="537"/>
                  </a:cubicBezTo>
                  <a:cubicBezTo>
                    <a:pt x="73" y="554"/>
                    <a:pt x="94" y="565"/>
                    <a:pt x="117" y="574"/>
                  </a:cubicBezTo>
                  <a:cubicBezTo>
                    <a:pt x="143" y="583"/>
                    <a:pt x="169" y="587"/>
                    <a:pt x="195" y="587"/>
                  </a:cubicBezTo>
                  <a:cubicBezTo>
                    <a:pt x="221" y="587"/>
                    <a:pt x="247" y="583"/>
                    <a:pt x="273" y="574"/>
                  </a:cubicBezTo>
                  <a:cubicBezTo>
                    <a:pt x="296" y="565"/>
                    <a:pt x="317" y="554"/>
                    <a:pt x="334" y="537"/>
                  </a:cubicBezTo>
                  <a:cubicBezTo>
                    <a:pt x="369" y="505"/>
                    <a:pt x="389" y="461"/>
                    <a:pt x="389" y="412"/>
                  </a:cubicBezTo>
                  <a:cubicBezTo>
                    <a:pt x="389" y="397"/>
                    <a:pt x="386" y="383"/>
                    <a:pt x="383" y="369"/>
                  </a:cubicBezTo>
                  <a:cubicBezTo>
                    <a:pt x="377" y="354"/>
                    <a:pt x="372" y="342"/>
                    <a:pt x="363" y="331"/>
                  </a:cubicBezTo>
                  <a:cubicBezTo>
                    <a:pt x="354" y="319"/>
                    <a:pt x="343" y="308"/>
                    <a:pt x="331" y="299"/>
                  </a:cubicBezTo>
                  <a:cubicBezTo>
                    <a:pt x="320" y="290"/>
                    <a:pt x="305" y="282"/>
                    <a:pt x="291" y="276"/>
                  </a:cubicBezTo>
                  <a:cubicBezTo>
                    <a:pt x="302" y="270"/>
                    <a:pt x="314" y="261"/>
                    <a:pt x="322" y="256"/>
                  </a:cubicBezTo>
                  <a:cubicBezTo>
                    <a:pt x="331" y="247"/>
                    <a:pt x="340" y="238"/>
                    <a:pt x="348" y="227"/>
                  </a:cubicBezTo>
                  <a:cubicBezTo>
                    <a:pt x="354" y="218"/>
                    <a:pt x="360" y="206"/>
                    <a:pt x="366" y="195"/>
                  </a:cubicBezTo>
                  <a:cubicBezTo>
                    <a:pt x="369" y="183"/>
                    <a:pt x="372" y="172"/>
                    <a:pt x="372" y="157"/>
                  </a:cubicBezTo>
                  <a:cubicBezTo>
                    <a:pt x="372" y="137"/>
                    <a:pt x="366" y="117"/>
                    <a:pt x="357" y="96"/>
                  </a:cubicBezTo>
                  <a:cubicBezTo>
                    <a:pt x="348" y="76"/>
                    <a:pt x="337" y="61"/>
                    <a:pt x="322" y="47"/>
                  </a:cubicBezTo>
                  <a:cubicBezTo>
                    <a:pt x="305" y="32"/>
                    <a:pt x="285" y="21"/>
                    <a:pt x="264" y="12"/>
                  </a:cubicBezTo>
                  <a:cubicBezTo>
                    <a:pt x="244" y="4"/>
                    <a:pt x="218" y="1"/>
                    <a:pt x="195"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6" name="Google Shape;246;p60"/>
            <p:cNvSpPr/>
            <p:nvPr/>
          </p:nvSpPr>
          <p:spPr>
            <a:xfrm>
              <a:off x="1865748" y="2349301"/>
              <a:ext cx="26412" cy="4049"/>
            </a:xfrm>
            <a:custGeom>
              <a:avLst/>
              <a:gdLst/>
              <a:ahLst/>
              <a:cxnLst/>
              <a:rect l="l" t="t" r="r" b="b"/>
              <a:pathLst>
                <a:path w="424" h="65" extrusionOk="0">
                  <a:moveTo>
                    <a:pt x="33" y="0"/>
                  </a:moveTo>
                  <a:cubicBezTo>
                    <a:pt x="24" y="0"/>
                    <a:pt x="15" y="3"/>
                    <a:pt x="6" y="9"/>
                  </a:cubicBezTo>
                  <a:cubicBezTo>
                    <a:pt x="4" y="15"/>
                    <a:pt x="1" y="23"/>
                    <a:pt x="1" y="32"/>
                  </a:cubicBezTo>
                  <a:cubicBezTo>
                    <a:pt x="1" y="41"/>
                    <a:pt x="4" y="49"/>
                    <a:pt x="6" y="58"/>
                  </a:cubicBezTo>
                  <a:cubicBezTo>
                    <a:pt x="13" y="62"/>
                    <a:pt x="19" y="65"/>
                    <a:pt x="26" y="65"/>
                  </a:cubicBezTo>
                  <a:cubicBezTo>
                    <a:pt x="28" y="65"/>
                    <a:pt x="30" y="65"/>
                    <a:pt x="33" y="64"/>
                  </a:cubicBezTo>
                  <a:lnTo>
                    <a:pt x="395" y="64"/>
                  </a:lnTo>
                  <a:cubicBezTo>
                    <a:pt x="396" y="65"/>
                    <a:pt x="398" y="65"/>
                    <a:pt x="400" y="65"/>
                  </a:cubicBezTo>
                  <a:cubicBezTo>
                    <a:pt x="405" y="65"/>
                    <a:pt x="411" y="62"/>
                    <a:pt x="418" y="58"/>
                  </a:cubicBezTo>
                  <a:cubicBezTo>
                    <a:pt x="421" y="49"/>
                    <a:pt x="424" y="41"/>
                    <a:pt x="424" y="32"/>
                  </a:cubicBezTo>
                  <a:cubicBezTo>
                    <a:pt x="424" y="23"/>
                    <a:pt x="421" y="15"/>
                    <a:pt x="418" y="9"/>
                  </a:cubicBezTo>
                  <a:cubicBezTo>
                    <a:pt x="409" y="3"/>
                    <a:pt x="400" y="0"/>
                    <a:pt x="395"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7" name="Google Shape;247;p60"/>
            <p:cNvSpPr/>
            <p:nvPr/>
          </p:nvSpPr>
          <p:spPr>
            <a:xfrm>
              <a:off x="1902750" y="2333417"/>
              <a:ext cx="24419" cy="36005"/>
            </a:xfrm>
            <a:custGeom>
              <a:avLst/>
              <a:gdLst/>
              <a:ahLst/>
              <a:cxnLst/>
              <a:rect l="l" t="t" r="r" b="b"/>
              <a:pathLst>
                <a:path w="392" h="578" extrusionOk="0">
                  <a:moveTo>
                    <a:pt x="79" y="0"/>
                  </a:moveTo>
                  <a:cubicBezTo>
                    <a:pt x="70" y="0"/>
                    <a:pt x="58" y="3"/>
                    <a:pt x="53" y="9"/>
                  </a:cubicBezTo>
                  <a:cubicBezTo>
                    <a:pt x="47" y="15"/>
                    <a:pt x="44" y="23"/>
                    <a:pt x="44" y="32"/>
                  </a:cubicBezTo>
                  <a:lnTo>
                    <a:pt x="32" y="270"/>
                  </a:lnTo>
                  <a:cubicBezTo>
                    <a:pt x="32" y="278"/>
                    <a:pt x="35" y="287"/>
                    <a:pt x="41" y="296"/>
                  </a:cubicBezTo>
                  <a:cubicBezTo>
                    <a:pt x="50" y="300"/>
                    <a:pt x="58" y="302"/>
                    <a:pt x="67" y="302"/>
                  </a:cubicBezTo>
                  <a:cubicBezTo>
                    <a:pt x="76" y="302"/>
                    <a:pt x="84" y="300"/>
                    <a:pt x="93" y="296"/>
                  </a:cubicBezTo>
                  <a:cubicBezTo>
                    <a:pt x="108" y="287"/>
                    <a:pt x="125" y="278"/>
                    <a:pt x="142" y="273"/>
                  </a:cubicBezTo>
                  <a:cubicBezTo>
                    <a:pt x="163" y="267"/>
                    <a:pt x="183" y="264"/>
                    <a:pt x="200" y="264"/>
                  </a:cubicBezTo>
                  <a:cubicBezTo>
                    <a:pt x="218" y="264"/>
                    <a:pt x="235" y="267"/>
                    <a:pt x="250" y="273"/>
                  </a:cubicBezTo>
                  <a:cubicBezTo>
                    <a:pt x="264" y="278"/>
                    <a:pt x="276" y="287"/>
                    <a:pt x="287" y="296"/>
                  </a:cubicBezTo>
                  <a:cubicBezTo>
                    <a:pt x="296" y="307"/>
                    <a:pt x="305" y="322"/>
                    <a:pt x="310" y="336"/>
                  </a:cubicBezTo>
                  <a:cubicBezTo>
                    <a:pt x="316" y="351"/>
                    <a:pt x="319" y="368"/>
                    <a:pt x="316" y="383"/>
                  </a:cubicBezTo>
                  <a:cubicBezTo>
                    <a:pt x="319" y="400"/>
                    <a:pt x="316" y="417"/>
                    <a:pt x="310" y="435"/>
                  </a:cubicBezTo>
                  <a:cubicBezTo>
                    <a:pt x="305" y="449"/>
                    <a:pt x="296" y="461"/>
                    <a:pt x="284" y="472"/>
                  </a:cubicBezTo>
                  <a:cubicBezTo>
                    <a:pt x="273" y="484"/>
                    <a:pt x="261" y="493"/>
                    <a:pt x="244" y="498"/>
                  </a:cubicBezTo>
                  <a:cubicBezTo>
                    <a:pt x="226" y="504"/>
                    <a:pt x="209" y="507"/>
                    <a:pt x="192" y="507"/>
                  </a:cubicBezTo>
                  <a:cubicBezTo>
                    <a:pt x="166" y="507"/>
                    <a:pt x="142" y="501"/>
                    <a:pt x="119" y="496"/>
                  </a:cubicBezTo>
                  <a:cubicBezTo>
                    <a:pt x="96" y="484"/>
                    <a:pt x="73" y="472"/>
                    <a:pt x="53" y="458"/>
                  </a:cubicBezTo>
                  <a:cubicBezTo>
                    <a:pt x="47" y="452"/>
                    <a:pt x="38" y="452"/>
                    <a:pt x="29" y="452"/>
                  </a:cubicBezTo>
                  <a:cubicBezTo>
                    <a:pt x="21" y="455"/>
                    <a:pt x="15" y="464"/>
                    <a:pt x="9" y="472"/>
                  </a:cubicBezTo>
                  <a:cubicBezTo>
                    <a:pt x="3" y="481"/>
                    <a:pt x="0" y="490"/>
                    <a:pt x="3" y="501"/>
                  </a:cubicBezTo>
                  <a:cubicBezTo>
                    <a:pt x="3" y="507"/>
                    <a:pt x="9" y="516"/>
                    <a:pt x="18" y="519"/>
                  </a:cubicBezTo>
                  <a:cubicBezTo>
                    <a:pt x="41" y="536"/>
                    <a:pt x="70" y="551"/>
                    <a:pt x="96" y="562"/>
                  </a:cubicBezTo>
                  <a:cubicBezTo>
                    <a:pt x="128" y="574"/>
                    <a:pt x="160" y="577"/>
                    <a:pt x="189" y="577"/>
                  </a:cubicBezTo>
                  <a:cubicBezTo>
                    <a:pt x="194" y="577"/>
                    <a:pt x="199" y="577"/>
                    <a:pt x="204" y="577"/>
                  </a:cubicBezTo>
                  <a:cubicBezTo>
                    <a:pt x="228" y="577"/>
                    <a:pt x="251" y="572"/>
                    <a:pt x="273" y="562"/>
                  </a:cubicBezTo>
                  <a:cubicBezTo>
                    <a:pt x="299" y="553"/>
                    <a:pt x="319" y="539"/>
                    <a:pt x="336" y="522"/>
                  </a:cubicBezTo>
                  <a:cubicBezTo>
                    <a:pt x="354" y="504"/>
                    <a:pt x="368" y="484"/>
                    <a:pt x="377" y="461"/>
                  </a:cubicBezTo>
                  <a:cubicBezTo>
                    <a:pt x="389" y="435"/>
                    <a:pt x="392" y="409"/>
                    <a:pt x="392" y="383"/>
                  </a:cubicBezTo>
                  <a:cubicBezTo>
                    <a:pt x="392" y="357"/>
                    <a:pt x="389" y="330"/>
                    <a:pt x="380" y="307"/>
                  </a:cubicBezTo>
                  <a:cubicBezTo>
                    <a:pt x="371" y="284"/>
                    <a:pt x="360" y="264"/>
                    <a:pt x="342" y="246"/>
                  </a:cubicBezTo>
                  <a:cubicBezTo>
                    <a:pt x="328" y="229"/>
                    <a:pt x="308" y="215"/>
                    <a:pt x="284" y="206"/>
                  </a:cubicBezTo>
                  <a:cubicBezTo>
                    <a:pt x="259" y="197"/>
                    <a:pt x="233" y="193"/>
                    <a:pt x="207" y="193"/>
                  </a:cubicBezTo>
                  <a:cubicBezTo>
                    <a:pt x="188" y="193"/>
                    <a:pt x="169" y="195"/>
                    <a:pt x="151" y="200"/>
                  </a:cubicBezTo>
                  <a:cubicBezTo>
                    <a:pt x="137" y="203"/>
                    <a:pt x="119" y="212"/>
                    <a:pt x="105" y="220"/>
                  </a:cubicBezTo>
                  <a:lnTo>
                    <a:pt x="111" y="67"/>
                  </a:lnTo>
                  <a:lnTo>
                    <a:pt x="334" y="67"/>
                  </a:lnTo>
                  <a:cubicBezTo>
                    <a:pt x="342" y="67"/>
                    <a:pt x="348" y="64"/>
                    <a:pt x="357" y="58"/>
                  </a:cubicBezTo>
                  <a:cubicBezTo>
                    <a:pt x="360" y="52"/>
                    <a:pt x="363" y="44"/>
                    <a:pt x="363" y="35"/>
                  </a:cubicBezTo>
                  <a:cubicBezTo>
                    <a:pt x="363" y="23"/>
                    <a:pt x="360" y="15"/>
                    <a:pt x="357" y="9"/>
                  </a:cubicBezTo>
                  <a:cubicBezTo>
                    <a:pt x="348" y="3"/>
                    <a:pt x="342" y="0"/>
                    <a:pt x="334"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8" name="Google Shape;248;p60"/>
            <p:cNvSpPr/>
            <p:nvPr/>
          </p:nvSpPr>
          <p:spPr>
            <a:xfrm>
              <a:off x="1940624" y="2332607"/>
              <a:ext cx="24107" cy="36130"/>
            </a:xfrm>
            <a:custGeom>
              <a:avLst/>
              <a:gdLst/>
              <a:ahLst/>
              <a:cxnLst/>
              <a:rect l="l" t="t" r="r" b="b"/>
              <a:pathLst>
                <a:path w="387" h="580" extrusionOk="0">
                  <a:moveTo>
                    <a:pt x="205" y="0"/>
                  </a:moveTo>
                  <a:cubicBezTo>
                    <a:pt x="202" y="0"/>
                    <a:pt x="200" y="1"/>
                    <a:pt x="198" y="2"/>
                  </a:cubicBezTo>
                  <a:lnTo>
                    <a:pt x="24" y="65"/>
                  </a:lnTo>
                  <a:cubicBezTo>
                    <a:pt x="15" y="68"/>
                    <a:pt x="9" y="71"/>
                    <a:pt x="7" y="80"/>
                  </a:cubicBezTo>
                  <a:cubicBezTo>
                    <a:pt x="4" y="89"/>
                    <a:pt x="4" y="97"/>
                    <a:pt x="7" y="106"/>
                  </a:cubicBezTo>
                  <a:cubicBezTo>
                    <a:pt x="9" y="115"/>
                    <a:pt x="15" y="123"/>
                    <a:pt x="21" y="129"/>
                  </a:cubicBezTo>
                  <a:cubicBezTo>
                    <a:pt x="25" y="131"/>
                    <a:pt x="29" y="131"/>
                    <a:pt x="32" y="131"/>
                  </a:cubicBezTo>
                  <a:cubicBezTo>
                    <a:pt x="36" y="131"/>
                    <a:pt x="38" y="131"/>
                    <a:pt x="41" y="129"/>
                  </a:cubicBezTo>
                  <a:lnTo>
                    <a:pt x="160" y="86"/>
                  </a:lnTo>
                  <a:lnTo>
                    <a:pt x="160" y="514"/>
                  </a:lnTo>
                  <a:lnTo>
                    <a:pt x="33" y="514"/>
                  </a:lnTo>
                  <a:cubicBezTo>
                    <a:pt x="24" y="514"/>
                    <a:pt x="15" y="517"/>
                    <a:pt x="9" y="523"/>
                  </a:cubicBezTo>
                  <a:cubicBezTo>
                    <a:pt x="1" y="538"/>
                    <a:pt x="1" y="558"/>
                    <a:pt x="9" y="572"/>
                  </a:cubicBezTo>
                  <a:cubicBezTo>
                    <a:pt x="16" y="577"/>
                    <a:pt x="21" y="579"/>
                    <a:pt x="26" y="579"/>
                  </a:cubicBezTo>
                  <a:cubicBezTo>
                    <a:pt x="28" y="579"/>
                    <a:pt x="30" y="579"/>
                    <a:pt x="33" y="578"/>
                  </a:cubicBezTo>
                  <a:lnTo>
                    <a:pt x="354" y="578"/>
                  </a:lnTo>
                  <a:cubicBezTo>
                    <a:pt x="357" y="579"/>
                    <a:pt x="359" y="579"/>
                    <a:pt x="361" y="579"/>
                  </a:cubicBezTo>
                  <a:cubicBezTo>
                    <a:pt x="367" y="579"/>
                    <a:pt x="373" y="577"/>
                    <a:pt x="377" y="572"/>
                  </a:cubicBezTo>
                  <a:cubicBezTo>
                    <a:pt x="386" y="558"/>
                    <a:pt x="386" y="538"/>
                    <a:pt x="377" y="523"/>
                  </a:cubicBezTo>
                  <a:cubicBezTo>
                    <a:pt x="372" y="517"/>
                    <a:pt x="363" y="514"/>
                    <a:pt x="354" y="514"/>
                  </a:cubicBezTo>
                  <a:lnTo>
                    <a:pt x="233" y="514"/>
                  </a:lnTo>
                  <a:lnTo>
                    <a:pt x="233" y="33"/>
                  </a:lnTo>
                  <a:cubicBezTo>
                    <a:pt x="235" y="22"/>
                    <a:pt x="230" y="13"/>
                    <a:pt x="224" y="7"/>
                  </a:cubicBezTo>
                  <a:cubicBezTo>
                    <a:pt x="217" y="3"/>
                    <a:pt x="211" y="0"/>
                    <a:pt x="205"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9" name="Google Shape;249;p60"/>
            <p:cNvSpPr/>
            <p:nvPr/>
          </p:nvSpPr>
          <p:spPr>
            <a:xfrm>
              <a:off x="1977253" y="2332607"/>
              <a:ext cx="24107" cy="36130"/>
            </a:xfrm>
            <a:custGeom>
              <a:avLst/>
              <a:gdLst/>
              <a:ahLst/>
              <a:cxnLst/>
              <a:rect l="l" t="t" r="r" b="b"/>
              <a:pathLst>
                <a:path w="387" h="580" extrusionOk="0">
                  <a:moveTo>
                    <a:pt x="205" y="0"/>
                  </a:moveTo>
                  <a:cubicBezTo>
                    <a:pt x="202" y="0"/>
                    <a:pt x="200" y="1"/>
                    <a:pt x="198" y="2"/>
                  </a:cubicBezTo>
                  <a:lnTo>
                    <a:pt x="24" y="65"/>
                  </a:lnTo>
                  <a:cubicBezTo>
                    <a:pt x="15" y="68"/>
                    <a:pt x="9" y="71"/>
                    <a:pt x="7" y="80"/>
                  </a:cubicBezTo>
                  <a:cubicBezTo>
                    <a:pt x="4" y="89"/>
                    <a:pt x="4" y="97"/>
                    <a:pt x="7" y="106"/>
                  </a:cubicBezTo>
                  <a:cubicBezTo>
                    <a:pt x="9" y="115"/>
                    <a:pt x="15" y="123"/>
                    <a:pt x="21" y="129"/>
                  </a:cubicBezTo>
                  <a:cubicBezTo>
                    <a:pt x="24" y="131"/>
                    <a:pt x="28" y="131"/>
                    <a:pt x="31" y="131"/>
                  </a:cubicBezTo>
                  <a:cubicBezTo>
                    <a:pt x="35" y="131"/>
                    <a:pt x="38" y="131"/>
                    <a:pt x="41" y="129"/>
                  </a:cubicBezTo>
                  <a:lnTo>
                    <a:pt x="160" y="86"/>
                  </a:lnTo>
                  <a:lnTo>
                    <a:pt x="160" y="514"/>
                  </a:lnTo>
                  <a:lnTo>
                    <a:pt x="33" y="514"/>
                  </a:lnTo>
                  <a:cubicBezTo>
                    <a:pt x="24" y="514"/>
                    <a:pt x="15" y="517"/>
                    <a:pt x="9" y="523"/>
                  </a:cubicBezTo>
                  <a:cubicBezTo>
                    <a:pt x="1" y="538"/>
                    <a:pt x="1" y="558"/>
                    <a:pt x="9" y="572"/>
                  </a:cubicBezTo>
                  <a:cubicBezTo>
                    <a:pt x="14" y="577"/>
                    <a:pt x="20" y="579"/>
                    <a:pt x="26" y="579"/>
                  </a:cubicBezTo>
                  <a:cubicBezTo>
                    <a:pt x="28" y="579"/>
                    <a:pt x="30" y="579"/>
                    <a:pt x="33" y="578"/>
                  </a:cubicBezTo>
                  <a:lnTo>
                    <a:pt x="354" y="578"/>
                  </a:lnTo>
                  <a:cubicBezTo>
                    <a:pt x="357" y="579"/>
                    <a:pt x="359" y="579"/>
                    <a:pt x="361" y="579"/>
                  </a:cubicBezTo>
                  <a:cubicBezTo>
                    <a:pt x="367" y="579"/>
                    <a:pt x="373" y="577"/>
                    <a:pt x="377" y="572"/>
                  </a:cubicBezTo>
                  <a:cubicBezTo>
                    <a:pt x="386" y="558"/>
                    <a:pt x="386" y="538"/>
                    <a:pt x="377" y="523"/>
                  </a:cubicBezTo>
                  <a:cubicBezTo>
                    <a:pt x="372" y="517"/>
                    <a:pt x="363" y="514"/>
                    <a:pt x="354" y="514"/>
                  </a:cubicBezTo>
                  <a:lnTo>
                    <a:pt x="233" y="514"/>
                  </a:lnTo>
                  <a:lnTo>
                    <a:pt x="233" y="33"/>
                  </a:lnTo>
                  <a:cubicBezTo>
                    <a:pt x="235" y="22"/>
                    <a:pt x="230" y="13"/>
                    <a:pt x="224" y="7"/>
                  </a:cubicBezTo>
                  <a:cubicBezTo>
                    <a:pt x="217" y="3"/>
                    <a:pt x="211" y="0"/>
                    <a:pt x="205"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0" name="Google Shape;250;p60"/>
            <p:cNvSpPr/>
            <p:nvPr/>
          </p:nvSpPr>
          <p:spPr>
            <a:xfrm>
              <a:off x="2011763" y="2349301"/>
              <a:ext cx="26537" cy="4049"/>
            </a:xfrm>
            <a:custGeom>
              <a:avLst/>
              <a:gdLst/>
              <a:ahLst/>
              <a:cxnLst/>
              <a:rect l="l" t="t" r="r" b="b"/>
              <a:pathLst>
                <a:path w="426" h="65" extrusionOk="0">
                  <a:moveTo>
                    <a:pt x="32" y="0"/>
                  </a:moveTo>
                  <a:cubicBezTo>
                    <a:pt x="23" y="0"/>
                    <a:pt x="15" y="3"/>
                    <a:pt x="9" y="9"/>
                  </a:cubicBezTo>
                  <a:cubicBezTo>
                    <a:pt x="3" y="15"/>
                    <a:pt x="0" y="23"/>
                    <a:pt x="3" y="32"/>
                  </a:cubicBezTo>
                  <a:cubicBezTo>
                    <a:pt x="0" y="41"/>
                    <a:pt x="3" y="49"/>
                    <a:pt x="9" y="58"/>
                  </a:cubicBezTo>
                  <a:cubicBezTo>
                    <a:pt x="13" y="62"/>
                    <a:pt x="19" y="65"/>
                    <a:pt x="25" y="65"/>
                  </a:cubicBezTo>
                  <a:cubicBezTo>
                    <a:pt x="27" y="65"/>
                    <a:pt x="30" y="65"/>
                    <a:pt x="32" y="64"/>
                  </a:cubicBezTo>
                  <a:lnTo>
                    <a:pt x="394" y="64"/>
                  </a:lnTo>
                  <a:cubicBezTo>
                    <a:pt x="396" y="65"/>
                    <a:pt x="399" y="65"/>
                    <a:pt x="401" y="65"/>
                  </a:cubicBezTo>
                  <a:cubicBezTo>
                    <a:pt x="407" y="65"/>
                    <a:pt x="413" y="62"/>
                    <a:pt x="417" y="58"/>
                  </a:cubicBezTo>
                  <a:cubicBezTo>
                    <a:pt x="423" y="49"/>
                    <a:pt x="426" y="41"/>
                    <a:pt x="423" y="32"/>
                  </a:cubicBezTo>
                  <a:cubicBezTo>
                    <a:pt x="426" y="23"/>
                    <a:pt x="423" y="15"/>
                    <a:pt x="417" y="9"/>
                  </a:cubicBezTo>
                  <a:cubicBezTo>
                    <a:pt x="411" y="3"/>
                    <a:pt x="403" y="0"/>
                    <a:pt x="394"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1" name="Google Shape;251;p60"/>
            <p:cNvSpPr/>
            <p:nvPr/>
          </p:nvSpPr>
          <p:spPr>
            <a:xfrm>
              <a:off x="2050011" y="2333354"/>
              <a:ext cx="24045" cy="36005"/>
            </a:xfrm>
            <a:custGeom>
              <a:avLst/>
              <a:gdLst/>
              <a:ahLst/>
              <a:cxnLst/>
              <a:rect l="l" t="t" r="r" b="b"/>
              <a:pathLst>
                <a:path w="386" h="578" extrusionOk="0">
                  <a:moveTo>
                    <a:pt x="25" y="0"/>
                  </a:moveTo>
                  <a:cubicBezTo>
                    <a:pt x="19" y="0"/>
                    <a:pt x="13" y="3"/>
                    <a:pt x="9" y="7"/>
                  </a:cubicBezTo>
                  <a:cubicBezTo>
                    <a:pt x="3" y="16"/>
                    <a:pt x="0" y="24"/>
                    <a:pt x="0" y="33"/>
                  </a:cubicBezTo>
                  <a:lnTo>
                    <a:pt x="0" y="134"/>
                  </a:lnTo>
                  <a:cubicBezTo>
                    <a:pt x="0" y="143"/>
                    <a:pt x="3" y="152"/>
                    <a:pt x="9" y="158"/>
                  </a:cubicBezTo>
                  <a:cubicBezTo>
                    <a:pt x="18" y="163"/>
                    <a:pt x="26" y="166"/>
                    <a:pt x="38" y="166"/>
                  </a:cubicBezTo>
                  <a:cubicBezTo>
                    <a:pt x="47" y="166"/>
                    <a:pt x="58" y="163"/>
                    <a:pt x="64" y="158"/>
                  </a:cubicBezTo>
                  <a:cubicBezTo>
                    <a:pt x="70" y="152"/>
                    <a:pt x="73" y="143"/>
                    <a:pt x="73" y="134"/>
                  </a:cubicBezTo>
                  <a:lnTo>
                    <a:pt x="73" y="65"/>
                  </a:lnTo>
                  <a:lnTo>
                    <a:pt x="299" y="65"/>
                  </a:lnTo>
                  <a:lnTo>
                    <a:pt x="104" y="540"/>
                  </a:lnTo>
                  <a:cubicBezTo>
                    <a:pt x="102" y="546"/>
                    <a:pt x="102" y="557"/>
                    <a:pt x="104" y="563"/>
                  </a:cubicBezTo>
                  <a:cubicBezTo>
                    <a:pt x="110" y="572"/>
                    <a:pt x="119" y="575"/>
                    <a:pt x="128" y="578"/>
                  </a:cubicBezTo>
                  <a:cubicBezTo>
                    <a:pt x="139" y="578"/>
                    <a:pt x="148" y="578"/>
                    <a:pt x="159" y="575"/>
                  </a:cubicBezTo>
                  <a:cubicBezTo>
                    <a:pt x="165" y="569"/>
                    <a:pt x="174" y="563"/>
                    <a:pt x="177" y="554"/>
                  </a:cubicBezTo>
                  <a:lnTo>
                    <a:pt x="383" y="53"/>
                  </a:lnTo>
                  <a:cubicBezTo>
                    <a:pt x="383" y="50"/>
                    <a:pt x="383" y="48"/>
                    <a:pt x="383" y="45"/>
                  </a:cubicBezTo>
                  <a:cubicBezTo>
                    <a:pt x="383" y="39"/>
                    <a:pt x="383" y="36"/>
                    <a:pt x="383" y="33"/>
                  </a:cubicBezTo>
                  <a:cubicBezTo>
                    <a:pt x="385" y="24"/>
                    <a:pt x="383" y="16"/>
                    <a:pt x="377" y="7"/>
                  </a:cubicBezTo>
                  <a:cubicBezTo>
                    <a:pt x="372" y="3"/>
                    <a:pt x="367" y="0"/>
                    <a:pt x="360" y="0"/>
                  </a:cubicBezTo>
                  <a:cubicBezTo>
                    <a:pt x="358" y="0"/>
                    <a:pt x="356" y="0"/>
                    <a:pt x="354" y="1"/>
                  </a:cubicBezTo>
                  <a:lnTo>
                    <a:pt x="32" y="1"/>
                  </a:lnTo>
                  <a:cubicBezTo>
                    <a:pt x="30" y="0"/>
                    <a:pt x="27" y="0"/>
                    <a:pt x="25"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2" name="Google Shape;252;p60"/>
            <p:cNvSpPr/>
            <p:nvPr/>
          </p:nvSpPr>
          <p:spPr>
            <a:xfrm>
              <a:off x="2083899" y="2332482"/>
              <a:ext cx="27533" cy="36192"/>
            </a:xfrm>
            <a:custGeom>
              <a:avLst/>
              <a:gdLst/>
              <a:ahLst/>
              <a:cxnLst/>
              <a:rect l="l" t="t" r="r" b="b"/>
              <a:pathLst>
                <a:path w="442" h="581" extrusionOk="0">
                  <a:moveTo>
                    <a:pt x="264" y="108"/>
                  </a:moveTo>
                  <a:lnTo>
                    <a:pt x="261" y="345"/>
                  </a:lnTo>
                  <a:lnTo>
                    <a:pt x="99" y="345"/>
                  </a:lnTo>
                  <a:lnTo>
                    <a:pt x="264" y="108"/>
                  </a:lnTo>
                  <a:close/>
                  <a:moveTo>
                    <a:pt x="290" y="1"/>
                  </a:moveTo>
                  <a:cubicBezTo>
                    <a:pt x="282" y="1"/>
                    <a:pt x="270" y="4"/>
                    <a:pt x="261" y="9"/>
                  </a:cubicBezTo>
                  <a:cubicBezTo>
                    <a:pt x="253" y="15"/>
                    <a:pt x="244" y="21"/>
                    <a:pt x="238" y="33"/>
                  </a:cubicBezTo>
                  <a:lnTo>
                    <a:pt x="7" y="351"/>
                  </a:lnTo>
                  <a:cubicBezTo>
                    <a:pt x="4" y="360"/>
                    <a:pt x="1" y="366"/>
                    <a:pt x="4" y="374"/>
                  </a:cubicBezTo>
                  <a:cubicBezTo>
                    <a:pt x="1" y="383"/>
                    <a:pt x="4" y="392"/>
                    <a:pt x="9" y="400"/>
                  </a:cubicBezTo>
                  <a:cubicBezTo>
                    <a:pt x="14" y="405"/>
                    <a:pt x="19" y="407"/>
                    <a:pt x="26" y="407"/>
                  </a:cubicBezTo>
                  <a:cubicBezTo>
                    <a:pt x="28" y="407"/>
                    <a:pt x="30" y="407"/>
                    <a:pt x="33" y="406"/>
                  </a:cubicBezTo>
                  <a:lnTo>
                    <a:pt x="261" y="406"/>
                  </a:lnTo>
                  <a:lnTo>
                    <a:pt x="261" y="516"/>
                  </a:lnTo>
                  <a:lnTo>
                    <a:pt x="192" y="516"/>
                  </a:lnTo>
                  <a:cubicBezTo>
                    <a:pt x="190" y="516"/>
                    <a:pt x="187" y="515"/>
                    <a:pt x="185" y="515"/>
                  </a:cubicBezTo>
                  <a:cubicBezTo>
                    <a:pt x="179" y="515"/>
                    <a:pt x="172" y="518"/>
                    <a:pt x="166" y="522"/>
                  </a:cubicBezTo>
                  <a:cubicBezTo>
                    <a:pt x="157" y="540"/>
                    <a:pt x="157" y="557"/>
                    <a:pt x="166" y="574"/>
                  </a:cubicBezTo>
                  <a:cubicBezTo>
                    <a:pt x="175" y="580"/>
                    <a:pt x="183" y="580"/>
                    <a:pt x="192" y="580"/>
                  </a:cubicBezTo>
                  <a:lnTo>
                    <a:pt x="395" y="580"/>
                  </a:lnTo>
                  <a:cubicBezTo>
                    <a:pt x="403" y="580"/>
                    <a:pt x="412" y="580"/>
                    <a:pt x="418" y="574"/>
                  </a:cubicBezTo>
                  <a:cubicBezTo>
                    <a:pt x="429" y="557"/>
                    <a:pt x="429" y="540"/>
                    <a:pt x="418" y="522"/>
                  </a:cubicBezTo>
                  <a:cubicBezTo>
                    <a:pt x="414" y="518"/>
                    <a:pt x="408" y="515"/>
                    <a:pt x="402" y="515"/>
                  </a:cubicBezTo>
                  <a:cubicBezTo>
                    <a:pt x="399" y="515"/>
                    <a:pt x="397" y="516"/>
                    <a:pt x="395" y="516"/>
                  </a:cubicBezTo>
                  <a:lnTo>
                    <a:pt x="334" y="516"/>
                  </a:lnTo>
                  <a:lnTo>
                    <a:pt x="334" y="406"/>
                  </a:lnTo>
                  <a:lnTo>
                    <a:pt x="409" y="406"/>
                  </a:lnTo>
                  <a:cubicBezTo>
                    <a:pt x="412" y="407"/>
                    <a:pt x="414" y="407"/>
                    <a:pt x="416" y="407"/>
                  </a:cubicBezTo>
                  <a:cubicBezTo>
                    <a:pt x="422" y="407"/>
                    <a:pt x="428" y="405"/>
                    <a:pt x="432" y="400"/>
                  </a:cubicBezTo>
                  <a:cubicBezTo>
                    <a:pt x="438" y="392"/>
                    <a:pt x="441" y="383"/>
                    <a:pt x="441" y="374"/>
                  </a:cubicBezTo>
                  <a:cubicBezTo>
                    <a:pt x="441" y="366"/>
                    <a:pt x="438" y="357"/>
                    <a:pt x="432" y="348"/>
                  </a:cubicBezTo>
                  <a:cubicBezTo>
                    <a:pt x="427" y="343"/>
                    <a:pt x="418" y="343"/>
                    <a:pt x="409" y="343"/>
                  </a:cubicBezTo>
                  <a:lnTo>
                    <a:pt x="334" y="343"/>
                  </a:lnTo>
                  <a:lnTo>
                    <a:pt x="334" y="38"/>
                  </a:lnTo>
                  <a:cubicBezTo>
                    <a:pt x="334" y="30"/>
                    <a:pt x="331" y="18"/>
                    <a:pt x="322" y="12"/>
                  </a:cubicBezTo>
                  <a:cubicBezTo>
                    <a:pt x="314" y="4"/>
                    <a:pt x="302" y="1"/>
                    <a:pt x="290"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3" name="Google Shape;253;p60"/>
            <p:cNvSpPr/>
            <p:nvPr/>
          </p:nvSpPr>
          <p:spPr>
            <a:xfrm>
              <a:off x="1761282" y="2257170"/>
              <a:ext cx="11400" cy="13144"/>
            </a:xfrm>
            <a:custGeom>
              <a:avLst/>
              <a:gdLst/>
              <a:ahLst/>
              <a:cxnLst/>
              <a:rect l="l" t="t" r="r" b="b"/>
              <a:pathLst>
                <a:path w="183" h="211" extrusionOk="0">
                  <a:moveTo>
                    <a:pt x="174" y="1"/>
                  </a:moveTo>
                  <a:cubicBezTo>
                    <a:pt x="173" y="1"/>
                    <a:pt x="172" y="1"/>
                    <a:pt x="171" y="2"/>
                  </a:cubicBezTo>
                  <a:lnTo>
                    <a:pt x="3" y="2"/>
                  </a:lnTo>
                  <a:cubicBezTo>
                    <a:pt x="0" y="11"/>
                    <a:pt x="0" y="16"/>
                    <a:pt x="3" y="22"/>
                  </a:cubicBezTo>
                  <a:cubicBezTo>
                    <a:pt x="6" y="25"/>
                    <a:pt x="9" y="25"/>
                    <a:pt x="12" y="25"/>
                  </a:cubicBezTo>
                  <a:lnTo>
                    <a:pt x="35" y="25"/>
                  </a:lnTo>
                  <a:lnTo>
                    <a:pt x="35" y="187"/>
                  </a:lnTo>
                  <a:lnTo>
                    <a:pt x="12" y="187"/>
                  </a:lnTo>
                  <a:cubicBezTo>
                    <a:pt x="11" y="186"/>
                    <a:pt x="10" y="186"/>
                    <a:pt x="9" y="186"/>
                  </a:cubicBezTo>
                  <a:cubicBezTo>
                    <a:pt x="7" y="186"/>
                    <a:pt x="5" y="187"/>
                    <a:pt x="3" y="187"/>
                  </a:cubicBezTo>
                  <a:cubicBezTo>
                    <a:pt x="0" y="193"/>
                    <a:pt x="0" y="202"/>
                    <a:pt x="3" y="207"/>
                  </a:cubicBezTo>
                  <a:cubicBezTo>
                    <a:pt x="6" y="207"/>
                    <a:pt x="9" y="210"/>
                    <a:pt x="12" y="210"/>
                  </a:cubicBezTo>
                  <a:lnTo>
                    <a:pt x="102" y="210"/>
                  </a:lnTo>
                  <a:cubicBezTo>
                    <a:pt x="105" y="210"/>
                    <a:pt x="108" y="207"/>
                    <a:pt x="111" y="207"/>
                  </a:cubicBezTo>
                  <a:cubicBezTo>
                    <a:pt x="113" y="202"/>
                    <a:pt x="113" y="193"/>
                    <a:pt x="111" y="187"/>
                  </a:cubicBezTo>
                  <a:cubicBezTo>
                    <a:pt x="109" y="187"/>
                    <a:pt x="107" y="186"/>
                    <a:pt x="105" y="186"/>
                  </a:cubicBezTo>
                  <a:cubicBezTo>
                    <a:pt x="104" y="186"/>
                    <a:pt x="103" y="186"/>
                    <a:pt x="102" y="187"/>
                  </a:cubicBezTo>
                  <a:lnTo>
                    <a:pt x="61" y="187"/>
                  </a:lnTo>
                  <a:lnTo>
                    <a:pt x="61" y="118"/>
                  </a:lnTo>
                  <a:lnTo>
                    <a:pt x="105" y="118"/>
                  </a:lnTo>
                  <a:lnTo>
                    <a:pt x="105" y="132"/>
                  </a:lnTo>
                  <a:cubicBezTo>
                    <a:pt x="105" y="135"/>
                    <a:pt x="108" y="138"/>
                    <a:pt x="108" y="141"/>
                  </a:cubicBezTo>
                  <a:cubicBezTo>
                    <a:pt x="111" y="141"/>
                    <a:pt x="116" y="144"/>
                    <a:pt x="119" y="144"/>
                  </a:cubicBezTo>
                  <a:cubicBezTo>
                    <a:pt x="122" y="144"/>
                    <a:pt x="125" y="141"/>
                    <a:pt x="128" y="141"/>
                  </a:cubicBezTo>
                  <a:cubicBezTo>
                    <a:pt x="131" y="138"/>
                    <a:pt x="131" y="135"/>
                    <a:pt x="131" y="132"/>
                  </a:cubicBezTo>
                  <a:lnTo>
                    <a:pt x="131" y="74"/>
                  </a:lnTo>
                  <a:cubicBezTo>
                    <a:pt x="131" y="71"/>
                    <a:pt x="131" y="68"/>
                    <a:pt x="128" y="66"/>
                  </a:cubicBezTo>
                  <a:cubicBezTo>
                    <a:pt x="126" y="66"/>
                    <a:pt x="124" y="64"/>
                    <a:pt x="122" y="64"/>
                  </a:cubicBezTo>
                  <a:cubicBezTo>
                    <a:pt x="121" y="64"/>
                    <a:pt x="120" y="65"/>
                    <a:pt x="119" y="66"/>
                  </a:cubicBezTo>
                  <a:cubicBezTo>
                    <a:pt x="118" y="65"/>
                    <a:pt x="117" y="64"/>
                    <a:pt x="116" y="64"/>
                  </a:cubicBezTo>
                  <a:cubicBezTo>
                    <a:pt x="113" y="64"/>
                    <a:pt x="110" y="66"/>
                    <a:pt x="108" y="66"/>
                  </a:cubicBezTo>
                  <a:cubicBezTo>
                    <a:pt x="108" y="68"/>
                    <a:pt x="105" y="71"/>
                    <a:pt x="105" y="74"/>
                  </a:cubicBezTo>
                  <a:lnTo>
                    <a:pt x="105" y="92"/>
                  </a:lnTo>
                  <a:lnTo>
                    <a:pt x="61" y="92"/>
                  </a:lnTo>
                  <a:lnTo>
                    <a:pt x="61" y="22"/>
                  </a:lnTo>
                  <a:lnTo>
                    <a:pt x="157" y="22"/>
                  </a:lnTo>
                  <a:lnTo>
                    <a:pt x="157" y="60"/>
                  </a:lnTo>
                  <a:cubicBezTo>
                    <a:pt x="154" y="63"/>
                    <a:pt x="157" y="66"/>
                    <a:pt x="160" y="68"/>
                  </a:cubicBezTo>
                  <a:cubicBezTo>
                    <a:pt x="163" y="68"/>
                    <a:pt x="166" y="71"/>
                    <a:pt x="168" y="71"/>
                  </a:cubicBezTo>
                  <a:cubicBezTo>
                    <a:pt x="171" y="71"/>
                    <a:pt x="177" y="68"/>
                    <a:pt x="180" y="68"/>
                  </a:cubicBezTo>
                  <a:cubicBezTo>
                    <a:pt x="180" y="66"/>
                    <a:pt x="183" y="63"/>
                    <a:pt x="183" y="60"/>
                  </a:cubicBezTo>
                  <a:lnTo>
                    <a:pt x="183" y="13"/>
                  </a:lnTo>
                  <a:cubicBezTo>
                    <a:pt x="183" y="11"/>
                    <a:pt x="180" y="5"/>
                    <a:pt x="180" y="2"/>
                  </a:cubicBezTo>
                  <a:cubicBezTo>
                    <a:pt x="178" y="2"/>
                    <a:pt x="176" y="1"/>
                    <a:pt x="174"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4" name="Google Shape;254;p60"/>
            <p:cNvSpPr/>
            <p:nvPr/>
          </p:nvSpPr>
          <p:spPr>
            <a:xfrm>
              <a:off x="1775734" y="2255800"/>
              <a:ext cx="10154" cy="14514"/>
            </a:xfrm>
            <a:custGeom>
              <a:avLst/>
              <a:gdLst/>
              <a:ahLst/>
              <a:cxnLst/>
              <a:rect l="l" t="t" r="r" b="b"/>
              <a:pathLst>
                <a:path w="163" h="233" extrusionOk="0">
                  <a:moveTo>
                    <a:pt x="20" y="1"/>
                  </a:moveTo>
                  <a:cubicBezTo>
                    <a:pt x="18" y="1"/>
                    <a:pt x="15" y="1"/>
                    <a:pt x="12" y="4"/>
                  </a:cubicBezTo>
                  <a:cubicBezTo>
                    <a:pt x="9" y="6"/>
                    <a:pt x="9" y="9"/>
                    <a:pt x="9" y="12"/>
                  </a:cubicBezTo>
                  <a:cubicBezTo>
                    <a:pt x="9" y="15"/>
                    <a:pt x="9" y="18"/>
                    <a:pt x="12" y="21"/>
                  </a:cubicBezTo>
                  <a:cubicBezTo>
                    <a:pt x="15" y="24"/>
                    <a:pt x="18" y="24"/>
                    <a:pt x="20" y="24"/>
                  </a:cubicBezTo>
                  <a:lnTo>
                    <a:pt x="67" y="24"/>
                  </a:lnTo>
                  <a:lnTo>
                    <a:pt x="67" y="206"/>
                  </a:lnTo>
                  <a:lnTo>
                    <a:pt x="12" y="206"/>
                  </a:lnTo>
                  <a:cubicBezTo>
                    <a:pt x="9" y="206"/>
                    <a:pt x="6" y="206"/>
                    <a:pt x="3" y="209"/>
                  </a:cubicBezTo>
                  <a:cubicBezTo>
                    <a:pt x="0" y="215"/>
                    <a:pt x="0" y="224"/>
                    <a:pt x="3" y="229"/>
                  </a:cubicBezTo>
                  <a:cubicBezTo>
                    <a:pt x="6" y="229"/>
                    <a:pt x="9" y="232"/>
                    <a:pt x="12" y="232"/>
                  </a:cubicBezTo>
                  <a:lnTo>
                    <a:pt x="151" y="232"/>
                  </a:lnTo>
                  <a:cubicBezTo>
                    <a:pt x="154" y="232"/>
                    <a:pt x="157" y="229"/>
                    <a:pt x="160" y="229"/>
                  </a:cubicBezTo>
                  <a:cubicBezTo>
                    <a:pt x="162" y="224"/>
                    <a:pt x="162" y="215"/>
                    <a:pt x="160" y="209"/>
                  </a:cubicBezTo>
                  <a:cubicBezTo>
                    <a:pt x="157" y="206"/>
                    <a:pt x="154" y="206"/>
                    <a:pt x="151" y="206"/>
                  </a:cubicBezTo>
                  <a:lnTo>
                    <a:pt x="93" y="206"/>
                  </a:lnTo>
                  <a:lnTo>
                    <a:pt x="93" y="12"/>
                  </a:lnTo>
                  <a:cubicBezTo>
                    <a:pt x="93" y="9"/>
                    <a:pt x="93" y="6"/>
                    <a:pt x="93" y="4"/>
                  </a:cubicBezTo>
                  <a:cubicBezTo>
                    <a:pt x="90" y="1"/>
                    <a:pt x="87" y="1"/>
                    <a:pt x="84"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5" name="Google Shape;255;p60"/>
            <p:cNvSpPr/>
            <p:nvPr/>
          </p:nvSpPr>
          <p:spPr>
            <a:xfrm>
              <a:off x="1789252" y="2255239"/>
              <a:ext cx="10154" cy="14950"/>
            </a:xfrm>
            <a:custGeom>
              <a:avLst/>
              <a:gdLst/>
              <a:ahLst/>
              <a:cxnLst/>
              <a:rect l="l" t="t" r="r" b="b"/>
              <a:pathLst>
                <a:path w="163" h="240" extrusionOk="0">
                  <a:moveTo>
                    <a:pt x="79" y="1"/>
                  </a:moveTo>
                  <a:cubicBezTo>
                    <a:pt x="73" y="1"/>
                    <a:pt x="67" y="1"/>
                    <a:pt x="64" y="4"/>
                  </a:cubicBezTo>
                  <a:cubicBezTo>
                    <a:pt x="61" y="7"/>
                    <a:pt x="61" y="10"/>
                    <a:pt x="61" y="13"/>
                  </a:cubicBezTo>
                  <a:lnTo>
                    <a:pt x="61" y="36"/>
                  </a:lnTo>
                  <a:cubicBezTo>
                    <a:pt x="61" y="39"/>
                    <a:pt x="61" y="42"/>
                    <a:pt x="64" y="44"/>
                  </a:cubicBezTo>
                  <a:cubicBezTo>
                    <a:pt x="67" y="47"/>
                    <a:pt x="73" y="47"/>
                    <a:pt x="79" y="47"/>
                  </a:cubicBezTo>
                  <a:cubicBezTo>
                    <a:pt x="82" y="47"/>
                    <a:pt x="87" y="47"/>
                    <a:pt x="90" y="44"/>
                  </a:cubicBezTo>
                  <a:cubicBezTo>
                    <a:pt x="93" y="42"/>
                    <a:pt x="93" y="39"/>
                    <a:pt x="93" y="36"/>
                  </a:cubicBezTo>
                  <a:lnTo>
                    <a:pt x="93" y="13"/>
                  </a:lnTo>
                  <a:cubicBezTo>
                    <a:pt x="93" y="10"/>
                    <a:pt x="93" y="7"/>
                    <a:pt x="90" y="4"/>
                  </a:cubicBezTo>
                  <a:cubicBezTo>
                    <a:pt x="87" y="1"/>
                    <a:pt x="82" y="1"/>
                    <a:pt x="79" y="1"/>
                  </a:cubicBezTo>
                  <a:close/>
                  <a:moveTo>
                    <a:pt x="24" y="76"/>
                  </a:moveTo>
                  <a:cubicBezTo>
                    <a:pt x="21" y="76"/>
                    <a:pt x="18" y="79"/>
                    <a:pt x="15" y="79"/>
                  </a:cubicBezTo>
                  <a:cubicBezTo>
                    <a:pt x="12" y="82"/>
                    <a:pt x="12" y="88"/>
                    <a:pt x="12" y="91"/>
                  </a:cubicBezTo>
                  <a:cubicBezTo>
                    <a:pt x="12" y="94"/>
                    <a:pt x="12" y="97"/>
                    <a:pt x="15" y="99"/>
                  </a:cubicBezTo>
                  <a:cubicBezTo>
                    <a:pt x="18" y="102"/>
                    <a:pt x="21" y="102"/>
                    <a:pt x="24" y="102"/>
                  </a:cubicBezTo>
                  <a:lnTo>
                    <a:pt x="67" y="102"/>
                  </a:lnTo>
                  <a:lnTo>
                    <a:pt x="67" y="215"/>
                  </a:lnTo>
                  <a:lnTo>
                    <a:pt x="12" y="215"/>
                  </a:lnTo>
                  <a:cubicBezTo>
                    <a:pt x="9" y="215"/>
                    <a:pt x="6" y="215"/>
                    <a:pt x="3" y="218"/>
                  </a:cubicBezTo>
                  <a:cubicBezTo>
                    <a:pt x="0" y="224"/>
                    <a:pt x="0" y="233"/>
                    <a:pt x="3" y="238"/>
                  </a:cubicBezTo>
                  <a:cubicBezTo>
                    <a:pt x="5" y="238"/>
                    <a:pt x="7" y="240"/>
                    <a:pt x="9" y="240"/>
                  </a:cubicBezTo>
                  <a:cubicBezTo>
                    <a:pt x="10" y="240"/>
                    <a:pt x="11" y="239"/>
                    <a:pt x="12" y="238"/>
                  </a:cubicBezTo>
                  <a:lnTo>
                    <a:pt x="151" y="238"/>
                  </a:lnTo>
                  <a:cubicBezTo>
                    <a:pt x="152" y="239"/>
                    <a:pt x="153" y="240"/>
                    <a:pt x="154" y="240"/>
                  </a:cubicBezTo>
                  <a:cubicBezTo>
                    <a:pt x="156" y="240"/>
                    <a:pt x="158" y="238"/>
                    <a:pt x="160" y="238"/>
                  </a:cubicBezTo>
                  <a:cubicBezTo>
                    <a:pt x="163" y="233"/>
                    <a:pt x="163" y="224"/>
                    <a:pt x="160" y="218"/>
                  </a:cubicBezTo>
                  <a:cubicBezTo>
                    <a:pt x="157" y="215"/>
                    <a:pt x="154" y="215"/>
                    <a:pt x="151" y="215"/>
                  </a:cubicBezTo>
                  <a:lnTo>
                    <a:pt x="93" y="215"/>
                  </a:lnTo>
                  <a:lnTo>
                    <a:pt x="93" y="91"/>
                  </a:lnTo>
                  <a:cubicBezTo>
                    <a:pt x="93" y="88"/>
                    <a:pt x="93" y="82"/>
                    <a:pt x="90" y="79"/>
                  </a:cubicBezTo>
                  <a:cubicBezTo>
                    <a:pt x="90" y="79"/>
                    <a:pt x="87" y="76"/>
                    <a:pt x="84" y="76"/>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6" name="Google Shape;256;p60"/>
            <p:cNvSpPr/>
            <p:nvPr/>
          </p:nvSpPr>
          <p:spPr>
            <a:xfrm>
              <a:off x="1802084" y="2259786"/>
              <a:ext cx="11586" cy="15012"/>
            </a:xfrm>
            <a:custGeom>
              <a:avLst/>
              <a:gdLst/>
              <a:ahLst/>
              <a:cxnLst/>
              <a:rect l="l" t="t" r="r" b="b"/>
              <a:pathLst>
                <a:path w="186" h="241" extrusionOk="0">
                  <a:moveTo>
                    <a:pt x="78" y="26"/>
                  </a:moveTo>
                  <a:cubicBezTo>
                    <a:pt x="84" y="26"/>
                    <a:pt x="93" y="29"/>
                    <a:pt x="99" y="32"/>
                  </a:cubicBezTo>
                  <a:cubicBezTo>
                    <a:pt x="107" y="32"/>
                    <a:pt x="113" y="35"/>
                    <a:pt x="116" y="41"/>
                  </a:cubicBezTo>
                  <a:cubicBezTo>
                    <a:pt x="122" y="47"/>
                    <a:pt x="125" y="53"/>
                    <a:pt x="128" y="58"/>
                  </a:cubicBezTo>
                  <a:cubicBezTo>
                    <a:pt x="130" y="67"/>
                    <a:pt x="133" y="73"/>
                    <a:pt x="130" y="81"/>
                  </a:cubicBezTo>
                  <a:cubicBezTo>
                    <a:pt x="133" y="90"/>
                    <a:pt x="130" y="96"/>
                    <a:pt x="128" y="105"/>
                  </a:cubicBezTo>
                  <a:cubicBezTo>
                    <a:pt x="125" y="110"/>
                    <a:pt x="122" y="116"/>
                    <a:pt x="116" y="122"/>
                  </a:cubicBezTo>
                  <a:cubicBezTo>
                    <a:pt x="113" y="128"/>
                    <a:pt x="107" y="131"/>
                    <a:pt x="99" y="131"/>
                  </a:cubicBezTo>
                  <a:cubicBezTo>
                    <a:pt x="93" y="134"/>
                    <a:pt x="84" y="137"/>
                    <a:pt x="78" y="137"/>
                  </a:cubicBezTo>
                  <a:cubicBezTo>
                    <a:pt x="70" y="137"/>
                    <a:pt x="64" y="134"/>
                    <a:pt x="58" y="131"/>
                  </a:cubicBezTo>
                  <a:cubicBezTo>
                    <a:pt x="52" y="131"/>
                    <a:pt x="46" y="125"/>
                    <a:pt x="41" y="119"/>
                  </a:cubicBezTo>
                  <a:cubicBezTo>
                    <a:pt x="38" y="116"/>
                    <a:pt x="35" y="110"/>
                    <a:pt x="32" y="105"/>
                  </a:cubicBezTo>
                  <a:cubicBezTo>
                    <a:pt x="26" y="90"/>
                    <a:pt x="26" y="73"/>
                    <a:pt x="32" y="58"/>
                  </a:cubicBezTo>
                  <a:cubicBezTo>
                    <a:pt x="35" y="53"/>
                    <a:pt x="38" y="47"/>
                    <a:pt x="41" y="44"/>
                  </a:cubicBezTo>
                  <a:cubicBezTo>
                    <a:pt x="46" y="38"/>
                    <a:pt x="52" y="32"/>
                    <a:pt x="58" y="32"/>
                  </a:cubicBezTo>
                  <a:cubicBezTo>
                    <a:pt x="64" y="29"/>
                    <a:pt x="70" y="26"/>
                    <a:pt x="78" y="26"/>
                  </a:cubicBezTo>
                  <a:close/>
                  <a:moveTo>
                    <a:pt x="75" y="0"/>
                  </a:moveTo>
                  <a:cubicBezTo>
                    <a:pt x="67" y="0"/>
                    <a:pt x="55" y="3"/>
                    <a:pt x="46" y="6"/>
                  </a:cubicBezTo>
                  <a:cubicBezTo>
                    <a:pt x="38" y="9"/>
                    <a:pt x="29" y="15"/>
                    <a:pt x="23" y="24"/>
                  </a:cubicBezTo>
                  <a:cubicBezTo>
                    <a:pt x="15" y="29"/>
                    <a:pt x="9" y="38"/>
                    <a:pt x="6" y="47"/>
                  </a:cubicBezTo>
                  <a:cubicBezTo>
                    <a:pt x="3" y="58"/>
                    <a:pt x="0" y="70"/>
                    <a:pt x="0" y="81"/>
                  </a:cubicBezTo>
                  <a:cubicBezTo>
                    <a:pt x="0" y="93"/>
                    <a:pt x="3" y="105"/>
                    <a:pt x="6" y="116"/>
                  </a:cubicBezTo>
                  <a:cubicBezTo>
                    <a:pt x="9" y="125"/>
                    <a:pt x="15" y="134"/>
                    <a:pt x="23" y="139"/>
                  </a:cubicBezTo>
                  <a:cubicBezTo>
                    <a:pt x="29" y="148"/>
                    <a:pt x="38" y="154"/>
                    <a:pt x="46" y="157"/>
                  </a:cubicBezTo>
                  <a:cubicBezTo>
                    <a:pt x="55" y="160"/>
                    <a:pt x="67" y="163"/>
                    <a:pt x="75" y="163"/>
                  </a:cubicBezTo>
                  <a:cubicBezTo>
                    <a:pt x="87" y="163"/>
                    <a:pt x="99" y="160"/>
                    <a:pt x="107" y="154"/>
                  </a:cubicBezTo>
                  <a:cubicBezTo>
                    <a:pt x="116" y="151"/>
                    <a:pt x="125" y="142"/>
                    <a:pt x="130" y="134"/>
                  </a:cubicBezTo>
                  <a:lnTo>
                    <a:pt x="130" y="171"/>
                  </a:lnTo>
                  <a:cubicBezTo>
                    <a:pt x="133" y="177"/>
                    <a:pt x="130" y="183"/>
                    <a:pt x="128" y="189"/>
                  </a:cubicBezTo>
                  <a:cubicBezTo>
                    <a:pt x="128" y="194"/>
                    <a:pt x="125" y="197"/>
                    <a:pt x="122" y="203"/>
                  </a:cubicBezTo>
                  <a:cubicBezTo>
                    <a:pt x="116" y="206"/>
                    <a:pt x="110" y="209"/>
                    <a:pt x="107" y="212"/>
                  </a:cubicBezTo>
                  <a:cubicBezTo>
                    <a:pt x="99" y="212"/>
                    <a:pt x="93" y="215"/>
                    <a:pt x="87" y="215"/>
                  </a:cubicBezTo>
                  <a:cubicBezTo>
                    <a:pt x="78" y="215"/>
                    <a:pt x="70" y="212"/>
                    <a:pt x="61" y="212"/>
                  </a:cubicBezTo>
                  <a:cubicBezTo>
                    <a:pt x="52" y="209"/>
                    <a:pt x="44" y="206"/>
                    <a:pt x="35" y="203"/>
                  </a:cubicBezTo>
                  <a:cubicBezTo>
                    <a:pt x="32" y="203"/>
                    <a:pt x="29" y="203"/>
                    <a:pt x="26" y="206"/>
                  </a:cubicBezTo>
                  <a:cubicBezTo>
                    <a:pt x="23" y="206"/>
                    <a:pt x="20" y="209"/>
                    <a:pt x="20" y="215"/>
                  </a:cubicBezTo>
                  <a:cubicBezTo>
                    <a:pt x="17" y="218"/>
                    <a:pt x="17" y="221"/>
                    <a:pt x="20" y="223"/>
                  </a:cubicBezTo>
                  <a:cubicBezTo>
                    <a:pt x="20" y="226"/>
                    <a:pt x="23" y="229"/>
                    <a:pt x="26" y="229"/>
                  </a:cubicBezTo>
                  <a:cubicBezTo>
                    <a:pt x="35" y="232"/>
                    <a:pt x="46" y="235"/>
                    <a:pt x="55" y="238"/>
                  </a:cubicBezTo>
                  <a:cubicBezTo>
                    <a:pt x="67" y="238"/>
                    <a:pt x="75" y="241"/>
                    <a:pt x="87" y="241"/>
                  </a:cubicBezTo>
                  <a:cubicBezTo>
                    <a:pt x="96" y="241"/>
                    <a:pt x="107" y="238"/>
                    <a:pt x="116" y="235"/>
                  </a:cubicBezTo>
                  <a:cubicBezTo>
                    <a:pt x="125" y="232"/>
                    <a:pt x="133" y="229"/>
                    <a:pt x="139" y="223"/>
                  </a:cubicBezTo>
                  <a:cubicBezTo>
                    <a:pt x="145" y="218"/>
                    <a:pt x="151" y="209"/>
                    <a:pt x="154" y="203"/>
                  </a:cubicBezTo>
                  <a:cubicBezTo>
                    <a:pt x="157" y="192"/>
                    <a:pt x="159" y="183"/>
                    <a:pt x="159" y="174"/>
                  </a:cubicBezTo>
                  <a:lnTo>
                    <a:pt x="159" y="29"/>
                  </a:lnTo>
                  <a:lnTo>
                    <a:pt x="174" y="29"/>
                  </a:lnTo>
                  <a:cubicBezTo>
                    <a:pt x="177" y="29"/>
                    <a:pt x="180" y="29"/>
                    <a:pt x="180" y="26"/>
                  </a:cubicBezTo>
                  <a:cubicBezTo>
                    <a:pt x="183" y="24"/>
                    <a:pt x="186" y="21"/>
                    <a:pt x="183" y="18"/>
                  </a:cubicBezTo>
                  <a:cubicBezTo>
                    <a:pt x="186" y="15"/>
                    <a:pt x="183" y="9"/>
                    <a:pt x="180" y="9"/>
                  </a:cubicBezTo>
                  <a:cubicBezTo>
                    <a:pt x="180" y="7"/>
                    <a:pt x="178" y="5"/>
                    <a:pt x="176" y="5"/>
                  </a:cubicBezTo>
                  <a:cubicBezTo>
                    <a:pt x="176" y="5"/>
                    <a:pt x="175" y="5"/>
                    <a:pt x="174" y="6"/>
                  </a:cubicBezTo>
                  <a:lnTo>
                    <a:pt x="145" y="6"/>
                  </a:lnTo>
                  <a:cubicBezTo>
                    <a:pt x="144" y="5"/>
                    <a:pt x="143" y="5"/>
                    <a:pt x="142" y="5"/>
                  </a:cubicBezTo>
                  <a:cubicBezTo>
                    <a:pt x="140" y="5"/>
                    <a:pt x="138" y="7"/>
                    <a:pt x="136" y="9"/>
                  </a:cubicBezTo>
                  <a:cubicBezTo>
                    <a:pt x="133" y="9"/>
                    <a:pt x="133" y="15"/>
                    <a:pt x="133" y="18"/>
                  </a:cubicBezTo>
                  <a:lnTo>
                    <a:pt x="133" y="32"/>
                  </a:lnTo>
                  <a:cubicBezTo>
                    <a:pt x="128" y="21"/>
                    <a:pt x="119" y="15"/>
                    <a:pt x="107" y="9"/>
                  </a:cubicBezTo>
                  <a:cubicBezTo>
                    <a:pt x="99" y="3"/>
                    <a:pt x="87" y="0"/>
                    <a:pt x="75" y="0"/>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7" name="Google Shape;257;p60"/>
            <p:cNvSpPr/>
            <p:nvPr/>
          </p:nvSpPr>
          <p:spPr>
            <a:xfrm>
              <a:off x="1815041" y="2255800"/>
              <a:ext cx="11960" cy="14514"/>
            </a:xfrm>
            <a:custGeom>
              <a:avLst/>
              <a:gdLst/>
              <a:ahLst/>
              <a:cxnLst/>
              <a:rect l="l" t="t" r="r" b="b"/>
              <a:pathLst>
                <a:path w="192" h="233" extrusionOk="0">
                  <a:moveTo>
                    <a:pt x="12" y="1"/>
                  </a:moveTo>
                  <a:cubicBezTo>
                    <a:pt x="9" y="1"/>
                    <a:pt x="6" y="1"/>
                    <a:pt x="4" y="4"/>
                  </a:cubicBezTo>
                  <a:cubicBezTo>
                    <a:pt x="1" y="6"/>
                    <a:pt x="1" y="9"/>
                    <a:pt x="1" y="12"/>
                  </a:cubicBezTo>
                  <a:cubicBezTo>
                    <a:pt x="1" y="15"/>
                    <a:pt x="1" y="18"/>
                    <a:pt x="4" y="21"/>
                  </a:cubicBezTo>
                  <a:cubicBezTo>
                    <a:pt x="6" y="24"/>
                    <a:pt x="9" y="24"/>
                    <a:pt x="12" y="24"/>
                  </a:cubicBezTo>
                  <a:lnTo>
                    <a:pt x="27" y="24"/>
                  </a:lnTo>
                  <a:lnTo>
                    <a:pt x="27" y="206"/>
                  </a:lnTo>
                  <a:lnTo>
                    <a:pt x="12" y="206"/>
                  </a:lnTo>
                  <a:cubicBezTo>
                    <a:pt x="9" y="206"/>
                    <a:pt x="6" y="206"/>
                    <a:pt x="4" y="209"/>
                  </a:cubicBezTo>
                  <a:cubicBezTo>
                    <a:pt x="1" y="215"/>
                    <a:pt x="1" y="224"/>
                    <a:pt x="4" y="229"/>
                  </a:cubicBezTo>
                  <a:cubicBezTo>
                    <a:pt x="6" y="229"/>
                    <a:pt x="9" y="232"/>
                    <a:pt x="12" y="232"/>
                  </a:cubicBezTo>
                  <a:lnTo>
                    <a:pt x="67" y="232"/>
                  </a:lnTo>
                  <a:cubicBezTo>
                    <a:pt x="70" y="232"/>
                    <a:pt x="76" y="229"/>
                    <a:pt x="76" y="229"/>
                  </a:cubicBezTo>
                  <a:cubicBezTo>
                    <a:pt x="82" y="224"/>
                    <a:pt x="82" y="215"/>
                    <a:pt x="76" y="209"/>
                  </a:cubicBezTo>
                  <a:cubicBezTo>
                    <a:pt x="76" y="206"/>
                    <a:pt x="70" y="206"/>
                    <a:pt x="67" y="206"/>
                  </a:cubicBezTo>
                  <a:lnTo>
                    <a:pt x="53" y="206"/>
                  </a:lnTo>
                  <a:lnTo>
                    <a:pt x="53" y="157"/>
                  </a:lnTo>
                  <a:cubicBezTo>
                    <a:pt x="53" y="148"/>
                    <a:pt x="53" y="140"/>
                    <a:pt x="56" y="131"/>
                  </a:cubicBezTo>
                  <a:cubicBezTo>
                    <a:pt x="59" y="122"/>
                    <a:pt x="64" y="117"/>
                    <a:pt x="70" y="111"/>
                  </a:cubicBezTo>
                  <a:cubicBezTo>
                    <a:pt x="73" y="105"/>
                    <a:pt x="79" y="99"/>
                    <a:pt x="88" y="96"/>
                  </a:cubicBezTo>
                  <a:cubicBezTo>
                    <a:pt x="93" y="93"/>
                    <a:pt x="102" y="90"/>
                    <a:pt x="108" y="90"/>
                  </a:cubicBezTo>
                  <a:cubicBezTo>
                    <a:pt x="114" y="90"/>
                    <a:pt x="117" y="90"/>
                    <a:pt x="119" y="93"/>
                  </a:cubicBezTo>
                  <a:cubicBezTo>
                    <a:pt x="125" y="96"/>
                    <a:pt x="128" y="96"/>
                    <a:pt x="131" y="99"/>
                  </a:cubicBezTo>
                  <a:cubicBezTo>
                    <a:pt x="131" y="102"/>
                    <a:pt x="134" y="108"/>
                    <a:pt x="134" y="111"/>
                  </a:cubicBezTo>
                  <a:cubicBezTo>
                    <a:pt x="137" y="117"/>
                    <a:pt x="137" y="119"/>
                    <a:pt x="137" y="125"/>
                  </a:cubicBezTo>
                  <a:lnTo>
                    <a:pt x="137" y="206"/>
                  </a:lnTo>
                  <a:lnTo>
                    <a:pt x="122" y="206"/>
                  </a:lnTo>
                  <a:cubicBezTo>
                    <a:pt x="117" y="206"/>
                    <a:pt x="114" y="206"/>
                    <a:pt x="114" y="209"/>
                  </a:cubicBezTo>
                  <a:cubicBezTo>
                    <a:pt x="108" y="215"/>
                    <a:pt x="108" y="224"/>
                    <a:pt x="114" y="229"/>
                  </a:cubicBezTo>
                  <a:cubicBezTo>
                    <a:pt x="114" y="229"/>
                    <a:pt x="117" y="232"/>
                    <a:pt x="122" y="232"/>
                  </a:cubicBezTo>
                  <a:lnTo>
                    <a:pt x="180" y="232"/>
                  </a:lnTo>
                  <a:cubicBezTo>
                    <a:pt x="183" y="232"/>
                    <a:pt x="186" y="229"/>
                    <a:pt x="189" y="229"/>
                  </a:cubicBezTo>
                  <a:cubicBezTo>
                    <a:pt x="192" y="224"/>
                    <a:pt x="192" y="215"/>
                    <a:pt x="189" y="209"/>
                  </a:cubicBezTo>
                  <a:cubicBezTo>
                    <a:pt x="186" y="206"/>
                    <a:pt x="183" y="206"/>
                    <a:pt x="180" y="206"/>
                  </a:cubicBezTo>
                  <a:lnTo>
                    <a:pt x="166" y="206"/>
                  </a:lnTo>
                  <a:lnTo>
                    <a:pt x="166" y="122"/>
                  </a:lnTo>
                  <a:cubicBezTo>
                    <a:pt x="166" y="114"/>
                    <a:pt x="166" y="105"/>
                    <a:pt x="163" y="99"/>
                  </a:cubicBezTo>
                  <a:cubicBezTo>
                    <a:pt x="160" y="90"/>
                    <a:pt x="157" y="85"/>
                    <a:pt x="151" y="82"/>
                  </a:cubicBezTo>
                  <a:cubicBezTo>
                    <a:pt x="146" y="76"/>
                    <a:pt x="143" y="70"/>
                    <a:pt x="134" y="70"/>
                  </a:cubicBezTo>
                  <a:cubicBezTo>
                    <a:pt x="128" y="67"/>
                    <a:pt x="119" y="64"/>
                    <a:pt x="114" y="64"/>
                  </a:cubicBezTo>
                  <a:cubicBezTo>
                    <a:pt x="102" y="64"/>
                    <a:pt x="90" y="67"/>
                    <a:pt x="82" y="73"/>
                  </a:cubicBezTo>
                  <a:cubicBezTo>
                    <a:pt x="70" y="82"/>
                    <a:pt x="62" y="90"/>
                    <a:pt x="56" y="99"/>
                  </a:cubicBezTo>
                  <a:lnTo>
                    <a:pt x="56" y="12"/>
                  </a:lnTo>
                  <a:cubicBezTo>
                    <a:pt x="56" y="9"/>
                    <a:pt x="53" y="6"/>
                    <a:pt x="53" y="4"/>
                  </a:cubicBezTo>
                  <a:cubicBezTo>
                    <a:pt x="50" y="1"/>
                    <a:pt x="47" y="1"/>
                    <a:pt x="44"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8" name="Google Shape;258;p60"/>
            <p:cNvSpPr/>
            <p:nvPr/>
          </p:nvSpPr>
          <p:spPr>
            <a:xfrm>
              <a:off x="1828559" y="2256983"/>
              <a:ext cx="10901" cy="13704"/>
            </a:xfrm>
            <a:custGeom>
              <a:avLst/>
              <a:gdLst/>
              <a:ahLst/>
              <a:cxnLst/>
              <a:rect l="l" t="t" r="r" b="b"/>
              <a:pathLst>
                <a:path w="175" h="220" extrusionOk="0">
                  <a:moveTo>
                    <a:pt x="62" y="1"/>
                  </a:moveTo>
                  <a:cubicBezTo>
                    <a:pt x="59" y="1"/>
                    <a:pt x="55" y="3"/>
                    <a:pt x="53" y="5"/>
                  </a:cubicBezTo>
                  <a:cubicBezTo>
                    <a:pt x="53" y="5"/>
                    <a:pt x="50" y="8"/>
                    <a:pt x="50" y="14"/>
                  </a:cubicBezTo>
                  <a:lnTo>
                    <a:pt x="50" y="63"/>
                  </a:lnTo>
                  <a:lnTo>
                    <a:pt x="13" y="66"/>
                  </a:lnTo>
                  <a:cubicBezTo>
                    <a:pt x="10" y="66"/>
                    <a:pt x="7" y="66"/>
                    <a:pt x="4" y="69"/>
                  </a:cubicBezTo>
                  <a:cubicBezTo>
                    <a:pt x="1" y="74"/>
                    <a:pt x="1" y="80"/>
                    <a:pt x="4" y="89"/>
                  </a:cubicBezTo>
                  <a:lnTo>
                    <a:pt x="50" y="89"/>
                  </a:lnTo>
                  <a:lnTo>
                    <a:pt x="50" y="155"/>
                  </a:lnTo>
                  <a:cubicBezTo>
                    <a:pt x="50" y="164"/>
                    <a:pt x="50" y="173"/>
                    <a:pt x="53" y="182"/>
                  </a:cubicBezTo>
                  <a:cubicBezTo>
                    <a:pt x="56" y="190"/>
                    <a:pt x="59" y="196"/>
                    <a:pt x="65" y="202"/>
                  </a:cubicBezTo>
                  <a:cubicBezTo>
                    <a:pt x="68" y="208"/>
                    <a:pt x="73" y="210"/>
                    <a:pt x="82" y="213"/>
                  </a:cubicBezTo>
                  <a:cubicBezTo>
                    <a:pt x="91" y="216"/>
                    <a:pt x="99" y="219"/>
                    <a:pt x="108" y="219"/>
                  </a:cubicBezTo>
                  <a:cubicBezTo>
                    <a:pt x="111" y="219"/>
                    <a:pt x="117" y="216"/>
                    <a:pt x="123" y="216"/>
                  </a:cubicBezTo>
                  <a:cubicBezTo>
                    <a:pt x="128" y="216"/>
                    <a:pt x="134" y="213"/>
                    <a:pt x="140" y="213"/>
                  </a:cubicBezTo>
                  <a:lnTo>
                    <a:pt x="154" y="205"/>
                  </a:lnTo>
                  <a:lnTo>
                    <a:pt x="169" y="199"/>
                  </a:lnTo>
                  <a:cubicBezTo>
                    <a:pt x="172" y="196"/>
                    <a:pt x="175" y="193"/>
                    <a:pt x="175" y="193"/>
                  </a:cubicBezTo>
                  <a:cubicBezTo>
                    <a:pt x="175" y="187"/>
                    <a:pt x="175" y="184"/>
                    <a:pt x="172" y="182"/>
                  </a:cubicBezTo>
                  <a:cubicBezTo>
                    <a:pt x="172" y="179"/>
                    <a:pt x="169" y="176"/>
                    <a:pt x="166" y="173"/>
                  </a:cubicBezTo>
                  <a:lnTo>
                    <a:pt x="157" y="173"/>
                  </a:lnTo>
                  <a:cubicBezTo>
                    <a:pt x="149" y="179"/>
                    <a:pt x="140" y="182"/>
                    <a:pt x="131" y="187"/>
                  </a:cubicBezTo>
                  <a:cubicBezTo>
                    <a:pt x="125" y="190"/>
                    <a:pt x="117" y="190"/>
                    <a:pt x="108" y="190"/>
                  </a:cubicBezTo>
                  <a:cubicBezTo>
                    <a:pt x="102" y="190"/>
                    <a:pt x="97" y="190"/>
                    <a:pt x="94" y="187"/>
                  </a:cubicBezTo>
                  <a:cubicBezTo>
                    <a:pt x="88" y="187"/>
                    <a:pt x="85" y="184"/>
                    <a:pt x="82" y="182"/>
                  </a:cubicBezTo>
                  <a:cubicBezTo>
                    <a:pt x="79" y="179"/>
                    <a:pt x="79" y="173"/>
                    <a:pt x="76" y="170"/>
                  </a:cubicBezTo>
                  <a:cubicBezTo>
                    <a:pt x="76" y="164"/>
                    <a:pt x="76" y="158"/>
                    <a:pt x="76" y="153"/>
                  </a:cubicBezTo>
                  <a:lnTo>
                    <a:pt x="76" y="89"/>
                  </a:lnTo>
                  <a:lnTo>
                    <a:pt x="149" y="89"/>
                  </a:lnTo>
                  <a:cubicBezTo>
                    <a:pt x="154" y="89"/>
                    <a:pt x="157" y="89"/>
                    <a:pt x="157" y="86"/>
                  </a:cubicBezTo>
                  <a:cubicBezTo>
                    <a:pt x="163" y="80"/>
                    <a:pt x="163" y="74"/>
                    <a:pt x="157" y="69"/>
                  </a:cubicBezTo>
                  <a:cubicBezTo>
                    <a:pt x="157" y="67"/>
                    <a:pt x="156" y="64"/>
                    <a:pt x="153" y="64"/>
                  </a:cubicBezTo>
                  <a:cubicBezTo>
                    <a:pt x="152" y="64"/>
                    <a:pt x="150" y="65"/>
                    <a:pt x="149" y="66"/>
                  </a:cubicBezTo>
                  <a:lnTo>
                    <a:pt x="76" y="66"/>
                  </a:lnTo>
                  <a:lnTo>
                    <a:pt x="76" y="14"/>
                  </a:lnTo>
                  <a:cubicBezTo>
                    <a:pt x="79" y="8"/>
                    <a:pt x="76" y="5"/>
                    <a:pt x="73" y="5"/>
                  </a:cubicBezTo>
                  <a:cubicBezTo>
                    <a:pt x="71" y="3"/>
                    <a:pt x="69" y="1"/>
                    <a:pt x="67" y="1"/>
                  </a:cubicBezTo>
                  <a:cubicBezTo>
                    <a:pt x="66" y="1"/>
                    <a:pt x="66" y="1"/>
                    <a:pt x="65" y="2"/>
                  </a:cubicBezTo>
                  <a:cubicBezTo>
                    <a:pt x="64" y="1"/>
                    <a:pt x="63" y="1"/>
                    <a:pt x="62"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9" name="Google Shape;259;p60"/>
            <p:cNvSpPr/>
            <p:nvPr/>
          </p:nvSpPr>
          <p:spPr>
            <a:xfrm>
              <a:off x="1790685" y="1960032"/>
              <a:ext cx="91009" cy="106707"/>
            </a:xfrm>
            <a:custGeom>
              <a:avLst/>
              <a:gdLst/>
              <a:ahLst/>
              <a:cxnLst/>
              <a:rect l="l" t="t" r="r" b="b"/>
              <a:pathLst>
                <a:path w="1461" h="1713" extrusionOk="0">
                  <a:moveTo>
                    <a:pt x="725" y="467"/>
                  </a:moveTo>
                  <a:cubicBezTo>
                    <a:pt x="820" y="467"/>
                    <a:pt x="864" y="522"/>
                    <a:pt x="864" y="630"/>
                  </a:cubicBezTo>
                  <a:cubicBezTo>
                    <a:pt x="864" y="737"/>
                    <a:pt x="823" y="800"/>
                    <a:pt x="739" y="800"/>
                  </a:cubicBezTo>
                  <a:lnTo>
                    <a:pt x="594" y="800"/>
                  </a:lnTo>
                  <a:lnTo>
                    <a:pt x="594" y="467"/>
                  </a:lnTo>
                  <a:close/>
                  <a:moveTo>
                    <a:pt x="1" y="1"/>
                  </a:moveTo>
                  <a:lnTo>
                    <a:pt x="1" y="1713"/>
                  </a:lnTo>
                  <a:lnTo>
                    <a:pt x="594" y="1713"/>
                  </a:lnTo>
                  <a:lnTo>
                    <a:pt x="594" y="1270"/>
                  </a:lnTo>
                  <a:lnTo>
                    <a:pt x="739" y="1270"/>
                  </a:lnTo>
                  <a:lnTo>
                    <a:pt x="742" y="1273"/>
                  </a:lnTo>
                  <a:lnTo>
                    <a:pt x="838" y="1713"/>
                  </a:lnTo>
                  <a:lnTo>
                    <a:pt x="1440" y="1713"/>
                  </a:lnTo>
                  <a:lnTo>
                    <a:pt x="1272" y="1131"/>
                  </a:lnTo>
                  <a:cubicBezTo>
                    <a:pt x="1394" y="1029"/>
                    <a:pt x="1461" y="873"/>
                    <a:pt x="1461" y="632"/>
                  </a:cubicBezTo>
                  <a:cubicBezTo>
                    <a:pt x="1461" y="117"/>
                    <a:pt x="1220" y="1"/>
                    <a:pt x="722"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0" name="Google Shape;260;p60"/>
            <p:cNvSpPr/>
            <p:nvPr/>
          </p:nvSpPr>
          <p:spPr>
            <a:xfrm>
              <a:off x="1886865" y="1957914"/>
              <a:ext cx="101848" cy="110818"/>
            </a:xfrm>
            <a:custGeom>
              <a:avLst/>
              <a:gdLst/>
              <a:ahLst/>
              <a:cxnLst/>
              <a:rect l="l" t="t" r="r" b="b"/>
              <a:pathLst>
                <a:path w="1635" h="1779" extrusionOk="0">
                  <a:moveTo>
                    <a:pt x="817" y="481"/>
                  </a:moveTo>
                  <a:cubicBezTo>
                    <a:pt x="1014" y="481"/>
                    <a:pt x="1035" y="626"/>
                    <a:pt x="1035" y="890"/>
                  </a:cubicBezTo>
                  <a:cubicBezTo>
                    <a:pt x="1035" y="1150"/>
                    <a:pt x="1006" y="1298"/>
                    <a:pt x="817" y="1298"/>
                  </a:cubicBezTo>
                  <a:cubicBezTo>
                    <a:pt x="629" y="1298"/>
                    <a:pt x="600" y="1153"/>
                    <a:pt x="600" y="890"/>
                  </a:cubicBezTo>
                  <a:cubicBezTo>
                    <a:pt x="600" y="626"/>
                    <a:pt x="629" y="481"/>
                    <a:pt x="817" y="481"/>
                  </a:cubicBezTo>
                  <a:close/>
                  <a:moveTo>
                    <a:pt x="817" y="0"/>
                  </a:moveTo>
                  <a:cubicBezTo>
                    <a:pt x="247" y="0"/>
                    <a:pt x="1" y="264"/>
                    <a:pt x="1" y="890"/>
                  </a:cubicBezTo>
                  <a:cubicBezTo>
                    <a:pt x="1" y="1512"/>
                    <a:pt x="255" y="1779"/>
                    <a:pt x="817" y="1779"/>
                  </a:cubicBezTo>
                  <a:cubicBezTo>
                    <a:pt x="1388" y="1779"/>
                    <a:pt x="1634" y="1512"/>
                    <a:pt x="1634" y="890"/>
                  </a:cubicBezTo>
                  <a:cubicBezTo>
                    <a:pt x="1634" y="264"/>
                    <a:pt x="1388" y="0"/>
                    <a:pt x="817"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1" name="Google Shape;261;p60"/>
            <p:cNvSpPr/>
            <p:nvPr/>
          </p:nvSpPr>
          <p:spPr>
            <a:xfrm>
              <a:off x="1995878" y="1960032"/>
              <a:ext cx="126703" cy="106707"/>
            </a:xfrm>
            <a:custGeom>
              <a:avLst/>
              <a:gdLst/>
              <a:ahLst/>
              <a:cxnLst/>
              <a:rect l="l" t="t" r="r" b="b"/>
              <a:pathLst>
                <a:path w="2034" h="1713" extrusionOk="0">
                  <a:moveTo>
                    <a:pt x="0" y="1"/>
                  </a:moveTo>
                  <a:lnTo>
                    <a:pt x="0" y="1713"/>
                  </a:lnTo>
                  <a:lnTo>
                    <a:pt x="594" y="1713"/>
                  </a:lnTo>
                  <a:lnTo>
                    <a:pt x="594" y="832"/>
                  </a:lnTo>
                  <a:lnTo>
                    <a:pt x="623" y="832"/>
                  </a:lnTo>
                  <a:lnTo>
                    <a:pt x="768" y="1696"/>
                  </a:lnTo>
                  <a:lnTo>
                    <a:pt x="1263" y="1696"/>
                  </a:lnTo>
                  <a:lnTo>
                    <a:pt x="1411" y="832"/>
                  </a:lnTo>
                  <a:lnTo>
                    <a:pt x="1440" y="832"/>
                  </a:lnTo>
                  <a:lnTo>
                    <a:pt x="1440" y="1713"/>
                  </a:lnTo>
                  <a:lnTo>
                    <a:pt x="2034" y="1713"/>
                  </a:lnTo>
                  <a:lnTo>
                    <a:pt x="2034" y="1"/>
                  </a:lnTo>
                  <a:lnTo>
                    <a:pt x="1127" y="1"/>
                  </a:lnTo>
                  <a:lnTo>
                    <a:pt x="1017" y="656"/>
                  </a:lnTo>
                  <a:lnTo>
                    <a:pt x="884" y="1"/>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2" name="Google Shape;262;p60"/>
            <p:cNvSpPr/>
            <p:nvPr/>
          </p:nvSpPr>
          <p:spPr>
            <a:xfrm>
              <a:off x="1894278" y="2086362"/>
              <a:ext cx="14327" cy="17317"/>
            </a:xfrm>
            <a:custGeom>
              <a:avLst/>
              <a:gdLst/>
              <a:ahLst/>
              <a:cxnLst/>
              <a:rect l="l" t="t" r="r" b="b"/>
              <a:pathLst>
                <a:path w="230" h="278" extrusionOk="0">
                  <a:moveTo>
                    <a:pt x="15" y="1"/>
                  </a:moveTo>
                  <a:cubicBezTo>
                    <a:pt x="12" y="1"/>
                    <a:pt x="6" y="1"/>
                    <a:pt x="3" y="4"/>
                  </a:cubicBezTo>
                  <a:cubicBezTo>
                    <a:pt x="0" y="9"/>
                    <a:pt x="0" y="12"/>
                    <a:pt x="0" y="18"/>
                  </a:cubicBezTo>
                  <a:lnTo>
                    <a:pt x="0" y="105"/>
                  </a:lnTo>
                  <a:cubicBezTo>
                    <a:pt x="0" y="108"/>
                    <a:pt x="3" y="114"/>
                    <a:pt x="6" y="117"/>
                  </a:cubicBezTo>
                  <a:cubicBezTo>
                    <a:pt x="9" y="119"/>
                    <a:pt x="12" y="119"/>
                    <a:pt x="18" y="119"/>
                  </a:cubicBezTo>
                  <a:cubicBezTo>
                    <a:pt x="23" y="119"/>
                    <a:pt x="26" y="119"/>
                    <a:pt x="32" y="117"/>
                  </a:cubicBezTo>
                  <a:cubicBezTo>
                    <a:pt x="35" y="114"/>
                    <a:pt x="35" y="108"/>
                    <a:pt x="35" y="105"/>
                  </a:cubicBezTo>
                  <a:lnTo>
                    <a:pt x="35" y="33"/>
                  </a:lnTo>
                  <a:lnTo>
                    <a:pt x="99" y="33"/>
                  </a:lnTo>
                  <a:lnTo>
                    <a:pt x="99" y="244"/>
                  </a:lnTo>
                  <a:lnTo>
                    <a:pt x="44" y="244"/>
                  </a:lnTo>
                  <a:cubicBezTo>
                    <a:pt x="41" y="244"/>
                    <a:pt x="35" y="247"/>
                    <a:pt x="32" y="250"/>
                  </a:cubicBezTo>
                  <a:cubicBezTo>
                    <a:pt x="29" y="256"/>
                    <a:pt x="29" y="264"/>
                    <a:pt x="32" y="273"/>
                  </a:cubicBezTo>
                  <a:cubicBezTo>
                    <a:pt x="34" y="275"/>
                    <a:pt x="38" y="277"/>
                    <a:pt x="41" y="277"/>
                  </a:cubicBezTo>
                  <a:cubicBezTo>
                    <a:pt x="42" y="277"/>
                    <a:pt x="43" y="277"/>
                    <a:pt x="44" y="276"/>
                  </a:cubicBezTo>
                  <a:lnTo>
                    <a:pt x="189" y="276"/>
                  </a:lnTo>
                  <a:cubicBezTo>
                    <a:pt x="189" y="277"/>
                    <a:pt x="191" y="277"/>
                    <a:pt x="192" y="277"/>
                  </a:cubicBezTo>
                  <a:cubicBezTo>
                    <a:pt x="195" y="277"/>
                    <a:pt x="198" y="275"/>
                    <a:pt x="200" y="273"/>
                  </a:cubicBezTo>
                  <a:cubicBezTo>
                    <a:pt x="203" y="264"/>
                    <a:pt x="203" y="256"/>
                    <a:pt x="200" y="250"/>
                  </a:cubicBezTo>
                  <a:cubicBezTo>
                    <a:pt x="197" y="247"/>
                    <a:pt x="192" y="244"/>
                    <a:pt x="189" y="244"/>
                  </a:cubicBezTo>
                  <a:lnTo>
                    <a:pt x="134" y="244"/>
                  </a:lnTo>
                  <a:lnTo>
                    <a:pt x="134" y="33"/>
                  </a:lnTo>
                  <a:lnTo>
                    <a:pt x="194" y="33"/>
                  </a:lnTo>
                  <a:lnTo>
                    <a:pt x="194" y="105"/>
                  </a:lnTo>
                  <a:cubicBezTo>
                    <a:pt x="194" y="108"/>
                    <a:pt x="197" y="114"/>
                    <a:pt x="200" y="117"/>
                  </a:cubicBezTo>
                  <a:cubicBezTo>
                    <a:pt x="203" y="119"/>
                    <a:pt x="209" y="119"/>
                    <a:pt x="212" y="119"/>
                  </a:cubicBezTo>
                  <a:cubicBezTo>
                    <a:pt x="218" y="119"/>
                    <a:pt x="223" y="119"/>
                    <a:pt x="226" y="117"/>
                  </a:cubicBezTo>
                  <a:cubicBezTo>
                    <a:pt x="229" y="114"/>
                    <a:pt x="229" y="108"/>
                    <a:pt x="229" y="105"/>
                  </a:cubicBezTo>
                  <a:lnTo>
                    <a:pt x="229" y="18"/>
                  </a:lnTo>
                  <a:cubicBezTo>
                    <a:pt x="229" y="12"/>
                    <a:pt x="229" y="9"/>
                    <a:pt x="226" y="4"/>
                  </a:cubicBezTo>
                  <a:cubicBezTo>
                    <a:pt x="223" y="1"/>
                    <a:pt x="220" y="1"/>
                    <a:pt x="215"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3" name="Google Shape;263;p60"/>
            <p:cNvSpPr/>
            <p:nvPr/>
          </p:nvSpPr>
          <p:spPr>
            <a:xfrm>
              <a:off x="1911596" y="2086051"/>
              <a:ext cx="15573" cy="17878"/>
            </a:xfrm>
            <a:custGeom>
              <a:avLst/>
              <a:gdLst/>
              <a:ahLst/>
              <a:cxnLst/>
              <a:rect l="l" t="t" r="r" b="b"/>
              <a:pathLst>
                <a:path w="250" h="287" extrusionOk="0">
                  <a:moveTo>
                    <a:pt x="124" y="35"/>
                  </a:moveTo>
                  <a:cubicBezTo>
                    <a:pt x="136" y="35"/>
                    <a:pt x="148" y="38"/>
                    <a:pt x="160" y="43"/>
                  </a:cubicBezTo>
                  <a:cubicBezTo>
                    <a:pt x="171" y="46"/>
                    <a:pt x="180" y="55"/>
                    <a:pt x="186" y="64"/>
                  </a:cubicBezTo>
                  <a:cubicBezTo>
                    <a:pt x="194" y="75"/>
                    <a:pt x="200" y="87"/>
                    <a:pt x="203" y="98"/>
                  </a:cubicBezTo>
                  <a:cubicBezTo>
                    <a:pt x="209" y="113"/>
                    <a:pt x="209" y="127"/>
                    <a:pt x="209" y="145"/>
                  </a:cubicBezTo>
                  <a:cubicBezTo>
                    <a:pt x="209" y="159"/>
                    <a:pt x="209" y="174"/>
                    <a:pt x="203" y="188"/>
                  </a:cubicBezTo>
                  <a:cubicBezTo>
                    <a:pt x="200" y="203"/>
                    <a:pt x="194" y="214"/>
                    <a:pt x="186" y="226"/>
                  </a:cubicBezTo>
                  <a:cubicBezTo>
                    <a:pt x="180" y="235"/>
                    <a:pt x="171" y="243"/>
                    <a:pt x="160" y="246"/>
                  </a:cubicBezTo>
                  <a:cubicBezTo>
                    <a:pt x="148" y="252"/>
                    <a:pt x="136" y="255"/>
                    <a:pt x="124" y="255"/>
                  </a:cubicBezTo>
                  <a:cubicBezTo>
                    <a:pt x="111" y="255"/>
                    <a:pt x="99" y="252"/>
                    <a:pt x="87" y="246"/>
                  </a:cubicBezTo>
                  <a:cubicBezTo>
                    <a:pt x="76" y="243"/>
                    <a:pt x="67" y="235"/>
                    <a:pt x="61" y="226"/>
                  </a:cubicBezTo>
                  <a:cubicBezTo>
                    <a:pt x="53" y="214"/>
                    <a:pt x="47" y="203"/>
                    <a:pt x="44" y="188"/>
                  </a:cubicBezTo>
                  <a:cubicBezTo>
                    <a:pt x="38" y="174"/>
                    <a:pt x="38" y="159"/>
                    <a:pt x="38" y="145"/>
                  </a:cubicBezTo>
                  <a:cubicBezTo>
                    <a:pt x="38" y="127"/>
                    <a:pt x="38" y="113"/>
                    <a:pt x="44" y="98"/>
                  </a:cubicBezTo>
                  <a:cubicBezTo>
                    <a:pt x="47" y="87"/>
                    <a:pt x="53" y="75"/>
                    <a:pt x="61" y="64"/>
                  </a:cubicBezTo>
                  <a:cubicBezTo>
                    <a:pt x="67" y="55"/>
                    <a:pt x="76" y="46"/>
                    <a:pt x="87" y="43"/>
                  </a:cubicBezTo>
                  <a:cubicBezTo>
                    <a:pt x="99" y="38"/>
                    <a:pt x="111" y="35"/>
                    <a:pt x="124" y="35"/>
                  </a:cubicBezTo>
                  <a:close/>
                  <a:moveTo>
                    <a:pt x="124" y="1"/>
                  </a:moveTo>
                  <a:cubicBezTo>
                    <a:pt x="106" y="1"/>
                    <a:pt x="89" y="4"/>
                    <a:pt x="73" y="11"/>
                  </a:cubicBezTo>
                  <a:cubicBezTo>
                    <a:pt x="58" y="17"/>
                    <a:pt x="44" y="26"/>
                    <a:pt x="35" y="40"/>
                  </a:cubicBezTo>
                  <a:cubicBezTo>
                    <a:pt x="24" y="52"/>
                    <a:pt x="15" y="69"/>
                    <a:pt x="9" y="84"/>
                  </a:cubicBezTo>
                  <a:cubicBezTo>
                    <a:pt x="3" y="104"/>
                    <a:pt x="0" y="124"/>
                    <a:pt x="0" y="145"/>
                  </a:cubicBezTo>
                  <a:cubicBezTo>
                    <a:pt x="0" y="165"/>
                    <a:pt x="3" y="182"/>
                    <a:pt x="9" y="203"/>
                  </a:cubicBezTo>
                  <a:cubicBezTo>
                    <a:pt x="15" y="220"/>
                    <a:pt x="24" y="235"/>
                    <a:pt x="35" y="249"/>
                  </a:cubicBezTo>
                  <a:cubicBezTo>
                    <a:pt x="44" y="261"/>
                    <a:pt x="58" y="269"/>
                    <a:pt x="73" y="278"/>
                  </a:cubicBezTo>
                  <a:cubicBezTo>
                    <a:pt x="89" y="284"/>
                    <a:pt x="106" y="287"/>
                    <a:pt x="124" y="287"/>
                  </a:cubicBezTo>
                  <a:cubicBezTo>
                    <a:pt x="141" y="287"/>
                    <a:pt x="158" y="284"/>
                    <a:pt x="174" y="278"/>
                  </a:cubicBezTo>
                  <a:cubicBezTo>
                    <a:pt x="189" y="269"/>
                    <a:pt x="200" y="261"/>
                    <a:pt x="212" y="249"/>
                  </a:cubicBezTo>
                  <a:cubicBezTo>
                    <a:pt x="223" y="235"/>
                    <a:pt x="232" y="220"/>
                    <a:pt x="238" y="203"/>
                  </a:cubicBezTo>
                  <a:cubicBezTo>
                    <a:pt x="250" y="165"/>
                    <a:pt x="250" y="124"/>
                    <a:pt x="238" y="84"/>
                  </a:cubicBezTo>
                  <a:cubicBezTo>
                    <a:pt x="232" y="69"/>
                    <a:pt x="223" y="52"/>
                    <a:pt x="212" y="40"/>
                  </a:cubicBezTo>
                  <a:cubicBezTo>
                    <a:pt x="200" y="26"/>
                    <a:pt x="189" y="17"/>
                    <a:pt x="174" y="11"/>
                  </a:cubicBezTo>
                  <a:cubicBezTo>
                    <a:pt x="158" y="4"/>
                    <a:pt x="141" y="1"/>
                    <a:pt x="124"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4" name="Google Shape;264;p60"/>
            <p:cNvSpPr/>
            <p:nvPr/>
          </p:nvSpPr>
          <p:spPr>
            <a:xfrm>
              <a:off x="1947165" y="2086362"/>
              <a:ext cx="16445" cy="17380"/>
            </a:xfrm>
            <a:custGeom>
              <a:avLst/>
              <a:gdLst/>
              <a:ahLst/>
              <a:cxnLst/>
              <a:rect l="l" t="t" r="r" b="b"/>
              <a:pathLst>
                <a:path w="264" h="279" extrusionOk="0">
                  <a:moveTo>
                    <a:pt x="130" y="30"/>
                  </a:moveTo>
                  <a:cubicBezTo>
                    <a:pt x="145" y="30"/>
                    <a:pt x="159" y="33"/>
                    <a:pt x="174" y="44"/>
                  </a:cubicBezTo>
                  <a:cubicBezTo>
                    <a:pt x="185" y="53"/>
                    <a:pt x="191" y="64"/>
                    <a:pt x="188" y="79"/>
                  </a:cubicBezTo>
                  <a:cubicBezTo>
                    <a:pt x="188" y="88"/>
                    <a:pt x="188" y="93"/>
                    <a:pt x="185" y="99"/>
                  </a:cubicBezTo>
                  <a:cubicBezTo>
                    <a:pt x="183" y="105"/>
                    <a:pt x="177" y="111"/>
                    <a:pt x="174" y="114"/>
                  </a:cubicBezTo>
                  <a:cubicBezTo>
                    <a:pt x="165" y="119"/>
                    <a:pt x="159" y="122"/>
                    <a:pt x="154" y="122"/>
                  </a:cubicBezTo>
                  <a:cubicBezTo>
                    <a:pt x="145" y="125"/>
                    <a:pt x="136" y="125"/>
                    <a:pt x="128" y="125"/>
                  </a:cubicBezTo>
                  <a:lnTo>
                    <a:pt x="78" y="125"/>
                  </a:lnTo>
                  <a:lnTo>
                    <a:pt x="78" y="33"/>
                  </a:lnTo>
                  <a:lnTo>
                    <a:pt x="130" y="30"/>
                  </a:lnTo>
                  <a:close/>
                  <a:moveTo>
                    <a:pt x="15" y="1"/>
                  </a:moveTo>
                  <a:cubicBezTo>
                    <a:pt x="12" y="1"/>
                    <a:pt x="6" y="1"/>
                    <a:pt x="3" y="4"/>
                  </a:cubicBezTo>
                  <a:cubicBezTo>
                    <a:pt x="0" y="12"/>
                    <a:pt x="0" y="21"/>
                    <a:pt x="3" y="30"/>
                  </a:cubicBezTo>
                  <a:cubicBezTo>
                    <a:pt x="6" y="33"/>
                    <a:pt x="12" y="33"/>
                    <a:pt x="15" y="33"/>
                  </a:cubicBezTo>
                  <a:lnTo>
                    <a:pt x="44" y="33"/>
                  </a:lnTo>
                  <a:lnTo>
                    <a:pt x="44" y="247"/>
                  </a:lnTo>
                  <a:lnTo>
                    <a:pt x="15" y="247"/>
                  </a:lnTo>
                  <a:cubicBezTo>
                    <a:pt x="12" y="247"/>
                    <a:pt x="6" y="247"/>
                    <a:pt x="3" y="250"/>
                  </a:cubicBezTo>
                  <a:cubicBezTo>
                    <a:pt x="0" y="258"/>
                    <a:pt x="0" y="267"/>
                    <a:pt x="3" y="276"/>
                  </a:cubicBezTo>
                  <a:cubicBezTo>
                    <a:pt x="6" y="279"/>
                    <a:pt x="12" y="279"/>
                    <a:pt x="15" y="279"/>
                  </a:cubicBezTo>
                  <a:lnTo>
                    <a:pt x="107" y="279"/>
                  </a:lnTo>
                  <a:cubicBezTo>
                    <a:pt x="113" y="279"/>
                    <a:pt x="116" y="279"/>
                    <a:pt x="119" y="276"/>
                  </a:cubicBezTo>
                  <a:cubicBezTo>
                    <a:pt x="125" y="267"/>
                    <a:pt x="125" y="258"/>
                    <a:pt x="119" y="250"/>
                  </a:cubicBezTo>
                  <a:cubicBezTo>
                    <a:pt x="116" y="247"/>
                    <a:pt x="113" y="247"/>
                    <a:pt x="107" y="247"/>
                  </a:cubicBezTo>
                  <a:lnTo>
                    <a:pt x="78" y="247"/>
                  </a:lnTo>
                  <a:lnTo>
                    <a:pt x="78" y="157"/>
                  </a:lnTo>
                  <a:lnTo>
                    <a:pt x="113" y="157"/>
                  </a:lnTo>
                  <a:cubicBezTo>
                    <a:pt x="122" y="160"/>
                    <a:pt x="133" y="163"/>
                    <a:pt x="142" y="172"/>
                  </a:cubicBezTo>
                  <a:cubicBezTo>
                    <a:pt x="148" y="174"/>
                    <a:pt x="151" y="177"/>
                    <a:pt x="154" y="183"/>
                  </a:cubicBezTo>
                  <a:cubicBezTo>
                    <a:pt x="156" y="189"/>
                    <a:pt x="162" y="192"/>
                    <a:pt x="165" y="198"/>
                  </a:cubicBezTo>
                  <a:lnTo>
                    <a:pt x="174" y="212"/>
                  </a:lnTo>
                  <a:lnTo>
                    <a:pt x="183" y="230"/>
                  </a:lnTo>
                  <a:cubicBezTo>
                    <a:pt x="185" y="235"/>
                    <a:pt x="188" y="238"/>
                    <a:pt x="191" y="244"/>
                  </a:cubicBezTo>
                  <a:cubicBezTo>
                    <a:pt x="197" y="253"/>
                    <a:pt x="203" y="261"/>
                    <a:pt x="212" y="270"/>
                  </a:cubicBezTo>
                  <a:cubicBezTo>
                    <a:pt x="217" y="273"/>
                    <a:pt x="226" y="276"/>
                    <a:pt x="232" y="276"/>
                  </a:cubicBezTo>
                  <a:lnTo>
                    <a:pt x="249" y="276"/>
                  </a:lnTo>
                  <a:cubicBezTo>
                    <a:pt x="250" y="277"/>
                    <a:pt x="251" y="277"/>
                    <a:pt x="252" y="277"/>
                  </a:cubicBezTo>
                  <a:cubicBezTo>
                    <a:pt x="255" y="277"/>
                    <a:pt x="259" y="275"/>
                    <a:pt x="261" y="273"/>
                  </a:cubicBezTo>
                  <a:cubicBezTo>
                    <a:pt x="264" y="264"/>
                    <a:pt x="264" y="256"/>
                    <a:pt x="261" y="250"/>
                  </a:cubicBezTo>
                  <a:cubicBezTo>
                    <a:pt x="255" y="247"/>
                    <a:pt x="252" y="244"/>
                    <a:pt x="249" y="244"/>
                  </a:cubicBezTo>
                  <a:lnTo>
                    <a:pt x="243" y="244"/>
                  </a:lnTo>
                  <a:cubicBezTo>
                    <a:pt x="238" y="244"/>
                    <a:pt x="235" y="244"/>
                    <a:pt x="232" y="241"/>
                  </a:cubicBezTo>
                  <a:cubicBezTo>
                    <a:pt x="226" y="235"/>
                    <a:pt x="223" y="230"/>
                    <a:pt x="220" y="224"/>
                  </a:cubicBezTo>
                  <a:lnTo>
                    <a:pt x="212" y="209"/>
                  </a:lnTo>
                  <a:lnTo>
                    <a:pt x="203" y="195"/>
                  </a:lnTo>
                  <a:cubicBezTo>
                    <a:pt x="200" y="189"/>
                    <a:pt x="197" y="183"/>
                    <a:pt x="194" y="180"/>
                  </a:cubicBezTo>
                  <a:cubicBezTo>
                    <a:pt x="188" y="174"/>
                    <a:pt x="185" y="169"/>
                    <a:pt x="183" y="166"/>
                  </a:cubicBezTo>
                  <a:cubicBezTo>
                    <a:pt x="180" y="163"/>
                    <a:pt x="174" y="160"/>
                    <a:pt x="171" y="157"/>
                  </a:cubicBezTo>
                  <a:cubicBezTo>
                    <a:pt x="168" y="154"/>
                    <a:pt x="165" y="151"/>
                    <a:pt x="159" y="148"/>
                  </a:cubicBezTo>
                  <a:cubicBezTo>
                    <a:pt x="171" y="148"/>
                    <a:pt x="180" y="143"/>
                    <a:pt x="188" y="140"/>
                  </a:cubicBezTo>
                  <a:cubicBezTo>
                    <a:pt x="194" y="137"/>
                    <a:pt x="203" y="131"/>
                    <a:pt x="209" y="125"/>
                  </a:cubicBezTo>
                  <a:cubicBezTo>
                    <a:pt x="214" y="119"/>
                    <a:pt x="217" y="111"/>
                    <a:pt x="220" y="105"/>
                  </a:cubicBezTo>
                  <a:cubicBezTo>
                    <a:pt x="223" y="96"/>
                    <a:pt x="226" y="88"/>
                    <a:pt x="226" y="79"/>
                  </a:cubicBezTo>
                  <a:cubicBezTo>
                    <a:pt x="226" y="67"/>
                    <a:pt x="223" y="56"/>
                    <a:pt x="220" y="47"/>
                  </a:cubicBezTo>
                  <a:cubicBezTo>
                    <a:pt x="214" y="38"/>
                    <a:pt x="209" y="30"/>
                    <a:pt x="203" y="21"/>
                  </a:cubicBezTo>
                  <a:cubicBezTo>
                    <a:pt x="194" y="15"/>
                    <a:pt x="183" y="9"/>
                    <a:pt x="174" y="6"/>
                  </a:cubicBezTo>
                  <a:cubicBezTo>
                    <a:pt x="159" y="1"/>
                    <a:pt x="145" y="1"/>
                    <a:pt x="133"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5" name="Google Shape;265;p60"/>
            <p:cNvSpPr/>
            <p:nvPr/>
          </p:nvSpPr>
          <p:spPr>
            <a:xfrm>
              <a:off x="1964981" y="2085988"/>
              <a:ext cx="15573" cy="17940"/>
            </a:xfrm>
            <a:custGeom>
              <a:avLst/>
              <a:gdLst/>
              <a:ahLst/>
              <a:cxnLst/>
              <a:rect l="l" t="t" r="r" b="b"/>
              <a:pathLst>
                <a:path w="250" h="288" extrusionOk="0">
                  <a:moveTo>
                    <a:pt x="125" y="36"/>
                  </a:moveTo>
                  <a:cubicBezTo>
                    <a:pt x="137" y="36"/>
                    <a:pt x="149" y="39"/>
                    <a:pt x="160" y="44"/>
                  </a:cubicBezTo>
                  <a:cubicBezTo>
                    <a:pt x="172" y="47"/>
                    <a:pt x="180" y="56"/>
                    <a:pt x="189" y="65"/>
                  </a:cubicBezTo>
                  <a:cubicBezTo>
                    <a:pt x="195" y="76"/>
                    <a:pt x="201" y="88"/>
                    <a:pt x="206" y="99"/>
                  </a:cubicBezTo>
                  <a:cubicBezTo>
                    <a:pt x="209" y="114"/>
                    <a:pt x="212" y="128"/>
                    <a:pt x="212" y="146"/>
                  </a:cubicBezTo>
                  <a:cubicBezTo>
                    <a:pt x="212" y="160"/>
                    <a:pt x="209" y="175"/>
                    <a:pt x="206" y="189"/>
                  </a:cubicBezTo>
                  <a:cubicBezTo>
                    <a:pt x="204" y="204"/>
                    <a:pt x="195" y="215"/>
                    <a:pt x="189" y="227"/>
                  </a:cubicBezTo>
                  <a:cubicBezTo>
                    <a:pt x="180" y="236"/>
                    <a:pt x="172" y="244"/>
                    <a:pt x="160" y="247"/>
                  </a:cubicBezTo>
                  <a:cubicBezTo>
                    <a:pt x="149" y="253"/>
                    <a:pt x="137" y="256"/>
                    <a:pt x="125" y="256"/>
                  </a:cubicBezTo>
                  <a:cubicBezTo>
                    <a:pt x="114" y="256"/>
                    <a:pt x="99" y="253"/>
                    <a:pt x="88" y="247"/>
                  </a:cubicBezTo>
                  <a:cubicBezTo>
                    <a:pt x="79" y="244"/>
                    <a:pt x="67" y="236"/>
                    <a:pt x="62" y="227"/>
                  </a:cubicBezTo>
                  <a:cubicBezTo>
                    <a:pt x="53" y="215"/>
                    <a:pt x="47" y="204"/>
                    <a:pt x="44" y="189"/>
                  </a:cubicBezTo>
                  <a:cubicBezTo>
                    <a:pt x="41" y="175"/>
                    <a:pt x="38" y="160"/>
                    <a:pt x="38" y="146"/>
                  </a:cubicBezTo>
                  <a:cubicBezTo>
                    <a:pt x="38" y="128"/>
                    <a:pt x="41" y="114"/>
                    <a:pt x="44" y="99"/>
                  </a:cubicBezTo>
                  <a:cubicBezTo>
                    <a:pt x="47" y="88"/>
                    <a:pt x="53" y="76"/>
                    <a:pt x="62" y="65"/>
                  </a:cubicBezTo>
                  <a:cubicBezTo>
                    <a:pt x="67" y="56"/>
                    <a:pt x="79" y="47"/>
                    <a:pt x="88" y="44"/>
                  </a:cubicBezTo>
                  <a:cubicBezTo>
                    <a:pt x="99" y="39"/>
                    <a:pt x="114" y="36"/>
                    <a:pt x="125" y="36"/>
                  </a:cubicBezTo>
                  <a:close/>
                  <a:moveTo>
                    <a:pt x="125" y="1"/>
                  </a:moveTo>
                  <a:cubicBezTo>
                    <a:pt x="108" y="1"/>
                    <a:pt x="91" y="4"/>
                    <a:pt x="73" y="12"/>
                  </a:cubicBezTo>
                  <a:cubicBezTo>
                    <a:pt x="59" y="18"/>
                    <a:pt x="47" y="27"/>
                    <a:pt x="36" y="41"/>
                  </a:cubicBezTo>
                  <a:cubicBezTo>
                    <a:pt x="24" y="53"/>
                    <a:pt x="15" y="70"/>
                    <a:pt x="10" y="85"/>
                  </a:cubicBezTo>
                  <a:cubicBezTo>
                    <a:pt x="4" y="105"/>
                    <a:pt x="1" y="125"/>
                    <a:pt x="1" y="146"/>
                  </a:cubicBezTo>
                  <a:cubicBezTo>
                    <a:pt x="1" y="166"/>
                    <a:pt x="4" y="183"/>
                    <a:pt x="10" y="204"/>
                  </a:cubicBezTo>
                  <a:cubicBezTo>
                    <a:pt x="15" y="221"/>
                    <a:pt x="24" y="236"/>
                    <a:pt x="36" y="250"/>
                  </a:cubicBezTo>
                  <a:cubicBezTo>
                    <a:pt x="47" y="262"/>
                    <a:pt x="59" y="270"/>
                    <a:pt x="73" y="279"/>
                  </a:cubicBezTo>
                  <a:cubicBezTo>
                    <a:pt x="91" y="285"/>
                    <a:pt x="108" y="288"/>
                    <a:pt x="125" y="288"/>
                  </a:cubicBezTo>
                  <a:cubicBezTo>
                    <a:pt x="143" y="288"/>
                    <a:pt x="160" y="285"/>
                    <a:pt x="175" y="279"/>
                  </a:cubicBezTo>
                  <a:cubicBezTo>
                    <a:pt x="189" y="270"/>
                    <a:pt x="204" y="262"/>
                    <a:pt x="212" y="250"/>
                  </a:cubicBezTo>
                  <a:cubicBezTo>
                    <a:pt x="224" y="236"/>
                    <a:pt x="233" y="221"/>
                    <a:pt x="238" y="204"/>
                  </a:cubicBezTo>
                  <a:cubicBezTo>
                    <a:pt x="250" y="166"/>
                    <a:pt x="250" y="125"/>
                    <a:pt x="238" y="85"/>
                  </a:cubicBezTo>
                  <a:cubicBezTo>
                    <a:pt x="233" y="70"/>
                    <a:pt x="224" y="53"/>
                    <a:pt x="212" y="41"/>
                  </a:cubicBezTo>
                  <a:cubicBezTo>
                    <a:pt x="204" y="27"/>
                    <a:pt x="189" y="18"/>
                    <a:pt x="175" y="12"/>
                  </a:cubicBezTo>
                  <a:cubicBezTo>
                    <a:pt x="160" y="4"/>
                    <a:pt x="143" y="1"/>
                    <a:pt x="125"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6" name="Google Shape;266;p60"/>
            <p:cNvSpPr/>
            <p:nvPr/>
          </p:nvSpPr>
          <p:spPr>
            <a:xfrm>
              <a:off x="1982174" y="2086362"/>
              <a:ext cx="17006" cy="17317"/>
            </a:xfrm>
            <a:custGeom>
              <a:avLst/>
              <a:gdLst/>
              <a:ahLst/>
              <a:cxnLst/>
              <a:rect l="l" t="t" r="r" b="b"/>
              <a:pathLst>
                <a:path w="273" h="278" extrusionOk="0">
                  <a:moveTo>
                    <a:pt x="20" y="1"/>
                  </a:moveTo>
                  <a:cubicBezTo>
                    <a:pt x="17" y="1"/>
                    <a:pt x="12" y="1"/>
                    <a:pt x="9" y="4"/>
                  </a:cubicBezTo>
                  <a:cubicBezTo>
                    <a:pt x="3" y="12"/>
                    <a:pt x="3" y="21"/>
                    <a:pt x="9" y="30"/>
                  </a:cubicBezTo>
                  <a:cubicBezTo>
                    <a:pt x="12" y="33"/>
                    <a:pt x="17" y="33"/>
                    <a:pt x="20" y="33"/>
                  </a:cubicBezTo>
                  <a:lnTo>
                    <a:pt x="32" y="33"/>
                  </a:lnTo>
                  <a:lnTo>
                    <a:pt x="29" y="244"/>
                  </a:lnTo>
                  <a:lnTo>
                    <a:pt x="14" y="244"/>
                  </a:lnTo>
                  <a:cubicBezTo>
                    <a:pt x="12" y="244"/>
                    <a:pt x="6" y="247"/>
                    <a:pt x="3" y="250"/>
                  </a:cubicBezTo>
                  <a:cubicBezTo>
                    <a:pt x="0" y="256"/>
                    <a:pt x="0" y="264"/>
                    <a:pt x="3" y="273"/>
                  </a:cubicBezTo>
                  <a:cubicBezTo>
                    <a:pt x="5" y="275"/>
                    <a:pt x="8" y="277"/>
                    <a:pt x="11" y="277"/>
                  </a:cubicBezTo>
                  <a:cubicBezTo>
                    <a:pt x="13" y="277"/>
                    <a:pt x="14" y="277"/>
                    <a:pt x="14" y="276"/>
                  </a:cubicBezTo>
                  <a:lnTo>
                    <a:pt x="87" y="276"/>
                  </a:lnTo>
                  <a:cubicBezTo>
                    <a:pt x="89" y="277"/>
                    <a:pt x="90" y="277"/>
                    <a:pt x="91" y="277"/>
                  </a:cubicBezTo>
                  <a:cubicBezTo>
                    <a:pt x="94" y="277"/>
                    <a:pt x="96" y="275"/>
                    <a:pt x="99" y="273"/>
                  </a:cubicBezTo>
                  <a:cubicBezTo>
                    <a:pt x="104" y="267"/>
                    <a:pt x="104" y="256"/>
                    <a:pt x="99" y="250"/>
                  </a:cubicBezTo>
                  <a:cubicBezTo>
                    <a:pt x="96" y="247"/>
                    <a:pt x="93" y="244"/>
                    <a:pt x="87" y="244"/>
                  </a:cubicBezTo>
                  <a:lnTo>
                    <a:pt x="61" y="244"/>
                  </a:lnTo>
                  <a:lnTo>
                    <a:pt x="67" y="56"/>
                  </a:lnTo>
                  <a:lnTo>
                    <a:pt x="116" y="186"/>
                  </a:lnTo>
                  <a:cubicBezTo>
                    <a:pt x="116" y="192"/>
                    <a:pt x="119" y="195"/>
                    <a:pt x="122" y="198"/>
                  </a:cubicBezTo>
                  <a:cubicBezTo>
                    <a:pt x="127" y="201"/>
                    <a:pt x="130" y="203"/>
                    <a:pt x="136" y="203"/>
                  </a:cubicBezTo>
                  <a:cubicBezTo>
                    <a:pt x="139" y="203"/>
                    <a:pt x="145" y="201"/>
                    <a:pt x="148" y="198"/>
                  </a:cubicBezTo>
                  <a:cubicBezTo>
                    <a:pt x="154" y="195"/>
                    <a:pt x="156" y="192"/>
                    <a:pt x="156" y="186"/>
                  </a:cubicBezTo>
                  <a:lnTo>
                    <a:pt x="206" y="56"/>
                  </a:lnTo>
                  <a:lnTo>
                    <a:pt x="209" y="244"/>
                  </a:lnTo>
                  <a:lnTo>
                    <a:pt x="183" y="244"/>
                  </a:lnTo>
                  <a:cubicBezTo>
                    <a:pt x="180" y="244"/>
                    <a:pt x="177" y="247"/>
                    <a:pt x="171" y="250"/>
                  </a:cubicBezTo>
                  <a:cubicBezTo>
                    <a:pt x="168" y="256"/>
                    <a:pt x="168" y="264"/>
                    <a:pt x="171" y="273"/>
                  </a:cubicBezTo>
                  <a:cubicBezTo>
                    <a:pt x="175" y="275"/>
                    <a:pt x="178" y="277"/>
                    <a:pt x="180" y="277"/>
                  </a:cubicBezTo>
                  <a:cubicBezTo>
                    <a:pt x="181" y="277"/>
                    <a:pt x="182" y="277"/>
                    <a:pt x="183" y="276"/>
                  </a:cubicBezTo>
                  <a:lnTo>
                    <a:pt x="255" y="276"/>
                  </a:lnTo>
                  <a:cubicBezTo>
                    <a:pt x="257" y="277"/>
                    <a:pt x="258" y="277"/>
                    <a:pt x="259" y="277"/>
                  </a:cubicBezTo>
                  <a:cubicBezTo>
                    <a:pt x="262" y="277"/>
                    <a:pt x="264" y="275"/>
                    <a:pt x="267" y="273"/>
                  </a:cubicBezTo>
                  <a:cubicBezTo>
                    <a:pt x="272" y="267"/>
                    <a:pt x="272" y="256"/>
                    <a:pt x="267" y="250"/>
                  </a:cubicBezTo>
                  <a:cubicBezTo>
                    <a:pt x="264" y="247"/>
                    <a:pt x="261" y="244"/>
                    <a:pt x="255" y="244"/>
                  </a:cubicBezTo>
                  <a:lnTo>
                    <a:pt x="243" y="244"/>
                  </a:lnTo>
                  <a:lnTo>
                    <a:pt x="238" y="33"/>
                  </a:lnTo>
                  <a:lnTo>
                    <a:pt x="249" y="33"/>
                  </a:lnTo>
                  <a:cubicBezTo>
                    <a:pt x="252" y="33"/>
                    <a:pt x="258" y="33"/>
                    <a:pt x="261" y="30"/>
                  </a:cubicBezTo>
                  <a:cubicBezTo>
                    <a:pt x="264" y="21"/>
                    <a:pt x="264" y="12"/>
                    <a:pt x="261" y="4"/>
                  </a:cubicBezTo>
                  <a:cubicBezTo>
                    <a:pt x="258" y="1"/>
                    <a:pt x="252" y="1"/>
                    <a:pt x="249" y="1"/>
                  </a:cubicBezTo>
                  <a:lnTo>
                    <a:pt x="200" y="1"/>
                  </a:lnTo>
                  <a:cubicBezTo>
                    <a:pt x="191" y="1"/>
                    <a:pt x="188" y="4"/>
                    <a:pt x="185" y="9"/>
                  </a:cubicBezTo>
                  <a:lnTo>
                    <a:pt x="133" y="151"/>
                  </a:lnTo>
                  <a:lnTo>
                    <a:pt x="84" y="9"/>
                  </a:lnTo>
                  <a:cubicBezTo>
                    <a:pt x="81" y="4"/>
                    <a:pt x="75" y="1"/>
                    <a:pt x="70"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7" name="Google Shape;267;p60"/>
            <p:cNvSpPr/>
            <p:nvPr/>
          </p:nvSpPr>
          <p:spPr>
            <a:xfrm>
              <a:off x="2000550" y="2086362"/>
              <a:ext cx="15012" cy="17193"/>
            </a:xfrm>
            <a:custGeom>
              <a:avLst/>
              <a:gdLst/>
              <a:ahLst/>
              <a:cxnLst/>
              <a:rect l="l" t="t" r="r" b="b"/>
              <a:pathLst>
                <a:path w="241" h="276" extrusionOk="0">
                  <a:moveTo>
                    <a:pt x="15" y="1"/>
                  </a:moveTo>
                  <a:cubicBezTo>
                    <a:pt x="12" y="1"/>
                    <a:pt x="9" y="1"/>
                    <a:pt x="6" y="4"/>
                  </a:cubicBezTo>
                  <a:cubicBezTo>
                    <a:pt x="0" y="12"/>
                    <a:pt x="0" y="21"/>
                    <a:pt x="6" y="30"/>
                  </a:cubicBezTo>
                  <a:cubicBezTo>
                    <a:pt x="9" y="33"/>
                    <a:pt x="12" y="33"/>
                    <a:pt x="15" y="33"/>
                  </a:cubicBezTo>
                  <a:lnTo>
                    <a:pt x="41" y="33"/>
                  </a:lnTo>
                  <a:lnTo>
                    <a:pt x="41" y="244"/>
                  </a:lnTo>
                  <a:lnTo>
                    <a:pt x="18" y="244"/>
                  </a:lnTo>
                  <a:cubicBezTo>
                    <a:pt x="12" y="244"/>
                    <a:pt x="9" y="244"/>
                    <a:pt x="6" y="247"/>
                  </a:cubicBezTo>
                  <a:cubicBezTo>
                    <a:pt x="0" y="256"/>
                    <a:pt x="0" y="264"/>
                    <a:pt x="6" y="273"/>
                  </a:cubicBezTo>
                  <a:cubicBezTo>
                    <a:pt x="9" y="276"/>
                    <a:pt x="12" y="276"/>
                    <a:pt x="18" y="276"/>
                  </a:cubicBezTo>
                  <a:lnTo>
                    <a:pt x="226" y="276"/>
                  </a:lnTo>
                  <a:cubicBezTo>
                    <a:pt x="229" y="276"/>
                    <a:pt x="232" y="276"/>
                    <a:pt x="235" y="273"/>
                  </a:cubicBezTo>
                  <a:cubicBezTo>
                    <a:pt x="238" y="267"/>
                    <a:pt x="241" y="264"/>
                    <a:pt x="241" y="258"/>
                  </a:cubicBezTo>
                  <a:lnTo>
                    <a:pt x="241" y="192"/>
                  </a:lnTo>
                  <a:cubicBezTo>
                    <a:pt x="241" y="186"/>
                    <a:pt x="238" y="183"/>
                    <a:pt x="235" y="180"/>
                  </a:cubicBezTo>
                  <a:cubicBezTo>
                    <a:pt x="232" y="177"/>
                    <a:pt x="226" y="174"/>
                    <a:pt x="224" y="174"/>
                  </a:cubicBezTo>
                  <a:cubicBezTo>
                    <a:pt x="218" y="174"/>
                    <a:pt x="212" y="174"/>
                    <a:pt x="209" y="180"/>
                  </a:cubicBezTo>
                  <a:cubicBezTo>
                    <a:pt x="206" y="183"/>
                    <a:pt x="203" y="186"/>
                    <a:pt x="206" y="192"/>
                  </a:cubicBezTo>
                  <a:lnTo>
                    <a:pt x="206" y="244"/>
                  </a:lnTo>
                  <a:lnTo>
                    <a:pt x="76" y="244"/>
                  </a:lnTo>
                  <a:lnTo>
                    <a:pt x="76" y="148"/>
                  </a:lnTo>
                  <a:lnTo>
                    <a:pt x="134" y="148"/>
                  </a:lnTo>
                  <a:lnTo>
                    <a:pt x="134" y="169"/>
                  </a:lnTo>
                  <a:cubicBezTo>
                    <a:pt x="134" y="174"/>
                    <a:pt x="134" y="177"/>
                    <a:pt x="137" y="183"/>
                  </a:cubicBezTo>
                  <a:cubicBezTo>
                    <a:pt x="142" y="183"/>
                    <a:pt x="145" y="186"/>
                    <a:pt x="151" y="186"/>
                  </a:cubicBezTo>
                  <a:cubicBezTo>
                    <a:pt x="157" y="186"/>
                    <a:pt x="160" y="183"/>
                    <a:pt x="166" y="183"/>
                  </a:cubicBezTo>
                  <a:cubicBezTo>
                    <a:pt x="168" y="177"/>
                    <a:pt x="168" y="174"/>
                    <a:pt x="168" y="169"/>
                  </a:cubicBezTo>
                  <a:lnTo>
                    <a:pt x="168" y="96"/>
                  </a:lnTo>
                  <a:cubicBezTo>
                    <a:pt x="168" y="93"/>
                    <a:pt x="168" y="88"/>
                    <a:pt x="166" y="85"/>
                  </a:cubicBezTo>
                  <a:cubicBezTo>
                    <a:pt x="163" y="82"/>
                    <a:pt x="157" y="82"/>
                    <a:pt x="151" y="82"/>
                  </a:cubicBezTo>
                  <a:cubicBezTo>
                    <a:pt x="145" y="82"/>
                    <a:pt x="142" y="82"/>
                    <a:pt x="137" y="85"/>
                  </a:cubicBezTo>
                  <a:cubicBezTo>
                    <a:pt x="134" y="88"/>
                    <a:pt x="134" y="93"/>
                    <a:pt x="134" y="96"/>
                  </a:cubicBezTo>
                  <a:lnTo>
                    <a:pt x="134" y="119"/>
                  </a:lnTo>
                  <a:lnTo>
                    <a:pt x="76" y="119"/>
                  </a:lnTo>
                  <a:lnTo>
                    <a:pt x="76" y="33"/>
                  </a:lnTo>
                  <a:lnTo>
                    <a:pt x="200" y="33"/>
                  </a:lnTo>
                  <a:lnTo>
                    <a:pt x="200" y="76"/>
                  </a:lnTo>
                  <a:cubicBezTo>
                    <a:pt x="200" y="79"/>
                    <a:pt x="200" y="85"/>
                    <a:pt x="203" y="88"/>
                  </a:cubicBezTo>
                  <a:cubicBezTo>
                    <a:pt x="209" y="90"/>
                    <a:pt x="212" y="90"/>
                    <a:pt x="218" y="90"/>
                  </a:cubicBezTo>
                  <a:cubicBezTo>
                    <a:pt x="224" y="90"/>
                    <a:pt x="226" y="90"/>
                    <a:pt x="232" y="88"/>
                  </a:cubicBezTo>
                  <a:cubicBezTo>
                    <a:pt x="235" y="85"/>
                    <a:pt x="235" y="79"/>
                    <a:pt x="235" y="76"/>
                  </a:cubicBezTo>
                  <a:lnTo>
                    <a:pt x="235" y="15"/>
                  </a:lnTo>
                  <a:cubicBezTo>
                    <a:pt x="235" y="12"/>
                    <a:pt x="235" y="6"/>
                    <a:pt x="232" y="4"/>
                  </a:cubicBezTo>
                  <a:cubicBezTo>
                    <a:pt x="229" y="1"/>
                    <a:pt x="224" y="1"/>
                    <a:pt x="221"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
        <p:nvSpPr>
          <p:cNvPr id="268" name="Google Shape;268;p60"/>
          <p:cNvSpPr txBox="1">
            <a:spLocks noGrp="1"/>
          </p:cNvSpPr>
          <p:nvPr>
            <p:ph type="title"/>
          </p:nvPr>
        </p:nvSpPr>
        <p:spPr>
          <a:xfrm>
            <a:off x="4049700" y="2421833"/>
            <a:ext cx="4092800" cy="745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a:solidFill>
                  <a:schemeClr val="lt2"/>
                </a:solidFill>
              </a:defRPr>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269" name="Google Shape;269;p60"/>
          <p:cNvSpPr txBox="1">
            <a:spLocks noGrp="1"/>
          </p:cNvSpPr>
          <p:nvPr>
            <p:ph type="subTitle" idx="1"/>
          </p:nvPr>
        </p:nvSpPr>
        <p:spPr>
          <a:xfrm>
            <a:off x="4526900" y="3215133"/>
            <a:ext cx="3138400" cy="169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3637798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270"/>
        <p:cNvGrpSpPr/>
        <p:nvPr/>
      </p:nvGrpSpPr>
      <p:grpSpPr>
        <a:xfrm>
          <a:off x="0" y="0"/>
          <a:ext cx="0" cy="0"/>
          <a:chOff x="0" y="0"/>
          <a:chExt cx="0" cy="0"/>
        </a:xfrm>
      </p:grpSpPr>
      <p:sp>
        <p:nvSpPr>
          <p:cNvPr id="271" name="Google Shape;271;p61"/>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72" name="Google Shape;272;p61"/>
          <p:cNvSpPr txBox="1">
            <a:spLocks noGrp="1"/>
          </p:cNvSpPr>
          <p:nvPr>
            <p:ph type="title"/>
          </p:nvPr>
        </p:nvSpPr>
        <p:spPr>
          <a:xfrm>
            <a:off x="840567" y="1677967"/>
            <a:ext cx="4788400" cy="222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4200"/>
              <a:buNone/>
              <a:defRPr b="0">
                <a:solidFill>
                  <a:schemeClr val="lt1"/>
                </a:solidFill>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273" name="Google Shape;273;p61"/>
          <p:cNvSpPr txBox="1">
            <a:spLocks noGrp="1"/>
          </p:cNvSpPr>
          <p:nvPr>
            <p:ph type="subTitle" idx="1"/>
          </p:nvPr>
        </p:nvSpPr>
        <p:spPr>
          <a:xfrm>
            <a:off x="1913055" y="3691000"/>
            <a:ext cx="3716400" cy="994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solidFill>
                  <a:schemeClr val="lt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274" name="Google Shape;274;p61"/>
          <p:cNvSpPr/>
          <p:nvPr/>
        </p:nvSpPr>
        <p:spPr>
          <a:xfrm rot="905221" flipH="1">
            <a:off x="6277860" y="3133864"/>
            <a:ext cx="5676645" cy="5323707"/>
          </a:xfrm>
          <a:custGeom>
            <a:avLst/>
            <a:gdLst/>
            <a:ahLst/>
            <a:cxnLst/>
            <a:rect l="l" t="t" r="r" b="b"/>
            <a:pathLst>
              <a:path w="13126" h="12310" extrusionOk="0">
                <a:moveTo>
                  <a:pt x="2325" y="0"/>
                </a:moveTo>
                <a:cubicBezTo>
                  <a:pt x="1430" y="0"/>
                  <a:pt x="591" y="247"/>
                  <a:pt x="1" y="756"/>
                </a:cubicBezTo>
                <a:lnTo>
                  <a:pt x="40" y="12310"/>
                </a:lnTo>
                <a:lnTo>
                  <a:pt x="13125" y="12310"/>
                </a:lnTo>
                <a:cubicBezTo>
                  <a:pt x="10915" y="12077"/>
                  <a:pt x="11982" y="10856"/>
                  <a:pt x="11293" y="9712"/>
                </a:cubicBezTo>
                <a:cubicBezTo>
                  <a:pt x="10915" y="9082"/>
                  <a:pt x="10554" y="8755"/>
                  <a:pt x="10043" y="8755"/>
                </a:cubicBezTo>
                <a:cubicBezTo>
                  <a:pt x="9769" y="8755"/>
                  <a:pt x="9451" y="8850"/>
                  <a:pt x="9064" y="9043"/>
                </a:cubicBezTo>
                <a:cubicBezTo>
                  <a:pt x="9830" y="7350"/>
                  <a:pt x="8612" y="5842"/>
                  <a:pt x="6940" y="5842"/>
                </a:cubicBezTo>
                <a:cubicBezTo>
                  <a:pt x="6899" y="5842"/>
                  <a:pt x="6857" y="5843"/>
                  <a:pt x="6815" y="5844"/>
                </a:cubicBezTo>
                <a:cubicBezTo>
                  <a:pt x="7960" y="2064"/>
                  <a:pt x="4911" y="0"/>
                  <a:pt x="2325" y="0"/>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Tree>
    <p:extLst>
      <p:ext uri="{BB962C8B-B14F-4D97-AF65-F5344CB8AC3E}">
        <p14:creationId xmlns:p14="http://schemas.microsoft.com/office/powerpoint/2010/main" val="40661066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275"/>
        <p:cNvGrpSpPr/>
        <p:nvPr/>
      </p:nvGrpSpPr>
      <p:grpSpPr>
        <a:xfrm>
          <a:off x="0" y="0"/>
          <a:ext cx="0" cy="0"/>
          <a:chOff x="0" y="0"/>
          <a:chExt cx="0" cy="0"/>
        </a:xfrm>
      </p:grpSpPr>
      <p:sp>
        <p:nvSpPr>
          <p:cNvPr id="276" name="Google Shape;276;p62"/>
          <p:cNvSpPr txBox="1">
            <a:spLocks noGrp="1"/>
          </p:cNvSpPr>
          <p:nvPr>
            <p:ph type="title"/>
          </p:nvPr>
        </p:nvSpPr>
        <p:spPr>
          <a:xfrm>
            <a:off x="7234900" y="675900"/>
            <a:ext cx="5348000" cy="345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000"/>
              <a:buNone/>
              <a:defRPr sz="5333" b="0">
                <a:solidFill>
                  <a:schemeClr val="lt2"/>
                </a:solidFill>
              </a:defRPr>
            </a:lvl1pPr>
            <a:lvl2pPr lvl="1" algn="l">
              <a:lnSpc>
                <a:spcPct val="100000"/>
              </a:lnSpc>
              <a:spcBef>
                <a:spcPts val="0"/>
              </a:spcBef>
              <a:spcAft>
                <a:spcPts val="0"/>
              </a:spcAft>
              <a:buSzPts val="4000"/>
              <a:buNone/>
              <a:defRPr sz="5333"/>
            </a:lvl2pPr>
            <a:lvl3pPr lvl="2" algn="l">
              <a:lnSpc>
                <a:spcPct val="100000"/>
              </a:lnSpc>
              <a:spcBef>
                <a:spcPts val="0"/>
              </a:spcBef>
              <a:spcAft>
                <a:spcPts val="0"/>
              </a:spcAft>
              <a:buSzPts val="4000"/>
              <a:buNone/>
              <a:defRPr sz="5333"/>
            </a:lvl3pPr>
            <a:lvl4pPr lvl="3" algn="l">
              <a:lnSpc>
                <a:spcPct val="100000"/>
              </a:lnSpc>
              <a:spcBef>
                <a:spcPts val="0"/>
              </a:spcBef>
              <a:spcAft>
                <a:spcPts val="0"/>
              </a:spcAft>
              <a:buSzPts val="4000"/>
              <a:buNone/>
              <a:defRPr sz="5333"/>
            </a:lvl4pPr>
            <a:lvl5pPr lvl="4" algn="l">
              <a:lnSpc>
                <a:spcPct val="100000"/>
              </a:lnSpc>
              <a:spcBef>
                <a:spcPts val="0"/>
              </a:spcBef>
              <a:spcAft>
                <a:spcPts val="0"/>
              </a:spcAft>
              <a:buSzPts val="4000"/>
              <a:buNone/>
              <a:defRPr sz="5333"/>
            </a:lvl5pPr>
            <a:lvl6pPr lvl="5" algn="l">
              <a:lnSpc>
                <a:spcPct val="100000"/>
              </a:lnSpc>
              <a:spcBef>
                <a:spcPts val="0"/>
              </a:spcBef>
              <a:spcAft>
                <a:spcPts val="0"/>
              </a:spcAft>
              <a:buSzPts val="4000"/>
              <a:buNone/>
              <a:defRPr sz="5333"/>
            </a:lvl6pPr>
            <a:lvl7pPr lvl="6" algn="l">
              <a:lnSpc>
                <a:spcPct val="100000"/>
              </a:lnSpc>
              <a:spcBef>
                <a:spcPts val="0"/>
              </a:spcBef>
              <a:spcAft>
                <a:spcPts val="0"/>
              </a:spcAft>
              <a:buSzPts val="4000"/>
              <a:buNone/>
              <a:defRPr sz="5333"/>
            </a:lvl7pPr>
            <a:lvl8pPr lvl="7" algn="l">
              <a:lnSpc>
                <a:spcPct val="100000"/>
              </a:lnSpc>
              <a:spcBef>
                <a:spcPts val="0"/>
              </a:spcBef>
              <a:spcAft>
                <a:spcPts val="0"/>
              </a:spcAft>
              <a:buSzPts val="4000"/>
              <a:buNone/>
              <a:defRPr sz="5333"/>
            </a:lvl8pPr>
            <a:lvl9pPr lvl="8" algn="l">
              <a:lnSpc>
                <a:spcPct val="100000"/>
              </a:lnSpc>
              <a:spcBef>
                <a:spcPts val="0"/>
              </a:spcBef>
              <a:spcAft>
                <a:spcPts val="0"/>
              </a:spcAft>
              <a:buSzPts val="4000"/>
              <a:buNone/>
              <a:defRPr sz="5333"/>
            </a:lvl9pPr>
          </a:lstStyle>
          <a:p>
            <a:endParaRPr/>
          </a:p>
        </p:txBody>
      </p:sp>
    </p:spTree>
    <p:extLst>
      <p:ext uri="{BB962C8B-B14F-4D97-AF65-F5344CB8AC3E}">
        <p14:creationId xmlns:p14="http://schemas.microsoft.com/office/powerpoint/2010/main" val="158007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275"/>
        <p:cNvGrpSpPr/>
        <p:nvPr/>
      </p:nvGrpSpPr>
      <p:grpSpPr>
        <a:xfrm>
          <a:off x="0" y="0"/>
          <a:ext cx="0" cy="0"/>
          <a:chOff x="0" y="0"/>
          <a:chExt cx="0" cy="0"/>
        </a:xfrm>
      </p:grpSpPr>
      <p:sp>
        <p:nvSpPr>
          <p:cNvPr id="276" name="Google Shape;276;p62"/>
          <p:cNvSpPr txBox="1">
            <a:spLocks noGrp="1"/>
          </p:cNvSpPr>
          <p:nvPr>
            <p:ph type="title"/>
          </p:nvPr>
        </p:nvSpPr>
        <p:spPr>
          <a:xfrm>
            <a:off x="7234900" y="675900"/>
            <a:ext cx="5348000" cy="345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000"/>
              <a:buNone/>
              <a:defRPr sz="5333" b="0">
                <a:solidFill>
                  <a:schemeClr val="lt2"/>
                </a:solidFill>
              </a:defRPr>
            </a:lvl1pPr>
            <a:lvl2pPr lvl="1" algn="l">
              <a:lnSpc>
                <a:spcPct val="100000"/>
              </a:lnSpc>
              <a:spcBef>
                <a:spcPts val="0"/>
              </a:spcBef>
              <a:spcAft>
                <a:spcPts val="0"/>
              </a:spcAft>
              <a:buSzPts val="4000"/>
              <a:buNone/>
              <a:defRPr sz="5333"/>
            </a:lvl2pPr>
            <a:lvl3pPr lvl="2" algn="l">
              <a:lnSpc>
                <a:spcPct val="100000"/>
              </a:lnSpc>
              <a:spcBef>
                <a:spcPts val="0"/>
              </a:spcBef>
              <a:spcAft>
                <a:spcPts val="0"/>
              </a:spcAft>
              <a:buSzPts val="4000"/>
              <a:buNone/>
              <a:defRPr sz="5333"/>
            </a:lvl3pPr>
            <a:lvl4pPr lvl="3" algn="l">
              <a:lnSpc>
                <a:spcPct val="100000"/>
              </a:lnSpc>
              <a:spcBef>
                <a:spcPts val="0"/>
              </a:spcBef>
              <a:spcAft>
                <a:spcPts val="0"/>
              </a:spcAft>
              <a:buSzPts val="4000"/>
              <a:buNone/>
              <a:defRPr sz="5333"/>
            </a:lvl4pPr>
            <a:lvl5pPr lvl="4" algn="l">
              <a:lnSpc>
                <a:spcPct val="100000"/>
              </a:lnSpc>
              <a:spcBef>
                <a:spcPts val="0"/>
              </a:spcBef>
              <a:spcAft>
                <a:spcPts val="0"/>
              </a:spcAft>
              <a:buSzPts val="4000"/>
              <a:buNone/>
              <a:defRPr sz="5333"/>
            </a:lvl5pPr>
            <a:lvl6pPr lvl="5" algn="l">
              <a:lnSpc>
                <a:spcPct val="100000"/>
              </a:lnSpc>
              <a:spcBef>
                <a:spcPts val="0"/>
              </a:spcBef>
              <a:spcAft>
                <a:spcPts val="0"/>
              </a:spcAft>
              <a:buSzPts val="4000"/>
              <a:buNone/>
              <a:defRPr sz="5333"/>
            </a:lvl6pPr>
            <a:lvl7pPr lvl="6" algn="l">
              <a:lnSpc>
                <a:spcPct val="100000"/>
              </a:lnSpc>
              <a:spcBef>
                <a:spcPts val="0"/>
              </a:spcBef>
              <a:spcAft>
                <a:spcPts val="0"/>
              </a:spcAft>
              <a:buSzPts val="4000"/>
              <a:buNone/>
              <a:defRPr sz="5333"/>
            </a:lvl7pPr>
            <a:lvl8pPr lvl="7" algn="l">
              <a:lnSpc>
                <a:spcPct val="100000"/>
              </a:lnSpc>
              <a:spcBef>
                <a:spcPts val="0"/>
              </a:spcBef>
              <a:spcAft>
                <a:spcPts val="0"/>
              </a:spcAft>
              <a:buSzPts val="4000"/>
              <a:buNone/>
              <a:defRPr sz="5333"/>
            </a:lvl8pPr>
            <a:lvl9pPr lvl="8" algn="l">
              <a:lnSpc>
                <a:spcPct val="100000"/>
              </a:lnSpc>
              <a:spcBef>
                <a:spcPts val="0"/>
              </a:spcBef>
              <a:spcAft>
                <a:spcPts val="0"/>
              </a:spcAft>
              <a:buSzPts val="4000"/>
              <a:buNone/>
              <a:defRPr sz="5333"/>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77"/>
        <p:cNvGrpSpPr/>
        <p:nvPr/>
      </p:nvGrpSpPr>
      <p:grpSpPr>
        <a:xfrm>
          <a:off x="0" y="0"/>
          <a:ext cx="0" cy="0"/>
          <a:chOff x="0" y="0"/>
          <a:chExt cx="0" cy="0"/>
        </a:xfrm>
      </p:grpSpPr>
    </p:spTree>
    <p:extLst>
      <p:ext uri="{BB962C8B-B14F-4D97-AF65-F5344CB8AC3E}">
        <p14:creationId xmlns:p14="http://schemas.microsoft.com/office/powerpoint/2010/main" val="788877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itle and two columns 1">
  <p:cSld name="Title and two columns 1">
    <p:spTree>
      <p:nvGrpSpPr>
        <p:cNvPr id="1" name="Shape 278"/>
        <p:cNvGrpSpPr/>
        <p:nvPr/>
      </p:nvGrpSpPr>
      <p:grpSpPr>
        <a:xfrm>
          <a:off x="0" y="0"/>
          <a:ext cx="0" cy="0"/>
          <a:chOff x="0" y="0"/>
          <a:chExt cx="0" cy="0"/>
        </a:xfrm>
      </p:grpSpPr>
      <p:sp>
        <p:nvSpPr>
          <p:cNvPr id="279" name="Google Shape;279;p64"/>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80" name="Google Shape;280;p64"/>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81" name="Google Shape;281;p64"/>
          <p:cNvSpPr txBox="1">
            <a:spLocks noGrp="1"/>
          </p:cNvSpPr>
          <p:nvPr>
            <p:ph type="subTitle" idx="1"/>
          </p:nvPr>
        </p:nvSpPr>
        <p:spPr>
          <a:xfrm>
            <a:off x="1933928" y="3111133"/>
            <a:ext cx="3597200" cy="122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82" name="Google Shape;282;p64"/>
          <p:cNvSpPr txBox="1">
            <a:spLocks noGrp="1"/>
          </p:cNvSpPr>
          <p:nvPr>
            <p:ph type="subTitle" idx="2"/>
          </p:nvPr>
        </p:nvSpPr>
        <p:spPr>
          <a:xfrm>
            <a:off x="6660884" y="3111133"/>
            <a:ext cx="3597200" cy="122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83" name="Google Shape;283;p64"/>
          <p:cNvSpPr txBox="1">
            <a:spLocks noGrp="1"/>
          </p:cNvSpPr>
          <p:nvPr>
            <p:ph type="title"/>
          </p:nvPr>
        </p:nvSpPr>
        <p:spPr>
          <a:xfrm>
            <a:off x="1698133" y="2329000"/>
            <a:ext cx="4068800" cy="5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84" name="Google Shape;284;p64"/>
          <p:cNvSpPr txBox="1">
            <a:spLocks noGrp="1"/>
          </p:cNvSpPr>
          <p:nvPr>
            <p:ph type="title" idx="3"/>
          </p:nvPr>
        </p:nvSpPr>
        <p:spPr>
          <a:xfrm>
            <a:off x="6425092" y="2329000"/>
            <a:ext cx="4068800" cy="5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grpSp>
        <p:nvGrpSpPr>
          <p:cNvPr id="285" name="Google Shape;285;p64"/>
          <p:cNvGrpSpPr/>
          <p:nvPr/>
        </p:nvGrpSpPr>
        <p:grpSpPr>
          <a:xfrm rot="-435938">
            <a:off x="9987860" y="4470641"/>
            <a:ext cx="1280424" cy="1664611"/>
            <a:chOff x="2678950" y="3748700"/>
            <a:chExt cx="775549" cy="1008250"/>
          </a:xfrm>
        </p:grpSpPr>
        <p:sp>
          <p:nvSpPr>
            <p:cNvPr id="286" name="Google Shape;286;p64"/>
            <p:cNvSpPr/>
            <p:nvPr/>
          </p:nvSpPr>
          <p:spPr>
            <a:xfrm>
              <a:off x="2682664" y="3811100"/>
              <a:ext cx="771832" cy="871096"/>
            </a:xfrm>
            <a:custGeom>
              <a:avLst/>
              <a:gdLst/>
              <a:ahLst/>
              <a:cxnLst/>
              <a:rect l="l" t="t" r="r" b="b"/>
              <a:pathLst>
                <a:path w="8312" h="9381" extrusionOk="0">
                  <a:moveTo>
                    <a:pt x="4154" y="15"/>
                  </a:moveTo>
                  <a:cubicBezTo>
                    <a:pt x="4361" y="15"/>
                    <a:pt x="4560" y="175"/>
                    <a:pt x="4560" y="418"/>
                  </a:cubicBezTo>
                  <a:cubicBezTo>
                    <a:pt x="4560" y="641"/>
                    <a:pt x="4380" y="824"/>
                    <a:pt x="4157" y="824"/>
                  </a:cubicBezTo>
                  <a:lnTo>
                    <a:pt x="4157" y="821"/>
                  </a:lnTo>
                  <a:cubicBezTo>
                    <a:pt x="3795" y="821"/>
                    <a:pt x="3616" y="386"/>
                    <a:pt x="3871" y="134"/>
                  </a:cubicBezTo>
                  <a:cubicBezTo>
                    <a:pt x="3953" y="52"/>
                    <a:pt x="4055" y="15"/>
                    <a:pt x="4154" y="15"/>
                  </a:cubicBezTo>
                  <a:close/>
                  <a:moveTo>
                    <a:pt x="713" y="1"/>
                  </a:moveTo>
                  <a:cubicBezTo>
                    <a:pt x="713" y="395"/>
                    <a:pt x="395" y="714"/>
                    <a:pt x="1" y="714"/>
                  </a:cubicBezTo>
                  <a:lnTo>
                    <a:pt x="1" y="9380"/>
                  </a:lnTo>
                  <a:lnTo>
                    <a:pt x="8311" y="9354"/>
                  </a:lnTo>
                  <a:lnTo>
                    <a:pt x="8311" y="711"/>
                  </a:lnTo>
                  <a:cubicBezTo>
                    <a:pt x="8294" y="711"/>
                    <a:pt x="8274" y="714"/>
                    <a:pt x="8256" y="714"/>
                  </a:cubicBezTo>
                  <a:cubicBezTo>
                    <a:pt x="7862" y="714"/>
                    <a:pt x="7541" y="395"/>
                    <a:pt x="7541"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87" name="Google Shape;287;p64"/>
            <p:cNvSpPr/>
            <p:nvPr/>
          </p:nvSpPr>
          <p:spPr>
            <a:xfrm>
              <a:off x="2748872" y="3748700"/>
              <a:ext cx="638117" cy="87565"/>
            </a:xfrm>
            <a:custGeom>
              <a:avLst/>
              <a:gdLst/>
              <a:ahLst/>
              <a:cxnLst/>
              <a:rect l="l" t="t" r="r" b="b"/>
              <a:pathLst>
                <a:path w="6872" h="943" extrusionOk="0">
                  <a:moveTo>
                    <a:pt x="0" y="1"/>
                  </a:moveTo>
                  <a:lnTo>
                    <a:pt x="0" y="942"/>
                  </a:lnTo>
                  <a:lnTo>
                    <a:pt x="3071" y="942"/>
                  </a:lnTo>
                  <a:cubicBezTo>
                    <a:pt x="3139" y="773"/>
                    <a:pt x="3292" y="688"/>
                    <a:pt x="3444" y="688"/>
                  </a:cubicBezTo>
                  <a:cubicBezTo>
                    <a:pt x="3597" y="688"/>
                    <a:pt x="3750" y="773"/>
                    <a:pt x="3818" y="942"/>
                  </a:cubicBezTo>
                  <a:lnTo>
                    <a:pt x="6871" y="942"/>
                  </a:lnTo>
                  <a:lnTo>
                    <a:pt x="6871"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88" name="Google Shape;288;p64"/>
            <p:cNvSpPr/>
            <p:nvPr/>
          </p:nvSpPr>
          <p:spPr>
            <a:xfrm>
              <a:off x="2682664" y="4587392"/>
              <a:ext cx="771832" cy="169558"/>
            </a:xfrm>
            <a:custGeom>
              <a:avLst/>
              <a:gdLst/>
              <a:ahLst/>
              <a:cxnLst/>
              <a:rect l="l" t="t" r="r" b="b"/>
              <a:pathLst>
                <a:path w="8312" h="1826" extrusionOk="0">
                  <a:moveTo>
                    <a:pt x="1" y="1"/>
                  </a:moveTo>
                  <a:lnTo>
                    <a:pt x="1" y="1113"/>
                  </a:lnTo>
                  <a:cubicBezTo>
                    <a:pt x="395" y="1113"/>
                    <a:pt x="713" y="1432"/>
                    <a:pt x="713" y="1826"/>
                  </a:cubicBezTo>
                  <a:lnTo>
                    <a:pt x="7659" y="1826"/>
                  </a:lnTo>
                  <a:cubicBezTo>
                    <a:pt x="7657" y="1808"/>
                    <a:pt x="7654" y="1794"/>
                    <a:pt x="7654" y="1776"/>
                  </a:cubicBezTo>
                  <a:cubicBezTo>
                    <a:pt x="7654" y="1403"/>
                    <a:pt x="7940" y="1093"/>
                    <a:pt x="8311" y="1064"/>
                  </a:cubicBezTo>
                  <a:lnTo>
                    <a:pt x="8311" y="1"/>
                  </a:lnTo>
                  <a:close/>
                </a:path>
              </a:pathLst>
            </a:custGeom>
            <a:solidFill>
              <a:schemeClr val="accent1"/>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89" name="Google Shape;289;p64"/>
            <p:cNvSpPr/>
            <p:nvPr/>
          </p:nvSpPr>
          <p:spPr>
            <a:xfrm>
              <a:off x="2861787" y="4051324"/>
              <a:ext cx="91279" cy="191101"/>
            </a:xfrm>
            <a:custGeom>
              <a:avLst/>
              <a:gdLst/>
              <a:ahLst/>
              <a:cxnLst/>
              <a:rect l="l" t="t" r="r" b="b"/>
              <a:pathLst>
                <a:path w="983" h="2058" extrusionOk="0">
                  <a:moveTo>
                    <a:pt x="494" y="292"/>
                  </a:moveTo>
                  <a:cubicBezTo>
                    <a:pt x="596" y="292"/>
                    <a:pt x="678" y="381"/>
                    <a:pt x="667" y="484"/>
                  </a:cubicBezTo>
                  <a:lnTo>
                    <a:pt x="667" y="739"/>
                  </a:lnTo>
                  <a:cubicBezTo>
                    <a:pt x="678" y="843"/>
                    <a:pt x="596" y="931"/>
                    <a:pt x="494" y="931"/>
                  </a:cubicBezTo>
                  <a:cubicBezTo>
                    <a:pt x="488" y="931"/>
                    <a:pt x="482" y="931"/>
                    <a:pt x="476" y="930"/>
                  </a:cubicBezTo>
                  <a:lnTo>
                    <a:pt x="314" y="928"/>
                  </a:lnTo>
                  <a:lnTo>
                    <a:pt x="314" y="293"/>
                  </a:lnTo>
                  <a:lnTo>
                    <a:pt x="476" y="293"/>
                  </a:lnTo>
                  <a:cubicBezTo>
                    <a:pt x="482" y="293"/>
                    <a:pt x="488" y="292"/>
                    <a:pt x="494" y="292"/>
                  </a:cubicBezTo>
                  <a:close/>
                  <a:moveTo>
                    <a:pt x="1" y="1"/>
                  </a:moveTo>
                  <a:lnTo>
                    <a:pt x="1" y="2057"/>
                  </a:lnTo>
                  <a:lnTo>
                    <a:pt x="314" y="2057"/>
                  </a:lnTo>
                  <a:lnTo>
                    <a:pt x="314" y="1223"/>
                  </a:lnTo>
                  <a:lnTo>
                    <a:pt x="490" y="1223"/>
                  </a:lnTo>
                  <a:cubicBezTo>
                    <a:pt x="638" y="1223"/>
                    <a:pt x="757" y="1180"/>
                    <a:pt x="844" y="1090"/>
                  </a:cubicBezTo>
                  <a:cubicBezTo>
                    <a:pt x="936" y="994"/>
                    <a:pt x="983" y="864"/>
                    <a:pt x="977" y="734"/>
                  </a:cubicBezTo>
                  <a:lnTo>
                    <a:pt x="977" y="493"/>
                  </a:lnTo>
                  <a:cubicBezTo>
                    <a:pt x="983" y="360"/>
                    <a:pt x="936" y="230"/>
                    <a:pt x="844" y="134"/>
                  </a:cubicBezTo>
                  <a:cubicBezTo>
                    <a:pt x="757" y="47"/>
                    <a:pt x="638" y="1"/>
                    <a:pt x="490"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0" name="Google Shape;290;p64"/>
            <p:cNvSpPr/>
            <p:nvPr/>
          </p:nvSpPr>
          <p:spPr>
            <a:xfrm>
              <a:off x="2973681" y="4048538"/>
              <a:ext cx="94250" cy="196579"/>
            </a:xfrm>
            <a:custGeom>
              <a:avLst/>
              <a:gdLst/>
              <a:ahLst/>
              <a:cxnLst/>
              <a:rect l="l" t="t" r="r" b="b"/>
              <a:pathLst>
                <a:path w="1015" h="2117" extrusionOk="0">
                  <a:moveTo>
                    <a:pt x="506" y="295"/>
                  </a:moveTo>
                  <a:cubicBezTo>
                    <a:pt x="556" y="295"/>
                    <a:pt x="605" y="313"/>
                    <a:pt x="644" y="349"/>
                  </a:cubicBezTo>
                  <a:cubicBezTo>
                    <a:pt x="682" y="390"/>
                    <a:pt x="699" y="442"/>
                    <a:pt x="696" y="497"/>
                  </a:cubicBezTo>
                  <a:lnTo>
                    <a:pt x="696" y="1621"/>
                  </a:lnTo>
                  <a:cubicBezTo>
                    <a:pt x="699" y="1676"/>
                    <a:pt x="682" y="1728"/>
                    <a:pt x="644" y="1772"/>
                  </a:cubicBezTo>
                  <a:cubicBezTo>
                    <a:pt x="605" y="1806"/>
                    <a:pt x="556" y="1824"/>
                    <a:pt x="506" y="1824"/>
                  </a:cubicBezTo>
                  <a:cubicBezTo>
                    <a:pt x="457" y="1824"/>
                    <a:pt x="408" y="1806"/>
                    <a:pt x="369" y="1772"/>
                  </a:cubicBezTo>
                  <a:cubicBezTo>
                    <a:pt x="334" y="1728"/>
                    <a:pt x="314" y="1676"/>
                    <a:pt x="319" y="1621"/>
                  </a:cubicBezTo>
                  <a:lnTo>
                    <a:pt x="319" y="497"/>
                  </a:lnTo>
                  <a:cubicBezTo>
                    <a:pt x="314" y="442"/>
                    <a:pt x="334" y="390"/>
                    <a:pt x="369" y="349"/>
                  </a:cubicBezTo>
                  <a:cubicBezTo>
                    <a:pt x="408" y="313"/>
                    <a:pt x="457" y="295"/>
                    <a:pt x="506" y="295"/>
                  </a:cubicBezTo>
                  <a:close/>
                  <a:moveTo>
                    <a:pt x="507" y="1"/>
                  </a:moveTo>
                  <a:cubicBezTo>
                    <a:pt x="377" y="1"/>
                    <a:pt x="248" y="47"/>
                    <a:pt x="146" y="138"/>
                  </a:cubicBezTo>
                  <a:cubicBezTo>
                    <a:pt x="50" y="233"/>
                    <a:pt x="1" y="364"/>
                    <a:pt x="7" y="497"/>
                  </a:cubicBezTo>
                  <a:lnTo>
                    <a:pt x="7" y="1621"/>
                  </a:lnTo>
                  <a:cubicBezTo>
                    <a:pt x="1" y="1754"/>
                    <a:pt x="50" y="1885"/>
                    <a:pt x="146" y="1980"/>
                  </a:cubicBezTo>
                  <a:cubicBezTo>
                    <a:pt x="248" y="2071"/>
                    <a:pt x="377" y="2117"/>
                    <a:pt x="507" y="2117"/>
                  </a:cubicBezTo>
                  <a:cubicBezTo>
                    <a:pt x="636" y="2117"/>
                    <a:pt x="766" y="2071"/>
                    <a:pt x="870" y="1980"/>
                  </a:cubicBezTo>
                  <a:cubicBezTo>
                    <a:pt x="962" y="1885"/>
                    <a:pt x="1015" y="1754"/>
                    <a:pt x="1009" y="1621"/>
                  </a:cubicBezTo>
                  <a:lnTo>
                    <a:pt x="1009" y="497"/>
                  </a:lnTo>
                  <a:cubicBezTo>
                    <a:pt x="1015" y="364"/>
                    <a:pt x="962" y="233"/>
                    <a:pt x="870" y="138"/>
                  </a:cubicBezTo>
                  <a:cubicBezTo>
                    <a:pt x="766" y="47"/>
                    <a:pt x="636" y="1"/>
                    <a:pt x="507"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1" name="Google Shape;291;p64"/>
            <p:cNvSpPr/>
            <p:nvPr/>
          </p:nvSpPr>
          <p:spPr>
            <a:xfrm>
              <a:off x="3089104" y="4051324"/>
              <a:ext cx="87007" cy="191101"/>
            </a:xfrm>
            <a:custGeom>
              <a:avLst/>
              <a:gdLst/>
              <a:ahLst/>
              <a:cxnLst/>
              <a:rect l="l" t="t" r="r" b="b"/>
              <a:pathLst>
                <a:path w="937" h="2058" extrusionOk="0">
                  <a:moveTo>
                    <a:pt x="0" y="1"/>
                  </a:moveTo>
                  <a:lnTo>
                    <a:pt x="0" y="296"/>
                  </a:lnTo>
                  <a:lnTo>
                    <a:pt x="589" y="296"/>
                  </a:lnTo>
                  <a:lnTo>
                    <a:pt x="0" y="1794"/>
                  </a:lnTo>
                  <a:lnTo>
                    <a:pt x="0" y="2057"/>
                  </a:lnTo>
                  <a:lnTo>
                    <a:pt x="936" y="2057"/>
                  </a:lnTo>
                  <a:lnTo>
                    <a:pt x="936" y="1765"/>
                  </a:lnTo>
                  <a:lnTo>
                    <a:pt x="348" y="1765"/>
                  </a:lnTo>
                  <a:lnTo>
                    <a:pt x="936" y="264"/>
                  </a:lnTo>
                  <a:lnTo>
                    <a:pt x="936"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2" name="Google Shape;292;p64"/>
            <p:cNvSpPr/>
            <p:nvPr/>
          </p:nvSpPr>
          <p:spPr>
            <a:xfrm>
              <a:off x="3200441" y="4051324"/>
              <a:ext cx="82179" cy="191101"/>
            </a:xfrm>
            <a:custGeom>
              <a:avLst/>
              <a:gdLst/>
              <a:ahLst/>
              <a:cxnLst/>
              <a:rect l="l" t="t" r="r" b="b"/>
              <a:pathLst>
                <a:path w="885" h="2058" extrusionOk="0">
                  <a:moveTo>
                    <a:pt x="1" y="1"/>
                  </a:moveTo>
                  <a:lnTo>
                    <a:pt x="1" y="2057"/>
                  </a:lnTo>
                  <a:lnTo>
                    <a:pt x="884" y="2057"/>
                  </a:lnTo>
                  <a:lnTo>
                    <a:pt x="884" y="1765"/>
                  </a:lnTo>
                  <a:lnTo>
                    <a:pt x="311" y="1765"/>
                  </a:lnTo>
                  <a:lnTo>
                    <a:pt x="311" y="1162"/>
                  </a:lnTo>
                  <a:lnTo>
                    <a:pt x="768" y="1162"/>
                  </a:lnTo>
                  <a:lnTo>
                    <a:pt x="768" y="870"/>
                  </a:lnTo>
                  <a:lnTo>
                    <a:pt x="311" y="870"/>
                  </a:lnTo>
                  <a:lnTo>
                    <a:pt x="311" y="296"/>
                  </a:lnTo>
                  <a:lnTo>
                    <a:pt x="884" y="296"/>
                  </a:lnTo>
                  <a:lnTo>
                    <a:pt x="884"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3" name="Google Shape;293;p64"/>
            <p:cNvSpPr/>
            <p:nvPr/>
          </p:nvSpPr>
          <p:spPr>
            <a:xfrm>
              <a:off x="2793722" y="4309283"/>
              <a:ext cx="33707" cy="54693"/>
            </a:xfrm>
            <a:custGeom>
              <a:avLst/>
              <a:gdLst/>
              <a:ahLst/>
              <a:cxnLst/>
              <a:rect l="l" t="t" r="r" b="b"/>
              <a:pathLst>
                <a:path w="363" h="589" extrusionOk="0">
                  <a:moveTo>
                    <a:pt x="70" y="1"/>
                  </a:moveTo>
                  <a:lnTo>
                    <a:pt x="36" y="279"/>
                  </a:lnTo>
                  <a:cubicBezTo>
                    <a:pt x="62" y="273"/>
                    <a:pt x="88" y="273"/>
                    <a:pt x="114" y="273"/>
                  </a:cubicBezTo>
                  <a:cubicBezTo>
                    <a:pt x="230" y="273"/>
                    <a:pt x="282" y="325"/>
                    <a:pt x="282" y="400"/>
                  </a:cubicBezTo>
                  <a:cubicBezTo>
                    <a:pt x="279" y="469"/>
                    <a:pt x="224" y="525"/>
                    <a:pt x="153" y="525"/>
                  </a:cubicBezTo>
                  <a:cubicBezTo>
                    <a:pt x="150" y="525"/>
                    <a:pt x="146" y="525"/>
                    <a:pt x="143" y="525"/>
                  </a:cubicBezTo>
                  <a:cubicBezTo>
                    <a:pt x="99" y="525"/>
                    <a:pt x="59" y="513"/>
                    <a:pt x="21" y="493"/>
                  </a:cubicBezTo>
                  <a:lnTo>
                    <a:pt x="1" y="554"/>
                  </a:lnTo>
                  <a:cubicBezTo>
                    <a:pt x="41" y="575"/>
                    <a:pt x="85" y="589"/>
                    <a:pt x="132" y="589"/>
                  </a:cubicBezTo>
                  <a:cubicBezTo>
                    <a:pt x="137" y="589"/>
                    <a:pt x="141" y="589"/>
                    <a:pt x="146" y="589"/>
                  </a:cubicBezTo>
                  <a:cubicBezTo>
                    <a:pt x="270" y="589"/>
                    <a:pt x="360" y="505"/>
                    <a:pt x="360" y="392"/>
                  </a:cubicBezTo>
                  <a:cubicBezTo>
                    <a:pt x="363" y="331"/>
                    <a:pt x="331" y="273"/>
                    <a:pt x="279" y="244"/>
                  </a:cubicBezTo>
                  <a:cubicBezTo>
                    <a:pt x="241" y="221"/>
                    <a:pt x="198" y="212"/>
                    <a:pt x="154" y="212"/>
                  </a:cubicBezTo>
                  <a:cubicBezTo>
                    <a:pt x="137" y="212"/>
                    <a:pt x="123" y="212"/>
                    <a:pt x="105" y="215"/>
                  </a:cubicBezTo>
                  <a:lnTo>
                    <a:pt x="128" y="67"/>
                  </a:lnTo>
                  <a:lnTo>
                    <a:pt x="349" y="67"/>
                  </a:lnTo>
                  <a:lnTo>
                    <a:pt x="349"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4" name="Google Shape;294;p64"/>
            <p:cNvSpPr/>
            <p:nvPr/>
          </p:nvSpPr>
          <p:spPr>
            <a:xfrm>
              <a:off x="2835973" y="4309283"/>
              <a:ext cx="33986" cy="54693"/>
            </a:xfrm>
            <a:custGeom>
              <a:avLst/>
              <a:gdLst/>
              <a:ahLst/>
              <a:cxnLst/>
              <a:rect l="l" t="t" r="r" b="b"/>
              <a:pathLst>
                <a:path w="366" h="589" extrusionOk="0">
                  <a:moveTo>
                    <a:pt x="70" y="1"/>
                  </a:moveTo>
                  <a:lnTo>
                    <a:pt x="35" y="279"/>
                  </a:lnTo>
                  <a:cubicBezTo>
                    <a:pt x="62" y="273"/>
                    <a:pt x="88" y="273"/>
                    <a:pt x="117" y="273"/>
                  </a:cubicBezTo>
                  <a:cubicBezTo>
                    <a:pt x="232" y="273"/>
                    <a:pt x="282" y="325"/>
                    <a:pt x="282" y="400"/>
                  </a:cubicBezTo>
                  <a:cubicBezTo>
                    <a:pt x="282" y="469"/>
                    <a:pt x="224" y="525"/>
                    <a:pt x="156" y="525"/>
                  </a:cubicBezTo>
                  <a:cubicBezTo>
                    <a:pt x="152" y="525"/>
                    <a:pt x="149" y="525"/>
                    <a:pt x="146" y="525"/>
                  </a:cubicBezTo>
                  <a:cubicBezTo>
                    <a:pt x="102" y="525"/>
                    <a:pt x="59" y="513"/>
                    <a:pt x="21" y="493"/>
                  </a:cubicBezTo>
                  <a:lnTo>
                    <a:pt x="1" y="554"/>
                  </a:lnTo>
                  <a:cubicBezTo>
                    <a:pt x="40" y="575"/>
                    <a:pt x="87" y="589"/>
                    <a:pt x="133" y="589"/>
                  </a:cubicBezTo>
                  <a:cubicBezTo>
                    <a:pt x="137" y="589"/>
                    <a:pt x="141" y="589"/>
                    <a:pt x="146" y="589"/>
                  </a:cubicBezTo>
                  <a:cubicBezTo>
                    <a:pt x="273" y="589"/>
                    <a:pt x="363" y="505"/>
                    <a:pt x="363" y="392"/>
                  </a:cubicBezTo>
                  <a:cubicBezTo>
                    <a:pt x="366" y="331"/>
                    <a:pt x="334" y="273"/>
                    <a:pt x="282" y="244"/>
                  </a:cubicBezTo>
                  <a:cubicBezTo>
                    <a:pt x="241" y="221"/>
                    <a:pt x="201" y="212"/>
                    <a:pt x="157" y="212"/>
                  </a:cubicBezTo>
                  <a:cubicBezTo>
                    <a:pt x="140" y="212"/>
                    <a:pt x="125" y="212"/>
                    <a:pt x="108" y="215"/>
                  </a:cubicBezTo>
                  <a:lnTo>
                    <a:pt x="131" y="67"/>
                  </a:lnTo>
                  <a:lnTo>
                    <a:pt x="351" y="67"/>
                  </a:lnTo>
                  <a:lnTo>
                    <a:pt x="348"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5" name="Google Shape;295;p64"/>
            <p:cNvSpPr/>
            <p:nvPr/>
          </p:nvSpPr>
          <p:spPr>
            <a:xfrm>
              <a:off x="2877666" y="4308447"/>
              <a:ext cx="37793" cy="55529"/>
            </a:xfrm>
            <a:custGeom>
              <a:avLst/>
              <a:gdLst/>
              <a:ahLst/>
              <a:cxnLst/>
              <a:rect l="l" t="t" r="r" b="b"/>
              <a:pathLst>
                <a:path w="407" h="598" extrusionOk="0">
                  <a:moveTo>
                    <a:pt x="203" y="267"/>
                  </a:moveTo>
                  <a:cubicBezTo>
                    <a:pt x="276" y="267"/>
                    <a:pt x="322" y="317"/>
                    <a:pt x="322" y="401"/>
                  </a:cubicBezTo>
                  <a:cubicBezTo>
                    <a:pt x="322" y="482"/>
                    <a:pt x="276" y="540"/>
                    <a:pt x="209" y="540"/>
                  </a:cubicBezTo>
                  <a:cubicBezTo>
                    <a:pt x="125" y="540"/>
                    <a:pt x="82" y="470"/>
                    <a:pt x="82" y="375"/>
                  </a:cubicBezTo>
                  <a:cubicBezTo>
                    <a:pt x="79" y="363"/>
                    <a:pt x="85" y="348"/>
                    <a:pt x="90" y="340"/>
                  </a:cubicBezTo>
                  <a:cubicBezTo>
                    <a:pt x="111" y="296"/>
                    <a:pt x="154" y="267"/>
                    <a:pt x="203" y="267"/>
                  </a:cubicBezTo>
                  <a:close/>
                  <a:moveTo>
                    <a:pt x="345" y="1"/>
                  </a:moveTo>
                  <a:cubicBezTo>
                    <a:pt x="325" y="1"/>
                    <a:pt x="305" y="1"/>
                    <a:pt x="287" y="4"/>
                  </a:cubicBezTo>
                  <a:cubicBezTo>
                    <a:pt x="218" y="12"/>
                    <a:pt x="151" y="41"/>
                    <a:pt x="102" y="91"/>
                  </a:cubicBezTo>
                  <a:cubicBezTo>
                    <a:pt x="35" y="160"/>
                    <a:pt x="1" y="256"/>
                    <a:pt x="4" y="351"/>
                  </a:cubicBezTo>
                  <a:cubicBezTo>
                    <a:pt x="4" y="502"/>
                    <a:pt x="85" y="598"/>
                    <a:pt x="209" y="598"/>
                  </a:cubicBezTo>
                  <a:cubicBezTo>
                    <a:pt x="319" y="598"/>
                    <a:pt x="406" y="505"/>
                    <a:pt x="400" y="395"/>
                  </a:cubicBezTo>
                  <a:cubicBezTo>
                    <a:pt x="400" y="279"/>
                    <a:pt x="328" y="207"/>
                    <a:pt x="227" y="207"/>
                  </a:cubicBezTo>
                  <a:cubicBezTo>
                    <a:pt x="172" y="207"/>
                    <a:pt x="119" y="230"/>
                    <a:pt x="88" y="273"/>
                  </a:cubicBezTo>
                  <a:lnTo>
                    <a:pt x="85" y="273"/>
                  </a:lnTo>
                  <a:cubicBezTo>
                    <a:pt x="96" y="169"/>
                    <a:pt x="177" y="82"/>
                    <a:pt x="285" y="68"/>
                  </a:cubicBezTo>
                  <a:cubicBezTo>
                    <a:pt x="305" y="65"/>
                    <a:pt x="325" y="65"/>
                    <a:pt x="345" y="65"/>
                  </a:cubicBezTo>
                  <a:lnTo>
                    <a:pt x="345"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6" name="Google Shape;296;p64"/>
            <p:cNvSpPr/>
            <p:nvPr/>
          </p:nvSpPr>
          <p:spPr>
            <a:xfrm>
              <a:off x="2920195" y="4338068"/>
              <a:ext cx="20522" cy="5479"/>
            </a:xfrm>
            <a:custGeom>
              <a:avLst/>
              <a:gdLst/>
              <a:ahLst/>
              <a:cxnLst/>
              <a:rect l="l" t="t" r="r" b="b"/>
              <a:pathLst>
                <a:path w="221" h="59" extrusionOk="0">
                  <a:moveTo>
                    <a:pt x="0" y="1"/>
                  </a:moveTo>
                  <a:lnTo>
                    <a:pt x="0" y="58"/>
                  </a:lnTo>
                  <a:lnTo>
                    <a:pt x="220" y="58"/>
                  </a:lnTo>
                  <a:lnTo>
                    <a:pt x="220"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7" name="Google Shape;297;p64"/>
            <p:cNvSpPr/>
            <p:nvPr/>
          </p:nvSpPr>
          <p:spPr>
            <a:xfrm>
              <a:off x="2946010" y="4308447"/>
              <a:ext cx="37236" cy="55529"/>
            </a:xfrm>
            <a:custGeom>
              <a:avLst/>
              <a:gdLst/>
              <a:ahLst/>
              <a:cxnLst/>
              <a:rect l="l" t="t" r="r" b="b"/>
              <a:pathLst>
                <a:path w="401" h="598" extrusionOk="0">
                  <a:moveTo>
                    <a:pt x="197" y="59"/>
                  </a:moveTo>
                  <a:cubicBezTo>
                    <a:pt x="279" y="59"/>
                    <a:pt x="316" y="134"/>
                    <a:pt x="316" y="236"/>
                  </a:cubicBezTo>
                  <a:cubicBezTo>
                    <a:pt x="316" y="244"/>
                    <a:pt x="313" y="253"/>
                    <a:pt x="307" y="262"/>
                  </a:cubicBezTo>
                  <a:cubicBezTo>
                    <a:pt x="286" y="300"/>
                    <a:pt x="246" y="323"/>
                    <a:pt x="202" y="323"/>
                  </a:cubicBezTo>
                  <a:cubicBezTo>
                    <a:pt x="200" y="323"/>
                    <a:pt x="197" y="323"/>
                    <a:pt x="195" y="322"/>
                  </a:cubicBezTo>
                  <a:cubicBezTo>
                    <a:pt x="128" y="322"/>
                    <a:pt x="76" y="267"/>
                    <a:pt x="84" y="201"/>
                  </a:cubicBezTo>
                  <a:cubicBezTo>
                    <a:pt x="84" y="120"/>
                    <a:pt x="131" y="59"/>
                    <a:pt x="197" y="59"/>
                  </a:cubicBezTo>
                  <a:close/>
                  <a:moveTo>
                    <a:pt x="203" y="1"/>
                  </a:moveTo>
                  <a:cubicBezTo>
                    <a:pt x="90" y="1"/>
                    <a:pt x="0" y="94"/>
                    <a:pt x="6" y="207"/>
                  </a:cubicBezTo>
                  <a:cubicBezTo>
                    <a:pt x="4" y="314"/>
                    <a:pt x="91" y="384"/>
                    <a:pt x="181" y="384"/>
                  </a:cubicBezTo>
                  <a:cubicBezTo>
                    <a:pt x="228" y="384"/>
                    <a:pt x="277" y="364"/>
                    <a:pt x="313" y="320"/>
                  </a:cubicBezTo>
                  <a:lnTo>
                    <a:pt x="316" y="320"/>
                  </a:lnTo>
                  <a:cubicBezTo>
                    <a:pt x="310" y="380"/>
                    <a:pt x="281" y="435"/>
                    <a:pt x="238" y="476"/>
                  </a:cubicBezTo>
                  <a:cubicBezTo>
                    <a:pt x="206" y="505"/>
                    <a:pt x="163" y="525"/>
                    <a:pt x="119" y="531"/>
                  </a:cubicBezTo>
                  <a:cubicBezTo>
                    <a:pt x="96" y="534"/>
                    <a:pt x="76" y="534"/>
                    <a:pt x="55" y="534"/>
                  </a:cubicBezTo>
                  <a:lnTo>
                    <a:pt x="55" y="598"/>
                  </a:lnTo>
                  <a:cubicBezTo>
                    <a:pt x="79" y="598"/>
                    <a:pt x="102" y="598"/>
                    <a:pt x="128" y="592"/>
                  </a:cubicBezTo>
                  <a:cubicBezTo>
                    <a:pt x="189" y="586"/>
                    <a:pt x="250" y="560"/>
                    <a:pt x="296" y="516"/>
                  </a:cubicBezTo>
                  <a:cubicBezTo>
                    <a:pt x="365" y="444"/>
                    <a:pt x="400" y="346"/>
                    <a:pt x="394" y="244"/>
                  </a:cubicBezTo>
                  <a:cubicBezTo>
                    <a:pt x="394" y="96"/>
                    <a:pt x="322"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8" name="Google Shape;298;p64"/>
            <p:cNvSpPr/>
            <p:nvPr/>
          </p:nvSpPr>
          <p:spPr>
            <a:xfrm>
              <a:off x="2988539" y="4308447"/>
              <a:ext cx="36679" cy="55529"/>
            </a:xfrm>
            <a:custGeom>
              <a:avLst/>
              <a:gdLst/>
              <a:ahLst/>
              <a:cxnLst/>
              <a:rect l="l" t="t" r="r" b="b"/>
              <a:pathLst>
                <a:path w="395" h="598" extrusionOk="0">
                  <a:moveTo>
                    <a:pt x="187" y="55"/>
                  </a:moveTo>
                  <a:cubicBezTo>
                    <a:pt x="191" y="55"/>
                    <a:pt x="195" y="55"/>
                    <a:pt x="200" y="56"/>
                  </a:cubicBezTo>
                  <a:cubicBezTo>
                    <a:pt x="202" y="56"/>
                    <a:pt x="203" y="56"/>
                    <a:pt x="205" y="56"/>
                  </a:cubicBezTo>
                  <a:cubicBezTo>
                    <a:pt x="258" y="56"/>
                    <a:pt x="298" y="101"/>
                    <a:pt x="293" y="152"/>
                  </a:cubicBezTo>
                  <a:cubicBezTo>
                    <a:pt x="290" y="204"/>
                    <a:pt x="255" y="247"/>
                    <a:pt x="206" y="259"/>
                  </a:cubicBezTo>
                  <a:cubicBezTo>
                    <a:pt x="139" y="238"/>
                    <a:pt x="96" y="207"/>
                    <a:pt x="96" y="149"/>
                  </a:cubicBezTo>
                  <a:lnTo>
                    <a:pt x="99" y="149"/>
                  </a:lnTo>
                  <a:cubicBezTo>
                    <a:pt x="96" y="98"/>
                    <a:pt x="137" y="55"/>
                    <a:pt x="187" y="55"/>
                  </a:cubicBezTo>
                  <a:close/>
                  <a:moveTo>
                    <a:pt x="185" y="311"/>
                  </a:moveTo>
                  <a:cubicBezTo>
                    <a:pt x="264" y="334"/>
                    <a:pt x="313" y="369"/>
                    <a:pt x="313" y="438"/>
                  </a:cubicBezTo>
                  <a:cubicBezTo>
                    <a:pt x="313" y="496"/>
                    <a:pt x="264" y="543"/>
                    <a:pt x="207" y="543"/>
                  </a:cubicBezTo>
                  <a:cubicBezTo>
                    <a:pt x="204" y="543"/>
                    <a:pt x="200" y="543"/>
                    <a:pt x="197" y="543"/>
                  </a:cubicBezTo>
                  <a:cubicBezTo>
                    <a:pt x="195" y="543"/>
                    <a:pt x="194" y="543"/>
                    <a:pt x="192" y="543"/>
                  </a:cubicBezTo>
                  <a:cubicBezTo>
                    <a:pt x="130" y="543"/>
                    <a:pt x="81" y="494"/>
                    <a:pt x="81" y="432"/>
                  </a:cubicBezTo>
                  <a:cubicBezTo>
                    <a:pt x="81" y="377"/>
                    <a:pt x="119" y="331"/>
                    <a:pt x="185" y="311"/>
                  </a:cubicBezTo>
                  <a:close/>
                  <a:moveTo>
                    <a:pt x="203" y="1"/>
                  </a:moveTo>
                  <a:cubicBezTo>
                    <a:pt x="101" y="1"/>
                    <a:pt x="26" y="62"/>
                    <a:pt x="26" y="154"/>
                  </a:cubicBezTo>
                  <a:cubicBezTo>
                    <a:pt x="26" y="212"/>
                    <a:pt x="64" y="262"/>
                    <a:pt x="116" y="285"/>
                  </a:cubicBezTo>
                  <a:lnTo>
                    <a:pt x="116" y="288"/>
                  </a:lnTo>
                  <a:cubicBezTo>
                    <a:pt x="49" y="308"/>
                    <a:pt x="3" y="372"/>
                    <a:pt x="0" y="441"/>
                  </a:cubicBezTo>
                  <a:cubicBezTo>
                    <a:pt x="0" y="525"/>
                    <a:pt x="75" y="598"/>
                    <a:pt x="197" y="598"/>
                  </a:cubicBezTo>
                  <a:cubicBezTo>
                    <a:pt x="307" y="598"/>
                    <a:pt x="394" y="531"/>
                    <a:pt x="394" y="430"/>
                  </a:cubicBezTo>
                  <a:cubicBezTo>
                    <a:pt x="394" y="360"/>
                    <a:pt x="351" y="308"/>
                    <a:pt x="278" y="282"/>
                  </a:cubicBezTo>
                  <a:lnTo>
                    <a:pt x="278" y="279"/>
                  </a:lnTo>
                  <a:cubicBezTo>
                    <a:pt x="333" y="256"/>
                    <a:pt x="371" y="204"/>
                    <a:pt x="374" y="143"/>
                  </a:cubicBezTo>
                  <a:cubicBezTo>
                    <a:pt x="374" y="73"/>
                    <a:pt x="316"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9" name="Google Shape;299;p64"/>
            <p:cNvSpPr/>
            <p:nvPr/>
          </p:nvSpPr>
          <p:spPr>
            <a:xfrm>
              <a:off x="3032646" y="4309283"/>
              <a:ext cx="34264" cy="53857"/>
            </a:xfrm>
            <a:custGeom>
              <a:avLst/>
              <a:gdLst/>
              <a:ahLst/>
              <a:cxnLst/>
              <a:rect l="l" t="t" r="r" b="b"/>
              <a:pathLst>
                <a:path w="369" h="580" extrusionOk="0">
                  <a:moveTo>
                    <a:pt x="0" y="1"/>
                  </a:moveTo>
                  <a:lnTo>
                    <a:pt x="0" y="67"/>
                  </a:lnTo>
                  <a:lnTo>
                    <a:pt x="284" y="67"/>
                  </a:lnTo>
                  <a:lnTo>
                    <a:pt x="32" y="580"/>
                  </a:lnTo>
                  <a:lnTo>
                    <a:pt x="113" y="580"/>
                  </a:lnTo>
                  <a:lnTo>
                    <a:pt x="368" y="53"/>
                  </a:lnTo>
                  <a:lnTo>
                    <a:pt x="368"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0" name="Google Shape;300;p64"/>
            <p:cNvSpPr/>
            <p:nvPr/>
          </p:nvSpPr>
          <p:spPr>
            <a:xfrm>
              <a:off x="3072946" y="4338068"/>
              <a:ext cx="20522" cy="5479"/>
            </a:xfrm>
            <a:custGeom>
              <a:avLst/>
              <a:gdLst/>
              <a:ahLst/>
              <a:cxnLst/>
              <a:rect l="l" t="t" r="r" b="b"/>
              <a:pathLst>
                <a:path w="221" h="59" extrusionOk="0">
                  <a:moveTo>
                    <a:pt x="1" y="1"/>
                  </a:moveTo>
                  <a:lnTo>
                    <a:pt x="1" y="58"/>
                  </a:lnTo>
                  <a:lnTo>
                    <a:pt x="221" y="58"/>
                  </a:lnTo>
                  <a:lnTo>
                    <a:pt x="221"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1" name="Google Shape;301;p64"/>
            <p:cNvSpPr/>
            <p:nvPr/>
          </p:nvSpPr>
          <p:spPr>
            <a:xfrm>
              <a:off x="3098761" y="4308447"/>
              <a:ext cx="36679" cy="55529"/>
            </a:xfrm>
            <a:custGeom>
              <a:avLst/>
              <a:gdLst/>
              <a:ahLst/>
              <a:cxnLst/>
              <a:rect l="l" t="t" r="r" b="b"/>
              <a:pathLst>
                <a:path w="395" h="598" extrusionOk="0">
                  <a:moveTo>
                    <a:pt x="198" y="62"/>
                  </a:moveTo>
                  <a:cubicBezTo>
                    <a:pt x="279" y="62"/>
                    <a:pt x="316" y="149"/>
                    <a:pt x="316" y="296"/>
                  </a:cubicBezTo>
                  <a:cubicBezTo>
                    <a:pt x="316" y="444"/>
                    <a:pt x="279" y="540"/>
                    <a:pt x="198" y="540"/>
                  </a:cubicBezTo>
                  <a:cubicBezTo>
                    <a:pt x="125" y="540"/>
                    <a:pt x="79" y="453"/>
                    <a:pt x="79" y="302"/>
                  </a:cubicBezTo>
                  <a:cubicBezTo>
                    <a:pt x="79" y="146"/>
                    <a:pt x="131" y="62"/>
                    <a:pt x="198" y="62"/>
                  </a:cubicBezTo>
                  <a:close/>
                  <a:moveTo>
                    <a:pt x="204" y="1"/>
                  </a:moveTo>
                  <a:cubicBezTo>
                    <a:pt x="85" y="1"/>
                    <a:pt x="1" y="111"/>
                    <a:pt x="1" y="302"/>
                  </a:cubicBezTo>
                  <a:cubicBezTo>
                    <a:pt x="4" y="493"/>
                    <a:pt x="79" y="598"/>
                    <a:pt x="195" y="598"/>
                  </a:cubicBezTo>
                  <a:cubicBezTo>
                    <a:pt x="322" y="598"/>
                    <a:pt x="395" y="490"/>
                    <a:pt x="395" y="293"/>
                  </a:cubicBezTo>
                  <a:cubicBezTo>
                    <a:pt x="395" y="108"/>
                    <a:pt x="322" y="1"/>
                    <a:pt x="20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2" name="Google Shape;302;p64"/>
            <p:cNvSpPr/>
            <p:nvPr/>
          </p:nvSpPr>
          <p:spPr>
            <a:xfrm>
              <a:off x="3141847" y="4308447"/>
              <a:ext cx="33707" cy="55529"/>
            </a:xfrm>
            <a:custGeom>
              <a:avLst/>
              <a:gdLst/>
              <a:ahLst/>
              <a:cxnLst/>
              <a:rect l="l" t="t" r="r" b="b"/>
              <a:pathLst>
                <a:path w="363" h="598" extrusionOk="0">
                  <a:moveTo>
                    <a:pt x="174" y="1"/>
                  </a:moveTo>
                  <a:cubicBezTo>
                    <a:pt x="119" y="1"/>
                    <a:pt x="67" y="15"/>
                    <a:pt x="23" y="44"/>
                  </a:cubicBezTo>
                  <a:lnTo>
                    <a:pt x="44" y="102"/>
                  </a:lnTo>
                  <a:cubicBezTo>
                    <a:pt x="78" y="79"/>
                    <a:pt x="116" y="65"/>
                    <a:pt x="160" y="65"/>
                  </a:cubicBezTo>
                  <a:cubicBezTo>
                    <a:pt x="232" y="65"/>
                    <a:pt x="261" y="105"/>
                    <a:pt x="261" y="152"/>
                  </a:cubicBezTo>
                  <a:cubicBezTo>
                    <a:pt x="261" y="218"/>
                    <a:pt x="189" y="250"/>
                    <a:pt x="131" y="250"/>
                  </a:cubicBezTo>
                  <a:lnTo>
                    <a:pt x="87" y="250"/>
                  </a:lnTo>
                  <a:lnTo>
                    <a:pt x="87" y="308"/>
                  </a:lnTo>
                  <a:lnTo>
                    <a:pt x="131" y="308"/>
                  </a:lnTo>
                  <a:cubicBezTo>
                    <a:pt x="206" y="308"/>
                    <a:pt x="281" y="343"/>
                    <a:pt x="281" y="424"/>
                  </a:cubicBezTo>
                  <a:cubicBezTo>
                    <a:pt x="281" y="470"/>
                    <a:pt x="252" y="537"/>
                    <a:pt x="151" y="537"/>
                  </a:cubicBezTo>
                  <a:cubicBezTo>
                    <a:pt x="105" y="534"/>
                    <a:pt x="61" y="522"/>
                    <a:pt x="21" y="499"/>
                  </a:cubicBezTo>
                  <a:lnTo>
                    <a:pt x="0" y="557"/>
                  </a:lnTo>
                  <a:cubicBezTo>
                    <a:pt x="47" y="583"/>
                    <a:pt x="99" y="598"/>
                    <a:pt x="151" y="598"/>
                  </a:cubicBezTo>
                  <a:cubicBezTo>
                    <a:pt x="290" y="598"/>
                    <a:pt x="362" y="516"/>
                    <a:pt x="362" y="424"/>
                  </a:cubicBezTo>
                  <a:cubicBezTo>
                    <a:pt x="362" y="348"/>
                    <a:pt x="307" y="285"/>
                    <a:pt x="232" y="273"/>
                  </a:cubicBezTo>
                  <a:cubicBezTo>
                    <a:pt x="296" y="259"/>
                    <a:pt x="339" y="201"/>
                    <a:pt x="339" y="137"/>
                  </a:cubicBezTo>
                  <a:cubicBezTo>
                    <a:pt x="339" y="68"/>
                    <a:pt x="287" y="1"/>
                    <a:pt x="17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3" name="Google Shape;303;p64"/>
            <p:cNvSpPr/>
            <p:nvPr/>
          </p:nvSpPr>
          <p:spPr>
            <a:xfrm>
              <a:off x="3215762" y="4306311"/>
              <a:ext cx="28879" cy="60079"/>
            </a:xfrm>
            <a:custGeom>
              <a:avLst/>
              <a:gdLst/>
              <a:ahLst/>
              <a:cxnLst/>
              <a:rect l="l" t="t" r="r" b="b"/>
              <a:pathLst>
                <a:path w="311" h="647" extrusionOk="0">
                  <a:moveTo>
                    <a:pt x="250" y="1"/>
                  </a:moveTo>
                  <a:lnTo>
                    <a:pt x="1" y="647"/>
                  </a:lnTo>
                  <a:lnTo>
                    <a:pt x="62" y="647"/>
                  </a:lnTo>
                  <a:lnTo>
                    <a:pt x="311"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4" name="Google Shape;304;p64"/>
            <p:cNvSpPr/>
            <p:nvPr/>
          </p:nvSpPr>
          <p:spPr>
            <a:xfrm>
              <a:off x="3264791" y="4308447"/>
              <a:ext cx="36586" cy="55529"/>
            </a:xfrm>
            <a:custGeom>
              <a:avLst/>
              <a:gdLst/>
              <a:ahLst/>
              <a:cxnLst/>
              <a:rect l="l" t="t" r="r" b="b"/>
              <a:pathLst>
                <a:path w="394" h="598" extrusionOk="0">
                  <a:moveTo>
                    <a:pt x="197" y="62"/>
                  </a:moveTo>
                  <a:cubicBezTo>
                    <a:pt x="281" y="62"/>
                    <a:pt x="316" y="149"/>
                    <a:pt x="316" y="296"/>
                  </a:cubicBezTo>
                  <a:cubicBezTo>
                    <a:pt x="316" y="444"/>
                    <a:pt x="278" y="540"/>
                    <a:pt x="197" y="540"/>
                  </a:cubicBezTo>
                  <a:cubicBezTo>
                    <a:pt x="125" y="540"/>
                    <a:pt x="78" y="453"/>
                    <a:pt x="78" y="302"/>
                  </a:cubicBezTo>
                  <a:cubicBezTo>
                    <a:pt x="78" y="146"/>
                    <a:pt x="130" y="62"/>
                    <a:pt x="197" y="62"/>
                  </a:cubicBezTo>
                  <a:close/>
                  <a:moveTo>
                    <a:pt x="203" y="1"/>
                  </a:moveTo>
                  <a:cubicBezTo>
                    <a:pt x="84" y="1"/>
                    <a:pt x="0" y="111"/>
                    <a:pt x="0" y="302"/>
                  </a:cubicBezTo>
                  <a:cubicBezTo>
                    <a:pt x="3" y="493"/>
                    <a:pt x="78" y="598"/>
                    <a:pt x="194" y="598"/>
                  </a:cubicBezTo>
                  <a:cubicBezTo>
                    <a:pt x="322" y="598"/>
                    <a:pt x="394" y="490"/>
                    <a:pt x="394" y="293"/>
                  </a:cubicBezTo>
                  <a:cubicBezTo>
                    <a:pt x="394" y="108"/>
                    <a:pt x="322"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5" name="Google Shape;305;p64"/>
            <p:cNvSpPr/>
            <p:nvPr/>
          </p:nvSpPr>
          <p:spPr>
            <a:xfrm>
              <a:off x="3307506" y="4308447"/>
              <a:ext cx="36400" cy="55529"/>
            </a:xfrm>
            <a:custGeom>
              <a:avLst/>
              <a:gdLst/>
              <a:ahLst/>
              <a:cxnLst/>
              <a:rect l="l" t="t" r="r" b="b"/>
              <a:pathLst>
                <a:path w="392" h="598" extrusionOk="0">
                  <a:moveTo>
                    <a:pt x="185" y="58"/>
                  </a:moveTo>
                  <a:cubicBezTo>
                    <a:pt x="188" y="58"/>
                    <a:pt x="192" y="58"/>
                    <a:pt x="195" y="59"/>
                  </a:cubicBezTo>
                  <a:cubicBezTo>
                    <a:pt x="198" y="58"/>
                    <a:pt x="201" y="58"/>
                    <a:pt x="205" y="58"/>
                  </a:cubicBezTo>
                  <a:cubicBezTo>
                    <a:pt x="255" y="58"/>
                    <a:pt x="296" y="100"/>
                    <a:pt x="293" y="152"/>
                  </a:cubicBezTo>
                  <a:cubicBezTo>
                    <a:pt x="290" y="204"/>
                    <a:pt x="255" y="247"/>
                    <a:pt x="203" y="259"/>
                  </a:cubicBezTo>
                  <a:cubicBezTo>
                    <a:pt x="137" y="238"/>
                    <a:pt x="93" y="207"/>
                    <a:pt x="93" y="149"/>
                  </a:cubicBezTo>
                  <a:lnTo>
                    <a:pt x="96" y="149"/>
                  </a:lnTo>
                  <a:cubicBezTo>
                    <a:pt x="96" y="100"/>
                    <a:pt x="137" y="58"/>
                    <a:pt x="185" y="58"/>
                  </a:cubicBezTo>
                  <a:close/>
                  <a:moveTo>
                    <a:pt x="183" y="311"/>
                  </a:moveTo>
                  <a:cubicBezTo>
                    <a:pt x="261" y="334"/>
                    <a:pt x="311" y="369"/>
                    <a:pt x="311" y="438"/>
                  </a:cubicBezTo>
                  <a:cubicBezTo>
                    <a:pt x="311" y="496"/>
                    <a:pt x="264" y="543"/>
                    <a:pt x="205" y="543"/>
                  </a:cubicBezTo>
                  <a:cubicBezTo>
                    <a:pt x="201" y="543"/>
                    <a:pt x="198" y="543"/>
                    <a:pt x="195" y="543"/>
                  </a:cubicBezTo>
                  <a:cubicBezTo>
                    <a:pt x="193" y="543"/>
                    <a:pt x="191" y="543"/>
                    <a:pt x="189" y="543"/>
                  </a:cubicBezTo>
                  <a:cubicBezTo>
                    <a:pt x="128" y="543"/>
                    <a:pt x="79" y="494"/>
                    <a:pt x="79" y="432"/>
                  </a:cubicBezTo>
                  <a:cubicBezTo>
                    <a:pt x="79" y="377"/>
                    <a:pt x="116" y="331"/>
                    <a:pt x="183" y="311"/>
                  </a:cubicBezTo>
                  <a:close/>
                  <a:moveTo>
                    <a:pt x="200" y="1"/>
                  </a:moveTo>
                  <a:cubicBezTo>
                    <a:pt x="99" y="1"/>
                    <a:pt x="24" y="62"/>
                    <a:pt x="24" y="154"/>
                  </a:cubicBezTo>
                  <a:cubicBezTo>
                    <a:pt x="24" y="212"/>
                    <a:pt x="61" y="262"/>
                    <a:pt x="114" y="285"/>
                  </a:cubicBezTo>
                  <a:lnTo>
                    <a:pt x="114" y="288"/>
                  </a:lnTo>
                  <a:cubicBezTo>
                    <a:pt x="47" y="308"/>
                    <a:pt x="1" y="372"/>
                    <a:pt x="1" y="441"/>
                  </a:cubicBezTo>
                  <a:cubicBezTo>
                    <a:pt x="1" y="525"/>
                    <a:pt x="73" y="598"/>
                    <a:pt x="195" y="598"/>
                  </a:cubicBezTo>
                  <a:cubicBezTo>
                    <a:pt x="305" y="598"/>
                    <a:pt x="392" y="531"/>
                    <a:pt x="392" y="430"/>
                  </a:cubicBezTo>
                  <a:cubicBezTo>
                    <a:pt x="392" y="360"/>
                    <a:pt x="348" y="308"/>
                    <a:pt x="276" y="282"/>
                  </a:cubicBezTo>
                  <a:lnTo>
                    <a:pt x="276" y="279"/>
                  </a:lnTo>
                  <a:cubicBezTo>
                    <a:pt x="331" y="256"/>
                    <a:pt x="368" y="204"/>
                    <a:pt x="371" y="143"/>
                  </a:cubicBezTo>
                  <a:cubicBezTo>
                    <a:pt x="371" y="73"/>
                    <a:pt x="313" y="1"/>
                    <a:pt x="20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6" name="Google Shape;306;p64"/>
            <p:cNvSpPr/>
            <p:nvPr/>
          </p:nvSpPr>
          <p:spPr>
            <a:xfrm>
              <a:off x="2994110" y="3794479"/>
              <a:ext cx="130093" cy="111429"/>
            </a:xfrm>
            <a:custGeom>
              <a:avLst/>
              <a:gdLst/>
              <a:ahLst/>
              <a:cxnLst/>
              <a:rect l="l" t="t" r="r" b="b"/>
              <a:pathLst>
                <a:path w="1401" h="1200" extrusionOk="0">
                  <a:moveTo>
                    <a:pt x="798" y="194"/>
                  </a:moveTo>
                  <a:cubicBezTo>
                    <a:pt x="1006" y="194"/>
                    <a:pt x="1206" y="357"/>
                    <a:pt x="1206" y="600"/>
                  </a:cubicBezTo>
                  <a:cubicBezTo>
                    <a:pt x="1206" y="823"/>
                    <a:pt x="1023" y="1003"/>
                    <a:pt x="803" y="1003"/>
                  </a:cubicBezTo>
                  <a:cubicBezTo>
                    <a:pt x="441" y="1003"/>
                    <a:pt x="262" y="568"/>
                    <a:pt x="517" y="313"/>
                  </a:cubicBezTo>
                  <a:cubicBezTo>
                    <a:pt x="599" y="231"/>
                    <a:pt x="700" y="194"/>
                    <a:pt x="798" y="194"/>
                  </a:cubicBezTo>
                  <a:close/>
                  <a:moveTo>
                    <a:pt x="803" y="0"/>
                  </a:moveTo>
                  <a:cubicBezTo>
                    <a:pt x="267" y="0"/>
                    <a:pt x="1" y="646"/>
                    <a:pt x="378" y="1023"/>
                  </a:cubicBezTo>
                  <a:cubicBezTo>
                    <a:pt x="500" y="1145"/>
                    <a:pt x="651" y="1199"/>
                    <a:pt x="798" y="1199"/>
                  </a:cubicBezTo>
                  <a:cubicBezTo>
                    <a:pt x="1106" y="1199"/>
                    <a:pt x="1400" y="961"/>
                    <a:pt x="1400" y="600"/>
                  </a:cubicBezTo>
                  <a:cubicBezTo>
                    <a:pt x="1400" y="267"/>
                    <a:pt x="1134" y="0"/>
                    <a:pt x="803" y="0"/>
                  </a:cubicBezTo>
                  <a:close/>
                </a:path>
              </a:pathLst>
            </a:custGeom>
            <a:solidFill>
              <a:srgbClr val="EC542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7" name="Google Shape;307;p64"/>
            <p:cNvSpPr/>
            <p:nvPr/>
          </p:nvSpPr>
          <p:spPr>
            <a:xfrm>
              <a:off x="2678950" y="4576342"/>
              <a:ext cx="26093" cy="22286"/>
            </a:xfrm>
            <a:custGeom>
              <a:avLst/>
              <a:gdLst/>
              <a:ahLst/>
              <a:cxnLst/>
              <a:rect l="l" t="t" r="r" b="b"/>
              <a:pathLst>
                <a:path w="281" h="240" extrusionOk="0">
                  <a:moveTo>
                    <a:pt x="167" y="1"/>
                  </a:moveTo>
                  <a:cubicBezTo>
                    <a:pt x="166" y="1"/>
                    <a:pt x="164" y="1"/>
                    <a:pt x="162" y="1"/>
                  </a:cubicBezTo>
                  <a:cubicBezTo>
                    <a:pt x="55" y="1"/>
                    <a:pt x="0" y="128"/>
                    <a:pt x="75" y="204"/>
                  </a:cubicBezTo>
                  <a:cubicBezTo>
                    <a:pt x="100" y="228"/>
                    <a:pt x="130" y="239"/>
                    <a:pt x="160" y="239"/>
                  </a:cubicBezTo>
                  <a:cubicBezTo>
                    <a:pt x="222" y="239"/>
                    <a:pt x="281" y="192"/>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8" name="Google Shape;308;p64"/>
            <p:cNvSpPr/>
            <p:nvPr/>
          </p:nvSpPr>
          <p:spPr>
            <a:xfrm>
              <a:off x="2711450" y="4576342"/>
              <a:ext cx="26186" cy="22286"/>
            </a:xfrm>
            <a:custGeom>
              <a:avLst/>
              <a:gdLst/>
              <a:ahLst/>
              <a:cxnLst/>
              <a:rect l="l" t="t" r="r" b="b"/>
              <a:pathLst>
                <a:path w="282" h="240" extrusionOk="0">
                  <a:moveTo>
                    <a:pt x="168" y="1"/>
                  </a:moveTo>
                  <a:cubicBezTo>
                    <a:pt x="166" y="1"/>
                    <a:pt x="164" y="1"/>
                    <a:pt x="163" y="1"/>
                  </a:cubicBezTo>
                  <a:cubicBezTo>
                    <a:pt x="56" y="1"/>
                    <a:pt x="1" y="128"/>
                    <a:pt x="76" y="204"/>
                  </a:cubicBezTo>
                  <a:cubicBezTo>
                    <a:pt x="100" y="228"/>
                    <a:pt x="131" y="239"/>
                    <a:pt x="160" y="239"/>
                  </a:cubicBezTo>
                  <a:cubicBezTo>
                    <a:pt x="222" y="239"/>
                    <a:pt x="281" y="192"/>
                    <a:pt x="281" y="120"/>
                  </a:cubicBezTo>
                  <a:cubicBezTo>
                    <a:pt x="281" y="55"/>
                    <a:pt x="232" y="1"/>
                    <a:pt x="168"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9" name="Google Shape;309;p64"/>
            <p:cNvSpPr/>
            <p:nvPr/>
          </p:nvSpPr>
          <p:spPr>
            <a:xfrm>
              <a:off x="2744043" y="4576342"/>
              <a:ext cx="26372" cy="22472"/>
            </a:xfrm>
            <a:custGeom>
              <a:avLst/>
              <a:gdLst/>
              <a:ahLst/>
              <a:cxnLst/>
              <a:rect l="l" t="t" r="r" b="b"/>
              <a:pathLst>
                <a:path w="284" h="242" extrusionOk="0">
                  <a:moveTo>
                    <a:pt x="162" y="1"/>
                  </a:moveTo>
                  <a:cubicBezTo>
                    <a:pt x="55" y="1"/>
                    <a:pt x="0" y="128"/>
                    <a:pt x="75" y="207"/>
                  </a:cubicBezTo>
                  <a:cubicBezTo>
                    <a:pt x="100" y="231"/>
                    <a:pt x="131" y="241"/>
                    <a:pt x="160" y="241"/>
                  </a:cubicBezTo>
                  <a:cubicBezTo>
                    <a:pt x="224" y="241"/>
                    <a:pt x="284" y="193"/>
                    <a:pt x="284" y="120"/>
                  </a:cubicBezTo>
                  <a:cubicBezTo>
                    <a:pt x="284" y="53"/>
                    <a:pt x="229" y="1"/>
                    <a:pt x="162"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0" name="Google Shape;310;p64"/>
            <p:cNvSpPr/>
            <p:nvPr/>
          </p:nvSpPr>
          <p:spPr>
            <a:xfrm>
              <a:off x="2776822" y="4576342"/>
              <a:ext cx="26186" cy="22286"/>
            </a:xfrm>
            <a:custGeom>
              <a:avLst/>
              <a:gdLst/>
              <a:ahLst/>
              <a:cxnLst/>
              <a:rect l="l" t="t" r="r" b="b"/>
              <a:pathLst>
                <a:path w="282" h="240" extrusionOk="0">
                  <a:moveTo>
                    <a:pt x="165" y="1"/>
                  </a:moveTo>
                  <a:cubicBezTo>
                    <a:pt x="163" y="1"/>
                    <a:pt x="161" y="1"/>
                    <a:pt x="160" y="1"/>
                  </a:cubicBezTo>
                  <a:cubicBezTo>
                    <a:pt x="53" y="1"/>
                    <a:pt x="0" y="128"/>
                    <a:pt x="76" y="204"/>
                  </a:cubicBezTo>
                  <a:cubicBezTo>
                    <a:pt x="100" y="228"/>
                    <a:pt x="130" y="239"/>
                    <a:pt x="160" y="239"/>
                  </a:cubicBezTo>
                  <a:cubicBezTo>
                    <a:pt x="221" y="239"/>
                    <a:pt x="279" y="192"/>
                    <a:pt x="281" y="120"/>
                  </a:cubicBezTo>
                  <a:cubicBezTo>
                    <a:pt x="281" y="55"/>
                    <a:pt x="229" y="1"/>
                    <a:pt x="165"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1" name="Google Shape;311;p64"/>
            <p:cNvSpPr/>
            <p:nvPr/>
          </p:nvSpPr>
          <p:spPr>
            <a:xfrm>
              <a:off x="2809323" y="4576342"/>
              <a:ext cx="26186" cy="22286"/>
            </a:xfrm>
            <a:custGeom>
              <a:avLst/>
              <a:gdLst/>
              <a:ahLst/>
              <a:cxnLst/>
              <a:rect l="l" t="t" r="r" b="b"/>
              <a:pathLst>
                <a:path w="282" h="240" extrusionOk="0">
                  <a:moveTo>
                    <a:pt x="165" y="1"/>
                  </a:moveTo>
                  <a:cubicBezTo>
                    <a:pt x="164" y="1"/>
                    <a:pt x="162" y="1"/>
                    <a:pt x="160" y="1"/>
                  </a:cubicBezTo>
                  <a:cubicBezTo>
                    <a:pt x="53" y="1"/>
                    <a:pt x="1" y="128"/>
                    <a:pt x="76" y="204"/>
                  </a:cubicBezTo>
                  <a:cubicBezTo>
                    <a:pt x="101" y="228"/>
                    <a:pt x="131" y="239"/>
                    <a:pt x="161" y="239"/>
                  </a:cubicBezTo>
                  <a:cubicBezTo>
                    <a:pt x="223" y="239"/>
                    <a:pt x="282" y="192"/>
                    <a:pt x="282" y="120"/>
                  </a:cubicBezTo>
                  <a:cubicBezTo>
                    <a:pt x="282" y="55"/>
                    <a:pt x="230" y="1"/>
                    <a:pt x="165"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2" name="Google Shape;312;p64"/>
            <p:cNvSpPr/>
            <p:nvPr/>
          </p:nvSpPr>
          <p:spPr>
            <a:xfrm>
              <a:off x="2841730" y="4576342"/>
              <a:ext cx="26372" cy="22472"/>
            </a:xfrm>
            <a:custGeom>
              <a:avLst/>
              <a:gdLst/>
              <a:ahLst/>
              <a:cxnLst/>
              <a:rect l="l" t="t" r="r" b="b"/>
              <a:pathLst>
                <a:path w="284" h="242" extrusionOk="0">
                  <a:moveTo>
                    <a:pt x="167" y="1"/>
                  </a:moveTo>
                  <a:cubicBezTo>
                    <a:pt x="165" y="1"/>
                    <a:pt x="163" y="1"/>
                    <a:pt x="162" y="1"/>
                  </a:cubicBezTo>
                  <a:cubicBezTo>
                    <a:pt x="161"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3" name="Google Shape;313;p64"/>
            <p:cNvSpPr/>
            <p:nvPr/>
          </p:nvSpPr>
          <p:spPr>
            <a:xfrm>
              <a:off x="2874509" y="4576342"/>
              <a:ext cx="26093" cy="22472"/>
            </a:xfrm>
            <a:custGeom>
              <a:avLst/>
              <a:gdLst/>
              <a:ahLst/>
              <a:cxnLst/>
              <a:rect l="l" t="t" r="r" b="b"/>
              <a:pathLst>
                <a:path w="281" h="242" extrusionOk="0">
                  <a:moveTo>
                    <a:pt x="164" y="1"/>
                  </a:moveTo>
                  <a:cubicBezTo>
                    <a:pt x="163" y="1"/>
                    <a:pt x="161" y="1"/>
                    <a:pt x="159" y="1"/>
                  </a:cubicBezTo>
                  <a:cubicBezTo>
                    <a:pt x="158" y="1"/>
                    <a:pt x="157" y="1"/>
                    <a:pt x="156" y="1"/>
                  </a:cubicBezTo>
                  <a:cubicBezTo>
                    <a:pt x="51" y="1"/>
                    <a:pt x="1" y="129"/>
                    <a:pt x="75" y="207"/>
                  </a:cubicBezTo>
                  <a:cubicBezTo>
                    <a:pt x="99" y="231"/>
                    <a:pt x="129" y="241"/>
                    <a:pt x="158" y="241"/>
                  </a:cubicBezTo>
                  <a:cubicBezTo>
                    <a:pt x="221" y="241"/>
                    <a:pt x="281" y="193"/>
                    <a:pt x="281" y="120"/>
                  </a:cubicBezTo>
                  <a:cubicBezTo>
                    <a:pt x="281" y="55"/>
                    <a:pt x="229" y="1"/>
                    <a:pt x="16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4" name="Google Shape;314;p64"/>
            <p:cNvSpPr/>
            <p:nvPr/>
          </p:nvSpPr>
          <p:spPr>
            <a:xfrm>
              <a:off x="2907009" y="4576342"/>
              <a:ext cx="26186" cy="22286"/>
            </a:xfrm>
            <a:custGeom>
              <a:avLst/>
              <a:gdLst/>
              <a:ahLst/>
              <a:cxnLst/>
              <a:rect l="l" t="t" r="r" b="b"/>
              <a:pathLst>
                <a:path w="282" h="240" extrusionOk="0">
                  <a:moveTo>
                    <a:pt x="167" y="1"/>
                  </a:moveTo>
                  <a:cubicBezTo>
                    <a:pt x="166" y="1"/>
                    <a:pt x="164" y="1"/>
                    <a:pt x="163" y="1"/>
                  </a:cubicBezTo>
                  <a:cubicBezTo>
                    <a:pt x="55" y="1"/>
                    <a:pt x="0" y="128"/>
                    <a:pt x="76" y="204"/>
                  </a:cubicBezTo>
                  <a:cubicBezTo>
                    <a:pt x="100" y="228"/>
                    <a:pt x="131" y="239"/>
                    <a:pt x="160" y="239"/>
                  </a:cubicBezTo>
                  <a:cubicBezTo>
                    <a:pt x="222" y="239"/>
                    <a:pt x="281" y="192"/>
                    <a:pt x="281" y="120"/>
                  </a:cubicBezTo>
                  <a:cubicBezTo>
                    <a:pt x="281" y="55"/>
                    <a:pt x="229"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5" name="Google Shape;315;p64"/>
            <p:cNvSpPr/>
            <p:nvPr/>
          </p:nvSpPr>
          <p:spPr>
            <a:xfrm>
              <a:off x="2939602"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6" name="Google Shape;316;p64"/>
            <p:cNvSpPr/>
            <p:nvPr/>
          </p:nvSpPr>
          <p:spPr>
            <a:xfrm>
              <a:off x="2972196" y="4576342"/>
              <a:ext cx="26093" cy="22472"/>
            </a:xfrm>
            <a:custGeom>
              <a:avLst/>
              <a:gdLst/>
              <a:ahLst/>
              <a:cxnLst/>
              <a:rect l="l" t="t" r="r" b="b"/>
              <a:pathLst>
                <a:path w="281" h="242" extrusionOk="0">
                  <a:moveTo>
                    <a:pt x="167" y="1"/>
                  </a:moveTo>
                  <a:cubicBezTo>
                    <a:pt x="165" y="1"/>
                    <a:pt x="163" y="1"/>
                    <a:pt x="162" y="1"/>
                  </a:cubicBezTo>
                  <a:cubicBezTo>
                    <a:pt x="160" y="1"/>
                    <a:pt x="159" y="1"/>
                    <a:pt x="158" y="1"/>
                  </a:cubicBezTo>
                  <a:cubicBezTo>
                    <a:pt x="53" y="1"/>
                    <a:pt x="0" y="129"/>
                    <a:pt x="75" y="207"/>
                  </a:cubicBezTo>
                  <a:cubicBezTo>
                    <a:pt x="99" y="231"/>
                    <a:pt x="128" y="241"/>
                    <a:pt x="158" y="241"/>
                  </a:cubicBezTo>
                  <a:cubicBezTo>
                    <a:pt x="220" y="241"/>
                    <a:pt x="280" y="193"/>
                    <a:pt x="280" y="120"/>
                  </a:cubicBezTo>
                  <a:cubicBezTo>
                    <a:pt x="280"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7" name="Google Shape;317;p64"/>
            <p:cNvSpPr/>
            <p:nvPr/>
          </p:nvSpPr>
          <p:spPr>
            <a:xfrm>
              <a:off x="3004696"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8" name="Google Shape;318;p64"/>
            <p:cNvSpPr/>
            <p:nvPr/>
          </p:nvSpPr>
          <p:spPr>
            <a:xfrm>
              <a:off x="3037289"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9" name="Google Shape;319;p64"/>
            <p:cNvSpPr/>
            <p:nvPr/>
          </p:nvSpPr>
          <p:spPr>
            <a:xfrm>
              <a:off x="3069789" y="4576342"/>
              <a:ext cx="26372" cy="22472"/>
            </a:xfrm>
            <a:custGeom>
              <a:avLst/>
              <a:gdLst/>
              <a:ahLst/>
              <a:cxnLst/>
              <a:rect l="l" t="t" r="r" b="b"/>
              <a:pathLst>
                <a:path w="284" h="242" extrusionOk="0">
                  <a:moveTo>
                    <a:pt x="167" y="1"/>
                  </a:moveTo>
                  <a:cubicBezTo>
                    <a:pt x="165" y="1"/>
                    <a:pt x="164" y="1"/>
                    <a:pt x="162" y="1"/>
                  </a:cubicBezTo>
                  <a:cubicBezTo>
                    <a:pt x="161" y="1"/>
                    <a:pt x="160" y="1"/>
                    <a:pt x="159" y="1"/>
                  </a:cubicBezTo>
                  <a:cubicBezTo>
                    <a:pt x="54" y="1"/>
                    <a:pt x="1" y="129"/>
                    <a:pt x="78" y="207"/>
                  </a:cubicBezTo>
                  <a:cubicBezTo>
                    <a:pt x="102" y="231"/>
                    <a:pt x="132" y="241"/>
                    <a:pt x="161" y="241"/>
                  </a:cubicBezTo>
                  <a:cubicBezTo>
                    <a:pt x="223" y="241"/>
                    <a:pt x="284" y="193"/>
                    <a:pt x="284" y="120"/>
                  </a:cubicBezTo>
                  <a:cubicBezTo>
                    <a:pt x="284"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0" name="Google Shape;320;p64"/>
            <p:cNvSpPr/>
            <p:nvPr/>
          </p:nvSpPr>
          <p:spPr>
            <a:xfrm>
              <a:off x="3102382"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1" name="Google Shape;321;p64"/>
            <p:cNvSpPr/>
            <p:nvPr/>
          </p:nvSpPr>
          <p:spPr>
            <a:xfrm>
              <a:off x="3135161" y="4576342"/>
              <a:ext cx="26093" cy="22472"/>
            </a:xfrm>
            <a:custGeom>
              <a:avLst/>
              <a:gdLst/>
              <a:ahLst/>
              <a:cxnLst/>
              <a:rect l="l" t="t" r="r" b="b"/>
              <a:pathLst>
                <a:path w="281" h="242" extrusionOk="0">
                  <a:moveTo>
                    <a:pt x="164" y="1"/>
                  </a:moveTo>
                  <a:cubicBezTo>
                    <a:pt x="162" y="1"/>
                    <a:pt x="161" y="1"/>
                    <a:pt x="159" y="1"/>
                  </a:cubicBezTo>
                  <a:cubicBezTo>
                    <a:pt x="158" y="1"/>
                    <a:pt x="157" y="1"/>
                    <a:pt x="156" y="1"/>
                  </a:cubicBezTo>
                  <a:cubicBezTo>
                    <a:pt x="51" y="1"/>
                    <a:pt x="1" y="129"/>
                    <a:pt x="75" y="207"/>
                  </a:cubicBezTo>
                  <a:cubicBezTo>
                    <a:pt x="99" y="231"/>
                    <a:pt x="129" y="241"/>
                    <a:pt x="158" y="241"/>
                  </a:cubicBezTo>
                  <a:cubicBezTo>
                    <a:pt x="220" y="241"/>
                    <a:pt x="281" y="193"/>
                    <a:pt x="281" y="120"/>
                  </a:cubicBezTo>
                  <a:cubicBezTo>
                    <a:pt x="281" y="55"/>
                    <a:pt x="228" y="1"/>
                    <a:pt x="16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2" name="Google Shape;322;p64"/>
            <p:cNvSpPr/>
            <p:nvPr/>
          </p:nvSpPr>
          <p:spPr>
            <a:xfrm>
              <a:off x="3167755" y="4576342"/>
              <a:ext cx="26093" cy="22472"/>
            </a:xfrm>
            <a:custGeom>
              <a:avLst/>
              <a:gdLst/>
              <a:ahLst/>
              <a:cxnLst/>
              <a:rect l="l" t="t" r="r" b="b"/>
              <a:pathLst>
                <a:path w="281" h="242" extrusionOk="0">
                  <a:moveTo>
                    <a:pt x="166" y="1"/>
                  </a:moveTo>
                  <a:cubicBezTo>
                    <a:pt x="165" y="1"/>
                    <a:pt x="163" y="1"/>
                    <a:pt x="162" y="1"/>
                  </a:cubicBezTo>
                  <a:cubicBezTo>
                    <a:pt x="160" y="1"/>
                    <a:pt x="159" y="1"/>
                    <a:pt x="158" y="1"/>
                  </a:cubicBezTo>
                  <a:cubicBezTo>
                    <a:pt x="50" y="1"/>
                    <a:pt x="0" y="129"/>
                    <a:pt x="75" y="207"/>
                  </a:cubicBezTo>
                  <a:cubicBezTo>
                    <a:pt x="99" y="231"/>
                    <a:pt x="128" y="241"/>
                    <a:pt x="158" y="241"/>
                  </a:cubicBezTo>
                  <a:cubicBezTo>
                    <a:pt x="220" y="241"/>
                    <a:pt x="280" y="193"/>
                    <a:pt x="280" y="120"/>
                  </a:cubicBezTo>
                  <a:cubicBezTo>
                    <a:pt x="280" y="55"/>
                    <a:pt x="228" y="1"/>
                    <a:pt x="166"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3" name="Google Shape;323;p64"/>
            <p:cNvSpPr/>
            <p:nvPr/>
          </p:nvSpPr>
          <p:spPr>
            <a:xfrm>
              <a:off x="3200255"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4" name="Google Shape;324;p64"/>
            <p:cNvSpPr/>
            <p:nvPr/>
          </p:nvSpPr>
          <p:spPr>
            <a:xfrm>
              <a:off x="3232755" y="4576342"/>
              <a:ext cx="26186" cy="22472"/>
            </a:xfrm>
            <a:custGeom>
              <a:avLst/>
              <a:gdLst/>
              <a:ahLst/>
              <a:cxnLst/>
              <a:rect l="l" t="t" r="r" b="b"/>
              <a:pathLst>
                <a:path w="282" h="242" extrusionOk="0">
                  <a:moveTo>
                    <a:pt x="163" y="1"/>
                  </a:moveTo>
                  <a:cubicBezTo>
                    <a:pt x="55" y="1"/>
                    <a:pt x="0" y="128"/>
                    <a:pt x="76" y="207"/>
                  </a:cubicBezTo>
                  <a:cubicBezTo>
                    <a:pt x="100" y="231"/>
                    <a:pt x="129" y="241"/>
                    <a:pt x="159" y="241"/>
                  </a:cubicBezTo>
                  <a:cubicBezTo>
                    <a:pt x="221" y="241"/>
                    <a:pt x="281" y="193"/>
                    <a:pt x="281" y="120"/>
                  </a:cubicBezTo>
                  <a:cubicBezTo>
                    <a:pt x="281"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5" name="Google Shape;325;p64"/>
            <p:cNvSpPr/>
            <p:nvPr/>
          </p:nvSpPr>
          <p:spPr>
            <a:xfrm>
              <a:off x="3265348"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6" name="Google Shape;326;p64"/>
            <p:cNvSpPr/>
            <p:nvPr/>
          </p:nvSpPr>
          <p:spPr>
            <a:xfrm>
              <a:off x="3297941"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7" name="Google Shape;327;p64"/>
            <p:cNvSpPr/>
            <p:nvPr/>
          </p:nvSpPr>
          <p:spPr>
            <a:xfrm>
              <a:off x="3330627"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8" name="Google Shape;328;p64"/>
            <p:cNvSpPr/>
            <p:nvPr/>
          </p:nvSpPr>
          <p:spPr>
            <a:xfrm>
              <a:off x="3362942" y="4576342"/>
              <a:ext cx="26464" cy="22472"/>
            </a:xfrm>
            <a:custGeom>
              <a:avLst/>
              <a:gdLst/>
              <a:ahLst/>
              <a:cxnLst/>
              <a:rect l="l" t="t" r="r" b="b"/>
              <a:pathLst>
                <a:path w="285" h="242" extrusionOk="0">
                  <a:moveTo>
                    <a:pt x="163" y="1"/>
                  </a:moveTo>
                  <a:cubicBezTo>
                    <a:pt x="55" y="1"/>
                    <a:pt x="0" y="128"/>
                    <a:pt x="79" y="207"/>
                  </a:cubicBezTo>
                  <a:cubicBezTo>
                    <a:pt x="103" y="231"/>
                    <a:pt x="132" y="241"/>
                    <a:pt x="162"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9" name="Google Shape;329;p64"/>
            <p:cNvSpPr/>
            <p:nvPr/>
          </p:nvSpPr>
          <p:spPr>
            <a:xfrm>
              <a:off x="3395721"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0" name="Google Shape;330;p64"/>
            <p:cNvSpPr/>
            <p:nvPr/>
          </p:nvSpPr>
          <p:spPr>
            <a:xfrm>
              <a:off x="3428035" y="4576342"/>
              <a:ext cx="26464" cy="22472"/>
            </a:xfrm>
            <a:custGeom>
              <a:avLst/>
              <a:gdLst/>
              <a:ahLst/>
              <a:cxnLst/>
              <a:rect l="l" t="t" r="r" b="b"/>
              <a:pathLst>
                <a:path w="285" h="242" extrusionOk="0">
                  <a:moveTo>
                    <a:pt x="163" y="1"/>
                  </a:moveTo>
                  <a:cubicBezTo>
                    <a:pt x="55" y="1"/>
                    <a:pt x="0" y="128"/>
                    <a:pt x="76" y="207"/>
                  </a:cubicBezTo>
                  <a:cubicBezTo>
                    <a:pt x="101" y="231"/>
                    <a:pt x="131" y="241"/>
                    <a:pt x="161"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1" name="Google Shape;331;p64"/>
            <p:cNvSpPr/>
            <p:nvPr/>
          </p:nvSpPr>
          <p:spPr>
            <a:xfrm>
              <a:off x="2698822" y="4585813"/>
              <a:ext cx="741374" cy="4086"/>
            </a:xfrm>
            <a:custGeom>
              <a:avLst/>
              <a:gdLst/>
              <a:ahLst/>
              <a:cxnLst/>
              <a:rect l="l" t="t" r="r" b="b"/>
              <a:pathLst>
                <a:path w="7984" h="44" extrusionOk="0">
                  <a:moveTo>
                    <a:pt x="0" y="0"/>
                  </a:moveTo>
                  <a:lnTo>
                    <a:pt x="0" y="44"/>
                  </a:lnTo>
                  <a:lnTo>
                    <a:pt x="7984" y="44"/>
                  </a:lnTo>
                  <a:lnTo>
                    <a:pt x="7984" y="0"/>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2" name="Google Shape;332;p64"/>
            <p:cNvSpPr/>
            <p:nvPr/>
          </p:nvSpPr>
          <p:spPr>
            <a:xfrm>
              <a:off x="2937931" y="4651742"/>
              <a:ext cx="42343" cy="50050"/>
            </a:xfrm>
            <a:custGeom>
              <a:avLst/>
              <a:gdLst/>
              <a:ahLst/>
              <a:cxnLst/>
              <a:rect l="l" t="t" r="r" b="b"/>
              <a:pathLst>
                <a:path w="456" h="539" extrusionOk="0">
                  <a:moveTo>
                    <a:pt x="229" y="122"/>
                  </a:moveTo>
                  <a:cubicBezTo>
                    <a:pt x="261" y="122"/>
                    <a:pt x="273" y="130"/>
                    <a:pt x="273" y="162"/>
                  </a:cubicBezTo>
                  <a:cubicBezTo>
                    <a:pt x="273" y="194"/>
                    <a:pt x="264" y="209"/>
                    <a:pt x="232" y="209"/>
                  </a:cubicBezTo>
                  <a:lnTo>
                    <a:pt x="189" y="209"/>
                  </a:lnTo>
                  <a:lnTo>
                    <a:pt x="189" y="122"/>
                  </a:lnTo>
                  <a:close/>
                  <a:moveTo>
                    <a:pt x="232" y="324"/>
                  </a:moveTo>
                  <a:cubicBezTo>
                    <a:pt x="267" y="324"/>
                    <a:pt x="279" y="330"/>
                    <a:pt x="279" y="368"/>
                  </a:cubicBezTo>
                  <a:cubicBezTo>
                    <a:pt x="279" y="403"/>
                    <a:pt x="267" y="414"/>
                    <a:pt x="232" y="414"/>
                  </a:cubicBezTo>
                  <a:lnTo>
                    <a:pt x="189" y="414"/>
                  </a:lnTo>
                  <a:lnTo>
                    <a:pt x="189" y="324"/>
                  </a:lnTo>
                  <a:close/>
                  <a:moveTo>
                    <a:pt x="1" y="0"/>
                  </a:moveTo>
                  <a:lnTo>
                    <a:pt x="1" y="539"/>
                  </a:lnTo>
                  <a:lnTo>
                    <a:pt x="250" y="539"/>
                  </a:lnTo>
                  <a:cubicBezTo>
                    <a:pt x="360" y="539"/>
                    <a:pt x="455" y="507"/>
                    <a:pt x="455" y="385"/>
                  </a:cubicBezTo>
                  <a:cubicBezTo>
                    <a:pt x="455" y="307"/>
                    <a:pt x="438" y="284"/>
                    <a:pt x="389" y="261"/>
                  </a:cubicBezTo>
                  <a:cubicBezTo>
                    <a:pt x="435" y="229"/>
                    <a:pt x="444" y="197"/>
                    <a:pt x="444" y="133"/>
                  </a:cubicBezTo>
                  <a:cubicBezTo>
                    <a:pt x="444" y="29"/>
                    <a:pt x="354" y="0"/>
                    <a:pt x="247"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3" name="Google Shape;333;p64"/>
            <p:cNvSpPr/>
            <p:nvPr/>
          </p:nvSpPr>
          <p:spPr>
            <a:xfrm>
              <a:off x="2981481" y="4647935"/>
              <a:ext cx="38814" cy="59522"/>
            </a:xfrm>
            <a:custGeom>
              <a:avLst/>
              <a:gdLst/>
              <a:ahLst/>
              <a:cxnLst/>
              <a:rect l="l" t="t" r="r" b="b"/>
              <a:pathLst>
                <a:path w="418" h="641" extrusionOk="0">
                  <a:moveTo>
                    <a:pt x="244" y="0"/>
                  </a:moveTo>
                  <a:lnTo>
                    <a:pt x="1" y="603"/>
                  </a:lnTo>
                  <a:lnTo>
                    <a:pt x="175" y="641"/>
                  </a:lnTo>
                  <a:lnTo>
                    <a:pt x="418" y="35"/>
                  </a:lnTo>
                  <a:lnTo>
                    <a:pt x="244"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4" name="Google Shape;334;p64"/>
            <p:cNvSpPr/>
            <p:nvPr/>
          </p:nvSpPr>
          <p:spPr>
            <a:xfrm>
              <a:off x="3021596" y="4650628"/>
              <a:ext cx="37700" cy="52000"/>
            </a:xfrm>
            <a:custGeom>
              <a:avLst/>
              <a:gdLst/>
              <a:ahLst/>
              <a:cxnLst/>
              <a:rect l="l" t="t" r="r" b="b"/>
              <a:pathLst>
                <a:path w="406" h="560" extrusionOk="0">
                  <a:moveTo>
                    <a:pt x="241" y="0"/>
                  </a:moveTo>
                  <a:cubicBezTo>
                    <a:pt x="53" y="0"/>
                    <a:pt x="0" y="67"/>
                    <a:pt x="0" y="279"/>
                  </a:cubicBezTo>
                  <a:cubicBezTo>
                    <a:pt x="0" y="499"/>
                    <a:pt x="55" y="560"/>
                    <a:pt x="232" y="560"/>
                  </a:cubicBezTo>
                  <a:cubicBezTo>
                    <a:pt x="290" y="560"/>
                    <a:pt x="348" y="554"/>
                    <a:pt x="406" y="539"/>
                  </a:cubicBezTo>
                  <a:lnTo>
                    <a:pt x="403" y="397"/>
                  </a:lnTo>
                  <a:cubicBezTo>
                    <a:pt x="403" y="397"/>
                    <a:pt x="334" y="403"/>
                    <a:pt x="278" y="403"/>
                  </a:cubicBezTo>
                  <a:cubicBezTo>
                    <a:pt x="206" y="403"/>
                    <a:pt x="192" y="386"/>
                    <a:pt x="192" y="279"/>
                  </a:cubicBezTo>
                  <a:cubicBezTo>
                    <a:pt x="192" y="174"/>
                    <a:pt x="206" y="160"/>
                    <a:pt x="278" y="160"/>
                  </a:cubicBezTo>
                  <a:cubicBezTo>
                    <a:pt x="319" y="160"/>
                    <a:pt x="360" y="163"/>
                    <a:pt x="400" y="166"/>
                  </a:cubicBezTo>
                  <a:lnTo>
                    <a:pt x="406" y="21"/>
                  </a:lnTo>
                  <a:cubicBezTo>
                    <a:pt x="351" y="9"/>
                    <a:pt x="296" y="3"/>
                    <a:pt x="241"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5" name="Google Shape;335;p64"/>
            <p:cNvSpPr/>
            <p:nvPr/>
          </p:nvSpPr>
          <p:spPr>
            <a:xfrm>
              <a:off x="3078611" y="4676164"/>
              <a:ext cx="22193" cy="13557"/>
            </a:xfrm>
            <a:custGeom>
              <a:avLst/>
              <a:gdLst/>
              <a:ahLst/>
              <a:cxnLst/>
              <a:rect l="l" t="t" r="r" b="b"/>
              <a:pathLst>
                <a:path w="239" h="146" extrusionOk="0">
                  <a:moveTo>
                    <a:pt x="1" y="1"/>
                  </a:moveTo>
                  <a:lnTo>
                    <a:pt x="1" y="145"/>
                  </a:lnTo>
                  <a:lnTo>
                    <a:pt x="238" y="145"/>
                  </a:lnTo>
                  <a:lnTo>
                    <a:pt x="238"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6" name="Google Shape;336;p64"/>
            <p:cNvSpPr/>
            <p:nvPr/>
          </p:nvSpPr>
          <p:spPr>
            <a:xfrm>
              <a:off x="3122161" y="4652485"/>
              <a:ext cx="31850" cy="49307"/>
            </a:xfrm>
            <a:custGeom>
              <a:avLst/>
              <a:gdLst/>
              <a:ahLst/>
              <a:cxnLst/>
              <a:rect l="l" t="t" r="r" b="b"/>
              <a:pathLst>
                <a:path w="343" h="531" extrusionOk="0">
                  <a:moveTo>
                    <a:pt x="189" y="1"/>
                  </a:moveTo>
                  <a:lnTo>
                    <a:pt x="1" y="108"/>
                  </a:lnTo>
                  <a:lnTo>
                    <a:pt x="50" y="238"/>
                  </a:lnTo>
                  <a:lnTo>
                    <a:pt x="160" y="195"/>
                  </a:lnTo>
                  <a:lnTo>
                    <a:pt x="160" y="531"/>
                  </a:lnTo>
                  <a:lnTo>
                    <a:pt x="343" y="531"/>
                  </a:lnTo>
                  <a:lnTo>
                    <a:pt x="343"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7" name="Google Shape;337;p64"/>
            <p:cNvSpPr/>
            <p:nvPr/>
          </p:nvSpPr>
          <p:spPr>
            <a:xfrm>
              <a:off x="3161440" y="4652485"/>
              <a:ext cx="38536" cy="50422"/>
            </a:xfrm>
            <a:custGeom>
              <a:avLst/>
              <a:gdLst/>
              <a:ahLst/>
              <a:cxnLst/>
              <a:rect l="l" t="t" r="r" b="b"/>
              <a:pathLst>
                <a:path w="415" h="543" extrusionOk="0">
                  <a:moveTo>
                    <a:pt x="27" y="1"/>
                  </a:moveTo>
                  <a:lnTo>
                    <a:pt x="15" y="345"/>
                  </a:lnTo>
                  <a:lnTo>
                    <a:pt x="134" y="360"/>
                  </a:lnTo>
                  <a:cubicBezTo>
                    <a:pt x="154" y="354"/>
                    <a:pt x="177" y="351"/>
                    <a:pt x="198" y="351"/>
                  </a:cubicBezTo>
                  <a:cubicBezTo>
                    <a:pt x="227" y="351"/>
                    <a:pt x="238" y="357"/>
                    <a:pt x="238" y="374"/>
                  </a:cubicBezTo>
                  <a:cubicBezTo>
                    <a:pt x="238" y="389"/>
                    <a:pt x="221" y="395"/>
                    <a:pt x="198" y="395"/>
                  </a:cubicBezTo>
                  <a:cubicBezTo>
                    <a:pt x="137" y="392"/>
                    <a:pt x="76" y="386"/>
                    <a:pt x="15" y="377"/>
                  </a:cubicBezTo>
                  <a:lnTo>
                    <a:pt x="1" y="511"/>
                  </a:lnTo>
                  <a:cubicBezTo>
                    <a:pt x="70" y="528"/>
                    <a:pt x="143" y="537"/>
                    <a:pt x="215" y="542"/>
                  </a:cubicBezTo>
                  <a:cubicBezTo>
                    <a:pt x="334" y="542"/>
                    <a:pt x="415" y="490"/>
                    <a:pt x="415" y="357"/>
                  </a:cubicBezTo>
                  <a:cubicBezTo>
                    <a:pt x="415" y="224"/>
                    <a:pt x="354" y="186"/>
                    <a:pt x="235" y="186"/>
                  </a:cubicBezTo>
                  <a:cubicBezTo>
                    <a:pt x="209" y="186"/>
                    <a:pt x="186" y="189"/>
                    <a:pt x="163" y="198"/>
                  </a:cubicBezTo>
                  <a:lnTo>
                    <a:pt x="166" y="160"/>
                  </a:lnTo>
                  <a:lnTo>
                    <a:pt x="395" y="160"/>
                  </a:lnTo>
                  <a:lnTo>
                    <a:pt x="395"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8" name="Google Shape;338;p64"/>
            <p:cNvSpPr/>
            <p:nvPr/>
          </p:nvSpPr>
          <p:spPr>
            <a:xfrm>
              <a:off x="3014075" y="3809150"/>
              <a:ext cx="95272" cy="81715"/>
            </a:xfrm>
            <a:custGeom>
              <a:avLst/>
              <a:gdLst/>
              <a:ahLst/>
              <a:cxnLst/>
              <a:rect l="l" t="t" r="r" b="b"/>
              <a:pathLst>
                <a:path w="1026" h="880" extrusionOk="0">
                  <a:moveTo>
                    <a:pt x="588" y="74"/>
                  </a:moveTo>
                  <a:cubicBezTo>
                    <a:pt x="791" y="74"/>
                    <a:pt x="953" y="239"/>
                    <a:pt x="953" y="442"/>
                  </a:cubicBezTo>
                  <a:cubicBezTo>
                    <a:pt x="953" y="663"/>
                    <a:pt x="774" y="809"/>
                    <a:pt x="586" y="809"/>
                  </a:cubicBezTo>
                  <a:cubicBezTo>
                    <a:pt x="495" y="809"/>
                    <a:pt x="403" y="775"/>
                    <a:pt x="328" y="700"/>
                  </a:cubicBezTo>
                  <a:cubicBezTo>
                    <a:pt x="96" y="471"/>
                    <a:pt x="261" y="74"/>
                    <a:pt x="588" y="74"/>
                  </a:cubicBezTo>
                  <a:close/>
                  <a:moveTo>
                    <a:pt x="582" y="1"/>
                  </a:moveTo>
                  <a:cubicBezTo>
                    <a:pt x="475" y="1"/>
                    <a:pt x="365" y="41"/>
                    <a:pt x="275" y="129"/>
                  </a:cubicBezTo>
                  <a:cubicBezTo>
                    <a:pt x="0" y="407"/>
                    <a:pt x="194" y="879"/>
                    <a:pt x="588" y="879"/>
                  </a:cubicBezTo>
                  <a:cubicBezTo>
                    <a:pt x="829" y="879"/>
                    <a:pt x="1026" y="682"/>
                    <a:pt x="1026" y="442"/>
                  </a:cubicBezTo>
                  <a:cubicBezTo>
                    <a:pt x="1026" y="177"/>
                    <a:pt x="809" y="1"/>
                    <a:pt x="582"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Tree>
    <p:extLst>
      <p:ext uri="{BB962C8B-B14F-4D97-AF65-F5344CB8AC3E}">
        <p14:creationId xmlns:p14="http://schemas.microsoft.com/office/powerpoint/2010/main" val="2950232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itle and six columns ">
  <p:cSld name="Title and six columns ">
    <p:spTree>
      <p:nvGrpSpPr>
        <p:cNvPr id="1" name="Shape 339"/>
        <p:cNvGrpSpPr/>
        <p:nvPr/>
      </p:nvGrpSpPr>
      <p:grpSpPr>
        <a:xfrm>
          <a:off x="0" y="0"/>
          <a:ext cx="0" cy="0"/>
          <a:chOff x="0" y="0"/>
          <a:chExt cx="0" cy="0"/>
        </a:xfrm>
      </p:grpSpPr>
      <p:sp>
        <p:nvSpPr>
          <p:cNvPr id="340" name="Google Shape;340;p65"/>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41" name="Google Shape;341;p65"/>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42" name="Google Shape;342;p65"/>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43" name="Google Shape;343;p65"/>
          <p:cNvSpPr txBox="1">
            <a:spLocks noGrp="1"/>
          </p:cNvSpPr>
          <p:nvPr>
            <p:ph type="subTitle" idx="1"/>
          </p:nvPr>
        </p:nvSpPr>
        <p:spPr>
          <a:xfrm>
            <a:off x="2570735" y="2015767"/>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44" name="Google Shape;344;p65"/>
          <p:cNvSpPr txBox="1">
            <a:spLocks noGrp="1"/>
          </p:cNvSpPr>
          <p:nvPr>
            <p:ph type="subTitle" idx="2"/>
          </p:nvPr>
        </p:nvSpPr>
        <p:spPr>
          <a:xfrm>
            <a:off x="2570735" y="2458833"/>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45" name="Google Shape;345;p65"/>
          <p:cNvSpPr txBox="1">
            <a:spLocks noGrp="1"/>
          </p:cNvSpPr>
          <p:nvPr>
            <p:ph type="subTitle" idx="3"/>
          </p:nvPr>
        </p:nvSpPr>
        <p:spPr>
          <a:xfrm>
            <a:off x="8505733" y="2016867"/>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46" name="Google Shape;346;p65"/>
          <p:cNvSpPr txBox="1">
            <a:spLocks noGrp="1"/>
          </p:cNvSpPr>
          <p:nvPr>
            <p:ph type="subTitle" idx="4"/>
          </p:nvPr>
        </p:nvSpPr>
        <p:spPr>
          <a:xfrm>
            <a:off x="8505733" y="2458833"/>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47" name="Google Shape;347;p65"/>
          <p:cNvSpPr txBox="1">
            <a:spLocks noGrp="1"/>
          </p:cNvSpPr>
          <p:nvPr>
            <p:ph type="subTitle" idx="5"/>
          </p:nvPr>
        </p:nvSpPr>
        <p:spPr>
          <a:xfrm>
            <a:off x="5592668" y="2016867"/>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48" name="Google Shape;348;p65"/>
          <p:cNvSpPr txBox="1">
            <a:spLocks noGrp="1"/>
          </p:cNvSpPr>
          <p:nvPr>
            <p:ph type="subTitle" idx="6"/>
          </p:nvPr>
        </p:nvSpPr>
        <p:spPr>
          <a:xfrm>
            <a:off x="5592668" y="2458833"/>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49" name="Google Shape;349;p65"/>
          <p:cNvSpPr txBox="1">
            <a:spLocks noGrp="1"/>
          </p:cNvSpPr>
          <p:nvPr>
            <p:ph type="subTitle" idx="7"/>
          </p:nvPr>
        </p:nvSpPr>
        <p:spPr>
          <a:xfrm>
            <a:off x="2570735" y="3902300"/>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50" name="Google Shape;350;p65"/>
          <p:cNvSpPr txBox="1">
            <a:spLocks noGrp="1"/>
          </p:cNvSpPr>
          <p:nvPr>
            <p:ph type="subTitle" idx="8"/>
          </p:nvPr>
        </p:nvSpPr>
        <p:spPr>
          <a:xfrm>
            <a:off x="2570735" y="4345589"/>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51" name="Google Shape;351;p65"/>
          <p:cNvSpPr txBox="1">
            <a:spLocks noGrp="1"/>
          </p:cNvSpPr>
          <p:nvPr>
            <p:ph type="subTitle" idx="9"/>
          </p:nvPr>
        </p:nvSpPr>
        <p:spPr>
          <a:xfrm>
            <a:off x="8505733" y="3902300"/>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52" name="Google Shape;352;p65"/>
          <p:cNvSpPr txBox="1">
            <a:spLocks noGrp="1"/>
          </p:cNvSpPr>
          <p:nvPr>
            <p:ph type="subTitle" idx="13"/>
          </p:nvPr>
        </p:nvSpPr>
        <p:spPr>
          <a:xfrm>
            <a:off x="8505733" y="4345589"/>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53" name="Google Shape;353;p65"/>
          <p:cNvSpPr txBox="1">
            <a:spLocks noGrp="1"/>
          </p:cNvSpPr>
          <p:nvPr>
            <p:ph type="subTitle" idx="14"/>
          </p:nvPr>
        </p:nvSpPr>
        <p:spPr>
          <a:xfrm>
            <a:off x="5592668" y="3902300"/>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54" name="Google Shape;354;p65"/>
          <p:cNvSpPr txBox="1">
            <a:spLocks noGrp="1"/>
          </p:cNvSpPr>
          <p:nvPr>
            <p:ph type="subTitle" idx="15"/>
          </p:nvPr>
        </p:nvSpPr>
        <p:spPr>
          <a:xfrm>
            <a:off x="5592668" y="4345589"/>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8035010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Title and four columns  ">
  <p:cSld name="Title and four columns  ">
    <p:spTree>
      <p:nvGrpSpPr>
        <p:cNvPr id="1" name="Shape 355"/>
        <p:cNvGrpSpPr/>
        <p:nvPr/>
      </p:nvGrpSpPr>
      <p:grpSpPr>
        <a:xfrm>
          <a:off x="0" y="0"/>
          <a:ext cx="0" cy="0"/>
          <a:chOff x="0" y="0"/>
          <a:chExt cx="0" cy="0"/>
        </a:xfrm>
      </p:grpSpPr>
      <p:sp>
        <p:nvSpPr>
          <p:cNvPr id="356" name="Google Shape;356;p66"/>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57" name="Google Shape;357;p66"/>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58" name="Google Shape;358;p66"/>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59" name="Google Shape;359;p66"/>
          <p:cNvSpPr txBox="1">
            <a:spLocks noGrp="1"/>
          </p:cNvSpPr>
          <p:nvPr>
            <p:ph type="subTitle" idx="1"/>
          </p:nvPr>
        </p:nvSpPr>
        <p:spPr>
          <a:xfrm>
            <a:off x="1401933" y="2182833"/>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0" name="Google Shape;360;p66"/>
          <p:cNvSpPr txBox="1">
            <a:spLocks noGrp="1"/>
          </p:cNvSpPr>
          <p:nvPr>
            <p:ph type="subTitle" idx="2"/>
          </p:nvPr>
        </p:nvSpPr>
        <p:spPr>
          <a:xfrm>
            <a:off x="1506167" y="2619835"/>
            <a:ext cx="2500400" cy="74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61" name="Google Shape;361;p66"/>
          <p:cNvSpPr txBox="1">
            <a:spLocks noGrp="1"/>
          </p:cNvSpPr>
          <p:nvPr>
            <p:ph type="subTitle" idx="3"/>
          </p:nvPr>
        </p:nvSpPr>
        <p:spPr>
          <a:xfrm>
            <a:off x="5954687" y="2182833"/>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solidFill>
                  <a:schemeClr val="dk1"/>
                </a:solidFill>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2" name="Google Shape;362;p66"/>
          <p:cNvSpPr txBox="1">
            <a:spLocks noGrp="1"/>
          </p:cNvSpPr>
          <p:nvPr>
            <p:ph type="subTitle" idx="4"/>
          </p:nvPr>
        </p:nvSpPr>
        <p:spPr>
          <a:xfrm>
            <a:off x="6058928" y="2619835"/>
            <a:ext cx="2500400" cy="74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63" name="Google Shape;363;p66"/>
          <p:cNvSpPr txBox="1">
            <a:spLocks noGrp="1"/>
          </p:cNvSpPr>
          <p:nvPr>
            <p:ph type="subTitle" idx="5"/>
          </p:nvPr>
        </p:nvSpPr>
        <p:spPr>
          <a:xfrm>
            <a:off x="3750567" y="4018605"/>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4" name="Google Shape;364;p66"/>
          <p:cNvSpPr txBox="1">
            <a:spLocks noGrp="1"/>
          </p:cNvSpPr>
          <p:nvPr>
            <p:ph type="subTitle" idx="6"/>
          </p:nvPr>
        </p:nvSpPr>
        <p:spPr>
          <a:xfrm>
            <a:off x="3854800" y="4461008"/>
            <a:ext cx="2500400" cy="74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65" name="Google Shape;365;p66"/>
          <p:cNvSpPr txBox="1">
            <a:spLocks noGrp="1"/>
          </p:cNvSpPr>
          <p:nvPr>
            <p:ph type="subTitle" idx="7"/>
          </p:nvPr>
        </p:nvSpPr>
        <p:spPr>
          <a:xfrm>
            <a:off x="8081287" y="4018605"/>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6" name="Google Shape;366;p66"/>
          <p:cNvSpPr txBox="1">
            <a:spLocks noGrp="1"/>
          </p:cNvSpPr>
          <p:nvPr>
            <p:ph type="subTitle" idx="8"/>
          </p:nvPr>
        </p:nvSpPr>
        <p:spPr>
          <a:xfrm>
            <a:off x="8185528" y="4461008"/>
            <a:ext cx="2500400" cy="74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282165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and bullet point list">
  <p:cSld name="Title and bullet point list">
    <p:spTree>
      <p:nvGrpSpPr>
        <p:cNvPr id="1" name="Shape 367"/>
        <p:cNvGrpSpPr/>
        <p:nvPr/>
      </p:nvGrpSpPr>
      <p:grpSpPr>
        <a:xfrm>
          <a:off x="0" y="0"/>
          <a:ext cx="0" cy="0"/>
          <a:chOff x="0" y="0"/>
          <a:chExt cx="0" cy="0"/>
        </a:xfrm>
      </p:grpSpPr>
      <p:sp>
        <p:nvSpPr>
          <p:cNvPr id="368" name="Google Shape;368;p67"/>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69" name="Google Shape;369;p67"/>
          <p:cNvSpPr txBox="1">
            <a:spLocks noGrp="1"/>
          </p:cNvSpPr>
          <p:nvPr>
            <p:ph type="body" idx="1"/>
          </p:nvPr>
        </p:nvSpPr>
        <p:spPr>
          <a:xfrm flipH="1">
            <a:off x="3341200" y="1693033"/>
            <a:ext cx="5509600" cy="35096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lt1"/>
              </a:buClr>
              <a:buSzPts val="1400"/>
              <a:buFont typeface="Arial"/>
              <a:buChar char="●"/>
              <a:defRPr>
                <a:solidFill>
                  <a:schemeClr val="lt1"/>
                </a:solidFill>
              </a:defRPr>
            </a:lvl1pPr>
            <a:lvl2pPr marL="914400" lvl="1" indent="-317500" algn="r">
              <a:lnSpc>
                <a:spcPct val="100000"/>
              </a:lnSpc>
              <a:spcBef>
                <a:spcPts val="2133"/>
              </a:spcBef>
              <a:spcAft>
                <a:spcPts val="0"/>
              </a:spcAft>
              <a:buClr>
                <a:schemeClr val="lt1"/>
              </a:buClr>
              <a:buSzPts val="1400"/>
              <a:buFont typeface="Arial"/>
              <a:buChar char="○"/>
              <a:defRPr>
                <a:solidFill>
                  <a:schemeClr val="lt1"/>
                </a:solidFill>
              </a:defRPr>
            </a:lvl2pPr>
            <a:lvl3pPr marL="1371600" lvl="2" indent="-317500" algn="r">
              <a:lnSpc>
                <a:spcPct val="115000"/>
              </a:lnSpc>
              <a:spcBef>
                <a:spcPts val="2133"/>
              </a:spcBef>
              <a:spcAft>
                <a:spcPts val="0"/>
              </a:spcAft>
              <a:buClr>
                <a:schemeClr val="lt1"/>
              </a:buClr>
              <a:buSzPts val="1400"/>
              <a:buFont typeface="Arial"/>
              <a:buChar char="■"/>
              <a:defRPr>
                <a:solidFill>
                  <a:schemeClr val="lt1"/>
                </a:solidFill>
              </a:defRPr>
            </a:lvl3pPr>
            <a:lvl4pPr marL="1828800" lvl="3" indent="-317500" algn="r">
              <a:lnSpc>
                <a:spcPct val="115000"/>
              </a:lnSpc>
              <a:spcBef>
                <a:spcPts val="2133"/>
              </a:spcBef>
              <a:spcAft>
                <a:spcPts val="0"/>
              </a:spcAft>
              <a:buClr>
                <a:schemeClr val="lt1"/>
              </a:buClr>
              <a:buSzPts val="1400"/>
              <a:buFont typeface="Arial"/>
              <a:buChar char="●"/>
              <a:defRPr>
                <a:solidFill>
                  <a:schemeClr val="lt1"/>
                </a:solidFill>
              </a:defRPr>
            </a:lvl4pPr>
            <a:lvl5pPr marL="2286000" lvl="4" indent="-317500" algn="r">
              <a:lnSpc>
                <a:spcPct val="115000"/>
              </a:lnSpc>
              <a:spcBef>
                <a:spcPts val="2133"/>
              </a:spcBef>
              <a:spcAft>
                <a:spcPts val="0"/>
              </a:spcAft>
              <a:buClr>
                <a:schemeClr val="lt1"/>
              </a:buClr>
              <a:buSzPts val="1400"/>
              <a:buFont typeface="Arial"/>
              <a:buChar char="○"/>
              <a:defRPr>
                <a:solidFill>
                  <a:schemeClr val="lt1"/>
                </a:solidFill>
              </a:defRPr>
            </a:lvl5pPr>
            <a:lvl6pPr marL="2743200" lvl="5" indent="-317500" algn="r">
              <a:lnSpc>
                <a:spcPct val="115000"/>
              </a:lnSpc>
              <a:spcBef>
                <a:spcPts val="2133"/>
              </a:spcBef>
              <a:spcAft>
                <a:spcPts val="0"/>
              </a:spcAft>
              <a:buClr>
                <a:schemeClr val="lt1"/>
              </a:buClr>
              <a:buSzPts val="1400"/>
              <a:buFont typeface="Arial"/>
              <a:buChar char="■"/>
              <a:defRPr>
                <a:solidFill>
                  <a:schemeClr val="lt1"/>
                </a:solidFill>
              </a:defRPr>
            </a:lvl6pPr>
            <a:lvl7pPr marL="3200400" lvl="6" indent="-317500" algn="r">
              <a:lnSpc>
                <a:spcPct val="115000"/>
              </a:lnSpc>
              <a:spcBef>
                <a:spcPts val="2133"/>
              </a:spcBef>
              <a:spcAft>
                <a:spcPts val="0"/>
              </a:spcAft>
              <a:buClr>
                <a:schemeClr val="lt1"/>
              </a:buClr>
              <a:buSzPts val="1400"/>
              <a:buFont typeface="Arial"/>
              <a:buChar char="●"/>
              <a:defRPr>
                <a:solidFill>
                  <a:schemeClr val="lt1"/>
                </a:solidFill>
              </a:defRPr>
            </a:lvl7pPr>
            <a:lvl8pPr marL="3657600" lvl="7" indent="-317500" algn="r">
              <a:lnSpc>
                <a:spcPct val="115000"/>
              </a:lnSpc>
              <a:spcBef>
                <a:spcPts val="2133"/>
              </a:spcBef>
              <a:spcAft>
                <a:spcPts val="0"/>
              </a:spcAft>
              <a:buClr>
                <a:schemeClr val="lt1"/>
              </a:buClr>
              <a:buSzPts val="1400"/>
              <a:buFont typeface="Arial"/>
              <a:buChar char="○"/>
              <a:defRPr>
                <a:solidFill>
                  <a:schemeClr val="lt1"/>
                </a:solidFill>
              </a:defRPr>
            </a:lvl8pPr>
            <a:lvl9pPr marL="4114800" lvl="8" indent="-317500" algn="r">
              <a:lnSpc>
                <a:spcPct val="115000"/>
              </a:lnSpc>
              <a:spcBef>
                <a:spcPts val="2133"/>
              </a:spcBef>
              <a:spcAft>
                <a:spcPts val="2133"/>
              </a:spcAft>
              <a:buClr>
                <a:schemeClr val="lt1"/>
              </a:buClr>
              <a:buSzPts val="1400"/>
              <a:buFont typeface="Arial"/>
              <a:buChar char="■"/>
              <a:defRPr>
                <a:solidFill>
                  <a:schemeClr val="lt1"/>
                </a:solidFill>
              </a:defRPr>
            </a:lvl9pPr>
          </a:lstStyle>
          <a:p>
            <a:endParaRPr/>
          </a:p>
        </p:txBody>
      </p:sp>
      <p:sp>
        <p:nvSpPr>
          <p:cNvPr id="370" name="Google Shape;370;p67"/>
          <p:cNvSpPr txBox="1">
            <a:spLocks noGrp="1"/>
          </p:cNvSpPr>
          <p:nvPr>
            <p:ph type="title"/>
          </p:nvPr>
        </p:nvSpPr>
        <p:spPr>
          <a:xfrm flipH="1">
            <a:off x="3606200" y="853440"/>
            <a:ext cx="4979600" cy="682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200"/>
              <a:buNone/>
              <a:defRPr sz="3200">
                <a:solidFill>
                  <a:schemeClr val="lt1"/>
                </a:solidFill>
              </a:defRPr>
            </a:lvl1pPr>
            <a:lvl2pPr lvl="1" algn="ctr">
              <a:lnSpc>
                <a:spcPct val="100000"/>
              </a:lnSpc>
              <a:spcBef>
                <a:spcPts val="0"/>
              </a:spcBef>
              <a:spcAft>
                <a:spcPts val="0"/>
              </a:spcAft>
              <a:buClr>
                <a:schemeClr val="lt1"/>
              </a:buClr>
              <a:buSzPts val="4200"/>
              <a:buNone/>
              <a:defRPr sz="5600">
                <a:solidFill>
                  <a:schemeClr val="lt1"/>
                </a:solidFill>
              </a:defRPr>
            </a:lvl2pPr>
            <a:lvl3pPr lvl="2" algn="ctr">
              <a:lnSpc>
                <a:spcPct val="100000"/>
              </a:lnSpc>
              <a:spcBef>
                <a:spcPts val="0"/>
              </a:spcBef>
              <a:spcAft>
                <a:spcPts val="0"/>
              </a:spcAft>
              <a:buClr>
                <a:schemeClr val="lt1"/>
              </a:buClr>
              <a:buSzPts val="4200"/>
              <a:buNone/>
              <a:defRPr sz="5600">
                <a:solidFill>
                  <a:schemeClr val="lt1"/>
                </a:solidFill>
              </a:defRPr>
            </a:lvl3pPr>
            <a:lvl4pPr lvl="3" algn="ctr">
              <a:lnSpc>
                <a:spcPct val="100000"/>
              </a:lnSpc>
              <a:spcBef>
                <a:spcPts val="0"/>
              </a:spcBef>
              <a:spcAft>
                <a:spcPts val="0"/>
              </a:spcAft>
              <a:buClr>
                <a:schemeClr val="lt1"/>
              </a:buClr>
              <a:buSzPts val="4200"/>
              <a:buNone/>
              <a:defRPr sz="5600">
                <a:solidFill>
                  <a:schemeClr val="lt1"/>
                </a:solidFill>
              </a:defRPr>
            </a:lvl4pPr>
            <a:lvl5pPr lvl="4" algn="ctr">
              <a:lnSpc>
                <a:spcPct val="100000"/>
              </a:lnSpc>
              <a:spcBef>
                <a:spcPts val="0"/>
              </a:spcBef>
              <a:spcAft>
                <a:spcPts val="0"/>
              </a:spcAft>
              <a:buClr>
                <a:schemeClr val="lt1"/>
              </a:buClr>
              <a:buSzPts val="4200"/>
              <a:buNone/>
              <a:defRPr sz="5600">
                <a:solidFill>
                  <a:schemeClr val="lt1"/>
                </a:solidFill>
              </a:defRPr>
            </a:lvl5pPr>
            <a:lvl6pPr lvl="5" algn="ctr">
              <a:lnSpc>
                <a:spcPct val="100000"/>
              </a:lnSpc>
              <a:spcBef>
                <a:spcPts val="0"/>
              </a:spcBef>
              <a:spcAft>
                <a:spcPts val="0"/>
              </a:spcAft>
              <a:buClr>
                <a:schemeClr val="lt1"/>
              </a:buClr>
              <a:buSzPts val="4200"/>
              <a:buNone/>
              <a:defRPr sz="5600">
                <a:solidFill>
                  <a:schemeClr val="lt1"/>
                </a:solidFill>
              </a:defRPr>
            </a:lvl6pPr>
            <a:lvl7pPr lvl="6" algn="ctr">
              <a:lnSpc>
                <a:spcPct val="100000"/>
              </a:lnSpc>
              <a:spcBef>
                <a:spcPts val="0"/>
              </a:spcBef>
              <a:spcAft>
                <a:spcPts val="0"/>
              </a:spcAft>
              <a:buClr>
                <a:schemeClr val="lt1"/>
              </a:buClr>
              <a:buSzPts val="4200"/>
              <a:buNone/>
              <a:defRPr sz="5600">
                <a:solidFill>
                  <a:schemeClr val="lt1"/>
                </a:solidFill>
              </a:defRPr>
            </a:lvl7pPr>
            <a:lvl8pPr lvl="7" algn="ctr">
              <a:lnSpc>
                <a:spcPct val="100000"/>
              </a:lnSpc>
              <a:spcBef>
                <a:spcPts val="0"/>
              </a:spcBef>
              <a:spcAft>
                <a:spcPts val="0"/>
              </a:spcAft>
              <a:buClr>
                <a:schemeClr val="lt1"/>
              </a:buClr>
              <a:buSzPts val="4200"/>
              <a:buNone/>
              <a:defRPr sz="5600">
                <a:solidFill>
                  <a:schemeClr val="lt1"/>
                </a:solidFill>
              </a:defRPr>
            </a:lvl8pPr>
            <a:lvl9pPr lvl="8" algn="ctr">
              <a:lnSpc>
                <a:spcPct val="100000"/>
              </a:lnSpc>
              <a:spcBef>
                <a:spcPts val="0"/>
              </a:spcBef>
              <a:spcAft>
                <a:spcPts val="0"/>
              </a:spcAft>
              <a:buClr>
                <a:schemeClr val="lt1"/>
              </a:buClr>
              <a:buSzPts val="4200"/>
              <a:buNone/>
              <a:defRPr sz="5600">
                <a:solidFill>
                  <a:schemeClr val="lt1"/>
                </a:solidFill>
              </a:defRPr>
            </a:lvl9pPr>
          </a:lstStyle>
          <a:p>
            <a:endParaRPr/>
          </a:p>
        </p:txBody>
      </p:sp>
      <p:grpSp>
        <p:nvGrpSpPr>
          <p:cNvPr id="371" name="Google Shape;371;p67"/>
          <p:cNvGrpSpPr/>
          <p:nvPr/>
        </p:nvGrpSpPr>
        <p:grpSpPr>
          <a:xfrm rot="-492451">
            <a:off x="929177" y="1313395"/>
            <a:ext cx="1223986" cy="513312"/>
            <a:chOff x="7036389" y="1157700"/>
            <a:chExt cx="635554" cy="266555"/>
          </a:xfrm>
        </p:grpSpPr>
        <p:sp>
          <p:nvSpPr>
            <p:cNvPr id="372" name="Google Shape;372;p67"/>
            <p:cNvSpPr/>
            <p:nvPr/>
          </p:nvSpPr>
          <p:spPr>
            <a:xfrm>
              <a:off x="7453656" y="1360674"/>
              <a:ext cx="193154" cy="3162"/>
            </a:xfrm>
            <a:custGeom>
              <a:avLst/>
              <a:gdLst/>
              <a:ahLst/>
              <a:cxnLst/>
              <a:rect l="l" t="t" r="r" b="b"/>
              <a:pathLst>
                <a:path w="2321" h="38" extrusionOk="0">
                  <a:moveTo>
                    <a:pt x="2321" y="0"/>
                  </a:moveTo>
                  <a:lnTo>
                    <a:pt x="1" y="18"/>
                  </a:lnTo>
                  <a:lnTo>
                    <a:pt x="2321" y="38"/>
                  </a:lnTo>
                  <a:lnTo>
                    <a:pt x="2321" y="0"/>
                  </a:ln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3" name="Google Shape;373;p67"/>
            <p:cNvSpPr/>
            <p:nvPr/>
          </p:nvSpPr>
          <p:spPr>
            <a:xfrm>
              <a:off x="7639321" y="1187576"/>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5"/>
                    <a:pt x="139" y="0"/>
                    <a:pt x="90"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4" name="Google Shape;374;p67"/>
            <p:cNvSpPr/>
            <p:nvPr/>
          </p:nvSpPr>
          <p:spPr>
            <a:xfrm>
              <a:off x="7639321" y="1308828"/>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2"/>
                    <a:pt x="139" y="0"/>
                    <a:pt x="90"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5" name="Google Shape;375;p67"/>
            <p:cNvSpPr/>
            <p:nvPr/>
          </p:nvSpPr>
          <p:spPr>
            <a:xfrm>
              <a:off x="7137585" y="1296012"/>
              <a:ext cx="83" cy="33371"/>
            </a:xfrm>
            <a:custGeom>
              <a:avLst/>
              <a:gdLst/>
              <a:ahLst/>
              <a:cxnLst/>
              <a:rect l="l" t="t" r="r" b="b"/>
              <a:pathLst>
                <a:path w="1" h="401" fill="none" extrusionOk="0">
                  <a:moveTo>
                    <a:pt x="1" y="1"/>
                  </a:moveTo>
                  <a:lnTo>
                    <a:pt x="1" y="401"/>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6" name="Google Shape;376;p67"/>
            <p:cNvSpPr/>
            <p:nvPr/>
          </p:nvSpPr>
          <p:spPr>
            <a:xfrm>
              <a:off x="7637823" y="1291934"/>
              <a:ext cx="34120" cy="26381"/>
            </a:xfrm>
            <a:custGeom>
              <a:avLst/>
              <a:gdLst/>
              <a:ahLst/>
              <a:cxnLst/>
              <a:rect l="l" t="t" r="r" b="b"/>
              <a:pathLst>
                <a:path w="410" h="317" extrusionOk="0">
                  <a:moveTo>
                    <a:pt x="18" y="1"/>
                  </a:moveTo>
                  <a:lnTo>
                    <a:pt x="1" y="316"/>
                  </a:lnTo>
                  <a:lnTo>
                    <a:pt x="18" y="316"/>
                  </a:lnTo>
                  <a:cubicBezTo>
                    <a:pt x="209" y="316"/>
                    <a:pt x="409" y="247"/>
                    <a:pt x="409" y="160"/>
                  </a:cubicBezTo>
                  <a:cubicBezTo>
                    <a:pt x="409" y="73"/>
                    <a:pt x="209" y="1"/>
                    <a:pt x="18"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7" name="Google Shape;377;p67"/>
            <p:cNvSpPr/>
            <p:nvPr/>
          </p:nvSpPr>
          <p:spPr>
            <a:xfrm>
              <a:off x="7569582" y="1365002"/>
              <a:ext cx="83" cy="33621"/>
            </a:xfrm>
            <a:custGeom>
              <a:avLst/>
              <a:gdLst/>
              <a:ahLst/>
              <a:cxnLst/>
              <a:rect l="l" t="t" r="r" b="b"/>
              <a:pathLst>
                <a:path w="1" h="404" fill="none" extrusionOk="0">
                  <a:moveTo>
                    <a:pt x="1" y="0"/>
                  </a:moveTo>
                  <a:lnTo>
                    <a:pt x="1" y="403"/>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8" name="Google Shape;378;p67"/>
            <p:cNvSpPr/>
            <p:nvPr/>
          </p:nvSpPr>
          <p:spPr>
            <a:xfrm>
              <a:off x="7036389" y="1157700"/>
              <a:ext cx="607090" cy="213626"/>
            </a:xfrm>
            <a:custGeom>
              <a:avLst/>
              <a:gdLst/>
              <a:ahLst/>
              <a:cxnLst/>
              <a:rect l="l" t="t" r="r" b="b"/>
              <a:pathLst>
                <a:path w="7295" h="2567" extrusionOk="0">
                  <a:moveTo>
                    <a:pt x="0" y="0"/>
                  </a:moveTo>
                  <a:lnTo>
                    <a:pt x="426" y="1368"/>
                  </a:lnTo>
                  <a:cubicBezTo>
                    <a:pt x="478" y="1538"/>
                    <a:pt x="617" y="1666"/>
                    <a:pt x="788" y="1704"/>
                  </a:cubicBezTo>
                  <a:lnTo>
                    <a:pt x="4247" y="2483"/>
                  </a:lnTo>
                  <a:cubicBezTo>
                    <a:pt x="4499" y="2538"/>
                    <a:pt x="4754" y="2567"/>
                    <a:pt x="5009" y="2567"/>
                  </a:cubicBezTo>
                  <a:lnTo>
                    <a:pt x="6344" y="2567"/>
                  </a:lnTo>
                  <a:cubicBezTo>
                    <a:pt x="6868" y="2567"/>
                    <a:pt x="7291" y="2141"/>
                    <a:pt x="7294" y="1620"/>
                  </a:cubicBezTo>
                  <a:lnTo>
                    <a:pt x="6127" y="1425"/>
                  </a:lnTo>
                  <a:lnTo>
                    <a:pt x="5869" y="777"/>
                  </a:lnTo>
                  <a:lnTo>
                    <a:pt x="4412" y="695"/>
                  </a:lnTo>
                  <a:lnTo>
                    <a:pt x="3812" y="1249"/>
                  </a:lnTo>
                  <a:lnTo>
                    <a:pt x="1724" y="1249"/>
                  </a:lnTo>
                  <a:lnTo>
                    <a:pt x="568" y="0"/>
                  </a:ln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9" name="Google Shape;379;p67"/>
            <p:cNvSpPr/>
            <p:nvPr/>
          </p:nvSpPr>
          <p:spPr>
            <a:xfrm>
              <a:off x="7339394" y="1352935"/>
              <a:ext cx="275625" cy="18392"/>
            </a:xfrm>
            <a:custGeom>
              <a:avLst/>
              <a:gdLst/>
              <a:ahLst/>
              <a:cxnLst/>
              <a:rect l="l" t="t" r="r" b="b"/>
              <a:pathLst>
                <a:path w="3312" h="221" extrusionOk="0">
                  <a:moveTo>
                    <a:pt x="1" y="1"/>
                  </a:moveTo>
                  <a:lnTo>
                    <a:pt x="606" y="137"/>
                  </a:lnTo>
                  <a:cubicBezTo>
                    <a:pt x="858" y="192"/>
                    <a:pt x="1113" y="221"/>
                    <a:pt x="1368" y="221"/>
                  </a:cubicBezTo>
                  <a:lnTo>
                    <a:pt x="2703" y="221"/>
                  </a:lnTo>
                  <a:cubicBezTo>
                    <a:pt x="2926" y="221"/>
                    <a:pt x="3141" y="143"/>
                    <a:pt x="3311"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0" name="Google Shape;380;p67"/>
            <p:cNvSpPr/>
            <p:nvPr/>
          </p:nvSpPr>
          <p:spPr>
            <a:xfrm>
              <a:off x="7086238" y="1291934"/>
              <a:ext cx="557241" cy="33621"/>
            </a:xfrm>
            <a:custGeom>
              <a:avLst/>
              <a:gdLst/>
              <a:ahLst/>
              <a:cxnLst/>
              <a:rect l="l" t="t" r="r" b="b"/>
              <a:pathLst>
                <a:path w="6696" h="404" extrusionOk="0">
                  <a:moveTo>
                    <a:pt x="1" y="1"/>
                  </a:moveTo>
                  <a:cubicBezTo>
                    <a:pt x="56" y="44"/>
                    <a:pt x="123" y="76"/>
                    <a:pt x="192" y="91"/>
                  </a:cubicBezTo>
                  <a:lnTo>
                    <a:pt x="1574" y="403"/>
                  </a:lnTo>
                  <a:lnTo>
                    <a:pt x="6640" y="319"/>
                  </a:lnTo>
                  <a:cubicBezTo>
                    <a:pt x="6675" y="218"/>
                    <a:pt x="6695" y="111"/>
                    <a:pt x="6695" y="7"/>
                  </a:cubicBezTo>
                  <a:lnTo>
                    <a:pt x="6666"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1" name="Google Shape;381;p67"/>
            <p:cNvSpPr/>
            <p:nvPr/>
          </p:nvSpPr>
          <p:spPr>
            <a:xfrm>
              <a:off x="7158390" y="1312240"/>
              <a:ext cx="482426" cy="13315"/>
            </a:xfrm>
            <a:custGeom>
              <a:avLst/>
              <a:gdLst/>
              <a:ahLst/>
              <a:cxnLst/>
              <a:rect l="l" t="t" r="r" b="b"/>
              <a:pathLst>
                <a:path w="5797" h="160" extrusionOk="0">
                  <a:moveTo>
                    <a:pt x="0" y="0"/>
                  </a:moveTo>
                  <a:lnTo>
                    <a:pt x="707" y="159"/>
                  </a:lnTo>
                  <a:lnTo>
                    <a:pt x="5773" y="75"/>
                  </a:lnTo>
                  <a:cubicBezTo>
                    <a:pt x="5782" y="49"/>
                    <a:pt x="5788" y="26"/>
                    <a:pt x="5796" y="0"/>
                  </a:cubicBezTo>
                  <a:close/>
                </a:path>
              </a:pathLst>
            </a:custGeom>
            <a:solidFill>
              <a:srgbClr val="000000">
                <a:alpha val="24313"/>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2" name="Google Shape;382;p67"/>
            <p:cNvSpPr/>
            <p:nvPr/>
          </p:nvSpPr>
          <p:spPr>
            <a:xfrm>
              <a:off x="7067264" y="1157700"/>
              <a:ext cx="258981" cy="121085"/>
            </a:xfrm>
            <a:custGeom>
              <a:avLst/>
              <a:gdLst/>
              <a:ahLst/>
              <a:cxnLst/>
              <a:rect l="l" t="t" r="r" b="b"/>
              <a:pathLst>
                <a:path w="3112" h="1455" extrusionOk="0">
                  <a:moveTo>
                    <a:pt x="0" y="0"/>
                  </a:moveTo>
                  <a:lnTo>
                    <a:pt x="0" y="507"/>
                  </a:lnTo>
                  <a:lnTo>
                    <a:pt x="368" y="507"/>
                  </a:lnTo>
                  <a:lnTo>
                    <a:pt x="730" y="1454"/>
                  </a:lnTo>
                  <a:lnTo>
                    <a:pt x="3111" y="1454"/>
                  </a:lnTo>
                  <a:lnTo>
                    <a:pt x="3111" y="1362"/>
                  </a:lnTo>
                  <a:lnTo>
                    <a:pt x="794" y="1362"/>
                  </a:lnTo>
                  <a:lnTo>
                    <a:pt x="432" y="414"/>
                  </a:lnTo>
                  <a:lnTo>
                    <a:pt x="93" y="414"/>
                  </a:lnTo>
                  <a:lnTo>
                    <a:pt x="93" y="0"/>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3" name="Google Shape;383;p67"/>
            <p:cNvSpPr/>
            <p:nvPr/>
          </p:nvSpPr>
          <p:spPr>
            <a:xfrm>
              <a:off x="7305440" y="1325472"/>
              <a:ext cx="308580" cy="27546"/>
            </a:xfrm>
            <a:custGeom>
              <a:avLst/>
              <a:gdLst/>
              <a:ahLst/>
              <a:cxnLst/>
              <a:rect l="l" t="t" r="r" b="b"/>
              <a:pathLst>
                <a:path w="3708" h="331" extrusionOk="0">
                  <a:moveTo>
                    <a:pt x="3575" y="0"/>
                  </a:moveTo>
                  <a:lnTo>
                    <a:pt x="3325" y="238"/>
                  </a:lnTo>
                  <a:lnTo>
                    <a:pt x="0" y="238"/>
                  </a:lnTo>
                  <a:lnTo>
                    <a:pt x="96" y="258"/>
                  </a:lnTo>
                  <a:lnTo>
                    <a:pt x="414" y="331"/>
                  </a:lnTo>
                  <a:lnTo>
                    <a:pt x="3363" y="331"/>
                  </a:lnTo>
                  <a:lnTo>
                    <a:pt x="3708" y="0"/>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4" name="Google Shape;384;p67"/>
            <p:cNvSpPr/>
            <p:nvPr/>
          </p:nvSpPr>
          <p:spPr>
            <a:xfrm>
              <a:off x="7112785" y="1317733"/>
              <a:ext cx="43524" cy="37283"/>
            </a:xfrm>
            <a:custGeom>
              <a:avLst/>
              <a:gdLst/>
              <a:ahLst/>
              <a:cxnLst/>
              <a:rect l="l" t="t" r="r" b="b"/>
              <a:pathLst>
                <a:path w="523" h="448" extrusionOk="0">
                  <a:moveTo>
                    <a:pt x="299" y="1"/>
                  </a:moveTo>
                  <a:cubicBezTo>
                    <a:pt x="99" y="1"/>
                    <a:pt x="1" y="241"/>
                    <a:pt x="140" y="383"/>
                  </a:cubicBezTo>
                  <a:cubicBezTo>
                    <a:pt x="185" y="428"/>
                    <a:pt x="241" y="448"/>
                    <a:pt x="296" y="448"/>
                  </a:cubicBezTo>
                  <a:cubicBezTo>
                    <a:pt x="412" y="448"/>
                    <a:pt x="522" y="359"/>
                    <a:pt x="522" y="224"/>
                  </a:cubicBezTo>
                  <a:cubicBezTo>
                    <a:pt x="522" y="102"/>
                    <a:pt x="421" y="1"/>
                    <a:pt x="299"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5" name="Google Shape;385;p67"/>
            <p:cNvSpPr/>
            <p:nvPr/>
          </p:nvSpPr>
          <p:spPr>
            <a:xfrm>
              <a:off x="7128930" y="1327636"/>
              <a:ext cx="17476" cy="17393"/>
            </a:xfrm>
            <a:custGeom>
              <a:avLst/>
              <a:gdLst/>
              <a:ahLst/>
              <a:cxnLst/>
              <a:rect l="l" t="t" r="r" b="b"/>
              <a:pathLst>
                <a:path w="210" h="209" extrusionOk="0">
                  <a:moveTo>
                    <a:pt x="105" y="0"/>
                  </a:moveTo>
                  <a:cubicBezTo>
                    <a:pt x="47" y="0"/>
                    <a:pt x="1" y="47"/>
                    <a:pt x="1" y="105"/>
                  </a:cubicBezTo>
                  <a:cubicBezTo>
                    <a:pt x="1" y="163"/>
                    <a:pt x="47" y="209"/>
                    <a:pt x="105" y="209"/>
                  </a:cubicBezTo>
                  <a:cubicBezTo>
                    <a:pt x="163" y="209"/>
                    <a:pt x="209" y="163"/>
                    <a:pt x="209" y="105"/>
                  </a:cubicBezTo>
                  <a:cubicBezTo>
                    <a:pt x="209" y="47"/>
                    <a:pt x="163" y="0"/>
                    <a:pt x="105" y="0"/>
                  </a:cubicBez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6" name="Google Shape;386;p67"/>
            <p:cNvSpPr/>
            <p:nvPr/>
          </p:nvSpPr>
          <p:spPr>
            <a:xfrm>
              <a:off x="7544782" y="1386972"/>
              <a:ext cx="43441" cy="37283"/>
            </a:xfrm>
            <a:custGeom>
              <a:avLst/>
              <a:gdLst/>
              <a:ahLst/>
              <a:cxnLst/>
              <a:rect l="l" t="t" r="r" b="b"/>
              <a:pathLst>
                <a:path w="522" h="448" extrusionOk="0">
                  <a:moveTo>
                    <a:pt x="299" y="0"/>
                  </a:moveTo>
                  <a:cubicBezTo>
                    <a:pt x="99" y="0"/>
                    <a:pt x="0" y="240"/>
                    <a:pt x="142" y="382"/>
                  </a:cubicBezTo>
                  <a:cubicBezTo>
                    <a:pt x="187" y="427"/>
                    <a:pt x="243" y="447"/>
                    <a:pt x="297" y="447"/>
                  </a:cubicBezTo>
                  <a:cubicBezTo>
                    <a:pt x="412" y="447"/>
                    <a:pt x="522" y="358"/>
                    <a:pt x="522" y="223"/>
                  </a:cubicBezTo>
                  <a:cubicBezTo>
                    <a:pt x="522" y="98"/>
                    <a:pt x="423" y="0"/>
                    <a:pt x="299"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7" name="Google Shape;387;p67"/>
            <p:cNvSpPr/>
            <p:nvPr/>
          </p:nvSpPr>
          <p:spPr>
            <a:xfrm>
              <a:off x="7560927" y="1396792"/>
              <a:ext cx="17726" cy="17476"/>
            </a:xfrm>
            <a:custGeom>
              <a:avLst/>
              <a:gdLst/>
              <a:ahLst/>
              <a:cxnLst/>
              <a:rect l="l" t="t" r="r" b="b"/>
              <a:pathLst>
                <a:path w="213" h="210" extrusionOk="0">
                  <a:moveTo>
                    <a:pt x="105" y="1"/>
                  </a:moveTo>
                  <a:cubicBezTo>
                    <a:pt x="47" y="1"/>
                    <a:pt x="1" y="47"/>
                    <a:pt x="1" y="105"/>
                  </a:cubicBezTo>
                  <a:cubicBezTo>
                    <a:pt x="1" y="163"/>
                    <a:pt x="47" y="209"/>
                    <a:pt x="105" y="209"/>
                  </a:cubicBezTo>
                  <a:cubicBezTo>
                    <a:pt x="163" y="209"/>
                    <a:pt x="212" y="163"/>
                    <a:pt x="212" y="105"/>
                  </a:cubicBezTo>
                  <a:cubicBezTo>
                    <a:pt x="212" y="47"/>
                    <a:pt x="163" y="1"/>
                    <a:pt x="105" y="1"/>
                  </a:cubicBez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8" name="Google Shape;388;p67"/>
            <p:cNvSpPr/>
            <p:nvPr/>
          </p:nvSpPr>
          <p:spPr>
            <a:xfrm>
              <a:off x="7380339" y="1229769"/>
              <a:ext cx="165941" cy="46603"/>
            </a:xfrm>
            <a:custGeom>
              <a:avLst/>
              <a:gdLst/>
              <a:ahLst/>
              <a:cxnLst/>
              <a:rect l="l" t="t" r="r" b="b"/>
              <a:pathLst>
                <a:path w="1994" h="560" extrusionOk="0">
                  <a:moveTo>
                    <a:pt x="383" y="0"/>
                  </a:moveTo>
                  <a:lnTo>
                    <a:pt x="1" y="389"/>
                  </a:lnTo>
                  <a:lnTo>
                    <a:pt x="1994" y="559"/>
                  </a:lnTo>
                  <a:lnTo>
                    <a:pt x="1780" y="21"/>
                  </a:lnTo>
                  <a:lnTo>
                    <a:pt x="383" y="0"/>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9" name="Google Shape;389;p67"/>
            <p:cNvSpPr/>
            <p:nvPr/>
          </p:nvSpPr>
          <p:spPr>
            <a:xfrm>
              <a:off x="7284469" y="1223943"/>
              <a:ext cx="136481" cy="15312"/>
            </a:xfrm>
            <a:custGeom>
              <a:avLst/>
              <a:gdLst/>
              <a:ahLst/>
              <a:cxnLst/>
              <a:rect l="l" t="t" r="r" b="b"/>
              <a:pathLst>
                <a:path w="1640" h="184" extrusionOk="0">
                  <a:moveTo>
                    <a:pt x="0" y="1"/>
                  </a:moveTo>
                  <a:lnTo>
                    <a:pt x="0" y="183"/>
                  </a:lnTo>
                  <a:lnTo>
                    <a:pt x="1640" y="183"/>
                  </a:lnTo>
                  <a:lnTo>
                    <a:pt x="1640"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90" name="Google Shape;390;p67"/>
            <p:cNvSpPr/>
            <p:nvPr/>
          </p:nvSpPr>
          <p:spPr>
            <a:xfrm>
              <a:off x="7420867" y="1222279"/>
              <a:ext cx="110516" cy="16977"/>
            </a:xfrm>
            <a:custGeom>
              <a:avLst/>
              <a:gdLst/>
              <a:ahLst/>
              <a:cxnLst/>
              <a:rect l="l" t="t" r="r" b="b"/>
              <a:pathLst>
                <a:path w="1328" h="204" extrusionOk="0">
                  <a:moveTo>
                    <a:pt x="1249" y="1"/>
                  </a:moveTo>
                  <a:lnTo>
                    <a:pt x="1" y="21"/>
                  </a:lnTo>
                  <a:lnTo>
                    <a:pt x="1" y="203"/>
                  </a:lnTo>
                  <a:lnTo>
                    <a:pt x="1327" y="203"/>
                  </a:lnTo>
                  <a:lnTo>
                    <a:pt x="1249" y="1"/>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91" name="Google Shape;391;p67"/>
            <p:cNvSpPr/>
            <p:nvPr/>
          </p:nvSpPr>
          <p:spPr>
            <a:xfrm>
              <a:off x="7284469" y="1215538"/>
              <a:ext cx="240423" cy="8488"/>
            </a:xfrm>
            <a:custGeom>
              <a:avLst/>
              <a:gdLst/>
              <a:ahLst/>
              <a:cxnLst/>
              <a:rect l="l" t="t" r="r" b="b"/>
              <a:pathLst>
                <a:path w="2889" h="102" extrusionOk="0">
                  <a:moveTo>
                    <a:pt x="1431" y="0"/>
                  </a:moveTo>
                  <a:lnTo>
                    <a:pt x="0" y="102"/>
                  </a:lnTo>
                  <a:lnTo>
                    <a:pt x="1640" y="102"/>
                  </a:lnTo>
                  <a:lnTo>
                    <a:pt x="2888" y="82"/>
                  </a:lnTo>
                  <a:lnTo>
                    <a:pt x="1431" y="0"/>
                  </a:ln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
        <p:nvSpPr>
          <p:cNvPr id="392" name="Google Shape;392;p67"/>
          <p:cNvSpPr/>
          <p:nvPr/>
        </p:nvSpPr>
        <p:spPr>
          <a:xfrm flipH="1">
            <a:off x="-924867" y="2728503"/>
            <a:ext cx="5957121" cy="4859740"/>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93" name="Google Shape;393;p67"/>
          <p:cNvSpPr/>
          <p:nvPr/>
        </p:nvSpPr>
        <p:spPr>
          <a:xfrm rot="10800000" flipH="1">
            <a:off x="8270901" y="-323392"/>
            <a:ext cx="4642055" cy="3786877"/>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Tree>
    <p:extLst>
      <p:ext uri="{BB962C8B-B14F-4D97-AF65-F5344CB8AC3E}">
        <p14:creationId xmlns:p14="http://schemas.microsoft.com/office/powerpoint/2010/main" val="22244584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itle and three columns  ">
  <p:cSld name="Title and three columns  ">
    <p:spTree>
      <p:nvGrpSpPr>
        <p:cNvPr id="1" name="Shape 394"/>
        <p:cNvGrpSpPr/>
        <p:nvPr/>
      </p:nvGrpSpPr>
      <p:grpSpPr>
        <a:xfrm>
          <a:off x="0" y="0"/>
          <a:ext cx="0" cy="0"/>
          <a:chOff x="0" y="0"/>
          <a:chExt cx="0" cy="0"/>
        </a:xfrm>
      </p:grpSpPr>
      <p:sp>
        <p:nvSpPr>
          <p:cNvPr id="395" name="Google Shape;395;p68"/>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96" name="Google Shape;396;p68"/>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grpSp>
        <p:nvGrpSpPr>
          <p:cNvPr id="397" name="Google Shape;397;p68"/>
          <p:cNvGrpSpPr/>
          <p:nvPr/>
        </p:nvGrpSpPr>
        <p:grpSpPr>
          <a:xfrm>
            <a:off x="616064" y="956074"/>
            <a:ext cx="1445368" cy="1953338"/>
            <a:chOff x="309648" y="640855"/>
            <a:chExt cx="1084026" cy="1465003"/>
          </a:xfrm>
        </p:grpSpPr>
        <p:sp>
          <p:nvSpPr>
            <p:cNvPr id="398" name="Google Shape;398;p68"/>
            <p:cNvSpPr/>
            <p:nvPr/>
          </p:nvSpPr>
          <p:spPr>
            <a:xfrm rot="759590">
              <a:off x="444277" y="713953"/>
              <a:ext cx="813359" cy="1318808"/>
            </a:xfrm>
            <a:custGeom>
              <a:avLst/>
              <a:gdLst/>
              <a:ahLst/>
              <a:cxnLst/>
              <a:rect l="l" t="t" r="r" b="b"/>
              <a:pathLst>
                <a:path w="6765" h="10969" extrusionOk="0">
                  <a:moveTo>
                    <a:pt x="3392" y="746"/>
                  </a:moveTo>
                  <a:cubicBezTo>
                    <a:pt x="3637" y="746"/>
                    <a:pt x="3874" y="937"/>
                    <a:pt x="3874" y="1223"/>
                  </a:cubicBezTo>
                  <a:cubicBezTo>
                    <a:pt x="3874" y="1487"/>
                    <a:pt x="3659" y="1701"/>
                    <a:pt x="3396" y="1701"/>
                  </a:cubicBezTo>
                  <a:cubicBezTo>
                    <a:pt x="2970" y="1701"/>
                    <a:pt x="2758" y="1185"/>
                    <a:pt x="3060" y="887"/>
                  </a:cubicBezTo>
                  <a:cubicBezTo>
                    <a:pt x="3156" y="790"/>
                    <a:pt x="3275" y="746"/>
                    <a:pt x="3392" y="746"/>
                  </a:cubicBezTo>
                  <a:close/>
                  <a:moveTo>
                    <a:pt x="1" y="1"/>
                  </a:moveTo>
                  <a:lnTo>
                    <a:pt x="1" y="10849"/>
                  </a:lnTo>
                  <a:lnTo>
                    <a:pt x="21" y="10849"/>
                  </a:lnTo>
                  <a:cubicBezTo>
                    <a:pt x="72" y="10928"/>
                    <a:pt x="155" y="10968"/>
                    <a:pt x="238" y="10968"/>
                  </a:cubicBezTo>
                  <a:cubicBezTo>
                    <a:pt x="322" y="10968"/>
                    <a:pt x="405" y="10928"/>
                    <a:pt x="455" y="10849"/>
                  </a:cubicBezTo>
                  <a:cubicBezTo>
                    <a:pt x="506" y="10928"/>
                    <a:pt x="589" y="10968"/>
                    <a:pt x="673" y="10968"/>
                  </a:cubicBezTo>
                  <a:cubicBezTo>
                    <a:pt x="756" y="10968"/>
                    <a:pt x="839" y="10928"/>
                    <a:pt x="890" y="10849"/>
                  </a:cubicBezTo>
                  <a:cubicBezTo>
                    <a:pt x="941" y="10928"/>
                    <a:pt x="1024" y="10968"/>
                    <a:pt x="1107" y="10968"/>
                  </a:cubicBezTo>
                  <a:cubicBezTo>
                    <a:pt x="1191" y="10968"/>
                    <a:pt x="1274" y="10928"/>
                    <a:pt x="1324" y="10849"/>
                  </a:cubicBezTo>
                  <a:cubicBezTo>
                    <a:pt x="1375" y="10928"/>
                    <a:pt x="1458" y="10968"/>
                    <a:pt x="1542" y="10968"/>
                  </a:cubicBezTo>
                  <a:cubicBezTo>
                    <a:pt x="1625" y="10968"/>
                    <a:pt x="1708" y="10928"/>
                    <a:pt x="1759" y="10849"/>
                  </a:cubicBezTo>
                  <a:cubicBezTo>
                    <a:pt x="1810" y="10928"/>
                    <a:pt x="1893" y="10968"/>
                    <a:pt x="1976" y="10968"/>
                  </a:cubicBezTo>
                  <a:cubicBezTo>
                    <a:pt x="2060" y="10968"/>
                    <a:pt x="2143" y="10928"/>
                    <a:pt x="2193" y="10849"/>
                  </a:cubicBezTo>
                  <a:cubicBezTo>
                    <a:pt x="2244" y="10928"/>
                    <a:pt x="2327" y="10968"/>
                    <a:pt x="2411" y="10968"/>
                  </a:cubicBezTo>
                  <a:cubicBezTo>
                    <a:pt x="2494" y="10968"/>
                    <a:pt x="2577" y="10928"/>
                    <a:pt x="2628" y="10849"/>
                  </a:cubicBezTo>
                  <a:cubicBezTo>
                    <a:pt x="2679" y="10928"/>
                    <a:pt x="2762" y="10968"/>
                    <a:pt x="2845" y="10968"/>
                  </a:cubicBezTo>
                  <a:cubicBezTo>
                    <a:pt x="2929" y="10968"/>
                    <a:pt x="3012" y="10928"/>
                    <a:pt x="3063" y="10849"/>
                  </a:cubicBezTo>
                  <a:cubicBezTo>
                    <a:pt x="3113" y="10928"/>
                    <a:pt x="3196" y="10968"/>
                    <a:pt x="3280" y="10968"/>
                  </a:cubicBezTo>
                  <a:cubicBezTo>
                    <a:pt x="3363" y="10968"/>
                    <a:pt x="3446" y="10928"/>
                    <a:pt x="3497" y="10849"/>
                  </a:cubicBezTo>
                  <a:cubicBezTo>
                    <a:pt x="3548" y="10928"/>
                    <a:pt x="3631" y="10968"/>
                    <a:pt x="3714" y="10968"/>
                  </a:cubicBezTo>
                  <a:cubicBezTo>
                    <a:pt x="3798" y="10968"/>
                    <a:pt x="3881" y="10928"/>
                    <a:pt x="3932" y="10849"/>
                  </a:cubicBezTo>
                  <a:cubicBezTo>
                    <a:pt x="3982" y="10928"/>
                    <a:pt x="4065" y="10968"/>
                    <a:pt x="4149" y="10968"/>
                  </a:cubicBezTo>
                  <a:cubicBezTo>
                    <a:pt x="4232" y="10968"/>
                    <a:pt x="4315" y="10928"/>
                    <a:pt x="4366" y="10849"/>
                  </a:cubicBezTo>
                  <a:cubicBezTo>
                    <a:pt x="4417" y="10928"/>
                    <a:pt x="4500" y="10968"/>
                    <a:pt x="4583" y="10968"/>
                  </a:cubicBezTo>
                  <a:cubicBezTo>
                    <a:pt x="4667" y="10968"/>
                    <a:pt x="4750" y="10928"/>
                    <a:pt x="4801" y="10849"/>
                  </a:cubicBezTo>
                  <a:cubicBezTo>
                    <a:pt x="4851" y="10928"/>
                    <a:pt x="4934" y="10968"/>
                    <a:pt x="5018" y="10968"/>
                  </a:cubicBezTo>
                  <a:cubicBezTo>
                    <a:pt x="5101" y="10968"/>
                    <a:pt x="5184" y="10928"/>
                    <a:pt x="5235" y="10849"/>
                  </a:cubicBezTo>
                  <a:cubicBezTo>
                    <a:pt x="5286" y="10928"/>
                    <a:pt x="5370" y="10968"/>
                    <a:pt x="5453" y="10968"/>
                  </a:cubicBezTo>
                  <a:cubicBezTo>
                    <a:pt x="5537" y="10968"/>
                    <a:pt x="5620" y="10928"/>
                    <a:pt x="5670" y="10849"/>
                  </a:cubicBezTo>
                  <a:cubicBezTo>
                    <a:pt x="5720" y="10928"/>
                    <a:pt x="5804" y="10968"/>
                    <a:pt x="5887" y="10968"/>
                  </a:cubicBezTo>
                  <a:cubicBezTo>
                    <a:pt x="5970" y="10968"/>
                    <a:pt x="6053" y="10928"/>
                    <a:pt x="6104" y="10849"/>
                  </a:cubicBezTo>
                  <a:cubicBezTo>
                    <a:pt x="6155" y="10928"/>
                    <a:pt x="6238" y="10968"/>
                    <a:pt x="6321" y="10968"/>
                  </a:cubicBezTo>
                  <a:cubicBezTo>
                    <a:pt x="6405" y="10968"/>
                    <a:pt x="6488" y="10928"/>
                    <a:pt x="6539" y="10849"/>
                  </a:cubicBezTo>
                  <a:cubicBezTo>
                    <a:pt x="6628" y="10849"/>
                    <a:pt x="6709" y="10895"/>
                    <a:pt x="6756" y="10967"/>
                  </a:cubicBezTo>
                  <a:cubicBezTo>
                    <a:pt x="6759" y="10965"/>
                    <a:pt x="6762" y="10962"/>
                    <a:pt x="6764" y="10959"/>
                  </a:cubicBezTo>
                  <a:lnTo>
                    <a:pt x="6764" y="4"/>
                  </a:lnTo>
                  <a:lnTo>
                    <a:pt x="1"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99" name="Google Shape;399;p68"/>
            <p:cNvSpPr/>
            <p:nvPr/>
          </p:nvSpPr>
          <p:spPr>
            <a:xfrm rot="759590">
              <a:off x="557090" y="726628"/>
              <a:ext cx="814802" cy="289154"/>
            </a:xfrm>
            <a:custGeom>
              <a:avLst/>
              <a:gdLst/>
              <a:ahLst/>
              <a:cxnLst/>
              <a:rect l="l" t="t" r="r" b="b"/>
              <a:pathLst>
                <a:path w="6777" h="2405" extrusionOk="0">
                  <a:moveTo>
                    <a:pt x="3392" y="746"/>
                  </a:moveTo>
                  <a:cubicBezTo>
                    <a:pt x="3637" y="746"/>
                    <a:pt x="3874" y="937"/>
                    <a:pt x="3874" y="1223"/>
                  </a:cubicBezTo>
                  <a:cubicBezTo>
                    <a:pt x="3874" y="1487"/>
                    <a:pt x="3659" y="1701"/>
                    <a:pt x="3396" y="1701"/>
                  </a:cubicBezTo>
                  <a:cubicBezTo>
                    <a:pt x="2970" y="1701"/>
                    <a:pt x="2758" y="1185"/>
                    <a:pt x="3060" y="887"/>
                  </a:cubicBezTo>
                  <a:cubicBezTo>
                    <a:pt x="3156" y="790"/>
                    <a:pt x="3275" y="746"/>
                    <a:pt x="3392" y="746"/>
                  </a:cubicBezTo>
                  <a:close/>
                  <a:moveTo>
                    <a:pt x="1" y="1"/>
                  </a:moveTo>
                  <a:lnTo>
                    <a:pt x="1" y="2405"/>
                  </a:lnTo>
                  <a:lnTo>
                    <a:pt x="6776" y="2405"/>
                  </a:lnTo>
                  <a:lnTo>
                    <a:pt x="6776"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0" name="Google Shape;400;p68"/>
            <p:cNvSpPr/>
            <p:nvPr/>
          </p:nvSpPr>
          <p:spPr>
            <a:xfrm rot="759590">
              <a:off x="356743" y="1632668"/>
              <a:ext cx="28735" cy="24527"/>
            </a:xfrm>
            <a:custGeom>
              <a:avLst/>
              <a:gdLst/>
              <a:ahLst/>
              <a:cxnLst/>
              <a:rect l="l" t="t" r="r" b="b"/>
              <a:pathLst>
                <a:path w="239" h="204" extrusionOk="0">
                  <a:moveTo>
                    <a:pt x="137" y="1"/>
                  </a:moveTo>
                  <a:cubicBezTo>
                    <a:pt x="44" y="1"/>
                    <a:pt x="1" y="111"/>
                    <a:pt x="64" y="175"/>
                  </a:cubicBezTo>
                  <a:cubicBezTo>
                    <a:pt x="84" y="195"/>
                    <a:pt x="109" y="203"/>
                    <a:pt x="133" y="203"/>
                  </a:cubicBezTo>
                  <a:cubicBezTo>
                    <a:pt x="186" y="203"/>
                    <a:pt x="238" y="161"/>
                    <a:pt x="238"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1" name="Google Shape;401;p68"/>
            <p:cNvSpPr/>
            <p:nvPr/>
          </p:nvSpPr>
          <p:spPr>
            <a:xfrm rot="759590">
              <a:off x="391482" y="1640443"/>
              <a:ext cx="28495" cy="24407"/>
            </a:xfrm>
            <a:custGeom>
              <a:avLst/>
              <a:gdLst/>
              <a:ahLst/>
              <a:cxnLst/>
              <a:rect l="l" t="t" r="r" b="b"/>
              <a:pathLst>
                <a:path w="237" h="203" extrusionOk="0">
                  <a:moveTo>
                    <a:pt x="133" y="1"/>
                  </a:moveTo>
                  <a:cubicBezTo>
                    <a:pt x="43" y="1"/>
                    <a:pt x="0" y="111"/>
                    <a:pt x="64" y="175"/>
                  </a:cubicBezTo>
                  <a:cubicBezTo>
                    <a:pt x="84" y="194"/>
                    <a:pt x="108" y="202"/>
                    <a:pt x="132" y="202"/>
                  </a:cubicBezTo>
                  <a:cubicBezTo>
                    <a:pt x="185" y="202"/>
                    <a:pt x="237" y="161"/>
                    <a:pt x="235" y="99"/>
                  </a:cubicBezTo>
                  <a:cubicBezTo>
                    <a:pt x="235" y="44"/>
                    <a:pt x="188" y="1"/>
                    <a:pt x="133"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2" name="Google Shape;402;p68"/>
            <p:cNvSpPr/>
            <p:nvPr/>
          </p:nvSpPr>
          <p:spPr>
            <a:xfrm rot="759590">
              <a:off x="425716" y="1648188"/>
              <a:ext cx="28976" cy="24527"/>
            </a:xfrm>
            <a:custGeom>
              <a:avLst/>
              <a:gdLst/>
              <a:ahLst/>
              <a:cxnLst/>
              <a:rect l="l" t="t" r="r" b="b"/>
              <a:pathLst>
                <a:path w="241" h="204" extrusionOk="0">
                  <a:moveTo>
                    <a:pt x="137" y="1"/>
                  </a:moveTo>
                  <a:cubicBezTo>
                    <a:pt x="47" y="1"/>
                    <a:pt x="1" y="111"/>
                    <a:pt x="64" y="175"/>
                  </a:cubicBezTo>
                  <a:cubicBezTo>
                    <a:pt x="85" y="195"/>
                    <a:pt x="110" y="203"/>
                    <a:pt x="135" y="203"/>
                  </a:cubicBezTo>
                  <a:cubicBezTo>
                    <a:pt x="189" y="203"/>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3" name="Google Shape;403;p68"/>
            <p:cNvSpPr/>
            <p:nvPr/>
          </p:nvSpPr>
          <p:spPr>
            <a:xfrm rot="759590">
              <a:off x="460457" y="1655950"/>
              <a:ext cx="28615" cy="24407"/>
            </a:xfrm>
            <a:custGeom>
              <a:avLst/>
              <a:gdLst/>
              <a:ahLst/>
              <a:cxnLst/>
              <a:rect l="l" t="t" r="r" b="b"/>
              <a:pathLst>
                <a:path w="238" h="203" extrusionOk="0">
                  <a:moveTo>
                    <a:pt x="136" y="1"/>
                  </a:moveTo>
                  <a:cubicBezTo>
                    <a:pt x="44" y="1"/>
                    <a:pt x="0" y="111"/>
                    <a:pt x="64" y="175"/>
                  </a:cubicBezTo>
                  <a:cubicBezTo>
                    <a:pt x="84" y="194"/>
                    <a:pt x="108" y="202"/>
                    <a:pt x="132" y="202"/>
                  </a:cubicBezTo>
                  <a:cubicBezTo>
                    <a:pt x="186" y="202"/>
                    <a:pt x="238" y="161"/>
                    <a:pt x="238" y="99"/>
                  </a:cubicBezTo>
                  <a:cubicBezTo>
                    <a:pt x="235" y="44"/>
                    <a:pt x="191" y="1"/>
                    <a:pt x="136"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4" name="Google Shape;404;p68"/>
            <p:cNvSpPr/>
            <p:nvPr/>
          </p:nvSpPr>
          <p:spPr>
            <a:xfrm rot="759590">
              <a:off x="495063" y="1663723"/>
              <a:ext cx="28615" cy="24407"/>
            </a:xfrm>
            <a:custGeom>
              <a:avLst/>
              <a:gdLst/>
              <a:ahLst/>
              <a:cxnLst/>
              <a:rect l="l" t="t" r="r" b="b"/>
              <a:pathLst>
                <a:path w="238" h="203" extrusionOk="0">
                  <a:moveTo>
                    <a:pt x="134" y="1"/>
                  </a:moveTo>
                  <a:cubicBezTo>
                    <a:pt x="44" y="1"/>
                    <a:pt x="1" y="111"/>
                    <a:pt x="64" y="175"/>
                  </a:cubicBezTo>
                  <a:cubicBezTo>
                    <a:pt x="84" y="194"/>
                    <a:pt x="109" y="202"/>
                    <a:pt x="133" y="202"/>
                  </a:cubicBezTo>
                  <a:cubicBezTo>
                    <a:pt x="186" y="202"/>
                    <a:pt x="237" y="161"/>
                    <a:pt x="235" y="99"/>
                  </a:cubicBezTo>
                  <a:cubicBezTo>
                    <a:pt x="235" y="44"/>
                    <a:pt x="189" y="1"/>
                    <a:pt x="134"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5" name="Google Shape;405;p68"/>
            <p:cNvSpPr/>
            <p:nvPr/>
          </p:nvSpPr>
          <p:spPr>
            <a:xfrm rot="759590">
              <a:off x="529434" y="1671443"/>
              <a:ext cx="28615" cy="24407"/>
            </a:xfrm>
            <a:custGeom>
              <a:avLst/>
              <a:gdLst/>
              <a:ahLst/>
              <a:cxnLst/>
              <a:rect l="l" t="t" r="r" b="b"/>
              <a:pathLst>
                <a:path w="238" h="203" extrusionOk="0">
                  <a:moveTo>
                    <a:pt x="136" y="1"/>
                  </a:moveTo>
                  <a:cubicBezTo>
                    <a:pt x="46" y="1"/>
                    <a:pt x="0" y="111"/>
                    <a:pt x="67" y="175"/>
                  </a:cubicBezTo>
                  <a:cubicBezTo>
                    <a:pt x="87" y="194"/>
                    <a:pt x="111" y="202"/>
                    <a:pt x="135" y="202"/>
                  </a:cubicBezTo>
                  <a:cubicBezTo>
                    <a:pt x="187" y="202"/>
                    <a:pt x="238" y="161"/>
                    <a:pt x="238" y="99"/>
                  </a:cubicBezTo>
                  <a:cubicBezTo>
                    <a:pt x="238" y="44"/>
                    <a:pt x="191" y="1"/>
                    <a:pt x="136"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6" name="Google Shape;406;p68"/>
            <p:cNvSpPr/>
            <p:nvPr/>
          </p:nvSpPr>
          <p:spPr>
            <a:xfrm rot="759590">
              <a:off x="564038" y="1679230"/>
              <a:ext cx="28735" cy="24407"/>
            </a:xfrm>
            <a:custGeom>
              <a:avLst/>
              <a:gdLst/>
              <a:ahLst/>
              <a:cxnLst/>
              <a:rect l="l" t="t" r="r" b="b"/>
              <a:pathLst>
                <a:path w="239" h="203" extrusionOk="0">
                  <a:moveTo>
                    <a:pt x="137" y="1"/>
                  </a:moveTo>
                  <a:cubicBezTo>
                    <a:pt x="47" y="1"/>
                    <a:pt x="1" y="111"/>
                    <a:pt x="64" y="175"/>
                  </a:cubicBezTo>
                  <a:cubicBezTo>
                    <a:pt x="85" y="194"/>
                    <a:pt x="110" y="202"/>
                    <a:pt x="134" y="202"/>
                  </a:cubicBezTo>
                  <a:cubicBezTo>
                    <a:pt x="187" y="202"/>
                    <a:pt x="238" y="161"/>
                    <a:pt x="238"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7" name="Google Shape;407;p68"/>
            <p:cNvSpPr/>
            <p:nvPr/>
          </p:nvSpPr>
          <p:spPr>
            <a:xfrm rot="759590">
              <a:off x="598764" y="1687003"/>
              <a:ext cx="28495" cy="24407"/>
            </a:xfrm>
            <a:custGeom>
              <a:avLst/>
              <a:gdLst/>
              <a:ahLst/>
              <a:cxnLst/>
              <a:rect l="l" t="t" r="r" b="b"/>
              <a:pathLst>
                <a:path w="237" h="203" extrusionOk="0">
                  <a:moveTo>
                    <a:pt x="133" y="1"/>
                  </a:moveTo>
                  <a:cubicBezTo>
                    <a:pt x="43" y="1"/>
                    <a:pt x="0" y="111"/>
                    <a:pt x="64" y="175"/>
                  </a:cubicBezTo>
                  <a:cubicBezTo>
                    <a:pt x="84" y="194"/>
                    <a:pt x="108" y="202"/>
                    <a:pt x="132" y="202"/>
                  </a:cubicBezTo>
                  <a:cubicBezTo>
                    <a:pt x="185" y="202"/>
                    <a:pt x="237" y="161"/>
                    <a:pt x="235" y="99"/>
                  </a:cubicBezTo>
                  <a:cubicBezTo>
                    <a:pt x="235" y="44"/>
                    <a:pt x="188" y="1"/>
                    <a:pt x="133"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8" name="Google Shape;408;p68"/>
            <p:cNvSpPr/>
            <p:nvPr/>
          </p:nvSpPr>
          <p:spPr>
            <a:xfrm rot="759590">
              <a:off x="633012" y="1694750"/>
              <a:ext cx="28976" cy="24407"/>
            </a:xfrm>
            <a:custGeom>
              <a:avLst/>
              <a:gdLst/>
              <a:ahLst/>
              <a:cxnLst/>
              <a:rect l="l" t="t" r="r" b="b"/>
              <a:pathLst>
                <a:path w="241" h="203" extrusionOk="0">
                  <a:moveTo>
                    <a:pt x="137" y="1"/>
                  </a:moveTo>
                  <a:cubicBezTo>
                    <a:pt x="47" y="1"/>
                    <a:pt x="1" y="111"/>
                    <a:pt x="67" y="175"/>
                  </a:cubicBezTo>
                  <a:cubicBezTo>
                    <a:pt x="87" y="194"/>
                    <a:pt x="112" y="202"/>
                    <a:pt x="136" y="202"/>
                  </a:cubicBezTo>
                  <a:cubicBezTo>
                    <a:pt x="189" y="202"/>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9" name="Google Shape;409;p68"/>
            <p:cNvSpPr/>
            <p:nvPr/>
          </p:nvSpPr>
          <p:spPr>
            <a:xfrm rot="759590">
              <a:off x="667726" y="1702508"/>
              <a:ext cx="28615" cy="24527"/>
            </a:xfrm>
            <a:custGeom>
              <a:avLst/>
              <a:gdLst/>
              <a:ahLst/>
              <a:cxnLst/>
              <a:rect l="l" t="t" r="r" b="b"/>
              <a:pathLst>
                <a:path w="238" h="204" extrusionOk="0">
                  <a:moveTo>
                    <a:pt x="136" y="1"/>
                  </a:moveTo>
                  <a:cubicBezTo>
                    <a:pt x="43" y="1"/>
                    <a:pt x="0" y="111"/>
                    <a:pt x="64" y="175"/>
                  </a:cubicBezTo>
                  <a:cubicBezTo>
                    <a:pt x="85" y="195"/>
                    <a:pt x="110" y="203"/>
                    <a:pt x="134" y="203"/>
                  </a:cubicBezTo>
                  <a:cubicBezTo>
                    <a:pt x="187" y="203"/>
                    <a:pt x="238" y="161"/>
                    <a:pt x="238" y="99"/>
                  </a:cubicBezTo>
                  <a:cubicBezTo>
                    <a:pt x="238" y="44"/>
                    <a:pt x="191" y="1"/>
                    <a:pt x="136"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0" name="Google Shape;410;p68"/>
            <p:cNvSpPr/>
            <p:nvPr/>
          </p:nvSpPr>
          <p:spPr>
            <a:xfrm rot="759590">
              <a:off x="702345" y="1710283"/>
              <a:ext cx="28615" cy="24407"/>
            </a:xfrm>
            <a:custGeom>
              <a:avLst/>
              <a:gdLst/>
              <a:ahLst/>
              <a:cxnLst/>
              <a:rect l="l" t="t" r="r" b="b"/>
              <a:pathLst>
                <a:path w="238" h="203" extrusionOk="0">
                  <a:moveTo>
                    <a:pt x="137" y="1"/>
                  </a:moveTo>
                  <a:cubicBezTo>
                    <a:pt x="44" y="1"/>
                    <a:pt x="0" y="111"/>
                    <a:pt x="64" y="175"/>
                  </a:cubicBezTo>
                  <a:cubicBezTo>
                    <a:pt x="84" y="194"/>
                    <a:pt x="109" y="202"/>
                    <a:pt x="133" y="202"/>
                  </a:cubicBezTo>
                  <a:cubicBezTo>
                    <a:pt x="186" y="202"/>
                    <a:pt x="237" y="161"/>
                    <a:pt x="235"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1" name="Google Shape;411;p68"/>
            <p:cNvSpPr/>
            <p:nvPr/>
          </p:nvSpPr>
          <p:spPr>
            <a:xfrm rot="759590">
              <a:off x="736950" y="1718056"/>
              <a:ext cx="28615" cy="24407"/>
            </a:xfrm>
            <a:custGeom>
              <a:avLst/>
              <a:gdLst/>
              <a:ahLst/>
              <a:cxnLst/>
              <a:rect l="l" t="t" r="r" b="b"/>
              <a:pathLst>
                <a:path w="238" h="203" extrusionOk="0">
                  <a:moveTo>
                    <a:pt x="134" y="1"/>
                  </a:moveTo>
                  <a:cubicBezTo>
                    <a:pt x="44" y="1"/>
                    <a:pt x="1" y="111"/>
                    <a:pt x="65" y="175"/>
                  </a:cubicBezTo>
                  <a:cubicBezTo>
                    <a:pt x="85" y="194"/>
                    <a:pt x="109" y="202"/>
                    <a:pt x="133" y="202"/>
                  </a:cubicBezTo>
                  <a:cubicBezTo>
                    <a:pt x="186" y="202"/>
                    <a:pt x="238" y="161"/>
                    <a:pt x="236" y="99"/>
                  </a:cubicBezTo>
                  <a:cubicBezTo>
                    <a:pt x="236" y="44"/>
                    <a:pt x="189" y="1"/>
                    <a:pt x="134"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2" name="Google Shape;412;p68"/>
            <p:cNvSpPr/>
            <p:nvPr/>
          </p:nvSpPr>
          <p:spPr>
            <a:xfrm rot="759590">
              <a:off x="771320" y="1725790"/>
              <a:ext cx="28735" cy="24407"/>
            </a:xfrm>
            <a:custGeom>
              <a:avLst/>
              <a:gdLst/>
              <a:ahLst/>
              <a:cxnLst/>
              <a:rect l="l" t="t" r="r" b="b"/>
              <a:pathLst>
                <a:path w="239" h="203" extrusionOk="0">
                  <a:moveTo>
                    <a:pt x="137" y="1"/>
                  </a:moveTo>
                  <a:cubicBezTo>
                    <a:pt x="47" y="1"/>
                    <a:pt x="1" y="111"/>
                    <a:pt x="64" y="175"/>
                  </a:cubicBezTo>
                  <a:cubicBezTo>
                    <a:pt x="85" y="194"/>
                    <a:pt x="110" y="202"/>
                    <a:pt x="134" y="202"/>
                  </a:cubicBezTo>
                  <a:cubicBezTo>
                    <a:pt x="187" y="202"/>
                    <a:pt x="238"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3" name="Google Shape;413;p68"/>
            <p:cNvSpPr/>
            <p:nvPr/>
          </p:nvSpPr>
          <p:spPr>
            <a:xfrm rot="759590">
              <a:off x="805926" y="1733563"/>
              <a:ext cx="28735" cy="24407"/>
            </a:xfrm>
            <a:custGeom>
              <a:avLst/>
              <a:gdLst/>
              <a:ahLst/>
              <a:cxnLst/>
              <a:rect l="l" t="t" r="r" b="b"/>
              <a:pathLst>
                <a:path w="239" h="203" extrusionOk="0">
                  <a:moveTo>
                    <a:pt x="137" y="1"/>
                  </a:moveTo>
                  <a:cubicBezTo>
                    <a:pt x="44" y="1"/>
                    <a:pt x="1" y="111"/>
                    <a:pt x="65" y="175"/>
                  </a:cubicBezTo>
                  <a:cubicBezTo>
                    <a:pt x="85" y="194"/>
                    <a:pt x="109" y="202"/>
                    <a:pt x="133" y="202"/>
                  </a:cubicBezTo>
                  <a:cubicBezTo>
                    <a:pt x="187" y="202"/>
                    <a:pt x="239" y="161"/>
                    <a:pt x="239"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4" name="Google Shape;414;p68"/>
            <p:cNvSpPr/>
            <p:nvPr/>
          </p:nvSpPr>
          <p:spPr>
            <a:xfrm rot="759590">
              <a:off x="840294" y="1741310"/>
              <a:ext cx="28976" cy="24407"/>
            </a:xfrm>
            <a:custGeom>
              <a:avLst/>
              <a:gdLst/>
              <a:ahLst/>
              <a:cxnLst/>
              <a:rect l="l" t="t" r="r" b="b"/>
              <a:pathLst>
                <a:path w="241" h="203" extrusionOk="0">
                  <a:moveTo>
                    <a:pt x="137" y="1"/>
                  </a:moveTo>
                  <a:cubicBezTo>
                    <a:pt x="47" y="1"/>
                    <a:pt x="1" y="111"/>
                    <a:pt x="67" y="175"/>
                  </a:cubicBezTo>
                  <a:cubicBezTo>
                    <a:pt x="87" y="194"/>
                    <a:pt x="112" y="202"/>
                    <a:pt x="136" y="202"/>
                  </a:cubicBezTo>
                  <a:cubicBezTo>
                    <a:pt x="189" y="202"/>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5" name="Google Shape;415;p68"/>
            <p:cNvSpPr/>
            <p:nvPr/>
          </p:nvSpPr>
          <p:spPr>
            <a:xfrm rot="759590">
              <a:off x="875021" y="1749070"/>
              <a:ext cx="28615" cy="24407"/>
            </a:xfrm>
            <a:custGeom>
              <a:avLst/>
              <a:gdLst/>
              <a:ahLst/>
              <a:cxnLst/>
              <a:rect l="l" t="t" r="r" b="b"/>
              <a:pathLst>
                <a:path w="238" h="203" extrusionOk="0">
                  <a:moveTo>
                    <a:pt x="136" y="1"/>
                  </a:moveTo>
                  <a:cubicBezTo>
                    <a:pt x="46" y="1"/>
                    <a:pt x="0" y="111"/>
                    <a:pt x="67" y="175"/>
                  </a:cubicBezTo>
                  <a:cubicBezTo>
                    <a:pt x="87" y="194"/>
                    <a:pt x="111" y="202"/>
                    <a:pt x="135" y="202"/>
                  </a:cubicBezTo>
                  <a:cubicBezTo>
                    <a:pt x="187" y="202"/>
                    <a:pt x="238" y="161"/>
                    <a:pt x="238" y="99"/>
                  </a:cubicBezTo>
                  <a:cubicBezTo>
                    <a:pt x="238" y="44"/>
                    <a:pt x="191" y="1"/>
                    <a:pt x="136"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6" name="Google Shape;416;p68"/>
            <p:cNvSpPr/>
            <p:nvPr/>
          </p:nvSpPr>
          <p:spPr>
            <a:xfrm rot="759590">
              <a:off x="909614" y="1756841"/>
              <a:ext cx="28615" cy="24527"/>
            </a:xfrm>
            <a:custGeom>
              <a:avLst/>
              <a:gdLst/>
              <a:ahLst/>
              <a:cxnLst/>
              <a:rect l="l" t="t" r="r" b="b"/>
              <a:pathLst>
                <a:path w="238" h="204" extrusionOk="0">
                  <a:moveTo>
                    <a:pt x="137" y="1"/>
                  </a:moveTo>
                  <a:cubicBezTo>
                    <a:pt x="44" y="1"/>
                    <a:pt x="0" y="111"/>
                    <a:pt x="64" y="175"/>
                  </a:cubicBezTo>
                  <a:cubicBezTo>
                    <a:pt x="85" y="195"/>
                    <a:pt x="110" y="203"/>
                    <a:pt x="134" y="203"/>
                  </a:cubicBezTo>
                  <a:cubicBezTo>
                    <a:pt x="188" y="203"/>
                    <a:pt x="238" y="161"/>
                    <a:pt x="238"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7" name="Google Shape;417;p68"/>
            <p:cNvSpPr/>
            <p:nvPr/>
          </p:nvSpPr>
          <p:spPr>
            <a:xfrm rot="759590">
              <a:off x="944232" y="1764616"/>
              <a:ext cx="28615" cy="24407"/>
            </a:xfrm>
            <a:custGeom>
              <a:avLst/>
              <a:gdLst/>
              <a:ahLst/>
              <a:cxnLst/>
              <a:rect l="l" t="t" r="r" b="b"/>
              <a:pathLst>
                <a:path w="238" h="203" extrusionOk="0">
                  <a:moveTo>
                    <a:pt x="134" y="1"/>
                  </a:moveTo>
                  <a:cubicBezTo>
                    <a:pt x="44" y="1"/>
                    <a:pt x="1" y="111"/>
                    <a:pt x="65" y="175"/>
                  </a:cubicBezTo>
                  <a:cubicBezTo>
                    <a:pt x="85" y="194"/>
                    <a:pt x="109" y="202"/>
                    <a:pt x="133" y="202"/>
                  </a:cubicBezTo>
                  <a:cubicBezTo>
                    <a:pt x="186" y="202"/>
                    <a:pt x="238" y="161"/>
                    <a:pt x="236" y="99"/>
                  </a:cubicBezTo>
                  <a:cubicBezTo>
                    <a:pt x="236" y="44"/>
                    <a:pt x="189" y="1"/>
                    <a:pt x="134"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8" name="Google Shape;418;p68"/>
            <p:cNvSpPr/>
            <p:nvPr/>
          </p:nvSpPr>
          <p:spPr>
            <a:xfrm rot="759590">
              <a:off x="978599" y="1772376"/>
              <a:ext cx="28976" cy="24407"/>
            </a:xfrm>
            <a:custGeom>
              <a:avLst/>
              <a:gdLst/>
              <a:ahLst/>
              <a:cxnLst/>
              <a:rect l="l" t="t" r="r" b="b"/>
              <a:pathLst>
                <a:path w="241" h="203" extrusionOk="0">
                  <a:moveTo>
                    <a:pt x="137" y="1"/>
                  </a:moveTo>
                  <a:cubicBezTo>
                    <a:pt x="47" y="1"/>
                    <a:pt x="1" y="111"/>
                    <a:pt x="67" y="175"/>
                  </a:cubicBezTo>
                  <a:cubicBezTo>
                    <a:pt x="87" y="194"/>
                    <a:pt x="112" y="202"/>
                    <a:pt x="136" y="202"/>
                  </a:cubicBezTo>
                  <a:cubicBezTo>
                    <a:pt x="189" y="202"/>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9" name="Google Shape;419;p68"/>
            <p:cNvSpPr/>
            <p:nvPr/>
          </p:nvSpPr>
          <p:spPr>
            <a:xfrm rot="759590">
              <a:off x="1013208" y="1780123"/>
              <a:ext cx="28735" cy="24407"/>
            </a:xfrm>
            <a:custGeom>
              <a:avLst/>
              <a:gdLst/>
              <a:ahLst/>
              <a:cxnLst/>
              <a:rect l="l" t="t" r="r" b="b"/>
              <a:pathLst>
                <a:path w="239" h="203" extrusionOk="0">
                  <a:moveTo>
                    <a:pt x="137" y="1"/>
                  </a:moveTo>
                  <a:cubicBezTo>
                    <a:pt x="47" y="1"/>
                    <a:pt x="1" y="111"/>
                    <a:pt x="65" y="175"/>
                  </a:cubicBezTo>
                  <a:cubicBezTo>
                    <a:pt x="86" y="194"/>
                    <a:pt x="110" y="202"/>
                    <a:pt x="135" y="202"/>
                  </a:cubicBezTo>
                  <a:cubicBezTo>
                    <a:pt x="188" y="202"/>
                    <a:pt x="238" y="161"/>
                    <a:pt x="238"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0" name="Google Shape;420;p68"/>
            <p:cNvSpPr/>
            <p:nvPr/>
          </p:nvSpPr>
          <p:spPr>
            <a:xfrm rot="759590">
              <a:off x="1047932" y="1787909"/>
              <a:ext cx="28615" cy="24407"/>
            </a:xfrm>
            <a:custGeom>
              <a:avLst/>
              <a:gdLst/>
              <a:ahLst/>
              <a:cxnLst/>
              <a:rect l="l" t="t" r="r" b="b"/>
              <a:pathLst>
                <a:path w="238" h="203" extrusionOk="0">
                  <a:moveTo>
                    <a:pt x="137" y="1"/>
                  </a:moveTo>
                  <a:cubicBezTo>
                    <a:pt x="44" y="1"/>
                    <a:pt x="0" y="111"/>
                    <a:pt x="64" y="175"/>
                  </a:cubicBezTo>
                  <a:cubicBezTo>
                    <a:pt x="84" y="194"/>
                    <a:pt x="109" y="202"/>
                    <a:pt x="133" y="202"/>
                  </a:cubicBezTo>
                  <a:cubicBezTo>
                    <a:pt x="186" y="202"/>
                    <a:pt x="237" y="161"/>
                    <a:pt x="235"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1" name="Google Shape;421;p68"/>
            <p:cNvSpPr/>
            <p:nvPr/>
          </p:nvSpPr>
          <p:spPr>
            <a:xfrm rot="759590">
              <a:off x="1082536" y="1795696"/>
              <a:ext cx="28735" cy="24407"/>
            </a:xfrm>
            <a:custGeom>
              <a:avLst/>
              <a:gdLst/>
              <a:ahLst/>
              <a:cxnLst/>
              <a:rect l="l" t="t" r="r" b="b"/>
              <a:pathLst>
                <a:path w="239" h="203" extrusionOk="0">
                  <a:moveTo>
                    <a:pt x="137" y="1"/>
                  </a:moveTo>
                  <a:cubicBezTo>
                    <a:pt x="44" y="1"/>
                    <a:pt x="1" y="111"/>
                    <a:pt x="65" y="175"/>
                  </a:cubicBezTo>
                  <a:cubicBezTo>
                    <a:pt x="85" y="194"/>
                    <a:pt x="109" y="202"/>
                    <a:pt x="133" y="202"/>
                  </a:cubicBezTo>
                  <a:cubicBezTo>
                    <a:pt x="186" y="202"/>
                    <a:pt x="238" y="161"/>
                    <a:pt x="238"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2" name="Google Shape;422;p68"/>
            <p:cNvSpPr/>
            <p:nvPr/>
          </p:nvSpPr>
          <p:spPr>
            <a:xfrm rot="759590">
              <a:off x="1116909" y="1803403"/>
              <a:ext cx="28615" cy="24407"/>
            </a:xfrm>
            <a:custGeom>
              <a:avLst/>
              <a:gdLst/>
              <a:ahLst/>
              <a:cxnLst/>
              <a:rect l="l" t="t" r="r" b="b"/>
              <a:pathLst>
                <a:path w="238" h="203" extrusionOk="0">
                  <a:moveTo>
                    <a:pt x="137" y="1"/>
                  </a:moveTo>
                  <a:cubicBezTo>
                    <a:pt x="47" y="1"/>
                    <a:pt x="0" y="111"/>
                    <a:pt x="64" y="175"/>
                  </a:cubicBezTo>
                  <a:cubicBezTo>
                    <a:pt x="85" y="194"/>
                    <a:pt x="110" y="202"/>
                    <a:pt x="134" y="202"/>
                  </a:cubicBezTo>
                  <a:cubicBezTo>
                    <a:pt x="187" y="202"/>
                    <a:pt x="238"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3" name="Google Shape;423;p68"/>
            <p:cNvSpPr/>
            <p:nvPr/>
          </p:nvSpPr>
          <p:spPr>
            <a:xfrm rot="759590">
              <a:off x="1151514" y="1811176"/>
              <a:ext cx="28615" cy="24407"/>
            </a:xfrm>
            <a:custGeom>
              <a:avLst/>
              <a:gdLst/>
              <a:ahLst/>
              <a:cxnLst/>
              <a:rect l="l" t="t" r="r" b="b"/>
              <a:pathLst>
                <a:path w="238" h="203" extrusionOk="0">
                  <a:moveTo>
                    <a:pt x="137" y="1"/>
                  </a:moveTo>
                  <a:cubicBezTo>
                    <a:pt x="44" y="1"/>
                    <a:pt x="1" y="111"/>
                    <a:pt x="65" y="175"/>
                  </a:cubicBezTo>
                  <a:cubicBezTo>
                    <a:pt x="85" y="194"/>
                    <a:pt x="109" y="202"/>
                    <a:pt x="133" y="202"/>
                  </a:cubicBezTo>
                  <a:cubicBezTo>
                    <a:pt x="186" y="202"/>
                    <a:pt x="238" y="161"/>
                    <a:pt x="236"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4" name="Google Shape;424;p68"/>
            <p:cNvSpPr/>
            <p:nvPr/>
          </p:nvSpPr>
          <p:spPr>
            <a:xfrm rot="759590">
              <a:off x="368409" y="1732687"/>
              <a:ext cx="806025" cy="4328"/>
            </a:xfrm>
            <a:custGeom>
              <a:avLst/>
              <a:gdLst/>
              <a:ahLst/>
              <a:cxnLst/>
              <a:rect l="l" t="t" r="r" b="b"/>
              <a:pathLst>
                <a:path w="6704" h="36" extrusionOk="0">
                  <a:moveTo>
                    <a:pt x="0" y="1"/>
                  </a:moveTo>
                  <a:lnTo>
                    <a:pt x="0" y="36"/>
                  </a:lnTo>
                  <a:lnTo>
                    <a:pt x="6703" y="36"/>
                  </a:lnTo>
                  <a:lnTo>
                    <a:pt x="6703" y="1"/>
                  </a:ln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5" name="Google Shape;425;p68"/>
            <p:cNvSpPr/>
            <p:nvPr/>
          </p:nvSpPr>
          <p:spPr>
            <a:xfrm rot="759590">
              <a:off x="513309" y="1055413"/>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6" name="Google Shape;426;p68"/>
            <p:cNvSpPr/>
            <p:nvPr/>
          </p:nvSpPr>
          <p:spPr>
            <a:xfrm rot="759590">
              <a:off x="495299" y="1135653"/>
              <a:ext cx="814802" cy="21281"/>
            </a:xfrm>
            <a:custGeom>
              <a:avLst/>
              <a:gdLst/>
              <a:ahLst/>
              <a:cxnLst/>
              <a:rect l="l" t="t" r="r" b="b"/>
              <a:pathLst>
                <a:path w="6777" h="177"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7" name="Google Shape;427;p68"/>
            <p:cNvSpPr/>
            <p:nvPr/>
          </p:nvSpPr>
          <p:spPr>
            <a:xfrm rot="759590">
              <a:off x="477289" y="1215774"/>
              <a:ext cx="814802" cy="21401"/>
            </a:xfrm>
            <a:custGeom>
              <a:avLst/>
              <a:gdLst/>
              <a:ahLst/>
              <a:cxnLst/>
              <a:rect l="l" t="t" r="r" b="b"/>
              <a:pathLst>
                <a:path w="6777" h="178" extrusionOk="0">
                  <a:moveTo>
                    <a:pt x="1" y="1"/>
                  </a:moveTo>
                  <a:lnTo>
                    <a:pt x="1" y="178"/>
                  </a:lnTo>
                  <a:lnTo>
                    <a:pt x="6776" y="178"/>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8" name="Google Shape;428;p68"/>
            <p:cNvSpPr/>
            <p:nvPr/>
          </p:nvSpPr>
          <p:spPr>
            <a:xfrm rot="759590">
              <a:off x="459266" y="1296012"/>
              <a:ext cx="814802" cy="21401"/>
            </a:xfrm>
            <a:custGeom>
              <a:avLst/>
              <a:gdLst/>
              <a:ahLst/>
              <a:cxnLst/>
              <a:rect l="l" t="t" r="r" b="b"/>
              <a:pathLst>
                <a:path w="6777" h="178"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9" name="Google Shape;429;p68"/>
            <p:cNvSpPr/>
            <p:nvPr/>
          </p:nvSpPr>
          <p:spPr>
            <a:xfrm rot="759590">
              <a:off x="441256" y="1376253"/>
              <a:ext cx="814802" cy="21281"/>
            </a:xfrm>
            <a:custGeom>
              <a:avLst/>
              <a:gdLst/>
              <a:ahLst/>
              <a:cxnLst/>
              <a:rect l="l" t="t" r="r" b="b"/>
              <a:pathLst>
                <a:path w="6777" h="177"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0" name="Google Shape;430;p68"/>
            <p:cNvSpPr/>
            <p:nvPr/>
          </p:nvSpPr>
          <p:spPr>
            <a:xfrm rot="759590">
              <a:off x="423245" y="1456373"/>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1" name="Google Shape;431;p68"/>
            <p:cNvSpPr/>
            <p:nvPr/>
          </p:nvSpPr>
          <p:spPr>
            <a:xfrm rot="759590">
              <a:off x="405222" y="1536612"/>
              <a:ext cx="814802" cy="21401"/>
            </a:xfrm>
            <a:custGeom>
              <a:avLst/>
              <a:gdLst/>
              <a:ahLst/>
              <a:cxnLst/>
              <a:rect l="l" t="t" r="r" b="b"/>
              <a:pathLst>
                <a:path w="6777" h="178"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2" name="Google Shape;432;p68"/>
            <p:cNvSpPr/>
            <p:nvPr/>
          </p:nvSpPr>
          <p:spPr>
            <a:xfrm rot="759590">
              <a:off x="387225" y="1616733"/>
              <a:ext cx="814802" cy="21401"/>
            </a:xfrm>
            <a:custGeom>
              <a:avLst/>
              <a:gdLst/>
              <a:ahLst/>
              <a:cxnLst/>
              <a:rect l="l" t="t" r="r" b="b"/>
              <a:pathLst>
                <a:path w="6777" h="178" extrusionOk="0">
                  <a:moveTo>
                    <a:pt x="1" y="1"/>
                  </a:moveTo>
                  <a:lnTo>
                    <a:pt x="1" y="178"/>
                  </a:lnTo>
                  <a:lnTo>
                    <a:pt x="6776" y="178"/>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3" name="Google Shape;433;p68"/>
            <p:cNvSpPr/>
            <p:nvPr/>
          </p:nvSpPr>
          <p:spPr>
            <a:xfrm rot="759590">
              <a:off x="369202" y="1696972"/>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4" name="Google Shape;434;p68"/>
            <p:cNvSpPr/>
            <p:nvPr/>
          </p:nvSpPr>
          <p:spPr>
            <a:xfrm rot="759590">
              <a:off x="351191" y="1777213"/>
              <a:ext cx="814802" cy="21281"/>
            </a:xfrm>
            <a:custGeom>
              <a:avLst/>
              <a:gdLst/>
              <a:ahLst/>
              <a:cxnLst/>
              <a:rect l="l" t="t" r="r" b="b"/>
              <a:pathLst>
                <a:path w="6777" h="177"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5" name="Google Shape;435;p68"/>
            <p:cNvSpPr/>
            <p:nvPr/>
          </p:nvSpPr>
          <p:spPr>
            <a:xfrm rot="759590">
              <a:off x="333181" y="1857333"/>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6" name="Google Shape;436;p68"/>
            <p:cNvSpPr/>
            <p:nvPr/>
          </p:nvSpPr>
          <p:spPr>
            <a:xfrm rot="759590">
              <a:off x="314806" y="1937493"/>
              <a:ext cx="814802" cy="21401"/>
            </a:xfrm>
            <a:custGeom>
              <a:avLst/>
              <a:gdLst/>
              <a:ahLst/>
              <a:cxnLst/>
              <a:rect l="l" t="t" r="r" b="b"/>
              <a:pathLst>
                <a:path w="6777" h="178"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7" name="Google Shape;437;p68"/>
            <p:cNvSpPr/>
            <p:nvPr/>
          </p:nvSpPr>
          <p:spPr>
            <a:xfrm rot="759590">
              <a:off x="645983" y="1204036"/>
              <a:ext cx="131773" cy="246713"/>
            </a:xfrm>
            <a:custGeom>
              <a:avLst/>
              <a:gdLst/>
              <a:ahLst/>
              <a:cxnLst/>
              <a:rect l="l" t="t" r="r" b="b"/>
              <a:pathLst>
                <a:path w="1096" h="2052" extrusionOk="0">
                  <a:moveTo>
                    <a:pt x="545" y="441"/>
                  </a:moveTo>
                  <a:lnTo>
                    <a:pt x="670" y="1299"/>
                  </a:lnTo>
                  <a:lnTo>
                    <a:pt x="418" y="1299"/>
                  </a:lnTo>
                  <a:lnTo>
                    <a:pt x="545" y="441"/>
                  </a:lnTo>
                  <a:close/>
                  <a:moveTo>
                    <a:pt x="340" y="1"/>
                  </a:moveTo>
                  <a:lnTo>
                    <a:pt x="1" y="2052"/>
                  </a:lnTo>
                  <a:lnTo>
                    <a:pt x="311" y="2052"/>
                  </a:lnTo>
                  <a:lnTo>
                    <a:pt x="377" y="1597"/>
                  </a:lnTo>
                  <a:lnTo>
                    <a:pt x="711" y="1597"/>
                  </a:lnTo>
                  <a:lnTo>
                    <a:pt x="780" y="2052"/>
                  </a:lnTo>
                  <a:lnTo>
                    <a:pt x="1096" y="2052"/>
                  </a:lnTo>
                  <a:lnTo>
                    <a:pt x="757"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8" name="Google Shape;438;p68"/>
            <p:cNvSpPr/>
            <p:nvPr/>
          </p:nvSpPr>
          <p:spPr>
            <a:xfrm rot="759590">
              <a:off x="794290" y="1232619"/>
              <a:ext cx="120711" cy="253566"/>
            </a:xfrm>
            <a:custGeom>
              <a:avLst/>
              <a:gdLst/>
              <a:ahLst/>
              <a:cxnLst/>
              <a:rect l="l" t="t" r="r" b="b"/>
              <a:pathLst>
                <a:path w="1004" h="2109" extrusionOk="0">
                  <a:moveTo>
                    <a:pt x="487" y="1"/>
                  </a:moveTo>
                  <a:cubicBezTo>
                    <a:pt x="343" y="1"/>
                    <a:pt x="227" y="47"/>
                    <a:pt x="143" y="137"/>
                  </a:cubicBezTo>
                  <a:cubicBezTo>
                    <a:pt x="59" y="227"/>
                    <a:pt x="18" y="348"/>
                    <a:pt x="18" y="505"/>
                  </a:cubicBezTo>
                  <a:cubicBezTo>
                    <a:pt x="15" y="615"/>
                    <a:pt x="44" y="722"/>
                    <a:pt x="99" y="818"/>
                  </a:cubicBezTo>
                  <a:cubicBezTo>
                    <a:pt x="157" y="913"/>
                    <a:pt x="259" y="1032"/>
                    <a:pt x="412" y="1177"/>
                  </a:cubicBezTo>
                  <a:cubicBezTo>
                    <a:pt x="496" y="1252"/>
                    <a:pt x="574" y="1336"/>
                    <a:pt x="638" y="1429"/>
                  </a:cubicBezTo>
                  <a:cubicBezTo>
                    <a:pt x="676" y="1484"/>
                    <a:pt x="696" y="1551"/>
                    <a:pt x="696" y="1620"/>
                  </a:cubicBezTo>
                  <a:cubicBezTo>
                    <a:pt x="699" y="1672"/>
                    <a:pt x="679" y="1724"/>
                    <a:pt x="641" y="1765"/>
                  </a:cubicBezTo>
                  <a:cubicBezTo>
                    <a:pt x="606" y="1798"/>
                    <a:pt x="558" y="1817"/>
                    <a:pt x="507" y="1817"/>
                  </a:cubicBezTo>
                  <a:cubicBezTo>
                    <a:pt x="503" y="1817"/>
                    <a:pt x="500" y="1817"/>
                    <a:pt x="496" y="1817"/>
                  </a:cubicBezTo>
                  <a:cubicBezTo>
                    <a:pt x="493" y="1817"/>
                    <a:pt x="491" y="1817"/>
                    <a:pt x="488" y="1817"/>
                  </a:cubicBezTo>
                  <a:cubicBezTo>
                    <a:pt x="436" y="1817"/>
                    <a:pt x="387" y="1792"/>
                    <a:pt x="351" y="1753"/>
                  </a:cubicBezTo>
                  <a:cubicBezTo>
                    <a:pt x="314" y="1701"/>
                    <a:pt x="296" y="1640"/>
                    <a:pt x="299" y="1577"/>
                  </a:cubicBezTo>
                  <a:lnTo>
                    <a:pt x="299" y="1501"/>
                  </a:lnTo>
                  <a:lnTo>
                    <a:pt x="1" y="1533"/>
                  </a:lnTo>
                  <a:lnTo>
                    <a:pt x="1" y="1606"/>
                  </a:lnTo>
                  <a:cubicBezTo>
                    <a:pt x="1" y="1695"/>
                    <a:pt x="21" y="1785"/>
                    <a:pt x="65" y="1866"/>
                  </a:cubicBezTo>
                  <a:cubicBezTo>
                    <a:pt x="105" y="1942"/>
                    <a:pt x="166" y="2002"/>
                    <a:pt x="241" y="2043"/>
                  </a:cubicBezTo>
                  <a:lnTo>
                    <a:pt x="238" y="2043"/>
                  </a:lnTo>
                  <a:cubicBezTo>
                    <a:pt x="321" y="2086"/>
                    <a:pt x="411" y="2108"/>
                    <a:pt x="500" y="2108"/>
                  </a:cubicBezTo>
                  <a:cubicBezTo>
                    <a:pt x="590" y="2108"/>
                    <a:pt x="679" y="2086"/>
                    <a:pt x="760" y="2043"/>
                  </a:cubicBezTo>
                  <a:cubicBezTo>
                    <a:pt x="835" y="2002"/>
                    <a:pt x="896" y="1942"/>
                    <a:pt x="936" y="1866"/>
                  </a:cubicBezTo>
                  <a:cubicBezTo>
                    <a:pt x="980" y="1785"/>
                    <a:pt x="1003" y="1695"/>
                    <a:pt x="1000" y="1606"/>
                  </a:cubicBezTo>
                  <a:cubicBezTo>
                    <a:pt x="1000" y="1498"/>
                    <a:pt x="971" y="1391"/>
                    <a:pt x="916" y="1299"/>
                  </a:cubicBezTo>
                  <a:cubicBezTo>
                    <a:pt x="861" y="1206"/>
                    <a:pt x="757" y="1084"/>
                    <a:pt x="606" y="931"/>
                  </a:cubicBezTo>
                  <a:cubicBezTo>
                    <a:pt x="522" y="853"/>
                    <a:pt x="447" y="768"/>
                    <a:pt x="380" y="676"/>
                  </a:cubicBezTo>
                  <a:cubicBezTo>
                    <a:pt x="343" y="621"/>
                    <a:pt x="322" y="557"/>
                    <a:pt x="322" y="490"/>
                  </a:cubicBezTo>
                  <a:cubicBezTo>
                    <a:pt x="317" y="438"/>
                    <a:pt x="334" y="386"/>
                    <a:pt x="366" y="343"/>
                  </a:cubicBezTo>
                  <a:cubicBezTo>
                    <a:pt x="395" y="310"/>
                    <a:pt x="437" y="293"/>
                    <a:pt x="480" y="293"/>
                  </a:cubicBezTo>
                  <a:cubicBezTo>
                    <a:pt x="484" y="293"/>
                    <a:pt x="487" y="293"/>
                    <a:pt x="490" y="293"/>
                  </a:cubicBezTo>
                  <a:cubicBezTo>
                    <a:pt x="493" y="293"/>
                    <a:pt x="496" y="293"/>
                    <a:pt x="499" y="293"/>
                  </a:cubicBezTo>
                  <a:cubicBezTo>
                    <a:pt x="545" y="293"/>
                    <a:pt x="590" y="316"/>
                    <a:pt x="618" y="354"/>
                  </a:cubicBezTo>
                  <a:cubicBezTo>
                    <a:pt x="650" y="409"/>
                    <a:pt x="664" y="470"/>
                    <a:pt x="661" y="534"/>
                  </a:cubicBezTo>
                  <a:lnTo>
                    <a:pt x="661" y="592"/>
                  </a:lnTo>
                  <a:lnTo>
                    <a:pt x="960" y="560"/>
                  </a:lnTo>
                  <a:lnTo>
                    <a:pt x="960" y="508"/>
                  </a:lnTo>
                  <a:cubicBezTo>
                    <a:pt x="960" y="351"/>
                    <a:pt x="916" y="230"/>
                    <a:pt x="832" y="137"/>
                  </a:cubicBezTo>
                  <a:cubicBezTo>
                    <a:pt x="748" y="47"/>
                    <a:pt x="635" y="1"/>
                    <a:pt x="487"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9" name="Google Shape;439;p68"/>
            <p:cNvSpPr/>
            <p:nvPr/>
          </p:nvSpPr>
          <p:spPr>
            <a:xfrm rot="759590">
              <a:off x="942823" y="1269147"/>
              <a:ext cx="117826" cy="246713"/>
            </a:xfrm>
            <a:custGeom>
              <a:avLst/>
              <a:gdLst/>
              <a:ahLst/>
              <a:cxnLst/>
              <a:rect l="l" t="t" r="r" b="b"/>
              <a:pathLst>
                <a:path w="980" h="2052" extrusionOk="0">
                  <a:moveTo>
                    <a:pt x="491" y="292"/>
                  </a:moveTo>
                  <a:cubicBezTo>
                    <a:pt x="590" y="292"/>
                    <a:pt x="672" y="381"/>
                    <a:pt x="661" y="485"/>
                  </a:cubicBezTo>
                  <a:lnTo>
                    <a:pt x="661" y="1568"/>
                  </a:lnTo>
                  <a:cubicBezTo>
                    <a:pt x="672" y="1672"/>
                    <a:pt x="590" y="1757"/>
                    <a:pt x="491" y="1757"/>
                  </a:cubicBezTo>
                  <a:cubicBezTo>
                    <a:pt x="485" y="1757"/>
                    <a:pt x="479" y="1757"/>
                    <a:pt x="473" y="1756"/>
                  </a:cubicBezTo>
                  <a:lnTo>
                    <a:pt x="311" y="1756"/>
                  </a:lnTo>
                  <a:lnTo>
                    <a:pt x="311" y="293"/>
                  </a:lnTo>
                  <a:lnTo>
                    <a:pt x="473" y="293"/>
                  </a:lnTo>
                  <a:cubicBezTo>
                    <a:pt x="479" y="293"/>
                    <a:pt x="485" y="292"/>
                    <a:pt x="491" y="292"/>
                  </a:cubicBezTo>
                  <a:close/>
                  <a:moveTo>
                    <a:pt x="1" y="1"/>
                  </a:moveTo>
                  <a:lnTo>
                    <a:pt x="1" y="2052"/>
                  </a:lnTo>
                  <a:lnTo>
                    <a:pt x="487" y="2052"/>
                  </a:lnTo>
                  <a:cubicBezTo>
                    <a:pt x="635" y="2052"/>
                    <a:pt x="754" y="2005"/>
                    <a:pt x="841" y="1918"/>
                  </a:cubicBezTo>
                  <a:cubicBezTo>
                    <a:pt x="931" y="1820"/>
                    <a:pt x="980" y="1693"/>
                    <a:pt x="974" y="1562"/>
                  </a:cubicBezTo>
                  <a:lnTo>
                    <a:pt x="974" y="490"/>
                  </a:lnTo>
                  <a:cubicBezTo>
                    <a:pt x="980" y="357"/>
                    <a:pt x="931" y="230"/>
                    <a:pt x="841" y="134"/>
                  </a:cubicBezTo>
                  <a:cubicBezTo>
                    <a:pt x="754" y="47"/>
                    <a:pt x="635" y="1"/>
                    <a:pt x="487"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40" name="Google Shape;440;p68"/>
            <p:cNvSpPr/>
            <p:nvPr/>
          </p:nvSpPr>
          <p:spPr>
            <a:xfrm rot="759590">
              <a:off x="565519" y="1828308"/>
              <a:ext cx="56148" cy="84762"/>
            </a:xfrm>
            <a:custGeom>
              <a:avLst/>
              <a:gdLst/>
              <a:ahLst/>
              <a:cxnLst/>
              <a:rect l="l" t="t" r="r" b="b"/>
              <a:pathLst>
                <a:path w="467" h="705" extrusionOk="0">
                  <a:moveTo>
                    <a:pt x="235" y="70"/>
                  </a:moveTo>
                  <a:cubicBezTo>
                    <a:pt x="331" y="70"/>
                    <a:pt x="374" y="180"/>
                    <a:pt x="374" y="348"/>
                  </a:cubicBezTo>
                  <a:cubicBezTo>
                    <a:pt x="374" y="522"/>
                    <a:pt x="328" y="635"/>
                    <a:pt x="235" y="635"/>
                  </a:cubicBezTo>
                  <a:cubicBezTo>
                    <a:pt x="151" y="635"/>
                    <a:pt x="96" y="534"/>
                    <a:pt x="96" y="354"/>
                  </a:cubicBezTo>
                  <a:cubicBezTo>
                    <a:pt x="96" y="169"/>
                    <a:pt x="154" y="70"/>
                    <a:pt x="235" y="70"/>
                  </a:cubicBezTo>
                  <a:close/>
                  <a:moveTo>
                    <a:pt x="241" y="1"/>
                  </a:moveTo>
                  <a:cubicBezTo>
                    <a:pt x="102" y="1"/>
                    <a:pt x="1" y="128"/>
                    <a:pt x="3" y="354"/>
                  </a:cubicBezTo>
                  <a:cubicBezTo>
                    <a:pt x="6" y="580"/>
                    <a:pt x="96" y="705"/>
                    <a:pt x="229" y="705"/>
                  </a:cubicBezTo>
                  <a:cubicBezTo>
                    <a:pt x="380" y="705"/>
                    <a:pt x="467" y="577"/>
                    <a:pt x="467" y="346"/>
                  </a:cubicBezTo>
                  <a:cubicBezTo>
                    <a:pt x="467" y="128"/>
                    <a:pt x="380" y="1"/>
                    <a:pt x="241"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41" name="Google Shape;441;p68"/>
            <p:cNvSpPr/>
            <p:nvPr/>
          </p:nvSpPr>
          <p:spPr>
            <a:xfrm rot="759590">
              <a:off x="629977" y="1843342"/>
              <a:ext cx="51338" cy="83680"/>
            </a:xfrm>
            <a:custGeom>
              <a:avLst/>
              <a:gdLst/>
              <a:ahLst/>
              <a:cxnLst/>
              <a:rect l="l" t="t" r="r" b="b"/>
              <a:pathLst>
                <a:path w="427" h="696" extrusionOk="0">
                  <a:moveTo>
                    <a:pt x="82" y="1"/>
                  </a:moveTo>
                  <a:lnTo>
                    <a:pt x="39" y="328"/>
                  </a:lnTo>
                  <a:cubicBezTo>
                    <a:pt x="70" y="322"/>
                    <a:pt x="102" y="319"/>
                    <a:pt x="134" y="319"/>
                  </a:cubicBezTo>
                  <a:cubicBezTo>
                    <a:pt x="270" y="319"/>
                    <a:pt x="331" y="383"/>
                    <a:pt x="331" y="473"/>
                  </a:cubicBezTo>
                  <a:cubicBezTo>
                    <a:pt x="328" y="553"/>
                    <a:pt x="261" y="621"/>
                    <a:pt x="179" y="621"/>
                  </a:cubicBezTo>
                  <a:cubicBezTo>
                    <a:pt x="176" y="621"/>
                    <a:pt x="172" y="621"/>
                    <a:pt x="169" y="620"/>
                  </a:cubicBezTo>
                  <a:cubicBezTo>
                    <a:pt x="117" y="620"/>
                    <a:pt x="68" y="606"/>
                    <a:pt x="24" y="583"/>
                  </a:cubicBezTo>
                  <a:lnTo>
                    <a:pt x="1" y="652"/>
                  </a:lnTo>
                  <a:cubicBezTo>
                    <a:pt x="53" y="681"/>
                    <a:pt x="111" y="696"/>
                    <a:pt x="172" y="696"/>
                  </a:cubicBezTo>
                  <a:cubicBezTo>
                    <a:pt x="320" y="696"/>
                    <a:pt x="424" y="594"/>
                    <a:pt x="424" y="461"/>
                  </a:cubicBezTo>
                  <a:cubicBezTo>
                    <a:pt x="427" y="392"/>
                    <a:pt x="389" y="322"/>
                    <a:pt x="325" y="287"/>
                  </a:cubicBezTo>
                  <a:cubicBezTo>
                    <a:pt x="282" y="261"/>
                    <a:pt x="230" y="250"/>
                    <a:pt x="181" y="250"/>
                  </a:cubicBezTo>
                  <a:cubicBezTo>
                    <a:pt x="160" y="250"/>
                    <a:pt x="143" y="253"/>
                    <a:pt x="123" y="255"/>
                  </a:cubicBezTo>
                  <a:lnTo>
                    <a:pt x="152" y="79"/>
                  </a:lnTo>
                  <a:lnTo>
                    <a:pt x="409" y="79"/>
                  </a:lnTo>
                  <a:lnTo>
                    <a:pt x="409" y="1"/>
                  </a:ln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42" name="Google Shape;442;p68"/>
            <p:cNvSpPr/>
            <p:nvPr/>
          </p:nvSpPr>
          <p:spPr>
            <a:xfrm rot="759590">
              <a:off x="690426" y="1898694"/>
              <a:ext cx="31140" cy="8536"/>
            </a:xfrm>
            <a:custGeom>
              <a:avLst/>
              <a:gdLst/>
              <a:ahLst/>
              <a:cxnLst/>
              <a:rect l="l" t="t" r="r" b="b"/>
              <a:pathLst>
                <a:path w="259" h="71" extrusionOk="0">
                  <a:moveTo>
                    <a:pt x="0" y="1"/>
                  </a:moveTo>
                  <a:lnTo>
                    <a:pt x="0" y="70"/>
                  </a:lnTo>
                  <a:lnTo>
                    <a:pt x="258" y="70"/>
                  </a:lnTo>
                  <a:lnTo>
                    <a:pt x="258" y="1"/>
                  </a:ln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43" name="Google Shape;443;p68"/>
            <p:cNvSpPr/>
            <p:nvPr/>
          </p:nvSpPr>
          <p:spPr>
            <a:xfrm rot="759590">
              <a:off x="730746" y="1864882"/>
              <a:ext cx="51338" cy="84762"/>
            </a:xfrm>
            <a:custGeom>
              <a:avLst/>
              <a:gdLst/>
              <a:ahLst/>
              <a:cxnLst/>
              <a:rect l="l" t="t" r="r" b="b"/>
              <a:pathLst>
                <a:path w="427" h="705" extrusionOk="0">
                  <a:moveTo>
                    <a:pt x="206" y="1"/>
                  </a:moveTo>
                  <a:cubicBezTo>
                    <a:pt x="142" y="1"/>
                    <a:pt x="81" y="18"/>
                    <a:pt x="26" y="53"/>
                  </a:cubicBezTo>
                  <a:lnTo>
                    <a:pt x="52" y="120"/>
                  </a:lnTo>
                  <a:cubicBezTo>
                    <a:pt x="90" y="91"/>
                    <a:pt x="139" y="76"/>
                    <a:pt x="189" y="73"/>
                  </a:cubicBezTo>
                  <a:cubicBezTo>
                    <a:pt x="273" y="73"/>
                    <a:pt x="307" y="123"/>
                    <a:pt x="307" y="178"/>
                  </a:cubicBezTo>
                  <a:cubicBezTo>
                    <a:pt x="307" y="259"/>
                    <a:pt x="223" y="293"/>
                    <a:pt x="157" y="293"/>
                  </a:cubicBezTo>
                  <a:lnTo>
                    <a:pt x="105" y="293"/>
                  </a:lnTo>
                  <a:lnTo>
                    <a:pt x="105" y="363"/>
                  </a:lnTo>
                  <a:lnTo>
                    <a:pt x="157" y="363"/>
                  </a:lnTo>
                  <a:cubicBezTo>
                    <a:pt x="244" y="363"/>
                    <a:pt x="331" y="404"/>
                    <a:pt x="331" y="499"/>
                  </a:cubicBezTo>
                  <a:cubicBezTo>
                    <a:pt x="333" y="554"/>
                    <a:pt x="296" y="629"/>
                    <a:pt x="177" y="629"/>
                  </a:cubicBezTo>
                  <a:cubicBezTo>
                    <a:pt x="125" y="629"/>
                    <a:pt x="73" y="615"/>
                    <a:pt x="26" y="589"/>
                  </a:cubicBezTo>
                  <a:lnTo>
                    <a:pt x="0" y="658"/>
                  </a:lnTo>
                  <a:cubicBezTo>
                    <a:pt x="55" y="690"/>
                    <a:pt x="116" y="705"/>
                    <a:pt x="177" y="705"/>
                  </a:cubicBezTo>
                  <a:cubicBezTo>
                    <a:pt x="342" y="705"/>
                    <a:pt x="426" y="609"/>
                    <a:pt x="426" y="499"/>
                  </a:cubicBezTo>
                  <a:cubicBezTo>
                    <a:pt x="426" y="412"/>
                    <a:pt x="362" y="337"/>
                    <a:pt x="276" y="325"/>
                  </a:cubicBezTo>
                  <a:lnTo>
                    <a:pt x="276" y="322"/>
                  </a:lnTo>
                  <a:cubicBezTo>
                    <a:pt x="360" y="293"/>
                    <a:pt x="400" y="233"/>
                    <a:pt x="400" y="163"/>
                  </a:cubicBezTo>
                  <a:cubicBezTo>
                    <a:pt x="400" y="79"/>
                    <a:pt x="339" y="1"/>
                    <a:pt x="206"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44" name="Google Shape;444;p68"/>
            <p:cNvSpPr/>
            <p:nvPr/>
          </p:nvSpPr>
          <p:spPr>
            <a:xfrm rot="759590">
              <a:off x="792499" y="1879374"/>
              <a:ext cx="56869" cy="84762"/>
            </a:xfrm>
            <a:custGeom>
              <a:avLst/>
              <a:gdLst/>
              <a:ahLst/>
              <a:cxnLst/>
              <a:rect l="l" t="t" r="r" b="b"/>
              <a:pathLst>
                <a:path w="473" h="705" extrusionOk="0">
                  <a:moveTo>
                    <a:pt x="238" y="314"/>
                  </a:moveTo>
                  <a:cubicBezTo>
                    <a:pt x="322" y="314"/>
                    <a:pt x="380" y="372"/>
                    <a:pt x="380" y="470"/>
                  </a:cubicBezTo>
                  <a:cubicBezTo>
                    <a:pt x="380" y="569"/>
                    <a:pt x="325" y="635"/>
                    <a:pt x="247" y="635"/>
                  </a:cubicBezTo>
                  <a:cubicBezTo>
                    <a:pt x="148" y="635"/>
                    <a:pt x="99" y="551"/>
                    <a:pt x="96" y="438"/>
                  </a:cubicBezTo>
                  <a:cubicBezTo>
                    <a:pt x="96" y="424"/>
                    <a:pt x="99" y="409"/>
                    <a:pt x="105" y="398"/>
                  </a:cubicBezTo>
                  <a:cubicBezTo>
                    <a:pt x="131" y="348"/>
                    <a:pt x="183" y="314"/>
                    <a:pt x="238" y="314"/>
                  </a:cubicBezTo>
                  <a:close/>
                  <a:moveTo>
                    <a:pt x="403" y="1"/>
                  </a:moveTo>
                  <a:cubicBezTo>
                    <a:pt x="383" y="1"/>
                    <a:pt x="360" y="4"/>
                    <a:pt x="337" y="7"/>
                  </a:cubicBezTo>
                  <a:cubicBezTo>
                    <a:pt x="255" y="15"/>
                    <a:pt x="180" y="50"/>
                    <a:pt x="119" y="108"/>
                  </a:cubicBezTo>
                  <a:cubicBezTo>
                    <a:pt x="41" y="192"/>
                    <a:pt x="1" y="302"/>
                    <a:pt x="3" y="415"/>
                  </a:cubicBezTo>
                  <a:cubicBezTo>
                    <a:pt x="3" y="592"/>
                    <a:pt x="105" y="705"/>
                    <a:pt x="247" y="705"/>
                  </a:cubicBezTo>
                  <a:cubicBezTo>
                    <a:pt x="389" y="705"/>
                    <a:pt x="473" y="589"/>
                    <a:pt x="473" y="464"/>
                  </a:cubicBezTo>
                  <a:cubicBezTo>
                    <a:pt x="473" y="331"/>
                    <a:pt x="389" y="244"/>
                    <a:pt x="267" y="244"/>
                  </a:cubicBezTo>
                  <a:cubicBezTo>
                    <a:pt x="203" y="244"/>
                    <a:pt x="142" y="273"/>
                    <a:pt x="102" y="322"/>
                  </a:cubicBezTo>
                  <a:lnTo>
                    <a:pt x="99" y="322"/>
                  </a:lnTo>
                  <a:cubicBezTo>
                    <a:pt x="114" y="198"/>
                    <a:pt x="212" y="96"/>
                    <a:pt x="337" y="82"/>
                  </a:cubicBezTo>
                  <a:cubicBezTo>
                    <a:pt x="360" y="76"/>
                    <a:pt x="383" y="76"/>
                    <a:pt x="406" y="76"/>
                  </a:cubicBezTo>
                  <a:lnTo>
                    <a:pt x="403" y="1"/>
                  </a:ln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45" name="Google Shape;445;p68"/>
            <p:cNvSpPr/>
            <p:nvPr/>
          </p:nvSpPr>
          <p:spPr>
            <a:xfrm rot="759590">
              <a:off x="851160" y="785664"/>
              <a:ext cx="199342" cy="170367"/>
            </a:xfrm>
            <a:custGeom>
              <a:avLst/>
              <a:gdLst/>
              <a:ahLst/>
              <a:cxnLst/>
              <a:rect l="l" t="t" r="r" b="b"/>
              <a:pathLst>
                <a:path w="1658" h="1417" extrusionOk="0">
                  <a:moveTo>
                    <a:pt x="944" y="230"/>
                  </a:moveTo>
                  <a:cubicBezTo>
                    <a:pt x="1189" y="230"/>
                    <a:pt x="1426" y="421"/>
                    <a:pt x="1426" y="707"/>
                  </a:cubicBezTo>
                  <a:cubicBezTo>
                    <a:pt x="1426" y="971"/>
                    <a:pt x="1211" y="1185"/>
                    <a:pt x="948" y="1185"/>
                  </a:cubicBezTo>
                  <a:cubicBezTo>
                    <a:pt x="522" y="1185"/>
                    <a:pt x="310" y="669"/>
                    <a:pt x="612" y="371"/>
                  </a:cubicBezTo>
                  <a:cubicBezTo>
                    <a:pt x="708" y="274"/>
                    <a:pt x="827" y="230"/>
                    <a:pt x="944" y="230"/>
                  </a:cubicBezTo>
                  <a:close/>
                  <a:moveTo>
                    <a:pt x="948" y="0"/>
                  </a:moveTo>
                  <a:cubicBezTo>
                    <a:pt x="316" y="0"/>
                    <a:pt x="0" y="762"/>
                    <a:pt x="446" y="1208"/>
                  </a:cubicBezTo>
                  <a:cubicBezTo>
                    <a:pt x="591" y="1352"/>
                    <a:pt x="768" y="1417"/>
                    <a:pt x="943" y="1417"/>
                  </a:cubicBezTo>
                  <a:cubicBezTo>
                    <a:pt x="1307" y="1417"/>
                    <a:pt x="1657" y="1134"/>
                    <a:pt x="1657" y="707"/>
                  </a:cubicBezTo>
                  <a:cubicBezTo>
                    <a:pt x="1654" y="316"/>
                    <a:pt x="1339" y="0"/>
                    <a:pt x="948" y="0"/>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
        <p:nvSpPr>
          <p:cNvPr id="446" name="Google Shape;446;p68"/>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47" name="Google Shape;447;p68"/>
          <p:cNvSpPr txBox="1">
            <a:spLocks noGrp="1"/>
          </p:cNvSpPr>
          <p:nvPr>
            <p:ph type="subTitle" idx="1"/>
          </p:nvPr>
        </p:nvSpPr>
        <p:spPr>
          <a:xfrm>
            <a:off x="1858235" y="3172233"/>
            <a:ext cx="2276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448" name="Google Shape;448;p68"/>
          <p:cNvSpPr txBox="1">
            <a:spLocks noGrp="1"/>
          </p:cNvSpPr>
          <p:nvPr>
            <p:ph type="subTitle" idx="2"/>
          </p:nvPr>
        </p:nvSpPr>
        <p:spPr>
          <a:xfrm>
            <a:off x="1945851" y="3607289"/>
            <a:ext cx="2101600" cy="102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449" name="Google Shape;449;p68"/>
          <p:cNvSpPr txBox="1">
            <a:spLocks noGrp="1"/>
          </p:cNvSpPr>
          <p:nvPr>
            <p:ph type="subTitle" idx="3"/>
          </p:nvPr>
        </p:nvSpPr>
        <p:spPr>
          <a:xfrm>
            <a:off x="8056967" y="3172233"/>
            <a:ext cx="2276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450" name="Google Shape;450;p68"/>
          <p:cNvSpPr txBox="1">
            <a:spLocks noGrp="1"/>
          </p:cNvSpPr>
          <p:nvPr>
            <p:ph type="subTitle" idx="4"/>
          </p:nvPr>
        </p:nvSpPr>
        <p:spPr>
          <a:xfrm>
            <a:off x="8144551" y="3603233"/>
            <a:ext cx="2101600" cy="102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451" name="Google Shape;451;p68"/>
          <p:cNvSpPr txBox="1">
            <a:spLocks noGrp="1"/>
          </p:cNvSpPr>
          <p:nvPr>
            <p:ph type="subTitle" idx="5"/>
          </p:nvPr>
        </p:nvSpPr>
        <p:spPr>
          <a:xfrm>
            <a:off x="4957584" y="3173333"/>
            <a:ext cx="2276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452" name="Google Shape;452;p68"/>
          <p:cNvSpPr txBox="1">
            <a:spLocks noGrp="1"/>
          </p:cNvSpPr>
          <p:nvPr>
            <p:ph type="subTitle" idx="6"/>
          </p:nvPr>
        </p:nvSpPr>
        <p:spPr>
          <a:xfrm>
            <a:off x="5045200" y="3604333"/>
            <a:ext cx="2101600" cy="102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5298914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Numbers and text">
  <p:cSld name="Numbers and text">
    <p:spTree>
      <p:nvGrpSpPr>
        <p:cNvPr id="1" name="Shape 453"/>
        <p:cNvGrpSpPr/>
        <p:nvPr/>
      </p:nvGrpSpPr>
      <p:grpSpPr>
        <a:xfrm>
          <a:off x="0" y="0"/>
          <a:ext cx="0" cy="0"/>
          <a:chOff x="0" y="0"/>
          <a:chExt cx="0" cy="0"/>
        </a:xfrm>
      </p:grpSpPr>
      <p:sp>
        <p:nvSpPr>
          <p:cNvPr id="454" name="Google Shape;454;p69"/>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455" name="Google Shape;455;p69"/>
          <p:cNvSpPr txBox="1">
            <a:spLocks noGrp="1"/>
          </p:cNvSpPr>
          <p:nvPr>
            <p:ph type="title"/>
          </p:nvPr>
        </p:nvSpPr>
        <p:spPr>
          <a:xfrm>
            <a:off x="581567" y="1343000"/>
            <a:ext cx="4578400" cy="71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000"/>
              <a:buNone/>
              <a:defRPr sz="5333">
                <a:solidFill>
                  <a:schemeClr val="lt1"/>
                </a:solidFill>
              </a:defRPr>
            </a:lvl1pPr>
            <a:lvl2pPr lvl="1" algn="l">
              <a:lnSpc>
                <a:spcPct val="100000"/>
              </a:lnSpc>
              <a:spcBef>
                <a:spcPts val="0"/>
              </a:spcBef>
              <a:spcAft>
                <a:spcPts val="0"/>
              </a:spcAft>
              <a:buClr>
                <a:schemeClr val="lt1"/>
              </a:buClr>
              <a:buSzPts val="12000"/>
              <a:buNone/>
              <a:defRPr sz="16000">
                <a:solidFill>
                  <a:schemeClr val="lt1"/>
                </a:solidFill>
              </a:defRPr>
            </a:lvl2pPr>
            <a:lvl3pPr lvl="2" algn="l">
              <a:lnSpc>
                <a:spcPct val="100000"/>
              </a:lnSpc>
              <a:spcBef>
                <a:spcPts val="0"/>
              </a:spcBef>
              <a:spcAft>
                <a:spcPts val="0"/>
              </a:spcAft>
              <a:buClr>
                <a:schemeClr val="lt1"/>
              </a:buClr>
              <a:buSzPts val="12000"/>
              <a:buNone/>
              <a:defRPr sz="16000">
                <a:solidFill>
                  <a:schemeClr val="lt1"/>
                </a:solidFill>
              </a:defRPr>
            </a:lvl3pPr>
            <a:lvl4pPr lvl="3" algn="l">
              <a:lnSpc>
                <a:spcPct val="100000"/>
              </a:lnSpc>
              <a:spcBef>
                <a:spcPts val="0"/>
              </a:spcBef>
              <a:spcAft>
                <a:spcPts val="0"/>
              </a:spcAft>
              <a:buClr>
                <a:schemeClr val="lt1"/>
              </a:buClr>
              <a:buSzPts val="12000"/>
              <a:buNone/>
              <a:defRPr sz="16000">
                <a:solidFill>
                  <a:schemeClr val="lt1"/>
                </a:solidFill>
              </a:defRPr>
            </a:lvl4pPr>
            <a:lvl5pPr lvl="4" algn="l">
              <a:lnSpc>
                <a:spcPct val="100000"/>
              </a:lnSpc>
              <a:spcBef>
                <a:spcPts val="0"/>
              </a:spcBef>
              <a:spcAft>
                <a:spcPts val="0"/>
              </a:spcAft>
              <a:buClr>
                <a:schemeClr val="lt1"/>
              </a:buClr>
              <a:buSzPts val="12000"/>
              <a:buNone/>
              <a:defRPr sz="16000">
                <a:solidFill>
                  <a:schemeClr val="lt1"/>
                </a:solidFill>
              </a:defRPr>
            </a:lvl5pPr>
            <a:lvl6pPr lvl="5" algn="l">
              <a:lnSpc>
                <a:spcPct val="100000"/>
              </a:lnSpc>
              <a:spcBef>
                <a:spcPts val="0"/>
              </a:spcBef>
              <a:spcAft>
                <a:spcPts val="0"/>
              </a:spcAft>
              <a:buClr>
                <a:schemeClr val="lt1"/>
              </a:buClr>
              <a:buSzPts val="12000"/>
              <a:buNone/>
              <a:defRPr sz="16000">
                <a:solidFill>
                  <a:schemeClr val="lt1"/>
                </a:solidFill>
              </a:defRPr>
            </a:lvl6pPr>
            <a:lvl7pPr lvl="6" algn="l">
              <a:lnSpc>
                <a:spcPct val="100000"/>
              </a:lnSpc>
              <a:spcBef>
                <a:spcPts val="0"/>
              </a:spcBef>
              <a:spcAft>
                <a:spcPts val="0"/>
              </a:spcAft>
              <a:buClr>
                <a:schemeClr val="lt1"/>
              </a:buClr>
              <a:buSzPts val="12000"/>
              <a:buNone/>
              <a:defRPr sz="16000">
                <a:solidFill>
                  <a:schemeClr val="lt1"/>
                </a:solidFill>
              </a:defRPr>
            </a:lvl7pPr>
            <a:lvl8pPr lvl="7" algn="l">
              <a:lnSpc>
                <a:spcPct val="100000"/>
              </a:lnSpc>
              <a:spcBef>
                <a:spcPts val="0"/>
              </a:spcBef>
              <a:spcAft>
                <a:spcPts val="0"/>
              </a:spcAft>
              <a:buClr>
                <a:schemeClr val="lt1"/>
              </a:buClr>
              <a:buSzPts val="12000"/>
              <a:buNone/>
              <a:defRPr sz="16000">
                <a:solidFill>
                  <a:schemeClr val="lt1"/>
                </a:solidFill>
              </a:defRPr>
            </a:lvl8pPr>
            <a:lvl9pPr lvl="8" algn="l">
              <a:lnSpc>
                <a:spcPct val="100000"/>
              </a:lnSpc>
              <a:spcBef>
                <a:spcPts val="0"/>
              </a:spcBef>
              <a:spcAft>
                <a:spcPts val="0"/>
              </a:spcAft>
              <a:buClr>
                <a:schemeClr val="lt1"/>
              </a:buClr>
              <a:buSzPts val="12000"/>
              <a:buNone/>
              <a:defRPr sz="16000">
                <a:solidFill>
                  <a:schemeClr val="lt1"/>
                </a:solidFill>
              </a:defRPr>
            </a:lvl9pPr>
          </a:lstStyle>
          <a:p>
            <a:endParaRPr/>
          </a:p>
        </p:txBody>
      </p:sp>
      <p:sp>
        <p:nvSpPr>
          <p:cNvPr id="456" name="Google Shape;456;p69"/>
          <p:cNvSpPr txBox="1">
            <a:spLocks noGrp="1"/>
          </p:cNvSpPr>
          <p:nvPr>
            <p:ph type="subTitle" idx="1"/>
          </p:nvPr>
        </p:nvSpPr>
        <p:spPr>
          <a:xfrm>
            <a:off x="1407751" y="2221767"/>
            <a:ext cx="2926000" cy="717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400"/>
              <a:buNone/>
              <a:defRPr>
                <a:solidFill>
                  <a:schemeClr val="lt1"/>
                </a:solidFill>
              </a:defRPr>
            </a:lvl1pPr>
            <a:lvl2pPr lvl="1" algn="l">
              <a:lnSpc>
                <a:spcPct val="115000"/>
              </a:lnSpc>
              <a:spcBef>
                <a:spcPts val="2133"/>
              </a:spcBef>
              <a:spcAft>
                <a:spcPts val="0"/>
              </a:spcAft>
              <a:buClr>
                <a:schemeClr val="lt1"/>
              </a:buClr>
              <a:buSzPts val="1400"/>
              <a:buNone/>
              <a:defRPr>
                <a:solidFill>
                  <a:schemeClr val="lt1"/>
                </a:solidFill>
              </a:defRPr>
            </a:lvl2pPr>
            <a:lvl3pPr lvl="2" algn="l">
              <a:lnSpc>
                <a:spcPct val="115000"/>
              </a:lnSpc>
              <a:spcBef>
                <a:spcPts val="2133"/>
              </a:spcBef>
              <a:spcAft>
                <a:spcPts val="0"/>
              </a:spcAft>
              <a:buClr>
                <a:schemeClr val="lt1"/>
              </a:buClr>
              <a:buSzPts val="1400"/>
              <a:buNone/>
              <a:defRPr>
                <a:solidFill>
                  <a:schemeClr val="lt1"/>
                </a:solidFill>
              </a:defRPr>
            </a:lvl3pPr>
            <a:lvl4pPr lvl="3" algn="l">
              <a:lnSpc>
                <a:spcPct val="115000"/>
              </a:lnSpc>
              <a:spcBef>
                <a:spcPts val="2133"/>
              </a:spcBef>
              <a:spcAft>
                <a:spcPts val="0"/>
              </a:spcAft>
              <a:buClr>
                <a:schemeClr val="lt1"/>
              </a:buClr>
              <a:buSzPts val="1400"/>
              <a:buNone/>
              <a:defRPr>
                <a:solidFill>
                  <a:schemeClr val="lt1"/>
                </a:solidFill>
              </a:defRPr>
            </a:lvl4pPr>
            <a:lvl5pPr lvl="4" algn="l">
              <a:lnSpc>
                <a:spcPct val="115000"/>
              </a:lnSpc>
              <a:spcBef>
                <a:spcPts val="2133"/>
              </a:spcBef>
              <a:spcAft>
                <a:spcPts val="0"/>
              </a:spcAft>
              <a:buClr>
                <a:schemeClr val="lt1"/>
              </a:buClr>
              <a:buSzPts val="1400"/>
              <a:buNone/>
              <a:defRPr>
                <a:solidFill>
                  <a:schemeClr val="lt1"/>
                </a:solidFill>
              </a:defRPr>
            </a:lvl5pPr>
            <a:lvl6pPr lvl="5" algn="l">
              <a:lnSpc>
                <a:spcPct val="115000"/>
              </a:lnSpc>
              <a:spcBef>
                <a:spcPts val="2133"/>
              </a:spcBef>
              <a:spcAft>
                <a:spcPts val="0"/>
              </a:spcAft>
              <a:buClr>
                <a:schemeClr val="lt1"/>
              </a:buClr>
              <a:buSzPts val="1400"/>
              <a:buNone/>
              <a:defRPr>
                <a:solidFill>
                  <a:schemeClr val="lt1"/>
                </a:solidFill>
              </a:defRPr>
            </a:lvl6pPr>
            <a:lvl7pPr lvl="6" algn="l">
              <a:lnSpc>
                <a:spcPct val="115000"/>
              </a:lnSpc>
              <a:spcBef>
                <a:spcPts val="2133"/>
              </a:spcBef>
              <a:spcAft>
                <a:spcPts val="0"/>
              </a:spcAft>
              <a:buClr>
                <a:schemeClr val="lt1"/>
              </a:buClr>
              <a:buSzPts val="1400"/>
              <a:buNone/>
              <a:defRPr>
                <a:solidFill>
                  <a:schemeClr val="lt1"/>
                </a:solidFill>
              </a:defRPr>
            </a:lvl7pPr>
            <a:lvl8pPr lvl="7" algn="l">
              <a:lnSpc>
                <a:spcPct val="115000"/>
              </a:lnSpc>
              <a:spcBef>
                <a:spcPts val="2133"/>
              </a:spcBef>
              <a:spcAft>
                <a:spcPts val="0"/>
              </a:spcAft>
              <a:buClr>
                <a:schemeClr val="lt1"/>
              </a:buClr>
              <a:buSzPts val="1400"/>
              <a:buNone/>
              <a:defRPr>
                <a:solidFill>
                  <a:schemeClr val="lt1"/>
                </a:solidFill>
              </a:defRPr>
            </a:lvl8pPr>
            <a:lvl9pPr lvl="8" algn="l">
              <a:lnSpc>
                <a:spcPct val="115000"/>
              </a:lnSpc>
              <a:spcBef>
                <a:spcPts val="2133"/>
              </a:spcBef>
              <a:spcAft>
                <a:spcPts val="2133"/>
              </a:spcAft>
              <a:buClr>
                <a:schemeClr val="lt1"/>
              </a:buClr>
              <a:buSzPts val="1400"/>
              <a:buNone/>
              <a:defRPr>
                <a:solidFill>
                  <a:schemeClr val="lt1"/>
                </a:solidFill>
              </a:defRPr>
            </a:lvl9pPr>
          </a:lstStyle>
          <a:p>
            <a:endParaRPr/>
          </a:p>
        </p:txBody>
      </p:sp>
      <p:sp>
        <p:nvSpPr>
          <p:cNvPr id="457" name="Google Shape;457;p69"/>
          <p:cNvSpPr txBox="1">
            <a:spLocks noGrp="1"/>
          </p:cNvSpPr>
          <p:nvPr>
            <p:ph type="title" idx="2"/>
          </p:nvPr>
        </p:nvSpPr>
        <p:spPr>
          <a:xfrm>
            <a:off x="3592733" y="3011000"/>
            <a:ext cx="5015200" cy="402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000"/>
              <a:buNone/>
              <a:defRPr sz="5333">
                <a:solidFill>
                  <a:schemeClr val="lt1"/>
                </a:solidFill>
              </a:defRPr>
            </a:lvl1pPr>
            <a:lvl2pPr lvl="1" algn="l">
              <a:lnSpc>
                <a:spcPct val="100000"/>
              </a:lnSpc>
              <a:spcBef>
                <a:spcPts val="0"/>
              </a:spcBef>
              <a:spcAft>
                <a:spcPts val="0"/>
              </a:spcAft>
              <a:buClr>
                <a:schemeClr val="lt1"/>
              </a:buClr>
              <a:buSzPts val="12000"/>
              <a:buNone/>
              <a:defRPr sz="16000">
                <a:solidFill>
                  <a:schemeClr val="lt1"/>
                </a:solidFill>
              </a:defRPr>
            </a:lvl2pPr>
            <a:lvl3pPr lvl="2" algn="l">
              <a:lnSpc>
                <a:spcPct val="100000"/>
              </a:lnSpc>
              <a:spcBef>
                <a:spcPts val="0"/>
              </a:spcBef>
              <a:spcAft>
                <a:spcPts val="0"/>
              </a:spcAft>
              <a:buClr>
                <a:schemeClr val="lt1"/>
              </a:buClr>
              <a:buSzPts val="12000"/>
              <a:buNone/>
              <a:defRPr sz="16000">
                <a:solidFill>
                  <a:schemeClr val="lt1"/>
                </a:solidFill>
              </a:defRPr>
            </a:lvl3pPr>
            <a:lvl4pPr lvl="3" algn="l">
              <a:lnSpc>
                <a:spcPct val="100000"/>
              </a:lnSpc>
              <a:spcBef>
                <a:spcPts val="0"/>
              </a:spcBef>
              <a:spcAft>
                <a:spcPts val="0"/>
              </a:spcAft>
              <a:buClr>
                <a:schemeClr val="lt1"/>
              </a:buClr>
              <a:buSzPts val="12000"/>
              <a:buNone/>
              <a:defRPr sz="16000">
                <a:solidFill>
                  <a:schemeClr val="lt1"/>
                </a:solidFill>
              </a:defRPr>
            </a:lvl4pPr>
            <a:lvl5pPr lvl="4" algn="l">
              <a:lnSpc>
                <a:spcPct val="100000"/>
              </a:lnSpc>
              <a:spcBef>
                <a:spcPts val="0"/>
              </a:spcBef>
              <a:spcAft>
                <a:spcPts val="0"/>
              </a:spcAft>
              <a:buClr>
                <a:schemeClr val="lt1"/>
              </a:buClr>
              <a:buSzPts val="12000"/>
              <a:buNone/>
              <a:defRPr sz="16000">
                <a:solidFill>
                  <a:schemeClr val="lt1"/>
                </a:solidFill>
              </a:defRPr>
            </a:lvl5pPr>
            <a:lvl6pPr lvl="5" algn="l">
              <a:lnSpc>
                <a:spcPct val="100000"/>
              </a:lnSpc>
              <a:spcBef>
                <a:spcPts val="0"/>
              </a:spcBef>
              <a:spcAft>
                <a:spcPts val="0"/>
              </a:spcAft>
              <a:buClr>
                <a:schemeClr val="lt1"/>
              </a:buClr>
              <a:buSzPts val="12000"/>
              <a:buNone/>
              <a:defRPr sz="16000">
                <a:solidFill>
                  <a:schemeClr val="lt1"/>
                </a:solidFill>
              </a:defRPr>
            </a:lvl6pPr>
            <a:lvl7pPr lvl="6" algn="l">
              <a:lnSpc>
                <a:spcPct val="100000"/>
              </a:lnSpc>
              <a:spcBef>
                <a:spcPts val="0"/>
              </a:spcBef>
              <a:spcAft>
                <a:spcPts val="0"/>
              </a:spcAft>
              <a:buClr>
                <a:schemeClr val="lt1"/>
              </a:buClr>
              <a:buSzPts val="12000"/>
              <a:buNone/>
              <a:defRPr sz="16000">
                <a:solidFill>
                  <a:schemeClr val="lt1"/>
                </a:solidFill>
              </a:defRPr>
            </a:lvl7pPr>
            <a:lvl8pPr lvl="7" algn="l">
              <a:lnSpc>
                <a:spcPct val="100000"/>
              </a:lnSpc>
              <a:spcBef>
                <a:spcPts val="0"/>
              </a:spcBef>
              <a:spcAft>
                <a:spcPts val="0"/>
              </a:spcAft>
              <a:buClr>
                <a:schemeClr val="lt1"/>
              </a:buClr>
              <a:buSzPts val="12000"/>
              <a:buNone/>
              <a:defRPr sz="16000">
                <a:solidFill>
                  <a:schemeClr val="lt1"/>
                </a:solidFill>
              </a:defRPr>
            </a:lvl8pPr>
            <a:lvl9pPr lvl="8" algn="l">
              <a:lnSpc>
                <a:spcPct val="100000"/>
              </a:lnSpc>
              <a:spcBef>
                <a:spcPts val="0"/>
              </a:spcBef>
              <a:spcAft>
                <a:spcPts val="0"/>
              </a:spcAft>
              <a:buClr>
                <a:schemeClr val="lt1"/>
              </a:buClr>
              <a:buSzPts val="12000"/>
              <a:buNone/>
              <a:defRPr sz="16000">
                <a:solidFill>
                  <a:schemeClr val="lt1"/>
                </a:solidFill>
              </a:defRPr>
            </a:lvl9pPr>
          </a:lstStyle>
          <a:p>
            <a:endParaRPr/>
          </a:p>
        </p:txBody>
      </p:sp>
      <p:sp>
        <p:nvSpPr>
          <p:cNvPr id="458" name="Google Shape;458;p69"/>
          <p:cNvSpPr txBox="1">
            <a:spLocks noGrp="1"/>
          </p:cNvSpPr>
          <p:nvPr>
            <p:ph type="subTitle" idx="3"/>
          </p:nvPr>
        </p:nvSpPr>
        <p:spPr>
          <a:xfrm>
            <a:off x="4637251" y="3726700"/>
            <a:ext cx="2926000" cy="717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400"/>
              <a:buNone/>
              <a:defRPr>
                <a:solidFill>
                  <a:schemeClr val="lt1"/>
                </a:solidFill>
              </a:defRPr>
            </a:lvl1pPr>
            <a:lvl2pPr lvl="1" algn="l">
              <a:lnSpc>
                <a:spcPct val="115000"/>
              </a:lnSpc>
              <a:spcBef>
                <a:spcPts val="2133"/>
              </a:spcBef>
              <a:spcAft>
                <a:spcPts val="0"/>
              </a:spcAft>
              <a:buClr>
                <a:schemeClr val="lt1"/>
              </a:buClr>
              <a:buSzPts val="1400"/>
              <a:buNone/>
              <a:defRPr>
                <a:solidFill>
                  <a:schemeClr val="lt1"/>
                </a:solidFill>
              </a:defRPr>
            </a:lvl2pPr>
            <a:lvl3pPr lvl="2" algn="l">
              <a:lnSpc>
                <a:spcPct val="115000"/>
              </a:lnSpc>
              <a:spcBef>
                <a:spcPts val="2133"/>
              </a:spcBef>
              <a:spcAft>
                <a:spcPts val="0"/>
              </a:spcAft>
              <a:buClr>
                <a:schemeClr val="lt1"/>
              </a:buClr>
              <a:buSzPts val="1400"/>
              <a:buNone/>
              <a:defRPr>
                <a:solidFill>
                  <a:schemeClr val="lt1"/>
                </a:solidFill>
              </a:defRPr>
            </a:lvl3pPr>
            <a:lvl4pPr lvl="3" algn="l">
              <a:lnSpc>
                <a:spcPct val="115000"/>
              </a:lnSpc>
              <a:spcBef>
                <a:spcPts val="2133"/>
              </a:spcBef>
              <a:spcAft>
                <a:spcPts val="0"/>
              </a:spcAft>
              <a:buClr>
                <a:schemeClr val="lt1"/>
              </a:buClr>
              <a:buSzPts val="1400"/>
              <a:buNone/>
              <a:defRPr>
                <a:solidFill>
                  <a:schemeClr val="lt1"/>
                </a:solidFill>
              </a:defRPr>
            </a:lvl4pPr>
            <a:lvl5pPr lvl="4" algn="l">
              <a:lnSpc>
                <a:spcPct val="115000"/>
              </a:lnSpc>
              <a:spcBef>
                <a:spcPts val="2133"/>
              </a:spcBef>
              <a:spcAft>
                <a:spcPts val="0"/>
              </a:spcAft>
              <a:buClr>
                <a:schemeClr val="lt1"/>
              </a:buClr>
              <a:buSzPts val="1400"/>
              <a:buNone/>
              <a:defRPr>
                <a:solidFill>
                  <a:schemeClr val="lt1"/>
                </a:solidFill>
              </a:defRPr>
            </a:lvl5pPr>
            <a:lvl6pPr lvl="5" algn="l">
              <a:lnSpc>
                <a:spcPct val="115000"/>
              </a:lnSpc>
              <a:spcBef>
                <a:spcPts val="2133"/>
              </a:spcBef>
              <a:spcAft>
                <a:spcPts val="0"/>
              </a:spcAft>
              <a:buClr>
                <a:schemeClr val="lt1"/>
              </a:buClr>
              <a:buSzPts val="1400"/>
              <a:buNone/>
              <a:defRPr>
                <a:solidFill>
                  <a:schemeClr val="lt1"/>
                </a:solidFill>
              </a:defRPr>
            </a:lvl6pPr>
            <a:lvl7pPr lvl="6" algn="l">
              <a:lnSpc>
                <a:spcPct val="115000"/>
              </a:lnSpc>
              <a:spcBef>
                <a:spcPts val="2133"/>
              </a:spcBef>
              <a:spcAft>
                <a:spcPts val="0"/>
              </a:spcAft>
              <a:buClr>
                <a:schemeClr val="lt1"/>
              </a:buClr>
              <a:buSzPts val="1400"/>
              <a:buNone/>
              <a:defRPr>
                <a:solidFill>
                  <a:schemeClr val="lt1"/>
                </a:solidFill>
              </a:defRPr>
            </a:lvl7pPr>
            <a:lvl8pPr lvl="7" algn="l">
              <a:lnSpc>
                <a:spcPct val="115000"/>
              </a:lnSpc>
              <a:spcBef>
                <a:spcPts val="2133"/>
              </a:spcBef>
              <a:spcAft>
                <a:spcPts val="0"/>
              </a:spcAft>
              <a:buClr>
                <a:schemeClr val="lt1"/>
              </a:buClr>
              <a:buSzPts val="1400"/>
              <a:buNone/>
              <a:defRPr>
                <a:solidFill>
                  <a:schemeClr val="lt1"/>
                </a:solidFill>
              </a:defRPr>
            </a:lvl8pPr>
            <a:lvl9pPr lvl="8" algn="l">
              <a:lnSpc>
                <a:spcPct val="115000"/>
              </a:lnSpc>
              <a:spcBef>
                <a:spcPts val="2133"/>
              </a:spcBef>
              <a:spcAft>
                <a:spcPts val="2133"/>
              </a:spcAft>
              <a:buClr>
                <a:schemeClr val="lt1"/>
              </a:buClr>
              <a:buSzPts val="1400"/>
              <a:buNone/>
              <a:defRPr>
                <a:solidFill>
                  <a:schemeClr val="lt1"/>
                </a:solidFill>
              </a:defRPr>
            </a:lvl9pPr>
          </a:lstStyle>
          <a:p>
            <a:endParaRPr/>
          </a:p>
        </p:txBody>
      </p:sp>
      <p:sp>
        <p:nvSpPr>
          <p:cNvPr id="459" name="Google Shape;459;p69"/>
          <p:cNvSpPr txBox="1">
            <a:spLocks noGrp="1"/>
          </p:cNvSpPr>
          <p:nvPr>
            <p:ph type="title" idx="4"/>
          </p:nvPr>
        </p:nvSpPr>
        <p:spPr>
          <a:xfrm>
            <a:off x="6977067" y="4288833"/>
            <a:ext cx="4688000" cy="64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000"/>
              <a:buNone/>
              <a:defRPr sz="5333">
                <a:solidFill>
                  <a:schemeClr val="lt1"/>
                </a:solidFill>
              </a:defRPr>
            </a:lvl1pPr>
            <a:lvl2pPr lvl="1" algn="l">
              <a:lnSpc>
                <a:spcPct val="100000"/>
              </a:lnSpc>
              <a:spcBef>
                <a:spcPts val="0"/>
              </a:spcBef>
              <a:spcAft>
                <a:spcPts val="0"/>
              </a:spcAft>
              <a:buClr>
                <a:schemeClr val="lt1"/>
              </a:buClr>
              <a:buSzPts val="12000"/>
              <a:buNone/>
              <a:defRPr sz="16000">
                <a:solidFill>
                  <a:schemeClr val="lt1"/>
                </a:solidFill>
              </a:defRPr>
            </a:lvl2pPr>
            <a:lvl3pPr lvl="2" algn="l">
              <a:lnSpc>
                <a:spcPct val="100000"/>
              </a:lnSpc>
              <a:spcBef>
                <a:spcPts val="0"/>
              </a:spcBef>
              <a:spcAft>
                <a:spcPts val="0"/>
              </a:spcAft>
              <a:buClr>
                <a:schemeClr val="lt1"/>
              </a:buClr>
              <a:buSzPts val="12000"/>
              <a:buNone/>
              <a:defRPr sz="16000">
                <a:solidFill>
                  <a:schemeClr val="lt1"/>
                </a:solidFill>
              </a:defRPr>
            </a:lvl3pPr>
            <a:lvl4pPr lvl="3" algn="l">
              <a:lnSpc>
                <a:spcPct val="100000"/>
              </a:lnSpc>
              <a:spcBef>
                <a:spcPts val="0"/>
              </a:spcBef>
              <a:spcAft>
                <a:spcPts val="0"/>
              </a:spcAft>
              <a:buClr>
                <a:schemeClr val="lt1"/>
              </a:buClr>
              <a:buSzPts val="12000"/>
              <a:buNone/>
              <a:defRPr sz="16000">
                <a:solidFill>
                  <a:schemeClr val="lt1"/>
                </a:solidFill>
              </a:defRPr>
            </a:lvl4pPr>
            <a:lvl5pPr lvl="4" algn="l">
              <a:lnSpc>
                <a:spcPct val="100000"/>
              </a:lnSpc>
              <a:spcBef>
                <a:spcPts val="0"/>
              </a:spcBef>
              <a:spcAft>
                <a:spcPts val="0"/>
              </a:spcAft>
              <a:buClr>
                <a:schemeClr val="lt1"/>
              </a:buClr>
              <a:buSzPts val="12000"/>
              <a:buNone/>
              <a:defRPr sz="16000">
                <a:solidFill>
                  <a:schemeClr val="lt1"/>
                </a:solidFill>
              </a:defRPr>
            </a:lvl5pPr>
            <a:lvl6pPr lvl="5" algn="l">
              <a:lnSpc>
                <a:spcPct val="100000"/>
              </a:lnSpc>
              <a:spcBef>
                <a:spcPts val="0"/>
              </a:spcBef>
              <a:spcAft>
                <a:spcPts val="0"/>
              </a:spcAft>
              <a:buClr>
                <a:schemeClr val="lt1"/>
              </a:buClr>
              <a:buSzPts val="12000"/>
              <a:buNone/>
              <a:defRPr sz="16000">
                <a:solidFill>
                  <a:schemeClr val="lt1"/>
                </a:solidFill>
              </a:defRPr>
            </a:lvl6pPr>
            <a:lvl7pPr lvl="6" algn="l">
              <a:lnSpc>
                <a:spcPct val="100000"/>
              </a:lnSpc>
              <a:spcBef>
                <a:spcPts val="0"/>
              </a:spcBef>
              <a:spcAft>
                <a:spcPts val="0"/>
              </a:spcAft>
              <a:buClr>
                <a:schemeClr val="lt1"/>
              </a:buClr>
              <a:buSzPts val="12000"/>
              <a:buNone/>
              <a:defRPr sz="16000">
                <a:solidFill>
                  <a:schemeClr val="lt1"/>
                </a:solidFill>
              </a:defRPr>
            </a:lvl7pPr>
            <a:lvl8pPr lvl="7" algn="l">
              <a:lnSpc>
                <a:spcPct val="100000"/>
              </a:lnSpc>
              <a:spcBef>
                <a:spcPts val="0"/>
              </a:spcBef>
              <a:spcAft>
                <a:spcPts val="0"/>
              </a:spcAft>
              <a:buClr>
                <a:schemeClr val="lt1"/>
              </a:buClr>
              <a:buSzPts val="12000"/>
              <a:buNone/>
              <a:defRPr sz="16000">
                <a:solidFill>
                  <a:schemeClr val="lt1"/>
                </a:solidFill>
              </a:defRPr>
            </a:lvl8pPr>
            <a:lvl9pPr lvl="8" algn="l">
              <a:lnSpc>
                <a:spcPct val="100000"/>
              </a:lnSpc>
              <a:spcBef>
                <a:spcPts val="0"/>
              </a:spcBef>
              <a:spcAft>
                <a:spcPts val="0"/>
              </a:spcAft>
              <a:buClr>
                <a:schemeClr val="lt1"/>
              </a:buClr>
              <a:buSzPts val="12000"/>
              <a:buNone/>
              <a:defRPr sz="16000">
                <a:solidFill>
                  <a:schemeClr val="lt1"/>
                </a:solidFill>
              </a:defRPr>
            </a:lvl9pPr>
          </a:lstStyle>
          <a:p>
            <a:endParaRPr/>
          </a:p>
        </p:txBody>
      </p:sp>
      <p:sp>
        <p:nvSpPr>
          <p:cNvPr id="460" name="Google Shape;460;p69"/>
          <p:cNvSpPr txBox="1">
            <a:spLocks noGrp="1"/>
          </p:cNvSpPr>
          <p:nvPr>
            <p:ph type="subTitle" idx="5"/>
          </p:nvPr>
        </p:nvSpPr>
        <p:spPr>
          <a:xfrm>
            <a:off x="7858251" y="5128819"/>
            <a:ext cx="2926000" cy="717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400"/>
              <a:buNone/>
              <a:defRPr>
                <a:solidFill>
                  <a:schemeClr val="lt1"/>
                </a:solidFill>
              </a:defRPr>
            </a:lvl1pPr>
            <a:lvl2pPr lvl="1" algn="l">
              <a:lnSpc>
                <a:spcPct val="115000"/>
              </a:lnSpc>
              <a:spcBef>
                <a:spcPts val="2133"/>
              </a:spcBef>
              <a:spcAft>
                <a:spcPts val="0"/>
              </a:spcAft>
              <a:buClr>
                <a:schemeClr val="lt1"/>
              </a:buClr>
              <a:buSzPts val="1400"/>
              <a:buNone/>
              <a:defRPr>
                <a:solidFill>
                  <a:schemeClr val="lt1"/>
                </a:solidFill>
              </a:defRPr>
            </a:lvl2pPr>
            <a:lvl3pPr lvl="2" algn="l">
              <a:lnSpc>
                <a:spcPct val="115000"/>
              </a:lnSpc>
              <a:spcBef>
                <a:spcPts val="2133"/>
              </a:spcBef>
              <a:spcAft>
                <a:spcPts val="0"/>
              </a:spcAft>
              <a:buClr>
                <a:schemeClr val="lt1"/>
              </a:buClr>
              <a:buSzPts val="1400"/>
              <a:buNone/>
              <a:defRPr>
                <a:solidFill>
                  <a:schemeClr val="lt1"/>
                </a:solidFill>
              </a:defRPr>
            </a:lvl3pPr>
            <a:lvl4pPr lvl="3" algn="l">
              <a:lnSpc>
                <a:spcPct val="115000"/>
              </a:lnSpc>
              <a:spcBef>
                <a:spcPts val="2133"/>
              </a:spcBef>
              <a:spcAft>
                <a:spcPts val="0"/>
              </a:spcAft>
              <a:buClr>
                <a:schemeClr val="lt1"/>
              </a:buClr>
              <a:buSzPts val="1400"/>
              <a:buNone/>
              <a:defRPr>
                <a:solidFill>
                  <a:schemeClr val="lt1"/>
                </a:solidFill>
              </a:defRPr>
            </a:lvl4pPr>
            <a:lvl5pPr lvl="4" algn="l">
              <a:lnSpc>
                <a:spcPct val="115000"/>
              </a:lnSpc>
              <a:spcBef>
                <a:spcPts val="2133"/>
              </a:spcBef>
              <a:spcAft>
                <a:spcPts val="0"/>
              </a:spcAft>
              <a:buClr>
                <a:schemeClr val="lt1"/>
              </a:buClr>
              <a:buSzPts val="1400"/>
              <a:buNone/>
              <a:defRPr>
                <a:solidFill>
                  <a:schemeClr val="lt1"/>
                </a:solidFill>
              </a:defRPr>
            </a:lvl5pPr>
            <a:lvl6pPr lvl="5" algn="l">
              <a:lnSpc>
                <a:spcPct val="115000"/>
              </a:lnSpc>
              <a:spcBef>
                <a:spcPts val="2133"/>
              </a:spcBef>
              <a:spcAft>
                <a:spcPts val="0"/>
              </a:spcAft>
              <a:buClr>
                <a:schemeClr val="lt1"/>
              </a:buClr>
              <a:buSzPts val="1400"/>
              <a:buNone/>
              <a:defRPr>
                <a:solidFill>
                  <a:schemeClr val="lt1"/>
                </a:solidFill>
              </a:defRPr>
            </a:lvl6pPr>
            <a:lvl7pPr lvl="6" algn="l">
              <a:lnSpc>
                <a:spcPct val="115000"/>
              </a:lnSpc>
              <a:spcBef>
                <a:spcPts val="2133"/>
              </a:spcBef>
              <a:spcAft>
                <a:spcPts val="0"/>
              </a:spcAft>
              <a:buClr>
                <a:schemeClr val="lt1"/>
              </a:buClr>
              <a:buSzPts val="1400"/>
              <a:buNone/>
              <a:defRPr>
                <a:solidFill>
                  <a:schemeClr val="lt1"/>
                </a:solidFill>
              </a:defRPr>
            </a:lvl7pPr>
            <a:lvl8pPr lvl="7" algn="l">
              <a:lnSpc>
                <a:spcPct val="115000"/>
              </a:lnSpc>
              <a:spcBef>
                <a:spcPts val="2133"/>
              </a:spcBef>
              <a:spcAft>
                <a:spcPts val="0"/>
              </a:spcAft>
              <a:buClr>
                <a:schemeClr val="lt1"/>
              </a:buClr>
              <a:buSzPts val="1400"/>
              <a:buNone/>
              <a:defRPr>
                <a:solidFill>
                  <a:schemeClr val="lt1"/>
                </a:solidFill>
              </a:defRPr>
            </a:lvl8pPr>
            <a:lvl9pPr lvl="8" algn="l">
              <a:lnSpc>
                <a:spcPct val="115000"/>
              </a:lnSpc>
              <a:spcBef>
                <a:spcPts val="2133"/>
              </a:spcBef>
              <a:spcAft>
                <a:spcPts val="2133"/>
              </a:spcAft>
              <a:buClr>
                <a:schemeClr val="lt1"/>
              </a:buClr>
              <a:buSzPts val="1400"/>
              <a:buNone/>
              <a:defRPr>
                <a:solidFill>
                  <a:schemeClr val="lt1"/>
                </a:solidFill>
              </a:defRPr>
            </a:lvl9pPr>
          </a:lstStyle>
          <a:p>
            <a:endParaRPr/>
          </a:p>
        </p:txBody>
      </p:sp>
      <p:sp>
        <p:nvSpPr>
          <p:cNvPr id="461" name="Google Shape;461;p69"/>
          <p:cNvSpPr/>
          <p:nvPr/>
        </p:nvSpPr>
        <p:spPr>
          <a:xfrm>
            <a:off x="686301" y="4116632"/>
            <a:ext cx="3171447" cy="3050457"/>
          </a:xfrm>
          <a:custGeom>
            <a:avLst/>
            <a:gdLst/>
            <a:ahLst/>
            <a:cxnLst/>
            <a:rect l="l" t="t" r="r" b="b"/>
            <a:pathLst>
              <a:path w="18331" h="17631" extrusionOk="0">
                <a:moveTo>
                  <a:pt x="9510" y="0"/>
                </a:moveTo>
                <a:cubicBezTo>
                  <a:pt x="5943" y="0"/>
                  <a:pt x="2734" y="2142"/>
                  <a:pt x="1368" y="5438"/>
                </a:cubicBezTo>
                <a:cubicBezTo>
                  <a:pt x="1" y="8733"/>
                  <a:pt x="757" y="12523"/>
                  <a:pt x="3277" y="15044"/>
                </a:cubicBezTo>
                <a:cubicBezTo>
                  <a:pt x="4963" y="16736"/>
                  <a:pt x="7218" y="17631"/>
                  <a:pt x="9513" y="17631"/>
                </a:cubicBezTo>
                <a:cubicBezTo>
                  <a:pt x="10648" y="17631"/>
                  <a:pt x="11792" y="17412"/>
                  <a:pt x="12883" y="16963"/>
                </a:cubicBezTo>
                <a:cubicBezTo>
                  <a:pt x="16179" y="15596"/>
                  <a:pt x="18330" y="12378"/>
                  <a:pt x="18330" y="8811"/>
                </a:cubicBezTo>
                <a:cubicBezTo>
                  <a:pt x="18330" y="3945"/>
                  <a:pt x="14376" y="0"/>
                  <a:pt x="9510" y="0"/>
                </a:cubicBezTo>
                <a:close/>
              </a:path>
            </a:pathLst>
          </a:custGeom>
          <a:solidFill>
            <a:srgbClr val="F5A700"/>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grpSp>
        <p:nvGrpSpPr>
          <p:cNvPr id="462" name="Google Shape;462;p69"/>
          <p:cNvGrpSpPr/>
          <p:nvPr/>
        </p:nvGrpSpPr>
        <p:grpSpPr>
          <a:xfrm rot="-1112682">
            <a:off x="9403332" y="1077504"/>
            <a:ext cx="1280372" cy="1664543"/>
            <a:chOff x="2678950" y="3748700"/>
            <a:chExt cx="775549" cy="1008250"/>
          </a:xfrm>
        </p:grpSpPr>
        <p:sp>
          <p:nvSpPr>
            <p:cNvPr id="463" name="Google Shape;463;p69"/>
            <p:cNvSpPr/>
            <p:nvPr/>
          </p:nvSpPr>
          <p:spPr>
            <a:xfrm>
              <a:off x="2682664" y="3811100"/>
              <a:ext cx="771832" cy="871096"/>
            </a:xfrm>
            <a:custGeom>
              <a:avLst/>
              <a:gdLst/>
              <a:ahLst/>
              <a:cxnLst/>
              <a:rect l="l" t="t" r="r" b="b"/>
              <a:pathLst>
                <a:path w="8312" h="9381" extrusionOk="0">
                  <a:moveTo>
                    <a:pt x="4154" y="15"/>
                  </a:moveTo>
                  <a:cubicBezTo>
                    <a:pt x="4361" y="15"/>
                    <a:pt x="4560" y="175"/>
                    <a:pt x="4560" y="418"/>
                  </a:cubicBezTo>
                  <a:cubicBezTo>
                    <a:pt x="4560" y="641"/>
                    <a:pt x="4380" y="824"/>
                    <a:pt x="4157" y="824"/>
                  </a:cubicBezTo>
                  <a:lnTo>
                    <a:pt x="4157" y="821"/>
                  </a:lnTo>
                  <a:cubicBezTo>
                    <a:pt x="3795" y="821"/>
                    <a:pt x="3616" y="386"/>
                    <a:pt x="3871" y="134"/>
                  </a:cubicBezTo>
                  <a:cubicBezTo>
                    <a:pt x="3953" y="52"/>
                    <a:pt x="4055" y="15"/>
                    <a:pt x="4154" y="15"/>
                  </a:cubicBezTo>
                  <a:close/>
                  <a:moveTo>
                    <a:pt x="713" y="1"/>
                  </a:moveTo>
                  <a:cubicBezTo>
                    <a:pt x="713" y="395"/>
                    <a:pt x="395" y="714"/>
                    <a:pt x="1" y="714"/>
                  </a:cubicBezTo>
                  <a:lnTo>
                    <a:pt x="1" y="9380"/>
                  </a:lnTo>
                  <a:lnTo>
                    <a:pt x="8311" y="9354"/>
                  </a:lnTo>
                  <a:lnTo>
                    <a:pt x="8311" y="711"/>
                  </a:lnTo>
                  <a:cubicBezTo>
                    <a:pt x="8294" y="711"/>
                    <a:pt x="8274" y="714"/>
                    <a:pt x="8256" y="714"/>
                  </a:cubicBezTo>
                  <a:cubicBezTo>
                    <a:pt x="7862" y="714"/>
                    <a:pt x="7541" y="395"/>
                    <a:pt x="7541"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64" name="Google Shape;464;p69"/>
            <p:cNvSpPr/>
            <p:nvPr/>
          </p:nvSpPr>
          <p:spPr>
            <a:xfrm>
              <a:off x="2748872" y="3748700"/>
              <a:ext cx="638117" cy="87565"/>
            </a:xfrm>
            <a:custGeom>
              <a:avLst/>
              <a:gdLst/>
              <a:ahLst/>
              <a:cxnLst/>
              <a:rect l="l" t="t" r="r" b="b"/>
              <a:pathLst>
                <a:path w="6872" h="943" extrusionOk="0">
                  <a:moveTo>
                    <a:pt x="0" y="1"/>
                  </a:moveTo>
                  <a:lnTo>
                    <a:pt x="0" y="942"/>
                  </a:lnTo>
                  <a:lnTo>
                    <a:pt x="3071" y="942"/>
                  </a:lnTo>
                  <a:cubicBezTo>
                    <a:pt x="3139" y="773"/>
                    <a:pt x="3292" y="688"/>
                    <a:pt x="3444" y="688"/>
                  </a:cubicBezTo>
                  <a:cubicBezTo>
                    <a:pt x="3597" y="688"/>
                    <a:pt x="3750" y="773"/>
                    <a:pt x="3818" y="942"/>
                  </a:cubicBezTo>
                  <a:lnTo>
                    <a:pt x="6871" y="942"/>
                  </a:lnTo>
                  <a:lnTo>
                    <a:pt x="6871"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65" name="Google Shape;465;p69"/>
            <p:cNvSpPr/>
            <p:nvPr/>
          </p:nvSpPr>
          <p:spPr>
            <a:xfrm>
              <a:off x="2682664" y="4587392"/>
              <a:ext cx="771832" cy="169558"/>
            </a:xfrm>
            <a:custGeom>
              <a:avLst/>
              <a:gdLst/>
              <a:ahLst/>
              <a:cxnLst/>
              <a:rect l="l" t="t" r="r" b="b"/>
              <a:pathLst>
                <a:path w="8312" h="1826" extrusionOk="0">
                  <a:moveTo>
                    <a:pt x="1" y="1"/>
                  </a:moveTo>
                  <a:lnTo>
                    <a:pt x="1" y="1113"/>
                  </a:lnTo>
                  <a:cubicBezTo>
                    <a:pt x="395" y="1113"/>
                    <a:pt x="713" y="1432"/>
                    <a:pt x="713" y="1826"/>
                  </a:cubicBezTo>
                  <a:lnTo>
                    <a:pt x="7659" y="1826"/>
                  </a:lnTo>
                  <a:cubicBezTo>
                    <a:pt x="7657" y="1808"/>
                    <a:pt x="7654" y="1794"/>
                    <a:pt x="7654" y="1776"/>
                  </a:cubicBezTo>
                  <a:cubicBezTo>
                    <a:pt x="7654" y="1403"/>
                    <a:pt x="7940" y="1093"/>
                    <a:pt x="8311" y="1064"/>
                  </a:cubicBezTo>
                  <a:lnTo>
                    <a:pt x="8311" y="1"/>
                  </a:lnTo>
                  <a:close/>
                </a:path>
              </a:pathLst>
            </a:custGeom>
            <a:solidFill>
              <a:schemeClr val="accent1"/>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66" name="Google Shape;466;p69"/>
            <p:cNvSpPr/>
            <p:nvPr/>
          </p:nvSpPr>
          <p:spPr>
            <a:xfrm>
              <a:off x="2861787" y="4051324"/>
              <a:ext cx="91279" cy="191101"/>
            </a:xfrm>
            <a:custGeom>
              <a:avLst/>
              <a:gdLst/>
              <a:ahLst/>
              <a:cxnLst/>
              <a:rect l="l" t="t" r="r" b="b"/>
              <a:pathLst>
                <a:path w="983" h="2058" extrusionOk="0">
                  <a:moveTo>
                    <a:pt x="494" y="292"/>
                  </a:moveTo>
                  <a:cubicBezTo>
                    <a:pt x="596" y="292"/>
                    <a:pt x="678" y="381"/>
                    <a:pt x="667" y="484"/>
                  </a:cubicBezTo>
                  <a:lnTo>
                    <a:pt x="667" y="739"/>
                  </a:lnTo>
                  <a:cubicBezTo>
                    <a:pt x="678" y="843"/>
                    <a:pt x="596" y="931"/>
                    <a:pt x="494" y="931"/>
                  </a:cubicBezTo>
                  <a:cubicBezTo>
                    <a:pt x="488" y="931"/>
                    <a:pt x="482" y="931"/>
                    <a:pt x="476" y="930"/>
                  </a:cubicBezTo>
                  <a:lnTo>
                    <a:pt x="314" y="928"/>
                  </a:lnTo>
                  <a:lnTo>
                    <a:pt x="314" y="293"/>
                  </a:lnTo>
                  <a:lnTo>
                    <a:pt x="476" y="293"/>
                  </a:lnTo>
                  <a:cubicBezTo>
                    <a:pt x="482" y="293"/>
                    <a:pt x="488" y="292"/>
                    <a:pt x="494" y="292"/>
                  </a:cubicBezTo>
                  <a:close/>
                  <a:moveTo>
                    <a:pt x="1" y="1"/>
                  </a:moveTo>
                  <a:lnTo>
                    <a:pt x="1" y="2057"/>
                  </a:lnTo>
                  <a:lnTo>
                    <a:pt x="314" y="2057"/>
                  </a:lnTo>
                  <a:lnTo>
                    <a:pt x="314" y="1223"/>
                  </a:lnTo>
                  <a:lnTo>
                    <a:pt x="490" y="1223"/>
                  </a:lnTo>
                  <a:cubicBezTo>
                    <a:pt x="638" y="1223"/>
                    <a:pt x="757" y="1180"/>
                    <a:pt x="844" y="1090"/>
                  </a:cubicBezTo>
                  <a:cubicBezTo>
                    <a:pt x="936" y="994"/>
                    <a:pt x="983" y="864"/>
                    <a:pt x="977" y="734"/>
                  </a:cubicBezTo>
                  <a:lnTo>
                    <a:pt x="977" y="493"/>
                  </a:lnTo>
                  <a:cubicBezTo>
                    <a:pt x="983" y="360"/>
                    <a:pt x="936" y="230"/>
                    <a:pt x="844" y="134"/>
                  </a:cubicBezTo>
                  <a:cubicBezTo>
                    <a:pt x="757" y="47"/>
                    <a:pt x="638" y="1"/>
                    <a:pt x="490"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67" name="Google Shape;467;p69"/>
            <p:cNvSpPr/>
            <p:nvPr/>
          </p:nvSpPr>
          <p:spPr>
            <a:xfrm>
              <a:off x="2973681" y="4048538"/>
              <a:ext cx="94250" cy="196579"/>
            </a:xfrm>
            <a:custGeom>
              <a:avLst/>
              <a:gdLst/>
              <a:ahLst/>
              <a:cxnLst/>
              <a:rect l="l" t="t" r="r" b="b"/>
              <a:pathLst>
                <a:path w="1015" h="2117" extrusionOk="0">
                  <a:moveTo>
                    <a:pt x="506" y="295"/>
                  </a:moveTo>
                  <a:cubicBezTo>
                    <a:pt x="556" y="295"/>
                    <a:pt x="605" y="313"/>
                    <a:pt x="644" y="349"/>
                  </a:cubicBezTo>
                  <a:cubicBezTo>
                    <a:pt x="682" y="390"/>
                    <a:pt x="699" y="442"/>
                    <a:pt x="696" y="497"/>
                  </a:cubicBezTo>
                  <a:lnTo>
                    <a:pt x="696" y="1621"/>
                  </a:lnTo>
                  <a:cubicBezTo>
                    <a:pt x="699" y="1676"/>
                    <a:pt x="682" y="1728"/>
                    <a:pt x="644" y="1772"/>
                  </a:cubicBezTo>
                  <a:cubicBezTo>
                    <a:pt x="605" y="1806"/>
                    <a:pt x="556" y="1824"/>
                    <a:pt x="506" y="1824"/>
                  </a:cubicBezTo>
                  <a:cubicBezTo>
                    <a:pt x="457" y="1824"/>
                    <a:pt x="408" y="1806"/>
                    <a:pt x="369" y="1772"/>
                  </a:cubicBezTo>
                  <a:cubicBezTo>
                    <a:pt x="334" y="1728"/>
                    <a:pt x="314" y="1676"/>
                    <a:pt x="319" y="1621"/>
                  </a:cubicBezTo>
                  <a:lnTo>
                    <a:pt x="319" y="497"/>
                  </a:lnTo>
                  <a:cubicBezTo>
                    <a:pt x="314" y="442"/>
                    <a:pt x="334" y="390"/>
                    <a:pt x="369" y="349"/>
                  </a:cubicBezTo>
                  <a:cubicBezTo>
                    <a:pt x="408" y="313"/>
                    <a:pt x="457" y="295"/>
                    <a:pt x="506" y="295"/>
                  </a:cubicBezTo>
                  <a:close/>
                  <a:moveTo>
                    <a:pt x="507" y="1"/>
                  </a:moveTo>
                  <a:cubicBezTo>
                    <a:pt x="377" y="1"/>
                    <a:pt x="248" y="47"/>
                    <a:pt x="146" y="138"/>
                  </a:cubicBezTo>
                  <a:cubicBezTo>
                    <a:pt x="50" y="233"/>
                    <a:pt x="1" y="364"/>
                    <a:pt x="7" y="497"/>
                  </a:cubicBezTo>
                  <a:lnTo>
                    <a:pt x="7" y="1621"/>
                  </a:lnTo>
                  <a:cubicBezTo>
                    <a:pt x="1" y="1754"/>
                    <a:pt x="50" y="1885"/>
                    <a:pt x="146" y="1980"/>
                  </a:cubicBezTo>
                  <a:cubicBezTo>
                    <a:pt x="248" y="2071"/>
                    <a:pt x="377" y="2117"/>
                    <a:pt x="507" y="2117"/>
                  </a:cubicBezTo>
                  <a:cubicBezTo>
                    <a:pt x="636" y="2117"/>
                    <a:pt x="766" y="2071"/>
                    <a:pt x="870" y="1980"/>
                  </a:cubicBezTo>
                  <a:cubicBezTo>
                    <a:pt x="962" y="1885"/>
                    <a:pt x="1015" y="1754"/>
                    <a:pt x="1009" y="1621"/>
                  </a:cubicBezTo>
                  <a:lnTo>
                    <a:pt x="1009" y="497"/>
                  </a:lnTo>
                  <a:cubicBezTo>
                    <a:pt x="1015" y="364"/>
                    <a:pt x="962" y="233"/>
                    <a:pt x="870" y="138"/>
                  </a:cubicBezTo>
                  <a:cubicBezTo>
                    <a:pt x="766" y="47"/>
                    <a:pt x="636" y="1"/>
                    <a:pt x="507"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68" name="Google Shape;468;p69"/>
            <p:cNvSpPr/>
            <p:nvPr/>
          </p:nvSpPr>
          <p:spPr>
            <a:xfrm>
              <a:off x="3089104" y="4051324"/>
              <a:ext cx="87007" cy="191101"/>
            </a:xfrm>
            <a:custGeom>
              <a:avLst/>
              <a:gdLst/>
              <a:ahLst/>
              <a:cxnLst/>
              <a:rect l="l" t="t" r="r" b="b"/>
              <a:pathLst>
                <a:path w="937" h="2058" extrusionOk="0">
                  <a:moveTo>
                    <a:pt x="0" y="1"/>
                  </a:moveTo>
                  <a:lnTo>
                    <a:pt x="0" y="296"/>
                  </a:lnTo>
                  <a:lnTo>
                    <a:pt x="589" y="296"/>
                  </a:lnTo>
                  <a:lnTo>
                    <a:pt x="0" y="1794"/>
                  </a:lnTo>
                  <a:lnTo>
                    <a:pt x="0" y="2057"/>
                  </a:lnTo>
                  <a:lnTo>
                    <a:pt x="936" y="2057"/>
                  </a:lnTo>
                  <a:lnTo>
                    <a:pt x="936" y="1765"/>
                  </a:lnTo>
                  <a:lnTo>
                    <a:pt x="348" y="1765"/>
                  </a:lnTo>
                  <a:lnTo>
                    <a:pt x="936" y="264"/>
                  </a:lnTo>
                  <a:lnTo>
                    <a:pt x="936"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69" name="Google Shape;469;p69"/>
            <p:cNvSpPr/>
            <p:nvPr/>
          </p:nvSpPr>
          <p:spPr>
            <a:xfrm>
              <a:off x="3200441" y="4051324"/>
              <a:ext cx="82179" cy="191101"/>
            </a:xfrm>
            <a:custGeom>
              <a:avLst/>
              <a:gdLst/>
              <a:ahLst/>
              <a:cxnLst/>
              <a:rect l="l" t="t" r="r" b="b"/>
              <a:pathLst>
                <a:path w="885" h="2058" extrusionOk="0">
                  <a:moveTo>
                    <a:pt x="1" y="1"/>
                  </a:moveTo>
                  <a:lnTo>
                    <a:pt x="1" y="2057"/>
                  </a:lnTo>
                  <a:lnTo>
                    <a:pt x="884" y="2057"/>
                  </a:lnTo>
                  <a:lnTo>
                    <a:pt x="884" y="1765"/>
                  </a:lnTo>
                  <a:lnTo>
                    <a:pt x="311" y="1765"/>
                  </a:lnTo>
                  <a:lnTo>
                    <a:pt x="311" y="1162"/>
                  </a:lnTo>
                  <a:lnTo>
                    <a:pt x="768" y="1162"/>
                  </a:lnTo>
                  <a:lnTo>
                    <a:pt x="768" y="870"/>
                  </a:lnTo>
                  <a:lnTo>
                    <a:pt x="311" y="870"/>
                  </a:lnTo>
                  <a:lnTo>
                    <a:pt x="311" y="296"/>
                  </a:lnTo>
                  <a:lnTo>
                    <a:pt x="884" y="296"/>
                  </a:lnTo>
                  <a:lnTo>
                    <a:pt x="884"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0" name="Google Shape;470;p69"/>
            <p:cNvSpPr/>
            <p:nvPr/>
          </p:nvSpPr>
          <p:spPr>
            <a:xfrm>
              <a:off x="2793722" y="4309283"/>
              <a:ext cx="33707" cy="54693"/>
            </a:xfrm>
            <a:custGeom>
              <a:avLst/>
              <a:gdLst/>
              <a:ahLst/>
              <a:cxnLst/>
              <a:rect l="l" t="t" r="r" b="b"/>
              <a:pathLst>
                <a:path w="363" h="589" extrusionOk="0">
                  <a:moveTo>
                    <a:pt x="70" y="1"/>
                  </a:moveTo>
                  <a:lnTo>
                    <a:pt x="36" y="279"/>
                  </a:lnTo>
                  <a:cubicBezTo>
                    <a:pt x="62" y="273"/>
                    <a:pt x="88" y="273"/>
                    <a:pt x="114" y="273"/>
                  </a:cubicBezTo>
                  <a:cubicBezTo>
                    <a:pt x="230" y="273"/>
                    <a:pt x="282" y="325"/>
                    <a:pt x="282" y="400"/>
                  </a:cubicBezTo>
                  <a:cubicBezTo>
                    <a:pt x="279" y="469"/>
                    <a:pt x="224" y="525"/>
                    <a:pt x="153" y="525"/>
                  </a:cubicBezTo>
                  <a:cubicBezTo>
                    <a:pt x="150" y="525"/>
                    <a:pt x="146" y="525"/>
                    <a:pt x="143" y="525"/>
                  </a:cubicBezTo>
                  <a:cubicBezTo>
                    <a:pt x="99" y="525"/>
                    <a:pt x="59" y="513"/>
                    <a:pt x="21" y="493"/>
                  </a:cubicBezTo>
                  <a:lnTo>
                    <a:pt x="1" y="554"/>
                  </a:lnTo>
                  <a:cubicBezTo>
                    <a:pt x="41" y="575"/>
                    <a:pt x="85" y="589"/>
                    <a:pt x="132" y="589"/>
                  </a:cubicBezTo>
                  <a:cubicBezTo>
                    <a:pt x="137" y="589"/>
                    <a:pt x="141" y="589"/>
                    <a:pt x="146" y="589"/>
                  </a:cubicBezTo>
                  <a:cubicBezTo>
                    <a:pt x="270" y="589"/>
                    <a:pt x="360" y="505"/>
                    <a:pt x="360" y="392"/>
                  </a:cubicBezTo>
                  <a:cubicBezTo>
                    <a:pt x="363" y="331"/>
                    <a:pt x="331" y="273"/>
                    <a:pt x="279" y="244"/>
                  </a:cubicBezTo>
                  <a:cubicBezTo>
                    <a:pt x="241" y="221"/>
                    <a:pt x="198" y="212"/>
                    <a:pt x="154" y="212"/>
                  </a:cubicBezTo>
                  <a:cubicBezTo>
                    <a:pt x="137" y="212"/>
                    <a:pt x="123" y="212"/>
                    <a:pt x="105" y="215"/>
                  </a:cubicBezTo>
                  <a:lnTo>
                    <a:pt x="128" y="67"/>
                  </a:lnTo>
                  <a:lnTo>
                    <a:pt x="349" y="67"/>
                  </a:lnTo>
                  <a:lnTo>
                    <a:pt x="349"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1" name="Google Shape;471;p69"/>
            <p:cNvSpPr/>
            <p:nvPr/>
          </p:nvSpPr>
          <p:spPr>
            <a:xfrm>
              <a:off x="2835973" y="4309283"/>
              <a:ext cx="33986" cy="54693"/>
            </a:xfrm>
            <a:custGeom>
              <a:avLst/>
              <a:gdLst/>
              <a:ahLst/>
              <a:cxnLst/>
              <a:rect l="l" t="t" r="r" b="b"/>
              <a:pathLst>
                <a:path w="366" h="589" extrusionOk="0">
                  <a:moveTo>
                    <a:pt x="70" y="1"/>
                  </a:moveTo>
                  <a:lnTo>
                    <a:pt x="35" y="279"/>
                  </a:lnTo>
                  <a:cubicBezTo>
                    <a:pt x="62" y="273"/>
                    <a:pt x="88" y="273"/>
                    <a:pt x="117" y="273"/>
                  </a:cubicBezTo>
                  <a:cubicBezTo>
                    <a:pt x="232" y="273"/>
                    <a:pt x="282" y="325"/>
                    <a:pt x="282" y="400"/>
                  </a:cubicBezTo>
                  <a:cubicBezTo>
                    <a:pt x="282" y="469"/>
                    <a:pt x="224" y="525"/>
                    <a:pt x="156" y="525"/>
                  </a:cubicBezTo>
                  <a:cubicBezTo>
                    <a:pt x="152" y="525"/>
                    <a:pt x="149" y="525"/>
                    <a:pt x="146" y="525"/>
                  </a:cubicBezTo>
                  <a:cubicBezTo>
                    <a:pt x="102" y="525"/>
                    <a:pt x="59" y="513"/>
                    <a:pt x="21" y="493"/>
                  </a:cubicBezTo>
                  <a:lnTo>
                    <a:pt x="1" y="554"/>
                  </a:lnTo>
                  <a:cubicBezTo>
                    <a:pt x="40" y="575"/>
                    <a:pt x="87" y="589"/>
                    <a:pt x="133" y="589"/>
                  </a:cubicBezTo>
                  <a:cubicBezTo>
                    <a:pt x="137" y="589"/>
                    <a:pt x="141" y="589"/>
                    <a:pt x="146" y="589"/>
                  </a:cubicBezTo>
                  <a:cubicBezTo>
                    <a:pt x="273" y="589"/>
                    <a:pt x="363" y="505"/>
                    <a:pt x="363" y="392"/>
                  </a:cubicBezTo>
                  <a:cubicBezTo>
                    <a:pt x="366" y="331"/>
                    <a:pt x="334" y="273"/>
                    <a:pt x="282" y="244"/>
                  </a:cubicBezTo>
                  <a:cubicBezTo>
                    <a:pt x="241" y="221"/>
                    <a:pt x="201" y="212"/>
                    <a:pt x="157" y="212"/>
                  </a:cubicBezTo>
                  <a:cubicBezTo>
                    <a:pt x="140" y="212"/>
                    <a:pt x="125" y="212"/>
                    <a:pt x="108" y="215"/>
                  </a:cubicBezTo>
                  <a:lnTo>
                    <a:pt x="131" y="67"/>
                  </a:lnTo>
                  <a:lnTo>
                    <a:pt x="351" y="67"/>
                  </a:lnTo>
                  <a:lnTo>
                    <a:pt x="348"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2" name="Google Shape;472;p69"/>
            <p:cNvSpPr/>
            <p:nvPr/>
          </p:nvSpPr>
          <p:spPr>
            <a:xfrm>
              <a:off x="2877666" y="4308447"/>
              <a:ext cx="37793" cy="55529"/>
            </a:xfrm>
            <a:custGeom>
              <a:avLst/>
              <a:gdLst/>
              <a:ahLst/>
              <a:cxnLst/>
              <a:rect l="l" t="t" r="r" b="b"/>
              <a:pathLst>
                <a:path w="407" h="598" extrusionOk="0">
                  <a:moveTo>
                    <a:pt x="203" y="267"/>
                  </a:moveTo>
                  <a:cubicBezTo>
                    <a:pt x="276" y="267"/>
                    <a:pt x="322" y="317"/>
                    <a:pt x="322" y="401"/>
                  </a:cubicBezTo>
                  <a:cubicBezTo>
                    <a:pt x="322" y="482"/>
                    <a:pt x="276" y="540"/>
                    <a:pt x="209" y="540"/>
                  </a:cubicBezTo>
                  <a:cubicBezTo>
                    <a:pt x="125" y="540"/>
                    <a:pt x="82" y="470"/>
                    <a:pt x="82" y="375"/>
                  </a:cubicBezTo>
                  <a:cubicBezTo>
                    <a:pt x="79" y="363"/>
                    <a:pt x="85" y="348"/>
                    <a:pt x="90" y="340"/>
                  </a:cubicBezTo>
                  <a:cubicBezTo>
                    <a:pt x="111" y="296"/>
                    <a:pt x="154" y="267"/>
                    <a:pt x="203" y="267"/>
                  </a:cubicBezTo>
                  <a:close/>
                  <a:moveTo>
                    <a:pt x="345" y="1"/>
                  </a:moveTo>
                  <a:cubicBezTo>
                    <a:pt x="325" y="1"/>
                    <a:pt x="305" y="1"/>
                    <a:pt x="287" y="4"/>
                  </a:cubicBezTo>
                  <a:cubicBezTo>
                    <a:pt x="218" y="12"/>
                    <a:pt x="151" y="41"/>
                    <a:pt x="102" y="91"/>
                  </a:cubicBezTo>
                  <a:cubicBezTo>
                    <a:pt x="35" y="160"/>
                    <a:pt x="1" y="256"/>
                    <a:pt x="4" y="351"/>
                  </a:cubicBezTo>
                  <a:cubicBezTo>
                    <a:pt x="4" y="502"/>
                    <a:pt x="85" y="598"/>
                    <a:pt x="209" y="598"/>
                  </a:cubicBezTo>
                  <a:cubicBezTo>
                    <a:pt x="319" y="598"/>
                    <a:pt x="406" y="505"/>
                    <a:pt x="400" y="395"/>
                  </a:cubicBezTo>
                  <a:cubicBezTo>
                    <a:pt x="400" y="279"/>
                    <a:pt x="328" y="207"/>
                    <a:pt x="227" y="207"/>
                  </a:cubicBezTo>
                  <a:cubicBezTo>
                    <a:pt x="172" y="207"/>
                    <a:pt x="119" y="230"/>
                    <a:pt x="88" y="273"/>
                  </a:cubicBezTo>
                  <a:lnTo>
                    <a:pt x="85" y="273"/>
                  </a:lnTo>
                  <a:cubicBezTo>
                    <a:pt x="96" y="169"/>
                    <a:pt x="177" y="82"/>
                    <a:pt x="285" y="68"/>
                  </a:cubicBezTo>
                  <a:cubicBezTo>
                    <a:pt x="305" y="65"/>
                    <a:pt x="325" y="65"/>
                    <a:pt x="345" y="65"/>
                  </a:cubicBezTo>
                  <a:lnTo>
                    <a:pt x="345"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3" name="Google Shape;473;p69"/>
            <p:cNvSpPr/>
            <p:nvPr/>
          </p:nvSpPr>
          <p:spPr>
            <a:xfrm>
              <a:off x="2920195" y="4338068"/>
              <a:ext cx="20522" cy="5479"/>
            </a:xfrm>
            <a:custGeom>
              <a:avLst/>
              <a:gdLst/>
              <a:ahLst/>
              <a:cxnLst/>
              <a:rect l="l" t="t" r="r" b="b"/>
              <a:pathLst>
                <a:path w="221" h="59" extrusionOk="0">
                  <a:moveTo>
                    <a:pt x="0" y="1"/>
                  </a:moveTo>
                  <a:lnTo>
                    <a:pt x="0" y="58"/>
                  </a:lnTo>
                  <a:lnTo>
                    <a:pt x="220" y="58"/>
                  </a:lnTo>
                  <a:lnTo>
                    <a:pt x="220"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4" name="Google Shape;474;p69"/>
            <p:cNvSpPr/>
            <p:nvPr/>
          </p:nvSpPr>
          <p:spPr>
            <a:xfrm>
              <a:off x="2946010" y="4308447"/>
              <a:ext cx="37236" cy="55529"/>
            </a:xfrm>
            <a:custGeom>
              <a:avLst/>
              <a:gdLst/>
              <a:ahLst/>
              <a:cxnLst/>
              <a:rect l="l" t="t" r="r" b="b"/>
              <a:pathLst>
                <a:path w="401" h="598" extrusionOk="0">
                  <a:moveTo>
                    <a:pt x="197" y="59"/>
                  </a:moveTo>
                  <a:cubicBezTo>
                    <a:pt x="279" y="59"/>
                    <a:pt x="316" y="134"/>
                    <a:pt x="316" y="236"/>
                  </a:cubicBezTo>
                  <a:cubicBezTo>
                    <a:pt x="316" y="244"/>
                    <a:pt x="313" y="253"/>
                    <a:pt x="307" y="262"/>
                  </a:cubicBezTo>
                  <a:cubicBezTo>
                    <a:pt x="286" y="300"/>
                    <a:pt x="246" y="323"/>
                    <a:pt x="202" y="323"/>
                  </a:cubicBezTo>
                  <a:cubicBezTo>
                    <a:pt x="200" y="323"/>
                    <a:pt x="197" y="323"/>
                    <a:pt x="195" y="322"/>
                  </a:cubicBezTo>
                  <a:cubicBezTo>
                    <a:pt x="128" y="322"/>
                    <a:pt x="76" y="267"/>
                    <a:pt x="84" y="201"/>
                  </a:cubicBezTo>
                  <a:cubicBezTo>
                    <a:pt x="84" y="120"/>
                    <a:pt x="131" y="59"/>
                    <a:pt x="197" y="59"/>
                  </a:cubicBezTo>
                  <a:close/>
                  <a:moveTo>
                    <a:pt x="203" y="1"/>
                  </a:moveTo>
                  <a:cubicBezTo>
                    <a:pt x="90" y="1"/>
                    <a:pt x="0" y="94"/>
                    <a:pt x="6" y="207"/>
                  </a:cubicBezTo>
                  <a:cubicBezTo>
                    <a:pt x="4" y="314"/>
                    <a:pt x="91" y="384"/>
                    <a:pt x="181" y="384"/>
                  </a:cubicBezTo>
                  <a:cubicBezTo>
                    <a:pt x="228" y="384"/>
                    <a:pt x="277" y="364"/>
                    <a:pt x="313" y="320"/>
                  </a:cubicBezTo>
                  <a:lnTo>
                    <a:pt x="316" y="320"/>
                  </a:lnTo>
                  <a:cubicBezTo>
                    <a:pt x="310" y="380"/>
                    <a:pt x="281" y="435"/>
                    <a:pt x="238" y="476"/>
                  </a:cubicBezTo>
                  <a:cubicBezTo>
                    <a:pt x="206" y="505"/>
                    <a:pt x="163" y="525"/>
                    <a:pt x="119" y="531"/>
                  </a:cubicBezTo>
                  <a:cubicBezTo>
                    <a:pt x="96" y="534"/>
                    <a:pt x="76" y="534"/>
                    <a:pt x="55" y="534"/>
                  </a:cubicBezTo>
                  <a:lnTo>
                    <a:pt x="55" y="598"/>
                  </a:lnTo>
                  <a:cubicBezTo>
                    <a:pt x="79" y="598"/>
                    <a:pt x="102" y="598"/>
                    <a:pt x="128" y="592"/>
                  </a:cubicBezTo>
                  <a:cubicBezTo>
                    <a:pt x="189" y="586"/>
                    <a:pt x="250" y="560"/>
                    <a:pt x="296" y="516"/>
                  </a:cubicBezTo>
                  <a:cubicBezTo>
                    <a:pt x="365" y="444"/>
                    <a:pt x="400" y="346"/>
                    <a:pt x="394" y="244"/>
                  </a:cubicBezTo>
                  <a:cubicBezTo>
                    <a:pt x="394" y="96"/>
                    <a:pt x="322"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5" name="Google Shape;475;p69"/>
            <p:cNvSpPr/>
            <p:nvPr/>
          </p:nvSpPr>
          <p:spPr>
            <a:xfrm>
              <a:off x="2988539" y="4308447"/>
              <a:ext cx="36679" cy="55529"/>
            </a:xfrm>
            <a:custGeom>
              <a:avLst/>
              <a:gdLst/>
              <a:ahLst/>
              <a:cxnLst/>
              <a:rect l="l" t="t" r="r" b="b"/>
              <a:pathLst>
                <a:path w="395" h="598" extrusionOk="0">
                  <a:moveTo>
                    <a:pt x="187" y="55"/>
                  </a:moveTo>
                  <a:cubicBezTo>
                    <a:pt x="191" y="55"/>
                    <a:pt x="195" y="55"/>
                    <a:pt x="200" y="56"/>
                  </a:cubicBezTo>
                  <a:cubicBezTo>
                    <a:pt x="202" y="56"/>
                    <a:pt x="203" y="56"/>
                    <a:pt x="205" y="56"/>
                  </a:cubicBezTo>
                  <a:cubicBezTo>
                    <a:pt x="258" y="56"/>
                    <a:pt x="298" y="101"/>
                    <a:pt x="293" y="152"/>
                  </a:cubicBezTo>
                  <a:cubicBezTo>
                    <a:pt x="290" y="204"/>
                    <a:pt x="255" y="247"/>
                    <a:pt x="206" y="259"/>
                  </a:cubicBezTo>
                  <a:cubicBezTo>
                    <a:pt x="139" y="238"/>
                    <a:pt x="96" y="207"/>
                    <a:pt x="96" y="149"/>
                  </a:cubicBezTo>
                  <a:lnTo>
                    <a:pt x="99" y="149"/>
                  </a:lnTo>
                  <a:cubicBezTo>
                    <a:pt x="96" y="98"/>
                    <a:pt x="137" y="55"/>
                    <a:pt x="187" y="55"/>
                  </a:cubicBezTo>
                  <a:close/>
                  <a:moveTo>
                    <a:pt x="185" y="311"/>
                  </a:moveTo>
                  <a:cubicBezTo>
                    <a:pt x="264" y="334"/>
                    <a:pt x="313" y="369"/>
                    <a:pt x="313" y="438"/>
                  </a:cubicBezTo>
                  <a:cubicBezTo>
                    <a:pt x="313" y="496"/>
                    <a:pt x="264" y="543"/>
                    <a:pt x="207" y="543"/>
                  </a:cubicBezTo>
                  <a:cubicBezTo>
                    <a:pt x="204" y="543"/>
                    <a:pt x="200" y="543"/>
                    <a:pt x="197" y="543"/>
                  </a:cubicBezTo>
                  <a:cubicBezTo>
                    <a:pt x="195" y="543"/>
                    <a:pt x="194" y="543"/>
                    <a:pt x="192" y="543"/>
                  </a:cubicBezTo>
                  <a:cubicBezTo>
                    <a:pt x="130" y="543"/>
                    <a:pt x="81" y="494"/>
                    <a:pt x="81" y="432"/>
                  </a:cubicBezTo>
                  <a:cubicBezTo>
                    <a:pt x="81" y="377"/>
                    <a:pt x="119" y="331"/>
                    <a:pt x="185" y="311"/>
                  </a:cubicBezTo>
                  <a:close/>
                  <a:moveTo>
                    <a:pt x="203" y="1"/>
                  </a:moveTo>
                  <a:cubicBezTo>
                    <a:pt x="101" y="1"/>
                    <a:pt x="26" y="62"/>
                    <a:pt x="26" y="154"/>
                  </a:cubicBezTo>
                  <a:cubicBezTo>
                    <a:pt x="26" y="212"/>
                    <a:pt x="64" y="262"/>
                    <a:pt x="116" y="285"/>
                  </a:cubicBezTo>
                  <a:lnTo>
                    <a:pt x="116" y="288"/>
                  </a:lnTo>
                  <a:cubicBezTo>
                    <a:pt x="49" y="308"/>
                    <a:pt x="3" y="372"/>
                    <a:pt x="0" y="441"/>
                  </a:cubicBezTo>
                  <a:cubicBezTo>
                    <a:pt x="0" y="525"/>
                    <a:pt x="75" y="598"/>
                    <a:pt x="197" y="598"/>
                  </a:cubicBezTo>
                  <a:cubicBezTo>
                    <a:pt x="307" y="598"/>
                    <a:pt x="394" y="531"/>
                    <a:pt x="394" y="430"/>
                  </a:cubicBezTo>
                  <a:cubicBezTo>
                    <a:pt x="394" y="360"/>
                    <a:pt x="351" y="308"/>
                    <a:pt x="278" y="282"/>
                  </a:cubicBezTo>
                  <a:lnTo>
                    <a:pt x="278" y="279"/>
                  </a:lnTo>
                  <a:cubicBezTo>
                    <a:pt x="333" y="256"/>
                    <a:pt x="371" y="204"/>
                    <a:pt x="374" y="143"/>
                  </a:cubicBezTo>
                  <a:cubicBezTo>
                    <a:pt x="374" y="73"/>
                    <a:pt x="316"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6" name="Google Shape;476;p69"/>
            <p:cNvSpPr/>
            <p:nvPr/>
          </p:nvSpPr>
          <p:spPr>
            <a:xfrm>
              <a:off x="3032646" y="4309283"/>
              <a:ext cx="34264" cy="53857"/>
            </a:xfrm>
            <a:custGeom>
              <a:avLst/>
              <a:gdLst/>
              <a:ahLst/>
              <a:cxnLst/>
              <a:rect l="l" t="t" r="r" b="b"/>
              <a:pathLst>
                <a:path w="369" h="580" extrusionOk="0">
                  <a:moveTo>
                    <a:pt x="0" y="1"/>
                  </a:moveTo>
                  <a:lnTo>
                    <a:pt x="0" y="67"/>
                  </a:lnTo>
                  <a:lnTo>
                    <a:pt x="284" y="67"/>
                  </a:lnTo>
                  <a:lnTo>
                    <a:pt x="32" y="580"/>
                  </a:lnTo>
                  <a:lnTo>
                    <a:pt x="113" y="580"/>
                  </a:lnTo>
                  <a:lnTo>
                    <a:pt x="368" y="53"/>
                  </a:lnTo>
                  <a:lnTo>
                    <a:pt x="368"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7" name="Google Shape;477;p69"/>
            <p:cNvSpPr/>
            <p:nvPr/>
          </p:nvSpPr>
          <p:spPr>
            <a:xfrm>
              <a:off x="3072946" y="4338068"/>
              <a:ext cx="20522" cy="5479"/>
            </a:xfrm>
            <a:custGeom>
              <a:avLst/>
              <a:gdLst/>
              <a:ahLst/>
              <a:cxnLst/>
              <a:rect l="l" t="t" r="r" b="b"/>
              <a:pathLst>
                <a:path w="221" h="59" extrusionOk="0">
                  <a:moveTo>
                    <a:pt x="1" y="1"/>
                  </a:moveTo>
                  <a:lnTo>
                    <a:pt x="1" y="58"/>
                  </a:lnTo>
                  <a:lnTo>
                    <a:pt x="221" y="58"/>
                  </a:lnTo>
                  <a:lnTo>
                    <a:pt x="221"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8" name="Google Shape;478;p69"/>
            <p:cNvSpPr/>
            <p:nvPr/>
          </p:nvSpPr>
          <p:spPr>
            <a:xfrm>
              <a:off x="3098761" y="4308447"/>
              <a:ext cx="36679" cy="55529"/>
            </a:xfrm>
            <a:custGeom>
              <a:avLst/>
              <a:gdLst/>
              <a:ahLst/>
              <a:cxnLst/>
              <a:rect l="l" t="t" r="r" b="b"/>
              <a:pathLst>
                <a:path w="395" h="598" extrusionOk="0">
                  <a:moveTo>
                    <a:pt x="198" y="62"/>
                  </a:moveTo>
                  <a:cubicBezTo>
                    <a:pt x="279" y="62"/>
                    <a:pt x="316" y="149"/>
                    <a:pt x="316" y="296"/>
                  </a:cubicBezTo>
                  <a:cubicBezTo>
                    <a:pt x="316" y="444"/>
                    <a:pt x="279" y="540"/>
                    <a:pt x="198" y="540"/>
                  </a:cubicBezTo>
                  <a:cubicBezTo>
                    <a:pt x="125" y="540"/>
                    <a:pt x="79" y="453"/>
                    <a:pt x="79" y="302"/>
                  </a:cubicBezTo>
                  <a:cubicBezTo>
                    <a:pt x="79" y="146"/>
                    <a:pt x="131" y="62"/>
                    <a:pt x="198" y="62"/>
                  </a:cubicBezTo>
                  <a:close/>
                  <a:moveTo>
                    <a:pt x="204" y="1"/>
                  </a:moveTo>
                  <a:cubicBezTo>
                    <a:pt x="85" y="1"/>
                    <a:pt x="1" y="111"/>
                    <a:pt x="1" y="302"/>
                  </a:cubicBezTo>
                  <a:cubicBezTo>
                    <a:pt x="4" y="493"/>
                    <a:pt x="79" y="598"/>
                    <a:pt x="195" y="598"/>
                  </a:cubicBezTo>
                  <a:cubicBezTo>
                    <a:pt x="322" y="598"/>
                    <a:pt x="395" y="490"/>
                    <a:pt x="395" y="293"/>
                  </a:cubicBezTo>
                  <a:cubicBezTo>
                    <a:pt x="395" y="108"/>
                    <a:pt x="322" y="1"/>
                    <a:pt x="20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9" name="Google Shape;479;p69"/>
            <p:cNvSpPr/>
            <p:nvPr/>
          </p:nvSpPr>
          <p:spPr>
            <a:xfrm>
              <a:off x="3141847" y="4308447"/>
              <a:ext cx="33707" cy="55529"/>
            </a:xfrm>
            <a:custGeom>
              <a:avLst/>
              <a:gdLst/>
              <a:ahLst/>
              <a:cxnLst/>
              <a:rect l="l" t="t" r="r" b="b"/>
              <a:pathLst>
                <a:path w="363" h="598" extrusionOk="0">
                  <a:moveTo>
                    <a:pt x="174" y="1"/>
                  </a:moveTo>
                  <a:cubicBezTo>
                    <a:pt x="119" y="1"/>
                    <a:pt x="67" y="15"/>
                    <a:pt x="23" y="44"/>
                  </a:cubicBezTo>
                  <a:lnTo>
                    <a:pt x="44" y="102"/>
                  </a:lnTo>
                  <a:cubicBezTo>
                    <a:pt x="78" y="79"/>
                    <a:pt x="116" y="65"/>
                    <a:pt x="160" y="65"/>
                  </a:cubicBezTo>
                  <a:cubicBezTo>
                    <a:pt x="232" y="65"/>
                    <a:pt x="261" y="105"/>
                    <a:pt x="261" y="152"/>
                  </a:cubicBezTo>
                  <a:cubicBezTo>
                    <a:pt x="261" y="218"/>
                    <a:pt x="189" y="250"/>
                    <a:pt x="131" y="250"/>
                  </a:cubicBezTo>
                  <a:lnTo>
                    <a:pt x="87" y="250"/>
                  </a:lnTo>
                  <a:lnTo>
                    <a:pt x="87" y="308"/>
                  </a:lnTo>
                  <a:lnTo>
                    <a:pt x="131" y="308"/>
                  </a:lnTo>
                  <a:cubicBezTo>
                    <a:pt x="206" y="308"/>
                    <a:pt x="281" y="343"/>
                    <a:pt x="281" y="424"/>
                  </a:cubicBezTo>
                  <a:cubicBezTo>
                    <a:pt x="281" y="470"/>
                    <a:pt x="252" y="537"/>
                    <a:pt x="151" y="537"/>
                  </a:cubicBezTo>
                  <a:cubicBezTo>
                    <a:pt x="105" y="534"/>
                    <a:pt x="61" y="522"/>
                    <a:pt x="21" y="499"/>
                  </a:cubicBezTo>
                  <a:lnTo>
                    <a:pt x="0" y="557"/>
                  </a:lnTo>
                  <a:cubicBezTo>
                    <a:pt x="47" y="583"/>
                    <a:pt x="99" y="598"/>
                    <a:pt x="151" y="598"/>
                  </a:cubicBezTo>
                  <a:cubicBezTo>
                    <a:pt x="290" y="598"/>
                    <a:pt x="362" y="516"/>
                    <a:pt x="362" y="424"/>
                  </a:cubicBezTo>
                  <a:cubicBezTo>
                    <a:pt x="362" y="348"/>
                    <a:pt x="307" y="285"/>
                    <a:pt x="232" y="273"/>
                  </a:cubicBezTo>
                  <a:cubicBezTo>
                    <a:pt x="296" y="259"/>
                    <a:pt x="339" y="201"/>
                    <a:pt x="339" y="137"/>
                  </a:cubicBezTo>
                  <a:cubicBezTo>
                    <a:pt x="339" y="68"/>
                    <a:pt x="287" y="1"/>
                    <a:pt x="17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0" name="Google Shape;480;p69"/>
            <p:cNvSpPr/>
            <p:nvPr/>
          </p:nvSpPr>
          <p:spPr>
            <a:xfrm>
              <a:off x="3215762" y="4306311"/>
              <a:ext cx="28879" cy="60079"/>
            </a:xfrm>
            <a:custGeom>
              <a:avLst/>
              <a:gdLst/>
              <a:ahLst/>
              <a:cxnLst/>
              <a:rect l="l" t="t" r="r" b="b"/>
              <a:pathLst>
                <a:path w="311" h="647" extrusionOk="0">
                  <a:moveTo>
                    <a:pt x="250" y="1"/>
                  </a:moveTo>
                  <a:lnTo>
                    <a:pt x="1" y="647"/>
                  </a:lnTo>
                  <a:lnTo>
                    <a:pt x="62" y="647"/>
                  </a:lnTo>
                  <a:lnTo>
                    <a:pt x="311"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1" name="Google Shape;481;p69"/>
            <p:cNvSpPr/>
            <p:nvPr/>
          </p:nvSpPr>
          <p:spPr>
            <a:xfrm>
              <a:off x="3264791" y="4308447"/>
              <a:ext cx="36586" cy="55529"/>
            </a:xfrm>
            <a:custGeom>
              <a:avLst/>
              <a:gdLst/>
              <a:ahLst/>
              <a:cxnLst/>
              <a:rect l="l" t="t" r="r" b="b"/>
              <a:pathLst>
                <a:path w="394" h="598" extrusionOk="0">
                  <a:moveTo>
                    <a:pt x="197" y="62"/>
                  </a:moveTo>
                  <a:cubicBezTo>
                    <a:pt x="281" y="62"/>
                    <a:pt x="316" y="149"/>
                    <a:pt x="316" y="296"/>
                  </a:cubicBezTo>
                  <a:cubicBezTo>
                    <a:pt x="316" y="444"/>
                    <a:pt x="278" y="540"/>
                    <a:pt x="197" y="540"/>
                  </a:cubicBezTo>
                  <a:cubicBezTo>
                    <a:pt x="125" y="540"/>
                    <a:pt x="78" y="453"/>
                    <a:pt x="78" y="302"/>
                  </a:cubicBezTo>
                  <a:cubicBezTo>
                    <a:pt x="78" y="146"/>
                    <a:pt x="130" y="62"/>
                    <a:pt x="197" y="62"/>
                  </a:cubicBezTo>
                  <a:close/>
                  <a:moveTo>
                    <a:pt x="203" y="1"/>
                  </a:moveTo>
                  <a:cubicBezTo>
                    <a:pt x="84" y="1"/>
                    <a:pt x="0" y="111"/>
                    <a:pt x="0" y="302"/>
                  </a:cubicBezTo>
                  <a:cubicBezTo>
                    <a:pt x="3" y="493"/>
                    <a:pt x="78" y="598"/>
                    <a:pt x="194" y="598"/>
                  </a:cubicBezTo>
                  <a:cubicBezTo>
                    <a:pt x="322" y="598"/>
                    <a:pt x="394" y="490"/>
                    <a:pt x="394" y="293"/>
                  </a:cubicBezTo>
                  <a:cubicBezTo>
                    <a:pt x="394" y="108"/>
                    <a:pt x="322"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2" name="Google Shape;482;p69"/>
            <p:cNvSpPr/>
            <p:nvPr/>
          </p:nvSpPr>
          <p:spPr>
            <a:xfrm>
              <a:off x="3307506" y="4308447"/>
              <a:ext cx="36400" cy="55529"/>
            </a:xfrm>
            <a:custGeom>
              <a:avLst/>
              <a:gdLst/>
              <a:ahLst/>
              <a:cxnLst/>
              <a:rect l="l" t="t" r="r" b="b"/>
              <a:pathLst>
                <a:path w="392" h="598" extrusionOk="0">
                  <a:moveTo>
                    <a:pt x="185" y="58"/>
                  </a:moveTo>
                  <a:cubicBezTo>
                    <a:pt x="188" y="58"/>
                    <a:pt x="192" y="58"/>
                    <a:pt x="195" y="59"/>
                  </a:cubicBezTo>
                  <a:cubicBezTo>
                    <a:pt x="198" y="58"/>
                    <a:pt x="201" y="58"/>
                    <a:pt x="205" y="58"/>
                  </a:cubicBezTo>
                  <a:cubicBezTo>
                    <a:pt x="255" y="58"/>
                    <a:pt x="296" y="100"/>
                    <a:pt x="293" y="152"/>
                  </a:cubicBezTo>
                  <a:cubicBezTo>
                    <a:pt x="290" y="204"/>
                    <a:pt x="255" y="247"/>
                    <a:pt x="203" y="259"/>
                  </a:cubicBezTo>
                  <a:cubicBezTo>
                    <a:pt x="137" y="238"/>
                    <a:pt x="93" y="207"/>
                    <a:pt x="93" y="149"/>
                  </a:cubicBezTo>
                  <a:lnTo>
                    <a:pt x="96" y="149"/>
                  </a:lnTo>
                  <a:cubicBezTo>
                    <a:pt x="96" y="100"/>
                    <a:pt x="137" y="58"/>
                    <a:pt x="185" y="58"/>
                  </a:cubicBezTo>
                  <a:close/>
                  <a:moveTo>
                    <a:pt x="183" y="311"/>
                  </a:moveTo>
                  <a:cubicBezTo>
                    <a:pt x="261" y="334"/>
                    <a:pt x="311" y="369"/>
                    <a:pt x="311" y="438"/>
                  </a:cubicBezTo>
                  <a:cubicBezTo>
                    <a:pt x="311" y="496"/>
                    <a:pt x="264" y="543"/>
                    <a:pt x="205" y="543"/>
                  </a:cubicBezTo>
                  <a:cubicBezTo>
                    <a:pt x="201" y="543"/>
                    <a:pt x="198" y="543"/>
                    <a:pt x="195" y="543"/>
                  </a:cubicBezTo>
                  <a:cubicBezTo>
                    <a:pt x="193" y="543"/>
                    <a:pt x="191" y="543"/>
                    <a:pt x="189" y="543"/>
                  </a:cubicBezTo>
                  <a:cubicBezTo>
                    <a:pt x="128" y="543"/>
                    <a:pt x="79" y="494"/>
                    <a:pt x="79" y="432"/>
                  </a:cubicBezTo>
                  <a:cubicBezTo>
                    <a:pt x="79" y="377"/>
                    <a:pt x="116" y="331"/>
                    <a:pt x="183" y="311"/>
                  </a:cubicBezTo>
                  <a:close/>
                  <a:moveTo>
                    <a:pt x="200" y="1"/>
                  </a:moveTo>
                  <a:cubicBezTo>
                    <a:pt x="99" y="1"/>
                    <a:pt x="24" y="62"/>
                    <a:pt x="24" y="154"/>
                  </a:cubicBezTo>
                  <a:cubicBezTo>
                    <a:pt x="24" y="212"/>
                    <a:pt x="61" y="262"/>
                    <a:pt x="114" y="285"/>
                  </a:cubicBezTo>
                  <a:lnTo>
                    <a:pt x="114" y="288"/>
                  </a:lnTo>
                  <a:cubicBezTo>
                    <a:pt x="47" y="308"/>
                    <a:pt x="1" y="372"/>
                    <a:pt x="1" y="441"/>
                  </a:cubicBezTo>
                  <a:cubicBezTo>
                    <a:pt x="1" y="525"/>
                    <a:pt x="73" y="598"/>
                    <a:pt x="195" y="598"/>
                  </a:cubicBezTo>
                  <a:cubicBezTo>
                    <a:pt x="305" y="598"/>
                    <a:pt x="392" y="531"/>
                    <a:pt x="392" y="430"/>
                  </a:cubicBezTo>
                  <a:cubicBezTo>
                    <a:pt x="392" y="360"/>
                    <a:pt x="348" y="308"/>
                    <a:pt x="276" y="282"/>
                  </a:cubicBezTo>
                  <a:lnTo>
                    <a:pt x="276" y="279"/>
                  </a:lnTo>
                  <a:cubicBezTo>
                    <a:pt x="331" y="256"/>
                    <a:pt x="368" y="204"/>
                    <a:pt x="371" y="143"/>
                  </a:cubicBezTo>
                  <a:cubicBezTo>
                    <a:pt x="371" y="73"/>
                    <a:pt x="313" y="1"/>
                    <a:pt x="20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3" name="Google Shape;483;p69"/>
            <p:cNvSpPr/>
            <p:nvPr/>
          </p:nvSpPr>
          <p:spPr>
            <a:xfrm>
              <a:off x="2994110" y="3794479"/>
              <a:ext cx="130093" cy="111429"/>
            </a:xfrm>
            <a:custGeom>
              <a:avLst/>
              <a:gdLst/>
              <a:ahLst/>
              <a:cxnLst/>
              <a:rect l="l" t="t" r="r" b="b"/>
              <a:pathLst>
                <a:path w="1401" h="1200" extrusionOk="0">
                  <a:moveTo>
                    <a:pt x="798" y="194"/>
                  </a:moveTo>
                  <a:cubicBezTo>
                    <a:pt x="1006" y="194"/>
                    <a:pt x="1206" y="357"/>
                    <a:pt x="1206" y="600"/>
                  </a:cubicBezTo>
                  <a:cubicBezTo>
                    <a:pt x="1206" y="823"/>
                    <a:pt x="1023" y="1003"/>
                    <a:pt x="803" y="1003"/>
                  </a:cubicBezTo>
                  <a:cubicBezTo>
                    <a:pt x="441" y="1003"/>
                    <a:pt x="262" y="568"/>
                    <a:pt x="517" y="313"/>
                  </a:cubicBezTo>
                  <a:cubicBezTo>
                    <a:pt x="599" y="231"/>
                    <a:pt x="700" y="194"/>
                    <a:pt x="798" y="194"/>
                  </a:cubicBezTo>
                  <a:close/>
                  <a:moveTo>
                    <a:pt x="803" y="0"/>
                  </a:moveTo>
                  <a:cubicBezTo>
                    <a:pt x="267" y="0"/>
                    <a:pt x="1" y="646"/>
                    <a:pt x="378" y="1023"/>
                  </a:cubicBezTo>
                  <a:cubicBezTo>
                    <a:pt x="500" y="1145"/>
                    <a:pt x="651" y="1199"/>
                    <a:pt x="798" y="1199"/>
                  </a:cubicBezTo>
                  <a:cubicBezTo>
                    <a:pt x="1106" y="1199"/>
                    <a:pt x="1400" y="961"/>
                    <a:pt x="1400" y="600"/>
                  </a:cubicBezTo>
                  <a:cubicBezTo>
                    <a:pt x="1400" y="267"/>
                    <a:pt x="1134" y="0"/>
                    <a:pt x="803" y="0"/>
                  </a:cubicBezTo>
                  <a:close/>
                </a:path>
              </a:pathLst>
            </a:custGeom>
            <a:solidFill>
              <a:srgbClr val="EC542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4" name="Google Shape;484;p69"/>
            <p:cNvSpPr/>
            <p:nvPr/>
          </p:nvSpPr>
          <p:spPr>
            <a:xfrm>
              <a:off x="2678950" y="4576342"/>
              <a:ext cx="26093" cy="22286"/>
            </a:xfrm>
            <a:custGeom>
              <a:avLst/>
              <a:gdLst/>
              <a:ahLst/>
              <a:cxnLst/>
              <a:rect l="l" t="t" r="r" b="b"/>
              <a:pathLst>
                <a:path w="281" h="240" extrusionOk="0">
                  <a:moveTo>
                    <a:pt x="167" y="1"/>
                  </a:moveTo>
                  <a:cubicBezTo>
                    <a:pt x="166" y="1"/>
                    <a:pt x="164" y="1"/>
                    <a:pt x="162" y="1"/>
                  </a:cubicBezTo>
                  <a:cubicBezTo>
                    <a:pt x="55" y="1"/>
                    <a:pt x="0" y="128"/>
                    <a:pt x="75" y="204"/>
                  </a:cubicBezTo>
                  <a:cubicBezTo>
                    <a:pt x="100" y="228"/>
                    <a:pt x="130" y="239"/>
                    <a:pt x="160" y="239"/>
                  </a:cubicBezTo>
                  <a:cubicBezTo>
                    <a:pt x="222" y="239"/>
                    <a:pt x="281" y="192"/>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5" name="Google Shape;485;p69"/>
            <p:cNvSpPr/>
            <p:nvPr/>
          </p:nvSpPr>
          <p:spPr>
            <a:xfrm>
              <a:off x="2711450" y="4576342"/>
              <a:ext cx="26186" cy="22286"/>
            </a:xfrm>
            <a:custGeom>
              <a:avLst/>
              <a:gdLst/>
              <a:ahLst/>
              <a:cxnLst/>
              <a:rect l="l" t="t" r="r" b="b"/>
              <a:pathLst>
                <a:path w="282" h="240" extrusionOk="0">
                  <a:moveTo>
                    <a:pt x="168" y="1"/>
                  </a:moveTo>
                  <a:cubicBezTo>
                    <a:pt x="166" y="1"/>
                    <a:pt x="164" y="1"/>
                    <a:pt x="163" y="1"/>
                  </a:cubicBezTo>
                  <a:cubicBezTo>
                    <a:pt x="56" y="1"/>
                    <a:pt x="1" y="128"/>
                    <a:pt x="76" y="204"/>
                  </a:cubicBezTo>
                  <a:cubicBezTo>
                    <a:pt x="100" y="228"/>
                    <a:pt x="131" y="239"/>
                    <a:pt x="160" y="239"/>
                  </a:cubicBezTo>
                  <a:cubicBezTo>
                    <a:pt x="222" y="239"/>
                    <a:pt x="281" y="192"/>
                    <a:pt x="281" y="120"/>
                  </a:cubicBezTo>
                  <a:cubicBezTo>
                    <a:pt x="281" y="55"/>
                    <a:pt x="232" y="1"/>
                    <a:pt x="168"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6" name="Google Shape;486;p69"/>
            <p:cNvSpPr/>
            <p:nvPr/>
          </p:nvSpPr>
          <p:spPr>
            <a:xfrm>
              <a:off x="2744043" y="4576342"/>
              <a:ext cx="26372" cy="22472"/>
            </a:xfrm>
            <a:custGeom>
              <a:avLst/>
              <a:gdLst/>
              <a:ahLst/>
              <a:cxnLst/>
              <a:rect l="l" t="t" r="r" b="b"/>
              <a:pathLst>
                <a:path w="284" h="242" extrusionOk="0">
                  <a:moveTo>
                    <a:pt x="162" y="1"/>
                  </a:moveTo>
                  <a:cubicBezTo>
                    <a:pt x="55" y="1"/>
                    <a:pt x="0" y="128"/>
                    <a:pt x="75" y="207"/>
                  </a:cubicBezTo>
                  <a:cubicBezTo>
                    <a:pt x="100" y="231"/>
                    <a:pt x="131" y="241"/>
                    <a:pt x="160" y="241"/>
                  </a:cubicBezTo>
                  <a:cubicBezTo>
                    <a:pt x="224" y="241"/>
                    <a:pt x="284" y="193"/>
                    <a:pt x="284" y="120"/>
                  </a:cubicBezTo>
                  <a:cubicBezTo>
                    <a:pt x="284" y="53"/>
                    <a:pt x="229" y="1"/>
                    <a:pt x="162"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7" name="Google Shape;487;p69"/>
            <p:cNvSpPr/>
            <p:nvPr/>
          </p:nvSpPr>
          <p:spPr>
            <a:xfrm>
              <a:off x="2776822" y="4576342"/>
              <a:ext cx="26186" cy="22286"/>
            </a:xfrm>
            <a:custGeom>
              <a:avLst/>
              <a:gdLst/>
              <a:ahLst/>
              <a:cxnLst/>
              <a:rect l="l" t="t" r="r" b="b"/>
              <a:pathLst>
                <a:path w="282" h="240" extrusionOk="0">
                  <a:moveTo>
                    <a:pt x="165" y="1"/>
                  </a:moveTo>
                  <a:cubicBezTo>
                    <a:pt x="163" y="1"/>
                    <a:pt x="161" y="1"/>
                    <a:pt x="160" y="1"/>
                  </a:cubicBezTo>
                  <a:cubicBezTo>
                    <a:pt x="53" y="1"/>
                    <a:pt x="0" y="128"/>
                    <a:pt x="76" y="204"/>
                  </a:cubicBezTo>
                  <a:cubicBezTo>
                    <a:pt x="100" y="228"/>
                    <a:pt x="130" y="239"/>
                    <a:pt x="160" y="239"/>
                  </a:cubicBezTo>
                  <a:cubicBezTo>
                    <a:pt x="221" y="239"/>
                    <a:pt x="279" y="192"/>
                    <a:pt x="281" y="120"/>
                  </a:cubicBezTo>
                  <a:cubicBezTo>
                    <a:pt x="281" y="55"/>
                    <a:pt x="229" y="1"/>
                    <a:pt x="165"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8" name="Google Shape;488;p69"/>
            <p:cNvSpPr/>
            <p:nvPr/>
          </p:nvSpPr>
          <p:spPr>
            <a:xfrm>
              <a:off x="2809323" y="4576342"/>
              <a:ext cx="26186" cy="22286"/>
            </a:xfrm>
            <a:custGeom>
              <a:avLst/>
              <a:gdLst/>
              <a:ahLst/>
              <a:cxnLst/>
              <a:rect l="l" t="t" r="r" b="b"/>
              <a:pathLst>
                <a:path w="282" h="240" extrusionOk="0">
                  <a:moveTo>
                    <a:pt x="165" y="1"/>
                  </a:moveTo>
                  <a:cubicBezTo>
                    <a:pt x="164" y="1"/>
                    <a:pt x="162" y="1"/>
                    <a:pt x="160" y="1"/>
                  </a:cubicBezTo>
                  <a:cubicBezTo>
                    <a:pt x="53" y="1"/>
                    <a:pt x="1" y="128"/>
                    <a:pt x="76" y="204"/>
                  </a:cubicBezTo>
                  <a:cubicBezTo>
                    <a:pt x="101" y="228"/>
                    <a:pt x="131" y="239"/>
                    <a:pt x="161" y="239"/>
                  </a:cubicBezTo>
                  <a:cubicBezTo>
                    <a:pt x="223" y="239"/>
                    <a:pt x="282" y="192"/>
                    <a:pt x="282" y="120"/>
                  </a:cubicBezTo>
                  <a:cubicBezTo>
                    <a:pt x="282" y="55"/>
                    <a:pt x="230" y="1"/>
                    <a:pt x="165"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9" name="Google Shape;489;p69"/>
            <p:cNvSpPr/>
            <p:nvPr/>
          </p:nvSpPr>
          <p:spPr>
            <a:xfrm>
              <a:off x="2841730" y="4576342"/>
              <a:ext cx="26372" cy="22472"/>
            </a:xfrm>
            <a:custGeom>
              <a:avLst/>
              <a:gdLst/>
              <a:ahLst/>
              <a:cxnLst/>
              <a:rect l="l" t="t" r="r" b="b"/>
              <a:pathLst>
                <a:path w="284" h="242" extrusionOk="0">
                  <a:moveTo>
                    <a:pt x="167" y="1"/>
                  </a:moveTo>
                  <a:cubicBezTo>
                    <a:pt x="165" y="1"/>
                    <a:pt x="163" y="1"/>
                    <a:pt x="162" y="1"/>
                  </a:cubicBezTo>
                  <a:cubicBezTo>
                    <a:pt x="161"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0" name="Google Shape;490;p69"/>
            <p:cNvSpPr/>
            <p:nvPr/>
          </p:nvSpPr>
          <p:spPr>
            <a:xfrm>
              <a:off x="2874509" y="4576342"/>
              <a:ext cx="26093" cy="22472"/>
            </a:xfrm>
            <a:custGeom>
              <a:avLst/>
              <a:gdLst/>
              <a:ahLst/>
              <a:cxnLst/>
              <a:rect l="l" t="t" r="r" b="b"/>
              <a:pathLst>
                <a:path w="281" h="242" extrusionOk="0">
                  <a:moveTo>
                    <a:pt x="164" y="1"/>
                  </a:moveTo>
                  <a:cubicBezTo>
                    <a:pt x="163" y="1"/>
                    <a:pt x="161" y="1"/>
                    <a:pt x="159" y="1"/>
                  </a:cubicBezTo>
                  <a:cubicBezTo>
                    <a:pt x="158" y="1"/>
                    <a:pt x="157" y="1"/>
                    <a:pt x="156" y="1"/>
                  </a:cubicBezTo>
                  <a:cubicBezTo>
                    <a:pt x="51" y="1"/>
                    <a:pt x="1" y="129"/>
                    <a:pt x="75" y="207"/>
                  </a:cubicBezTo>
                  <a:cubicBezTo>
                    <a:pt x="99" y="231"/>
                    <a:pt x="129" y="241"/>
                    <a:pt x="158" y="241"/>
                  </a:cubicBezTo>
                  <a:cubicBezTo>
                    <a:pt x="221" y="241"/>
                    <a:pt x="281" y="193"/>
                    <a:pt x="281" y="120"/>
                  </a:cubicBezTo>
                  <a:cubicBezTo>
                    <a:pt x="281" y="55"/>
                    <a:pt x="229" y="1"/>
                    <a:pt x="16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1" name="Google Shape;491;p69"/>
            <p:cNvSpPr/>
            <p:nvPr/>
          </p:nvSpPr>
          <p:spPr>
            <a:xfrm>
              <a:off x="2907009" y="4576342"/>
              <a:ext cx="26186" cy="22286"/>
            </a:xfrm>
            <a:custGeom>
              <a:avLst/>
              <a:gdLst/>
              <a:ahLst/>
              <a:cxnLst/>
              <a:rect l="l" t="t" r="r" b="b"/>
              <a:pathLst>
                <a:path w="282" h="240" extrusionOk="0">
                  <a:moveTo>
                    <a:pt x="167" y="1"/>
                  </a:moveTo>
                  <a:cubicBezTo>
                    <a:pt x="166" y="1"/>
                    <a:pt x="164" y="1"/>
                    <a:pt x="163" y="1"/>
                  </a:cubicBezTo>
                  <a:cubicBezTo>
                    <a:pt x="55" y="1"/>
                    <a:pt x="0" y="128"/>
                    <a:pt x="76" y="204"/>
                  </a:cubicBezTo>
                  <a:cubicBezTo>
                    <a:pt x="100" y="228"/>
                    <a:pt x="131" y="239"/>
                    <a:pt x="160" y="239"/>
                  </a:cubicBezTo>
                  <a:cubicBezTo>
                    <a:pt x="222" y="239"/>
                    <a:pt x="281" y="192"/>
                    <a:pt x="281" y="120"/>
                  </a:cubicBezTo>
                  <a:cubicBezTo>
                    <a:pt x="281" y="55"/>
                    <a:pt x="229"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2" name="Google Shape;492;p69"/>
            <p:cNvSpPr/>
            <p:nvPr/>
          </p:nvSpPr>
          <p:spPr>
            <a:xfrm>
              <a:off x="2939602"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3" name="Google Shape;493;p69"/>
            <p:cNvSpPr/>
            <p:nvPr/>
          </p:nvSpPr>
          <p:spPr>
            <a:xfrm>
              <a:off x="2972196" y="4576342"/>
              <a:ext cx="26093" cy="22472"/>
            </a:xfrm>
            <a:custGeom>
              <a:avLst/>
              <a:gdLst/>
              <a:ahLst/>
              <a:cxnLst/>
              <a:rect l="l" t="t" r="r" b="b"/>
              <a:pathLst>
                <a:path w="281" h="242" extrusionOk="0">
                  <a:moveTo>
                    <a:pt x="167" y="1"/>
                  </a:moveTo>
                  <a:cubicBezTo>
                    <a:pt x="165" y="1"/>
                    <a:pt x="163" y="1"/>
                    <a:pt x="162" y="1"/>
                  </a:cubicBezTo>
                  <a:cubicBezTo>
                    <a:pt x="160" y="1"/>
                    <a:pt x="159" y="1"/>
                    <a:pt x="158" y="1"/>
                  </a:cubicBezTo>
                  <a:cubicBezTo>
                    <a:pt x="53" y="1"/>
                    <a:pt x="0" y="129"/>
                    <a:pt x="75" y="207"/>
                  </a:cubicBezTo>
                  <a:cubicBezTo>
                    <a:pt x="99" y="231"/>
                    <a:pt x="128" y="241"/>
                    <a:pt x="158" y="241"/>
                  </a:cubicBezTo>
                  <a:cubicBezTo>
                    <a:pt x="220" y="241"/>
                    <a:pt x="280" y="193"/>
                    <a:pt x="280" y="120"/>
                  </a:cubicBezTo>
                  <a:cubicBezTo>
                    <a:pt x="280"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4" name="Google Shape;494;p69"/>
            <p:cNvSpPr/>
            <p:nvPr/>
          </p:nvSpPr>
          <p:spPr>
            <a:xfrm>
              <a:off x="3004696"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5" name="Google Shape;495;p69"/>
            <p:cNvSpPr/>
            <p:nvPr/>
          </p:nvSpPr>
          <p:spPr>
            <a:xfrm>
              <a:off x="3037289"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6" name="Google Shape;496;p69"/>
            <p:cNvSpPr/>
            <p:nvPr/>
          </p:nvSpPr>
          <p:spPr>
            <a:xfrm>
              <a:off x="3069789" y="4576342"/>
              <a:ext cx="26372" cy="22472"/>
            </a:xfrm>
            <a:custGeom>
              <a:avLst/>
              <a:gdLst/>
              <a:ahLst/>
              <a:cxnLst/>
              <a:rect l="l" t="t" r="r" b="b"/>
              <a:pathLst>
                <a:path w="284" h="242" extrusionOk="0">
                  <a:moveTo>
                    <a:pt x="167" y="1"/>
                  </a:moveTo>
                  <a:cubicBezTo>
                    <a:pt x="165" y="1"/>
                    <a:pt x="164" y="1"/>
                    <a:pt x="162" y="1"/>
                  </a:cubicBezTo>
                  <a:cubicBezTo>
                    <a:pt x="161" y="1"/>
                    <a:pt x="160" y="1"/>
                    <a:pt x="159" y="1"/>
                  </a:cubicBezTo>
                  <a:cubicBezTo>
                    <a:pt x="54" y="1"/>
                    <a:pt x="1" y="129"/>
                    <a:pt x="78" y="207"/>
                  </a:cubicBezTo>
                  <a:cubicBezTo>
                    <a:pt x="102" y="231"/>
                    <a:pt x="132" y="241"/>
                    <a:pt x="161" y="241"/>
                  </a:cubicBezTo>
                  <a:cubicBezTo>
                    <a:pt x="223" y="241"/>
                    <a:pt x="284" y="193"/>
                    <a:pt x="284" y="120"/>
                  </a:cubicBezTo>
                  <a:cubicBezTo>
                    <a:pt x="284"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7" name="Google Shape;497;p69"/>
            <p:cNvSpPr/>
            <p:nvPr/>
          </p:nvSpPr>
          <p:spPr>
            <a:xfrm>
              <a:off x="3102382"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8" name="Google Shape;498;p69"/>
            <p:cNvSpPr/>
            <p:nvPr/>
          </p:nvSpPr>
          <p:spPr>
            <a:xfrm>
              <a:off x="3135161" y="4576342"/>
              <a:ext cx="26093" cy="22472"/>
            </a:xfrm>
            <a:custGeom>
              <a:avLst/>
              <a:gdLst/>
              <a:ahLst/>
              <a:cxnLst/>
              <a:rect l="l" t="t" r="r" b="b"/>
              <a:pathLst>
                <a:path w="281" h="242" extrusionOk="0">
                  <a:moveTo>
                    <a:pt x="164" y="1"/>
                  </a:moveTo>
                  <a:cubicBezTo>
                    <a:pt x="162" y="1"/>
                    <a:pt x="161" y="1"/>
                    <a:pt x="159" y="1"/>
                  </a:cubicBezTo>
                  <a:cubicBezTo>
                    <a:pt x="158" y="1"/>
                    <a:pt x="157" y="1"/>
                    <a:pt x="156" y="1"/>
                  </a:cubicBezTo>
                  <a:cubicBezTo>
                    <a:pt x="51" y="1"/>
                    <a:pt x="1" y="129"/>
                    <a:pt x="75" y="207"/>
                  </a:cubicBezTo>
                  <a:cubicBezTo>
                    <a:pt x="99" y="231"/>
                    <a:pt x="129" y="241"/>
                    <a:pt x="158" y="241"/>
                  </a:cubicBezTo>
                  <a:cubicBezTo>
                    <a:pt x="220" y="241"/>
                    <a:pt x="281" y="193"/>
                    <a:pt x="281" y="120"/>
                  </a:cubicBezTo>
                  <a:cubicBezTo>
                    <a:pt x="281" y="55"/>
                    <a:pt x="228" y="1"/>
                    <a:pt x="16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9" name="Google Shape;499;p69"/>
            <p:cNvSpPr/>
            <p:nvPr/>
          </p:nvSpPr>
          <p:spPr>
            <a:xfrm>
              <a:off x="3167755" y="4576342"/>
              <a:ext cx="26093" cy="22472"/>
            </a:xfrm>
            <a:custGeom>
              <a:avLst/>
              <a:gdLst/>
              <a:ahLst/>
              <a:cxnLst/>
              <a:rect l="l" t="t" r="r" b="b"/>
              <a:pathLst>
                <a:path w="281" h="242" extrusionOk="0">
                  <a:moveTo>
                    <a:pt x="166" y="1"/>
                  </a:moveTo>
                  <a:cubicBezTo>
                    <a:pt x="165" y="1"/>
                    <a:pt x="163" y="1"/>
                    <a:pt x="162" y="1"/>
                  </a:cubicBezTo>
                  <a:cubicBezTo>
                    <a:pt x="160" y="1"/>
                    <a:pt x="159" y="1"/>
                    <a:pt x="158" y="1"/>
                  </a:cubicBezTo>
                  <a:cubicBezTo>
                    <a:pt x="50" y="1"/>
                    <a:pt x="0" y="129"/>
                    <a:pt x="75" y="207"/>
                  </a:cubicBezTo>
                  <a:cubicBezTo>
                    <a:pt x="99" y="231"/>
                    <a:pt x="128" y="241"/>
                    <a:pt x="158" y="241"/>
                  </a:cubicBezTo>
                  <a:cubicBezTo>
                    <a:pt x="220" y="241"/>
                    <a:pt x="280" y="193"/>
                    <a:pt x="280" y="120"/>
                  </a:cubicBezTo>
                  <a:cubicBezTo>
                    <a:pt x="280" y="55"/>
                    <a:pt x="228" y="1"/>
                    <a:pt x="166"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0" name="Google Shape;500;p69"/>
            <p:cNvSpPr/>
            <p:nvPr/>
          </p:nvSpPr>
          <p:spPr>
            <a:xfrm>
              <a:off x="3200255"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1" name="Google Shape;501;p69"/>
            <p:cNvSpPr/>
            <p:nvPr/>
          </p:nvSpPr>
          <p:spPr>
            <a:xfrm>
              <a:off x="3232755" y="4576342"/>
              <a:ext cx="26186" cy="22472"/>
            </a:xfrm>
            <a:custGeom>
              <a:avLst/>
              <a:gdLst/>
              <a:ahLst/>
              <a:cxnLst/>
              <a:rect l="l" t="t" r="r" b="b"/>
              <a:pathLst>
                <a:path w="282" h="242" extrusionOk="0">
                  <a:moveTo>
                    <a:pt x="163" y="1"/>
                  </a:moveTo>
                  <a:cubicBezTo>
                    <a:pt x="55" y="1"/>
                    <a:pt x="0" y="128"/>
                    <a:pt x="76" y="207"/>
                  </a:cubicBezTo>
                  <a:cubicBezTo>
                    <a:pt x="100" y="231"/>
                    <a:pt x="129" y="241"/>
                    <a:pt x="159" y="241"/>
                  </a:cubicBezTo>
                  <a:cubicBezTo>
                    <a:pt x="221" y="241"/>
                    <a:pt x="281" y="193"/>
                    <a:pt x="281" y="120"/>
                  </a:cubicBezTo>
                  <a:cubicBezTo>
                    <a:pt x="281"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2" name="Google Shape;502;p69"/>
            <p:cNvSpPr/>
            <p:nvPr/>
          </p:nvSpPr>
          <p:spPr>
            <a:xfrm>
              <a:off x="3265348"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3" name="Google Shape;503;p69"/>
            <p:cNvSpPr/>
            <p:nvPr/>
          </p:nvSpPr>
          <p:spPr>
            <a:xfrm>
              <a:off x="3297941"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4" name="Google Shape;504;p69"/>
            <p:cNvSpPr/>
            <p:nvPr/>
          </p:nvSpPr>
          <p:spPr>
            <a:xfrm>
              <a:off x="3330627"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5" name="Google Shape;505;p69"/>
            <p:cNvSpPr/>
            <p:nvPr/>
          </p:nvSpPr>
          <p:spPr>
            <a:xfrm>
              <a:off x="3362942" y="4576342"/>
              <a:ext cx="26464" cy="22472"/>
            </a:xfrm>
            <a:custGeom>
              <a:avLst/>
              <a:gdLst/>
              <a:ahLst/>
              <a:cxnLst/>
              <a:rect l="l" t="t" r="r" b="b"/>
              <a:pathLst>
                <a:path w="285" h="242" extrusionOk="0">
                  <a:moveTo>
                    <a:pt x="163" y="1"/>
                  </a:moveTo>
                  <a:cubicBezTo>
                    <a:pt x="55" y="1"/>
                    <a:pt x="0" y="128"/>
                    <a:pt x="79" y="207"/>
                  </a:cubicBezTo>
                  <a:cubicBezTo>
                    <a:pt x="103" y="231"/>
                    <a:pt x="132" y="241"/>
                    <a:pt x="162"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6" name="Google Shape;506;p69"/>
            <p:cNvSpPr/>
            <p:nvPr/>
          </p:nvSpPr>
          <p:spPr>
            <a:xfrm>
              <a:off x="3395721"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7" name="Google Shape;507;p69"/>
            <p:cNvSpPr/>
            <p:nvPr/>
          </p:nvSpPr>
          <p:spPr>
            <a:xfrm>
              <a:off x="3428035" y="4576342"/>
              <a:ext cx="26464" cy="22472"/>
            </a:xfrm>
            <a:custGeom>
              <a:avLst/>
              <a:gdLst/>
              <a:ahLst/>
              <a:cxnLst/>
              <a:rect l="l" t="t" r="r" b="b"/>
              <a:pathLst>
                <a:path w="285" h="242" extrusionOk="0">
                  <a:moveTo>
                    <a:pt x="163" y="1"/>
                  </a:moveTo>
                  <a:cubicBezTo>
                    <a:pt x="55" y="1"/>
                    <a:pt x="0" y="128"/>
                    <a:pt x="76" y="207"/>
                  </a:cubicBezTo>
                  <a:cubicBezTo>
                    <a:pt x="101" y="231"/>
                    <a:pt x="131" y="241"/>
                    <a:pt x="161"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8" name="Google Shape;508;p69"/>
            <p:cNvSpPr/>
            <p:nvPr/>
          </p:nvSpPr>
          <p:spPr>
            <a:xfrm>
              <a:off x="2698822" y="4585813"/>
              <a:ext cx="741374" cy="4086"/>
            </a:xfrm>
            <a:custGeom>
              <a:avLst/>
              <a:gdLst/>
              <a:ahLst/>
              <a:cxnLst/>
              <a:rect l="l" t="t" r="r" b="b"/>
              <a:pathLst>
                <a:path w="7984" h="44" extrusionOk="0">
                  <a:moveTo>
                    <a:pt x="0" y="0"/>
                  </a:moveTo>
                  <a:lnTo>
                    <a:pt x="0" y="44"/>
                  </a:lnTo>
                  <a:lnTo>
                    <a:pt x="7984" y="44"/>
                  </a:lnTo>
                  <a:lnTo>
                    <a:pt x="7984" y="0"/>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9" name="Google Shape;509;p69"/>
            <p:cNvSpPr/>
            <p:nvPr/>
          </p:nvSpPr>
          <p:spPr>
            <a:xfrm>
              <a:off x="2937931" y="4651742"/>
              <a:ext cx="42343" cy="50050"/>
            </a:xfrm>
            <a:custGeom>
              <a:avLst/>
              <a:gdLst/>
              <a:ahLst/>
              <a:cxnLst/>
              <a:rect l="l" t="t" r="r" b="b"/>
              <a:pathLst>
                <a:path w="456" h="539" extrusionOk="0">
                  <a:moveTo>
                    <a:pt x="229" y="122"/>
                  </a:moveTo>
                  <a:cubicBezTo>
                    <a:pt x="261" y="122"/>
                    <a:pt x="273" y="130"/>
                    <a:pt x="273" y="162"/>
                  </a:cubicBezTo>
                  <a:cubicBezTo>
                    <a:pt x="273" y="194"/>
                    <a:pt x="264" y="209"/>
                    <a:pt x="232" y="209"/>
                  </a:cubicBezTo>
                  <a:lnTo>
                    <a:pt x="189" y="209"/>
                  </a:lnTo>
                  <a:lnTo>
                    <a:pt x="189" y="122"/>
                  </a:lnTo>
                  <a:close/>
                  <a:moveTo>
                    <a:pt x="232" y="324"/>
                  </a:moveTo>
                  <a:cubicBezTo>
                    <a:pt x="267" y="324"/>
                    <a:pt x="279" y="330"/>
                    <a:pt x="279" y="368"/>
                  </a:cubicBezTo>
                  <a:cubicBezTo>
                    <a:pt x="279" y="403"/>
                    <a:pt x="267" y="414"/>
                    <a:pt x="232" y="414"/>
                  </a:cubicBezTo>
                  <a:lnTo>
                    <a:pt x="189" y="414"/>
                  </a:lnTo>
                  <a:lnTo>
                    <a:pt x="189" y="324"/>
                  </a:lnTo>
                  <a:close/>
                  <a:moveTo>
                    <a:pt x="1" y="0"/>
                  </a:moveTo>
                  <a:lnTo>
                    <a:pt x="1" y="539"/>
                  </a:lnTo>
                  <a:lnTo>
                    <a:pt x="250" y="539"/>
                  </a:lnTo>
                  <a:cubicBezTo>
                    <a:pt x="360" y="539"/>
                    <a:pt x="455" y="507"/>
                    <a:pt x="455" y="385"/>
                  </a:cubicBezTo>
                  <a:cubicBezTo>
                    <a:pt x="455" y="307"/>
                    <a:pt x="438" y="284"/>
                    <a:pt x="389" y="261"/>
                  </a:cubicBezTo>
                  <a:cubicBezTo>
                    <a:pt x="435" y="229"/>
                    <a:pt x="444" y="197"/>
                    <a:pt x="444" y="133"/>
                  </a:cubicBezTo>
                  <a:cubicBezTo>
                    <a:pt x="444" y="29"/>
                    <a:pt x="354" y="0"/>
                    <a:pt x="247"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10" name="Google Shape;510;p69"/>
            <p:cNvSpPr/>
            <p:nvPr/>
          </p:nvSpPr>
          <p:spPr>
            <a:xfrm>
              <a:off x="2981481" y="4647935"/>
              <a:ext cx="38814" cy="59522"/>
            </a:xfrm>
            <a:custGeom>
              <a:avLst/>
              <a:gdLst/>
              <a:ahLst/>
              <a:cxnLst/>
              <a:rect l="l" t="t" r="r" b="b"/>
              <a:pathLst>
                <a:path w="418" h="641" extrusionOk="0">
                  <a:moveTo>
                    <a:pt x="244" y="0"/>
                  </a:moveTo>
                  <a:lnTo>
                    <a:pt x="1" y="603"/>
                  </a:lnTo>
                  <a:lnTo>
                    <a:pt x="175" y="641"/>
                  </a:lnTo>
                  <a:lnTo>
                    <a:pt x="418" y="35"/>
                  </a:lnTo>
                  <a:lnTo>
                    <a:pt x="244"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11" name="Google Shape;511;p69"/>
            <p:cNvSpPr/>
            <p:nvPr/>
          </p:nvSpPr>
          <p:spPr>
            <a:xfrm>
              <a:off x="3021596" y="4650628"/>
              <a:ext cx="37700" cy="52000"/>
            </a:xfrm>
            <a:custGeom>
              <a:avLst/>
              <a:gdLst/>
              <a:ahLst/>
              <a:cxnLst/>
              <a:rect l="l" t="t" r="r" b="b"/>
              <a:pathLst>
                <a:path w="406" h="560" extrusionOk="0">
                  <a:moveTo>
                    <a:pt x="241" y="0"/>
                  </a:moveTo>
                  <a:cubicBezTo>
                    <a:pt x="53" y="0"/>
                    <a:pt x="0" y="67"/>
                    <a:pt x="0" y="279"/>
                  </a:cubicBezTo>
                  <a:cubicBezTo>
                    <a:pt x="0" y="499"/>
                    <a:pt x="55" y="560"/>
                    <a:pt x="232" y="560"/>
                  </a:cubicBezTo>
                  <a:cubicBezTo>
                    <a:pt x="290" y="560"/>
                    <a:pt x="348" y="554"/>
                    <a:pt x="406" y="539"/>
                  </a:cubicBezTo>
                  <a:lnTo>
                    <a:pt x="403" y="397"/>
                  </a:lnTo>
                  <a:cubicBezTo>
                    <a:pt x="403" y="397"/>
                    <a:pt x="334" y="403"/>
                    <a:pt x="278" y="403"/>
                  </a:cubicBezTo>
                  <a:cubicBezTo>
                    <a:pt x="206" y="403"/>
                    <a:pt x="192" y="386"/>
                    <a:pt x="192" y="279"/>
                  </a:cubicBezTo>
                  <a:cubicBezTo>
                    <a:pt x="192" y="174"/>
                    <a:pt x="206" y="160"/>
                    <a:pt x="278" y="160"/>
                  </a:cubicBezTo>
                  <a:cubicBezTo>
                    <a:pt x="319" y="160"/>
                    <a:pt x="360" y="163"/>
                    <a:pt x="400" y="166"/>
                  </a:cubicBezTo>
                  <a:lnTo>
                    <a:pt x="406" y="21"/>
                  </a:lnTo>
                  <a:cubicBezTo>
                    <a:pt x="351" y="9"/>
                    <a:pt x="296" y="3"/>
                    <a:pt x="241"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12" name="Google Shape;512;p69"/>
            <p:cNvSpPr/>
            <p:nvPr/>
          </p:nvSpPr>
          <p:spPr>
            <a:xfrm>
              <a:off x="3078611" y="4676164"/>
              <a:ext cx="22193" cy="13557"/>
            </a:xfrm>
            <a:custGeom>
              <a:avLst/>
              <a:gdLst/>
              <a:ahLst/>
              <a:cxnLst/>
              <a:rect l="l" t="t" r="r" b="b"/>
              <a:pathLst>
                <a:path w="239" h="146" extrusionOk="0">
                  <a:moveTo>
                    <a:pt x="1" y="1"/>
                  </a:moveTo>
                  <a:lnTo>
                    <a:pt x="1" y="145"/>
                  </a:lnTo>
                  <a:lnTo>
                    <a:pt x="238" y="145"/>
                  </a:lnTo>
                  <a:lnTo>
                    <a:pt x="238"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13" name="Google Shape;513;p69"/>
            <p:cNvSpPr/>
            <p:nvPr/>
          </p:nvSpPr>
          <p:spPr>
            <a:xfrm>
              <a:off x="3122161" y="4652485"/>
              <a:ext cx="31850" cy="49307"/>
            </a:xfrm>
            <a:custGeom>
              <a:avLst/>
              <a:gdLst/>
              <a:ahLst/>
              <a:cxnLst/>
              <a:rect l="l" t="t" r="r" b="b"/>
              <a:pathLst>
                <a:path w="343" h="531" extrusionOk="0">
                  <a:moveTo>
                    <a:pt x="189" y="1"/>
                  </a:moveTo>
                  <a:lnTo>
                    <a:pt x="1" y="108"/>
                  </a:lnTo>
                  <a:lnTo>
                    <a:pt x="50" y="238"/>
                  </a:lnTo>
                  <a:lnTo>
                    <a:pt x="160" y="195"/>
                  </a:lnTo>
                  <a:lnTo>
                    <a:pt x="160" y="531"/>
                  </a:lnTo>
                  <a:lnTo>
                    <a:pt x="343" y="531"/>
                  </a:lnTo>
                  <a:lnTo>
                    <a:pt x="343"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14" name="Google Shape;514;p69"/>
            <p:cNvSpPr/>
            <p:nvPr/>
          </p:nvSpPr>
          <p:spPr>
            <a:xfrm>
              <a:off x="3161440" y="4652485"/>
              <a:ext cx="38536" cy="50422"/>
            </a:xfrm>
            <a:custGeom>
              <a:avLst/>
              <a:gdLst/>
              <a:ahLst/>
              <a:cxnLst/>
              <a:rect l="l" t="t" r="r" b="b"/>
              <a:pathLst>
                <a:path w="415" h="543" extrusionOk="0">
                  <a:moveTo>
                    <a:pt x="27" y="1"/>
                  </a:moveTo>
                  <a:lnTo>
                    <a:pt x="15" y="345"/>
                  </a:lnTo>
                  <a:lnTo>
                    <a:pt x="134" y="360"/>
                  </a:lnTo>
                  <a:cubicBezTo>
                    <a:pt x="154" y="354"/>
                    <a:pt x="177" y="351"/>
                    <a:pt x="198" y="351"/>
                  </a:cubicBezTo>
                  <a:cubicBezTo>
                    <a:pt x="227" y="351"/>
                    <a:pt x="238" y="357"/>
                    <a:pt x="238" y="374"/>
                  </a:cubicBezTo>
                  <a:cubicBezTo>
                    <a:pt x="238" y="389"/>
                    <a:pt x="221" y="395"/>
                    <a:pt x="198" y="395"/>
                  </a:cubicBezTo>
                  <a:cubicBezTo>
                    <a:pt x="137" y="392"/>
                    <a:pt x="76" y="386"/>
                    <a:pt x="15" y="377"/>
                  </a:cubicBezTo>
                  <a:lnTo>
                    <a:pt x="1" y="511"/>
                  </a:lnTo>
                  <a:cubicBezTo>
                    <a:pt x="70" y="528"/>
                    <a:pt x="143" y="537"/>
                    <a:pt x="215" y="542"/>
                  </a:cubicBezTo>
                  <a:cubicBezTo>
                    <a:pt x="334" y="542"/>
                    <a:pt x="415" y="490"/>
                    <a:pt x="415" y="357"/>
                  </a:cubicBezTo>
                  <a:cubicBezTo>
                    <a:pt x="415" y="224"/>
                    <a:pt x="354" y="186"/>
                    <a:pt x="235" y="186"/>
                  </a:cubicBezTo>
                  <a:cubicBezTo>
                    <a:pt x="209" y="186"/>
                    <a:pt x="186" y="189"/>
                    <a:pt x="163" y="198"/>
                  </a:cubicBezTo>
                  <a:lnTo>
                    <a:pt x="166" y="160"/>
                  </a:lnTo>
                  <a:lnTo>
                    <a:pt x="395" y="160"/>
                  </a:lnTo>
                  <a:lnTo>
                    <a:pt x="395"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15" name="Google Shape;515;p69"/>
            <p:cNvSpPr/>
            <p:nvPr/>
          </p:nvSpPr>
          <p:spPr>
            <a:xfrm>
              <a:off x="3014075" y="3809150"/>
              <a:ext cx="95272" cy="81715"/>
            </a:xfrm>
            <a:custGeom>
              <a:avLst/>
              <a:gdLst/>
              <a:ahLst/>
              <a:cxnLst/>
              <a:rect l="l" t="t" r="r" b="b"/>
              <a:pathLst>
                <a:path w="1026" h="880" extrusionOk="0">
                  <a:moveTo>
                    <a:pt x="588" y="74"/>
                  </a:moveTo>
                  <a:cubicBezTo>
                    <a:pt x="791" y="74"/>
                    <a:pt x="953" y="239"/>
                    <a:pt x="953" y="442"/>
                  </a:cubicBezTo>
                  <a:cubicBezTo>
                    <a:pt x="953" y="663"/>
                    <a:pt x="774" y="809"/>
                    <a:pt x="586" y="809"/>
                  </a:cubicBezTo>
                  <a:cubicBezTo>
                    <a:pt x="495" y="809"/>
                    <a:pt x="403" y="775"/>
                    <a:pt x="328" y="700"/>
                  </a:cubicBezTo>
                  <a:cubicBezTo>
                    <a:pt x="96" y="471"/>
                    <a:pt x="261" y="74"/>
                    <a:pt x="588" y="74"/>
                  </a:cubicBezTo>
                  <a:close/>
                  <a:moveTo>
                    <a:pt x="582" y="1"/>
                  </a:moveTo>
                  <a:cubicBezTo>
                    <a:pt x="475" y="1"/>
                    <a:pt x="365" y="41"/>
                    <a:pt x="275" y="129"/>
                  </a:cubicBezTo>
                  <a:cubicBezTo>
                    <a:pt x="0" y="407"/>
                    <a:pt x="194" y="879"/>
                    <a:pt x="588" y="879"/>
                  </a:cubicBezTo>
                  <a:cubicBezTo>
                    <a:pt x="829" y="879"/>
                    <a:pt x="1026" y="682"/>
                    <a:pt x="1026" y="442"/>
                  </a:cubicBezTo>
                  <a:cubicBezTo>
                    <a:pt x="1026" y="177"/>
                    <a:pt x="809" y="1"/>
                    <a:pt x="582"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
        <p:nvSpPr>
          <p:cNvPr id="516" name="Google Shape;516;p69"/>
          <p:cNvSpPr/>
          <p:nvPr/>
        </p:nvSpPr>
        <p:spPr>
          <a:xfrm rot="-1005035">
            <a:off x="-33960" y="3951113"/>
            <a:ext cx="3605703" cy="3381508"/>
          </a:xfrm>
          <a:custGeom>
            <a:avLst/>
            <a:gdLst/>
            <a:ahLst/>
            <a:cxnLst/>
            <a:rect l="l" t="t" r="r" b="b"/>
            <a:pathLst>
              <a:path w="13126" h="12310" extrusionOk="0">
                <a:moveTo>
                  <a:pt x="2325" y="0"/>
                </a:moveTo>
                <a:cubicBezTo>
                  <a:pt x="1430" y="0"/>
                  <a:pt x="591" y="247"/>
                  <a:pt x="1" y="756"/>
                </a:cubicBezTo>
                <a:lnTo>
                  <a:pt x="40" y="12310"/>
                </a:lnTo>
                <a:lnTo>
                  <a:pt x="13125" y="12310"/>
                </a:lnTo>
                <a:cubicBezTo>
                  <a:pt x="10915" y="12077"/>
                  <a:pt x="11982" y="10856"/>
                  <a:pt x="11293" y="9712"/>
                </a:cubicBezTo>
                <a:cubicBezTo>
                  <a:pt x="10915" y="9082"/>
                  <a:pt x="10554" y="8755"/>
                  <a:pt x="10043" y="8755"/>
                </a:cubicBezTo>
                <a:cubicBezTo>
                  <a:pt x="9769" y="8755"/>
                  <a:pt x="9451" y="8850"/>
                  <a:pt x="9064" y="9043"/>
                </a:cubicBezTo>
                <a:cubicBezTo>
                  <a:pt x="9830" y="7350"/>
                  <a:pt x="8612" y="5842"/>
                  <a:pt x="6940" y="5842"/>
                </a:cubicBezTo>
                <a:cubicBezTo>
                  <a:pt x="6899" y="5842"/>
                  <a:pt x="6857" y="5843"/>
                  <a:pt x="6815" y="5844"/>
                </a:cubicBezTo>
                <a:cubicBezTo>
                  <a:pt x="7960" y="2064"/>
                  <a:pt x="4911" y="0"/>
                  <a:pt x="2325" y="0"/>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Tree>
    <p:extLst>
      <p:ext uri="{BB962C8B-B14F-4D97-AF65-F5344CB8AC3E}">
        <p14:creationId xmlns:p14="http://schemas.microsoft.com/office/powerpoint/2010/main" val="27654447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itle only 1">
  <p:cSld name="Title only 1">
    <p:spTree>
      <p:nvGrpSpPr>
        <p:cNvPr id="1" name="Shape 517"/>
        <p:cNvGrpSpPr/>
        <p:nvPr/>
      </p:nvGrpSpPr>
      <p:grpSpPr>
        <a:xfrm>
          <a:off x="0" y="0"/>
          <a:ext cx="0" cy="0"/>
          <a:chOff x="0" y="0"/>
          <a:chExt cx="0" cy="0"/>
        </a:xfrm>
      </p:grpSpPr>
      <p:sp>
        <p:nvSpPr>
          <p:cNvPr id="518" name="Google Shape;518;p70"/>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19" name="Google Shape;519;p70"/>
          <p:cNvSpPr txBox="1">
            <a:spLocks noGrp="1"/>
          </p:cNvSpPr>
          <p:nvPr>
            <p:ph type="title"/>
          </p:nvPr>
        </p:nvSpPr>
        <p:spPr>
          <a:xfrm>
            <a:off x="7397451" y="1716867"/>
            <a:ext cx="2638000" cy="68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b="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20" name="Google Shape;520;p70"/>
          <p:cNvSpPr/>
          <p:nvPr/>
        </p:nvSpPr>
        <p:spPr>
          <a:xfrm>
            <a:off x="310334" y="1604751"/>
            <a:ext cx="5310687" cy="7967751"/>
          </a:xfrm>
          <a:custGeom>
            <a:avLst/>
            <a:gdLst/>
            <a:ahLst/>
            <a:cxnLst/>
            <a:rect l="l" t="t" r="r" b="b"/>
            <a:pathLst>
              <a:path w="138902" h="208398" extrusionOk="0">
                <a:moveTo>
                  <a:pt x="101452" y="0"/>
                </a:moveTo>
                <a:cubicBezTo>
                  <a:pt x="100874" y="0"/>
                  <a:pt x="100033" y="129"/>
                  <a:pt x="98964" y="397"/>
                </a:cubicBezTo>
                <a:cubicBezTo>
                  <a:pt x="94949" y="1383"/>
                  <a:pt x="78114" y="6877"/>
                  <a:pt x="65647" y="11948"/>
                </a:cubicBezTo>
                <a:cubicBezTo>
                  <a:pt x="41980" y="21739"/>
                  <a:pt x="19863" y="34981"/>
                  <a:pt x="0" y="51252"/>
                </a:cubicBezTo>
                <a:lnTo>
                  <a:pt x="0" y="208397"/>
                </a:lnTo>
                <a:lnTo>
                  <a:pt x="138901" y="208397"/>
                </a:lnTo>
                <a:lnTo>
                  <a:pt x="138901" y="134368"/>
                </a:lnTo>
                <a:lnTo>
                  <a:pt x="138831" y="134368"/>
                </a:lnTo>
                <a:cubicBezTo>
                  <a:pt x="131527" y="132474"/>
                  <a:pt x="127132" y="116284"/>
                  <a:pt x="118367" y="116284"/>
                </a:cubicBezTo>
                <a:cubicBezTo>
                  <a:pt x="115722" y="116284"/>
                  <a:pt x="112678" y="117759"/>
                  <a:pt x="109036" y="121548"/>
                </a:cubicBezTo>
                <a:cubicBezTo>
                  <a:pt x="108226" y="118026"/>
                  <a:pt x="105549" y="116371"/>
                  <a:pt x="102714" y="116371"/>
                </a:cubicBezTo>
                <a:cubicBezTo>
                  <a:pt x="99879" y="116371"/>
                  <a:pt x="96886" y="118026"/>
                  <a:pt x="95442" y="121126"/>
                </a:cubicBezTo>
                <a:cubicBezTo>
                  <a:pt x="92483" y="109997"/>
                  <a:pt x="96639" y="97177"/>
                  <a:pt x="81777" y="93444"/>
                </a:cubicBezTo>
                <a:cubicBezTo>
                  <a:pt x="79841" y="92943"/>
                  <a:pt x="77808" y="92713"/>
                  <a:pt x="75737" y="92713"/>
                </a:cubicBezTo>
                <a:cubicBezTo>
                  <a:pt x="69370" y="92713"/>
                  <a:pt x="62651" y="94886"/>
                  <a:pt x="57335" y="98022"/>
                </a:cubicBezTo>
                <a:cubicBezTo>
                  <a:pt x="54805" y="99549"/>
                  <a:pt x="53194" y="101400"/>
                  <a:pt x="51547" y="101400"/>
                </a:cubicBezTo>
                <a:cubicBezTo>
                  <a:pt x="50535" y="101400"/>
                  <a:pt x="49509" y="100701"/>
                  <a:pt x="48249" y="98797"/>
                </a:cubicBezTo>
                <a:cubicBezTo>
                  <a:pt x="45784" y="95064"/>
                  <a:pt x="50714" y="91401"/>
                  <a:pt x="44516" y="88936"/>
                </a:cubicBezTo>
                <a:cubicBezTo>
                  <a:pt x="43315" y="88504"/>
                  <a:pt x="42235" y="88356"/>
                  <a:pt x="41258" y="88356"/>
                </a:cubicBezTo>
                <a:cubicBezTo>
                  <a:pt x="39146" y="88356"/>
                  <a:pt x="37511" y="89045"/>
                  <a:pt x="36167" y="89045"/>
                </a:cubicBezTo>
                <a:cubicBezTo>
                  <a:pt x="34484" y="89045"/>
                  <a:pt x="33256" y="87963"/>
                  <a:pt x="32119" y="83090"/>
                </a:cubicBezTo>
                <a:cubicBezTo>
                  <a:pt x="30499" y="76046"/>
                  <a:pt x="21765" y="48223"/>
                  <a:pt x="100513" y="2158"/>
                </a:cubicBezTo>
                <a:cubicBezTo>
                  <a:pt x="102708" y="761"/>
                  <a:pt x="102854" y="0"/>
                  <a:pt x="101452" y="0"/>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21" name="Google Shape;521;p70"/>
          <p:cNvSpPr/>
          <p:nvPr/>
        </p:nvSpPr>
        <p:spPr>
          <a:xfrm>
            <a:off x="4746246" y="940667"/>
            <a:ext cx="1184769" cy="447997"/>
          </a:xfrm>
          <a:custGeom>
            <a:avLst/>
            <a:gdLst/>
            <a:ahLst/>
            <a:cxnLst/>
            <a:rect l="l" t="t" r="r" b="b"/>
            <a:pathLst>
              <a:path w="3713" h="1404" extrusionOk="0">
                <a:moveTo>
                  <a:pt x="3479" y="1"/>
                </a:moveTo>
                <a:cubicBezTo>
                  <a:pt x="3100" y="1"/>
                  <a:pt x="2263" y="266"/>
                  <a:pt x="1852" y="467"/>
                </a:cubicBezTo>
                <a:cubicBezTo>
                  <a:pt x="1309" y="729"/>
                  <a:pt x="0" y="1204"/>
                  <a:pt x="59" y="1378"/>
                </a:cubicBezTo>
                <a:cubicBezTo>
                  <a:pt x="65" y="1395"/>
                  <a:pt x="92" y="1403"/>
                  <a:pt x="138" y="1403"/>
                </a:cubicBezTo>
                <a:cubicBezTo>
                  <a:pt x="461" y="1403"/>
                  <a:pt x="1675" y="1022"/>
                  <a:pt x="2472" y="768"/>
                </a:cubicBezTo>
                <a:cubicBezTo>
                  <a:pt x="3383" y="477"/>
                  <a:pt x="3713" y="322"/>
                  <a:pt x="3674" y="80"/>
                </a:cubicBezTo>
                <a:cubicBezTo>
                  <a:pt x="3665" y="24"/>
                  <a:pt x="3593" y="1"/>
                  <a:pt x="3479"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grpSp>
        <p:nvGrpSpPr>
          <p:cNvPr id="522" name="Google Shape;522;p70"/>
          <p:cNvGrpSpPr/>
          <p:nvPr/>
        </p:nvGrpSpPr>
        <p:grpSpPr>
          <a:xfrm>
            <a:off x="6165572" y="596899"/>
            <a:ext cx="1373737" cy="327031"/>
            <a:chOff x="4294800" y="187900"/>
            <a:chExt cx="2283474" cy="543601"/>
          </a:xfrm>
        </p:grpSpPr>
        <p:sp>
          <p:nvSpPr>
            <p:cNvPr id="523" name="Google Shape;523;p70"/>
            <p:cNvSpPr/>
            <p:nvPr/>
          </p:nvSpPr>
          <p:spPr>
            <a:xfrm>
              <a:off x="5560418" y="457542"/>
              <a:ext cx="378709" cy="188491"/>
            </a:xfrm>
            <a:custGeom>
              <a:avLst/>
              <a:gdLst/>
              <a:ahLst/>
              <a:cxnLst/>
              <a:rect l="l" t="t" r="r" b="b"/>
              <a:pathLst>
                <a:path w="1316" h="655" extrusionOk="0">
                  <a:moveTo>
                    <a:pt x="1100" y="0"/>
                  </a:moveTo>
                  <a:cubicBezTo>
                    <a:pt x="999" y="0"/>
                    <a:pt x="641" y="36"/>
                    <a:pt x="203" y="225"/>
                  </a:cubicBezTo>
                  <a:cubicBezTo>
                    <a:pt x="148" y="251"/>
                    <a:pt x="90" y="277"/>
                    <a:pt x="38" y="309"/>
                  </a:cubicBezTo>
                  <a:cubicBezTo>
                    <a:pt x="6" y="326"/>
                    <a:pt x="0" y="364"/>
                    <a:pt x="6" y="405"/>
                  </a:cubicBezTo>
                  <a:cubicBezTo>
                    <a:pt x="12" y="445"/>
                    <a:pt x="20" y="486"/>
                    <a:pt x="29" y="523"/>
                  </a:cubicBezTo>
                  <a:cubicBezTo>
                    <a:pt x="41" y="558"/>
                    <a:pt x="49" y="596"/>
                    <a:pt x="78" y="607"/>
                  </a:cubicBezTo>
                  <a:cubicBezTo>
                    <a:pt x="90" y="613"/>
                    <a:pt x="125" y="622"/>
                    <a:pt x="133" y="625"/>
                  </a:cubicBezTo>
                  <a:cubicBezTo>
                    <a:pt x="177" y="634"/>
                    <a:pt x="220" y="636"/>
                    <a:pt x="264" y="639"/>
                  </a:cubicBezTo>
                  <a:cubicBezTo>
                    <a:pt x="338" y="650"/>
                    <a:pt x="413" y="655"/>
                    <a:pt x="489" y="655"/>
                  </a:cubicBezTo>
                  <a:cubicBezTo>
                    <a:pt x="539" y="655"/>
                    <a:pt x="589" y="653"/>
                    <a:pt x="640" y="648"/>
                  </a:cubicBezTo>
                  <a:cubicBezTo>
                    <a:pt x="692" y="645"/>
                    <a:pt x="747" y="639"/>
                    <a:pt x="802" y="634"/>
                  </a:cubicBezTo>
                  <a:cubicBezTo>
                    <a:pt x="860" y="625"/>
                    <a:pt x="918" y="613"/>
                    <a:pt x="979" y="602"/>
                  </a:cubicBezTo>
                  <a:cubicBezTo>
                    <a:pt x="1037" y="590"/>
                    <a:pt x="1104" y="570"/>
                    <a:pt x="1167" y="552"/>
                  </a:cubicBezTo>
                  <a:cubicBezTo>
                    <a:pt x="1188" y="544"/>
                    <a:pt x="1208" y="538"/>
                    <a:pt x="1228" y="532"/>
                  </a:cubicBezTo>
                  <a:cubicBezTo>
                    <a:pt x="1243" y="509"/>
                    <a:pt x="1315" y="477"/>
                    <a:pt x="1275" y="251"/>
                  </a:cubicBezTo>
                  <a:cubicBezTo>
                    <a:pt x="1231" y="22"/>
                    <a:pt x="1156" y="14"/>
                    <a:pt x="1127" y="2"/>
                  </a:cubicBezTo>
                  <a:cubicBezTo>
                    <a:pt x="1123" y="1"/>
                    <a:pt x="1114" y="0"/>
                    <a:pt x="1100"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24" name="Google Shape;524;p70"/>
            <p:cNvSpPr/>
            <p:nvPr/>
          </p:nvSpPr>
          <p:spPr>
            <a:xfrm>
              <a:off x="5870348" y="458117"/>
              <a:ext cx="68778" cy="151944"/>
            </a:xfrm>
            <a:custGeom>
              <a:avLst/>
              <a:gdLst/>
              <a:ahLst/>
              <a:cxnLst/>
              <a:rect l="l" t="t" r="r" b="b"/>
              <a:pathLst>
                <a:path w="239" h="528" extrusionOk="0">
                  <a:moveTo>
                    <a:pt x="50" y="0"/>
                  </a:moveTo>
                  <a:cubicBezTo>
                    <a:pt x="50" y="0"/>
                    <a:pt x="1" y="52"/>
                    <a:pt x="44" y="290"/>
                  </a:cubicBezTo>
                  <a:cubicBezTo>
                    <a:pt x="79" y="498"/>
                    <a:pt x="151" y="527"/>
                    <a:pt x="151" y="527"/>
                  </a:cubicBezTo>
                  <a:cubicBezTo>
                    <a:pt x="166" y="507"/>
                    <a:pt x="238" y="475"/>
                    <a:pt x="198" y="249"/>
                  </a:cubicBezTo>
                  <a:cubicBezTo>
                    <a:pt x="154" y="20"/>
                    <a:pt x="79" y="12"/>
                    <a:pt x="50"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25" name="Google Shape;525;p70"/>
            <p:cNvSpPr/>
            <p:nvPr/>
          </p:nvSpPr>
          <p:spPr>
            <a:xfrm>
              <a:off x="5887039" y="474520"/>
              <a:ext cx="40288" cy="118850"/>
            </a:xfrm>
            <a:custGeom>
              <a:avLst/>
              <a:gdLst/>
              <a:ahLst/>
              <a:cxnLst/>
              <a:rect l="l" t="t" r="r" b="b"/>
              <a:pathLst>
                <a:path w="140" h="413" extrusionOk="0">
                  <a:moveTo>
                    <a:pt x="38" y="1"/>
                  </a:moveTo>
                  <a:cubicBezTo>
                    <a:pt x="37" y="1"/>
                    <a:pt x="36" y="1"/>
                    <a:pt x="35" y="1"/>
                  </a:cubicBezTo>
                  <a:cubicBezTo>
                    <a:pt x="6" y="4"/>
                    <a:pt x="1" y="99"/>
                    <a:pt x="21" y="215"/>
                  </a:cubicBezTo>
                  <a:cubicBezTo>
                    <a:pt x="41" y="326"/>
                    <a:pt x="80" y="412"/>
                    <a:pt x="106" y="412"/>
                  </a:cubicBezTo>
                  <a:cubicBezTo>
                    <a:pt x="107" y="412"/>
                    <a:pt x="107" y="412"/>
                    <a:pt x="108" y="412"/>
                  </a:cubicBezTo>
                  <a:cubicBezTo>
                    <a:pt x="137" y="407"/>
                    <a:pt x="140" y="311"/>
                    <a:pt x="119" y="198"/>
                  </a:cubicBezTo>
                  <a:cubicBezTo>
                    <a:pt x="100" y="86"/>
                    <a:pt x="64" y="1"/>
                    <a:pt x="38"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26" name="Google Shape;526;p70"/>
            <p:cNvSpPr/>
            <p:nvPr/>
          </p:nvSpPr>
          <p:spPr>
            <a:xfrm>
              <a:off x="4509190" y="187900"/>
              <a:ext cx="2069084" cy="449788"/>
            </a:xfrm>
            <a:custGeom>
              <a:avLst/>
              <a:gdLst/>
              <a:ahLst/>
              <a:cxnLst/>
              <a:rect l="l" t="t" r="r" b="b"/>
              <a:pathLst>
                <a:path w="7190" h="1563" extrusionOk="0">
                  <a:moveTo>
                    <a:pt x="733" y="1"/>
                  </a:moveTo>
                  <a:cubicBezTo>
                    <a:pt x="455" y="12"/>
                    <a:pt x="0" y="253"/>
                    <a:pt x="0" y="253"/>
                  </a:cubicBezTo>
                  <a:lnTo>
                    <a:pt x="21" y="319"/>
                  </a:lnTo>
                  <a:lnTo>
                    <a:pt x="299" y="366"/>
                  </a:lnTo>
                  <a:lnTo>
                    <a:pt x="780" y="1278"/>
                  </a:lnTo>
                  <a:lnTo>
                    <a:pt x="768" y="1284"/>
                  </a:lnTo>
                  <a:cubicBezTo>
                    <a:pt x="751" y="1295"/>
                    <a:pt x="742" y="1319"/>
                    <a:pt x="751" y="1342"/>
                  </a:cubicBezTo>
                  <a:lnTo>
                    <a:pt x="765" y="1371"/>
                  </a:lnTo>
                  <a:cubicBezTo>
                    <a:pt x="1374" y="1548"/>
                    <a:pt x="2245" y="1550"/>
                    <a:pt x="2298" y="1550"/>
                  </a:cubicBezTo>
                  <a:cubicBezTo>
                    <a:pt x="2299" y="1550"/>
                    <a:pt x="2300" y="1550"/>
                    <a:pt x="2300" y="1550"/>
                  </a:cubicBezTo>
                  <a:cubicBezTo>
                    <a:pt x="2300" y="1550"/>
                    <a:pt x="2863" y="1562"/>
                    <a:pt x="3028" y="1562"/>
                  </a:cubicBezTo>
                  <a:cubicBezTo>
                    <a:pt x="3045" y="1562"/>
                    <a:pt x="3057" y="1562"/>
                    <a:pt x="3065" y="1562"/>
                  </a:cubicBezTo>
                  <a:cubicBezTo>
                    <a:pt x="4337" y="1504"/>
                    <a:pt x="4499" y="1420"/>
                    <a:pt x="4858" y="1252"/>
                  </a:cubicBezTo>
                  <a:cubicBezTo>
                    <a:pt x="5116" y="1136"/>
                    <a:pt x="5391" y="1055"/>
                    <a:pt x="5672" y="1011"/>
                  </a:cubicBezTo>
                  <a:cubicBezTo>
                    <a:pt x="6883" y="809"/>
                    <a:pt x="6874" y="722"/>
                    <a:pt x="6923" y="704"/>
                  </a:cubicBezTo>
                  <a:cubicBezTo>
                    <a:pt x="6970" y="687"/>
                    <a:pt x="7190" y="551"/>
                    <a:pt x="7158" y="522"/>
                  </a:cubicBezTo>
                  <a:cubicBezTo>
                    <a:pt x="7077" y="435"/>
                    <a:pt x="6616" y="290"/>
                    <a:pt x="6616" y="290"/>
                  </a:cubicBezTo>
                  <a:cubicBezTo>
                    <a:pt x="6451" y="142"/>
                    <a:pt x="6246" y="105"/>
                    <a:pt x="6076" y="105"/>
                  </a:cubicBezTo>
                  <a:cubicBezTo>
                    <a:pt x="5936" y="105"/>
                    <a:pt x="5820" y="130"/>
                    <a:pt x="5771" y="140"/>
                  </a:cubicBezTo>
                  <a:lnTo>
                    <a:pt x="2683" y="693"/>
                  </a:lnTo>
                  <a:cubicBezTo>
                    <a:pt x="2465" y="733"/>
                    <a:pt x="2005" y="771"/>
                    <a:pt x="1785" y="786"/>
                  </a:cubicBezTo>
                  <a:cubicBezTo>
                    <a:pt x="1738" y="793"/>
                    <a:pt x="1697" y="796"/>
                    <a:pt x="1661" y="796"/>
                  </a:cubicBezTo>
                  <a:cubicBezTo>
                    <a:pt x="1469" y="796"/>
                    <a:pt x="1403" y="708"/>
                    <a:pt x="1373" y="684"/>
                  </a:cubicBezTo>
                  <a:cubicBezTo>
                    <a:pt x="1342" y="652"/>
                    <a:pt x="997" y="270"/>
                    <a:pt x="997" y="270"/>
                  </a:cubicBezTo>
                  <a:cubicBezTo>
                    <a:pt x="974" y="206"/>
                    <a:pt x="948" y="142"/>
                    <a:pt x="916" y="82"/>
                  </a:cubicBezTo>
                  <a:cubicBezTo>
                    <a:pt x="887" y="35"/>
                    <a:pt x="849" y="6"/>
                    <a:pt x="733" y="1"/>
                  </a:cubicBezTo>
                  <a:close/>
                </a:path>
              </a:pathLst>
            </a:custGeom>
            <a:solidFill>
              <a:srgbClr val="F9CD6E"/>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27" name="Google Shape;527;p70"/>
            <p:cNvSpPr/>
            <p:nvPr/>
          </p:nvSpPr>
          <p:spPr>
            <a:xfrm>
              <a:off x="4725018" y="292937"/>
              <a:ext cx="1844909" cy="346478"/>
            </a:xfrm>
            <a:custGeom>
              <a:avLst/>
              <a:gdLst/>
              <a:ahLst/>
              <a:cxnLst/>
              <a:rect l="l" t="t" r="r" b="b"/>
              <a:pathLst>
                <a:path w="6411" h="1204" extrusionOk="0">
                  <a:moveTo>
                    <a:pt x="6069" y="1"/>
                  </a:moveTo>
                  <a:lnTo>
                    <a:pt x="6069" y="1"/>
                  </a:lnTo>
                  <a:cubicBezTo>
                    <a:pt x="6069" y="1"/>
                    <a:pt x="6385" y="145"/>
                    <a:pt x="6362" y="174"/>
                  </a:cubicBezTo>
                  <a:cubicBezTo>
                    <a:pt x="6286" y="215"/>
                    <a:pt x="6052" y="339"/>
                    <a:pt x="5394" y="455"/>
                  </a:cubicBezTo>
                  <a:lnTo>
                    <a:pt x="4398" y="635"/>
                  </a:lnTo>
                  <a:cubicBezTo>
                    <a:pt x="4296" y="652"/>
                    <a:pt x="4152" y="771"/>
                    <a:pt x="3926" y="812"/>
                  </a:cubicBezTo>
                  <a:cubicBezTo>
                    <a:pt x="3703" y="852"/>
                    <a:pt x="2784" y="977"/>
                    <a:pt x="2454" y="1035"/>
                  </a:cubicBezTo>
                  <a:cubicBezTo>
                    <a:pt x="2034" y="1116"/>
                    <a:pt x="1634" y="1095"/>
                    <a:pt x="1041" y="1119"/>
                  </a:cubicBezTo>
                  <a:lnTo>
                    <a:pt x="1" y="980"/>
                  </a:lnTo>
                  <a:lnTo>
                    <a:pt x="1" y="980"/>
                  </a:lnTo>
                  <a:lnTo>
                    <a:pt x="15" y="1011"/>
                  </a:lnTo>
                  <a:cubicBezTo>
                    <a:pt x="644" y="1191"/>
                    <a:pt x="1547" y="1191"/>
                    <a:pt x="1547" y="1191"/>
                  </a:cubicBezTo>
                  <a:cubicBezTo>
                    <a:pt x="1547" y="1191"/>
                    <a:pt x="2112" y="1203"/>
                    <a:pt x="2278" y="1203"/>
                  </a:cubicBezTo>
                  <a:cubicBezTo>
                    <a:pt x="2295" y="1203"/>
                    <a:pt x="2307" y="1203"/>
                    <a:pt x="2315" y="1203"/>
                  </a:cubicBezTo>
                  <a:cubicBezTo>
                    <a:pt x="3587" y="1142"/>
                    <a:pt x="3749" y="1058"/>
                    <a:pt x="4108" y="893"/>
                  </a:cubicBezTo>
                  <a:cubicBezTo>
                    <a:pt x="4366" y="774"/>
                    <a:pt x="4641" y="690"/>
                    <a:pt x="4922" y="646"/>
                  </a:cubicBezTo>
                  <a:cubicBezTo>
                    <a:pt x="6133" y="444"/>
                    <a:pt x="6124" y="357"/>
                    <a:pt x="6173" y="339"/>
                  </a:cubicBezTo>
                  <a:cubicBezTo>
                    <a:pt x="6255" y="299"/>
                    <a:pt x="6333" y="250"/>
                    <a:pt x="6399" y="186"/>
                  </a:cubicBezTo>
                  <a:cubicBezTo>
                    <a:pt x="6405" y="180"/>
                    <a:pt x="6408" y="177"/>
                    <a:pt x="6411" y="169"/>
                  </a:cubicBezTo>
                  <a:lnTo>
                    <a:pt x="6411" y="166"/>
                  </a:lnTo>
                  <a:cubicBezTo>
                    <a:pt x="6411" y="166"/>
                    <a:pt x="6411" y="163"/>
                    <a:pt x="6411" y="163"/>
                  </a:cubicBezTo>
                  <a:cubicBezTo>
                    <a:pt x="6411" y="163"/>
                    <a:pt x="6408" y="163"/>
                    <a:pt x="6408" y="160"/>
                  </a:cubicBezTo>
                  <a:cubicBezTo>
                    <a:pt x="6362" y="113"/>
                    <a:pt x="6202" y="50"/>
                    <a:pt x="6069"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28" name="Google Shape;528;p70"/>
            <p:cNvSpPr/>
            <p:nvPr/>
          </p:nvSpPr>
          <p:spPr>
            <a:xfrm>
              <a:off x="4509190" y="187900"/>
              <a:ext cx="642884" cy="367773"/>
            </a:xfrm>
            <a:custGeom>
              <a:avLst/>
              <a:gdLst/>
              <a:ahLst/>
              <a:cxnLst/>
              <a:rect l="l" t="t" r="r" b="b"/>
              <a:pathLst>
                <a:path w="2234" h="1278" extrusionOk="0">
                  <a:moveTo>
                    <a:pt x="736" y="1"/>
                  </a:moveTo>
                  <a:cubicBezTo>
                    <a:pt x="458" y="12"/>
                    <a:pt x="0" y="253"/>
                    <a:pt x="0" y="253"/>
                  </a:cubicBezTo>
                  <a:lnTo>
                    <a:pt x="21" y="319"/>
                  </a:lnTo>
                  <a:lnTo>
                    <a:pt x="299" y="366"/>
                  </a:lnTo>
                  <a:lnTo>
                    <a:pt x="777" y="1278"/>
                  </a:lnTo>
                  <a:cubicBezTo>
                    <a:pt x="777" y="1278"/>
                    <a:pt x="1637" y="893"/>
                    <a:pt x="2234" y="748"/>
                  </a:cubicBezTo>
                  <a:lnTo>
                    <a:pt x="2234" y="748"/>
                  </a:lnTo>
                  <a:cubicBezTo>
                    <a:pt x="2066" y="765"/>
                    <a:pt x="1895" y="780"/>
                    <a:pt x="1788" y="786"/>
                  </a:cubicBezTo>
                  <a:cubicBezTo>
                    <a:pt x="1741" y="793"/>
                    <a:pt x="1699" y="796"/>
                    <a:pt x="1662" y="796"/>
                  </a:cubicBezTo>
                  <a:cubicBezTo>
                    <a:pt x="1469" y="796"/>
                    <a:pt x="1403" y="708"/>
                    <a:pt x="1373" y="684"/>
                  </a:cubicBezTo>
                  <a:cubicBezTo>
                    <a:pt x="1342" y="652"/>
                    <a:pt x="997" y="270"/>
                    <a:pt x="997" y="270"/>
                  </a:cubicBezTo>
                  <a:cubicBezTo>
                    <a:pt x="974" y="206"/>
                    <a:pt x="948" y="142"/>
                    <a:pt x="916" y="82"/>
                  </a:cubicBezTo>
                  <a:cubicBezTo>
                    <a:pt x="887" y="35"/>
                    <a:pt x="849" y="6"/>
                    <a:pt x="736" y="1"/>
                  </a:cubicBezTo>
                  <a:close/>
                </a:path>
              </a:pathLst>
            </a:custGeom>
            <a:solidFill>
              <a:srgbClr val="F9CD6E"/>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29" name="Google Shape;529;p70"/>
            <p:cNvSpPr/>
            <p:nvPr/>
          </p:nvSpPr>
          <p:spPr>
            <a:xfrm>
              <a:off x="4509190" y="242864"/>
              <a:ext cx="643747" cy="312809"/>
            </a:xfrm>
            <a:custGeom>
              <a:avLst/>
              <a:gdLst/>
              <a:ahLst/>
              <a:cxnLst/>
              <a:rect l="l" t="t" r="r" b="b"/>
              <a:pathLst>
                <a:path w="2237" h="1087" extrusionOk="0">
                  <a:moveTo>
                    <a:pt x="890" y="1"/>
                  </a:moveTo>
                  <a:lnTo>
                    <a:pt x="290" y="111"/>
                  </a:lnTo>
                  <a:lnTo>
                    <a:pt x="50" y="73"/>
                  </a:lnTo>
                  <a:lnTo>
                    <a:pt x="41" y="41"/>
                  </a:lnTo>
                  <a:lnTo>
                    <a:pt x="0" y="59"/>
                  </a:lnTo>
                  <a:lnTo>
                    <a:pt x="21" y="128"/>
                  </a:lnTo>
                  <a:lnTo>
                    <a:pt x="113" y="143"/>
                  </a:lnTo>
                  <a:lnTo>
                    <a:pt x="299" y="175"/>
                  </a:lnTo>
                  <a:lnTo>
                    <a:pt x="345" y="264"/>
                  </a:lnTo>
                  <a:lnTo>
                    <a:pt x="780" y="1087"/>
                  </a:lnTo>
                  <a:cubicBezTo>
                    <a:pt x="780" y="1087"/>
                    <a:pt x="1640" y="702"/>
                    <a:pt x="2237" y="557"/>
                  </a:cubicBezTo>
                  <a:lnTo>
                    <a:pt x="2237" y="557"/>
                  </a:lnTo>
                  <a:cubicBezTo>
                    <a:pt x="2147" y="568"/>
                    <a:pt x="2060" y="574"/>
                    <a:pt x="1982" y="580"/>
                  </a:cubicBezTo>
                  <a:cubicBezTo>
                    <a:pt x="1666" y="679"/>
                    <a:pt x="1330" y="812"/>
                    <a:pt x="1095" y="907"/>
                  </a:cubicBezTo>
                  <a:cubicBezTo>
                    <a:pt x="1055" y="923"/>
                    <a:pt x="1014" y="931"/>
                    <a:pt x="972" y="931"/>
                  </a:cubicBezTo>
                  <a:cubicBezTo>
                    <a:pt x="842" y="931"/>
                    <a:pt x="714" y="854"/>
                    <a:pt x="643" y="719"/>
                  </a:cubicBezTo>
                  <a:lnTo>
                    <a:pt x="455" y="363"/>
                  </a:lnTo>
                  <a:cubicBezTo>
                    <a:pt x="420" y="299"/>
                    <a:pt x="441" y="221"/>
                    <a:pt x="501" y="186"/>
                  </a:cubicBezTo>
                  <a:lnTo>
                    <a:pt x="890"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0" name="Google Shape;530;p70"/>
            <p:cNvSpPr/>
            <p:nvPr/>
          </p:nvSpPr>
          <p:spPr>
            <a:xfrm>
              <a:off x="6253947" y="237109"/>
              <a:ext cx="159426" cy="63022"/>
            </a:xfrm>
            <a:custGeom>
              <a:avLst/>
              <a:gdLst/>
              <a:ahLst/>
              <a:cxnLst/>
              <a:rect l="l" t="t" r="r" b="b"/>
              <a:pathLst>
                <a:path w="554" h="219" extrusionOk="0">
                  <a:moveTo>
                    <a:pt x="362" y="0"/>
                  </a:moveTo>
                  <a:cubicBezTo>
                    <a:pt x="356" y="0"/>
                    <a:pt x="200" y="38"/>
                    <a:pt x="0" y="64"/>
                  </a:cubicBezTo>
                  <a:lnTo>
                    <a:pt x="139" y="206"/>
                  </a:lnTo>
                  <a:cubicBezTo>
                    <a:pt x="146" y="213"/>
                    <a:pt x="157" y="218"/>
                    <a:pt x="168" y="218"/>
                  </a:cubicBezTo>
                  <a:cubicBezTo>
                    <a:pt x="170" y="218"/>
                    <a:pt x="172" y="218"/>
                    <a:pt x="174" y="218"/>
                  </a:cubicBezTo>
                  <a:cubicBezTo>
                    <a:pt x="243" y="209"/>
                    <a:pt x="478" y="171"/>
                    <a:pt x="553" y="119"/>
                  </a:cubicBezTo>
                  <a:cubicBezTo>
                    <a:pt x="498" y="70"/>
                    <a:pt x="432" y="29"/>
                    <a:pt x="362"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1" name="Google Shape;531;p70"/>
            <p:cNvSpPr/>
            <p:nvPr/>
          </p:nvSpPr>
          <p:spPr>
            <a:xfrm>
              <a:off x="5977111" y="328045"/>
              <a:ext cx="71943" cy="67627"/>
            </a:xfrm>
            <a:custGeom>
              <a:avLst/>
              <a:gdLst/>
              <a:ahLst/>
              <a:cxnLst/>
              <a:rect l="l" t="t" r="r" b="b"/>
              <a:pathLst>
                <a:path w="250" h="235" extrusionOk="0">
                  <a:moveTo>
                    <a:pt x="180" y="0"/>
                  </a:moveTo>
                  <a:lnTo>
                    <a:pt x="35" y="26"/>
                  </a:lnTo>
                  <a:cubicBezTo>
                    <a:pt x="15" y="32"/>
                    <a:pt x="0" y="55"/>
                    <a:pt x="9" y="78"/>
                  </a:cubicBezTo>
                  <a:lnTo>
                    <a:pt x="27" y="194"/>
                  </a:lnTo>
                  <a:cubicBezTo>
                    <a:pt x="29" y="217"/>
                    <a:pt x="50" y="235"/>
                    <a:pt x="73" y="235"/>
                  </a:cubicBezTo>
                  <a:lnTo>
                    <a:pt x="215" y="212"/>
                  </a:lnTo>
                  <a:cubicBezTo>
                    <a:pt x="235" y="203"/>
                    <a:pt x="250" y="180"/>
                    <a:pt x="244" y="157"/>
                  </a:cubicBezTo>
                  <a:lnTo>
                    <a:pt x="223" y="41"/>
                  </a:lnTo>
                  <a:cubicBezTo>
                    <a:pt x="221" y="18"/>
                    <a:pt x="203" y="0"/>
                    <a:pt x="180"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2" name="Google Shape;532;p70"/>
            <p:cNvSpPr/>
            <p:nvPr/>
          </p:nvSpPr>
          <p:spPr>
            <a:xfrm>
              <a:off x="6088766" y="285742"/>
              <a:ext cx="77123" cy="139282"/>
            </a:xfrm>
            <a:custGeom>
              <a:avLst/>
              <a:gdLst/>
              <a:ahLst/>
              <a:cxnLst/>
              <a:rect l="l" t="t" r="r" b="b"/>
              <a:pathLst>
                <a:path w="268" h="484" extrusionOk="0">
                  <a:moveTo>
                    <a:pt x="169" y="1"/>
                  </a:moveTo>
                  <a:cubicBezTo>
                    <a:pt x="166" y="1"/>
                    <a:pt x="163" y="1"/>
                    <a:pt x="160" y="2"/>
                  </a:cubicBezTo>
                  <a:lnTo>
                    <a:pt x="30" y="23"/>
                  </a:lnTo>
                  <a:cubicBezTo>
                    <a:pt x="12" y="26"/>
                    <a:pt x="1" y="43"/>
                    <a:pt x="3" y="60"/>
                  </a:cubicBezTo>
                  <a:lnTo>
                    <a:pt x="70" y="457"/>
                  </a:lnTo>
                  <a:cubicBezTo>
                    <a:pt x="73" y="473"/>
                    <a:pt x="87" y="484"/>
                    <a:pt x="102" y="484"/>
                  </a:cubicBezTo>
                  <a:cubicBezTo>
                    <a:pt x="104" y="484"/>
                    <a:pt x="106" y="483"/>
                    <a:pt x="108" y="483"/>
                  </a:cubicBezTo>
                  <a:lnTo>
                    <a:pt x="238" y="463"/>
                  </a:lnTo>
                  <a:cubicBezTo>
                    <a:pt x="256" y="460"/>
                    <a:pt x="267" y="443"/>
                    <a:pt x="267" y="425"/>
                  </a:cubicBezTo>
                  <a:lnTo>
                    <a:pt x="200" y="28"/>
                  </a:lnTo>
                  <a:cubicBezTo>
                    <a:pt x="196" y="12"/>
                    <a:pt x="183" y="1"/>
                    <a:pt x="169"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3" name="Google Shape;533;p70"/>
            <p:cNvSpPr/>
            <p:nvPr/>
          </p:nvSpPr>
          <p:spPr>
            <a:xfrm>
              <a:off x="5160128" y="448621"/>
              <a:ext cx="77986" cy="139857"/>
            </a:xfrm>
            <a:custGeom>
              <a:avLst/>
              <a:gdLst/>
              <a:ahLst/>
              <a:cxnLst/>
              <a:rect l="l" t="t" r="r" b="b"/>
              <a:pathLst>
                <a:path w="271" h="486" extrusionOk="0">
                  <a:moveTo>
                    <a:pt x="165" y="1"/>
                  </a:moveTo>
                  <a:cubicBezTo>
                    <a:pt x="164" y="1"/>
                    <a:pt x="162" y="1"/>
                    <a:pt x="160" y="1"/>
                  </a:cubicBezTo>
                  <a:lnTo>
                    <a:pt x="30" y="24"/>
                  </a:lnTo>
                  <a:cubicBezTo>
                    <a:pt x="12" y="27"/>
                    <a:pt x="1" y="42"/>
                    <a:pt x="4" y="59"/>
                  </a:cubicBezTo>
                  <a:lnTo>
                    <a:pt x="70" y="459"/>
                  </a:lnTo>
                  <a:cubicBezTo>
                    <a:pt x="73" y="474"/>
                    <a:pt x="87" y="485"/>
                    <a:pt x="102" y="485"/>
                  </a:cubicBezTo>
                  <a:cubicBezTo>
                    <a:pt x="104" y="485"/>
                    <a:pt x="106" y="485"/>
                    <a:pt x="108" y="485"/>
                  </a:cubicBezTo>
                  <a:lnTo>
                    <a:pt x="238" y="462"/>
                  </a:lnTo>
                  <a:cubicBezTo>
                    <a:pt x="256" y="459"/>
                    <a:pt x="270" y="444"/>
                    <a:pt x="267" y="427"/>
                  </a:cubicBezTo>
                  <a:lnTo>
                    <a:pt x="201" y="27"/>
                  </a:lnTo>
                  <a:cubicBezTo>
                    <a:pt x="195" y="12"/>
                    <a:pt x="181" y="1"/>
                    <a:pt x="165"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4" name="Google Shape;534;p70"/>
            <p:cNvSpPr/>
            <p:nvPr/>
          </p:nvSpPr>
          <p:spPr>
            <a:xfrm>
              <a:off x="5878693" y="345311"/>
              <a:ext cx="71080" cy="67051"/>
            </a:xfrm>
            <a:custGeom>
              <a:avLst/>
              <a:gdLst/>
              <a:ahLst/>
              <a:cxnLst/>
              <a:rect l="l" t="t" r="r" b="b"/>
              <a:pathLst>
                <a:path w="247" h="233" extrusionOk="0">
                  <a:moveTo>
                    <a:pt x="182" y="1"/>
                  </a:moveTo>
                  <a:cubicBezTo>
                    <a:pt x="181" y="1"/>
                    <a:pt x="179" y="1"/>
                    <a:pt x="177" y="1"/>
                  </a:cubicBezTo>
                  <a:lnTo>
                    <a:pt x="35" y="24"/>
                  </a:lnTo>
                  <a:cubicBezTo>
                    <a:pt x="12" y="30"/>
                    <a:pt x="1" y="53"/>
                    <a:pt x="6" y="76"/>
                  </a:cubicBezTo>
                  <a:lnTo>
                    <a:pt x="27" y="192"/>
                  </a:lnTo>
                  <a:cubicBezTo>
                    <a:pt x="27" y="215"/>
                    <a:pt x="47" y="233"/>
                    <a:pt x="70" y="233"/>
                  </a:cubicBezTo>
                  <a:lnTo>
                    <a:pt x="212" y="210"/>
                  </a:lnTo>
                  <a:cubicBezTo>
                    <a:pt x="235" y="201"/>
                    <a:pt x="247" y="178"/>
                    <a:pt x="241" y="155"/>
                  </a:cubicBezTo>
                  <a:lnTo>
                    <a:pt x="221" y="39"/>
                  </a:lnTo>
                  <a:cubicBezTo>
                    <a:pt x="221" y="17"/>
                    <a:pt x="203" y="1"/>
                    <a:pt x="182"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5" name="Google Shape;535;p70"/>
            <p:cNvSpPr/>
            <p:nvPr/>
          </p:nvSpPr>
          <p:spPr>
            <a:xfrm>
              <a:off x="5779412" y="362002"/>
              <a:ext cx="72231" cy="67051"/>
            </a:xfrm>
            <a:custGeom>
              <a:avLst/>
              <a:gdLst/>
              <a:ahLst/>
              <a:cxnLst/>
              <a:rect l="l" t="t" r="r" b="b"/>
              <a:pathLst>
                <a:path w="251" h="233" extrusionOk="0">
                  <a:moveTo>
                    <a:pt x="185" y="1"/>
                  </a:moveTo>
                  <a:cubicBezTo>
                    <a:pt x="183" y="1"/>
                    <a:pt x="182" y="1"/>
                    <a:pt x="181" y="1"/>
                  </a:cubicBezTo>
                  <a:lnTo>
                    <a:pt x="36" y="24"/>
                  </a:lnTo>
                  <a:cubicBezTo>
                    <a:pt x="15" y="30"/>
                    <a:pt x="1" y="53"/>
                    <a:pt x="10" y="76"/>
                  </a:cubicBezTo>
                  <a:lnTo>
                    <a:pt x="27" y="192"/>
                  </a:lnTo>
                  <a:cubicBezTo>
                    <a:pt x="30" y="215"/>
                    <a:pt x="50" y="233"/>
                    <a:pt x="73" y="233"/>
                  </a:cubicBezTo>
                  <a:lnTo>
                    <a:pt x="215" y="210"/>
                  </a:lnTo>
                  <a:cubicBezTo>
                    <a:pt x="236" y="201"/>
                    <a:pt x="250" y="178"/>
                    <a:pt x="244" y="157"/>
                  </a:cubicBezTo>
                  <a:lnTo>
                    <a:pt x="224" y="42"/>
                  </a:lnTo>
                  <a:cubicBezTo>
                    <a:pt x="221" y="20"/>
                    <a:pt x="206" y="1"/>
                    <a:pt x="185"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6" name="Google Shape;536;p70"/>
            <p:cNvSpPr/>
            <p:nvPr/>
          </p:nvSpPr>
          <p:spPr>
            <a:xfrm>
              <a:off x="5681282" y="378692"/>
              <a:ext cx="71080" cy="67051"/>
            </a:xfrm>
            <a:custGeom>
              <a:avLst/>
              <a:gdLst/>
              <a:ahLst/>
              <a:cxnLst/>
              <a:rect l="l" t="t" r="r" b="b"/>
              <a:pathLst>
                <a:path w="247" h="233" extrusionOk="0">
                  <a:moveTo>
                    <a:pt x="177" y="1"/>
                  </a:moveTo>
                  <a:lnTo>
                    <a:pt x="35" y="24"/>
                  </a:lnTo>
                  <a:cubicBezTo>
                    <a:pt x="12" y="33"/>
                    <a:pt x="0" y="56"/>
                    <a:pt x="6" y="76"/>
                  </a:cubicBezTo>
                  <a:lnTo>
                    <a:pt x="26" y="192"/>
                  </a:lnTo>
                  <a:cubicBezTo>
                    <a:pt x="26" y="214"/>
                    <a:pt x="44" y="233"/>
                    <a:pt x="65" y="233"/>
                  </a:cubicBezTo>
                  <a:cubicBezTo>
                    <a:pt x="67" y="233"/>
                    <a:pt x="68" y="233"/>
                    <a:pt x="70" y="233"/>
                  </a:cubicBezTo>
                  <a:lnTo>
                    <a:pt x="212" y="209"/>
                  </a:lnTo>
                  <a:cubicBezTo>
                    <a:pt x="235" y="201"/>
                    <a:pt x="246" y="178"/>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7" name="Google Shape;537;p70"/>
            <p:cNvSpPr/>
            <p:nvPr/>
          </p:nvSpPr>
          <p:spPr>
            <a:xfrm>
              <a:off x="5582001" y="395383"/>
              <a:ext cx="71943" cy="67914"/>
            </a:xfrm>
            <a:custGeom>
              <a:avLst/>
              <a:gdLst/>
              <a:ahLst/>
              <a:cxnLst/>
              <a:rect l="l" t="t" r="r" b="b"/>
              <a:pathLst>
                <a:path w="250" h="236" extrusionOk="0">
                  <a:moveTo>
                    <a:pt x="180" y="1"/>
                  </a:moveTo>
                  <a:lnTo>
                    <a:pt x="35" y="24"/>
                  </a:lnTo>
                  <a:cubicBezTo>
                    <a:pt x="15" y="33"/>
                    <a:pt x="0" y="56"/>
                    <a:pt x="9" y="79"/>
                  </a:cubicBezTo>
                  <a:lnTo>
                    <a:pt x="26" y="195"/>
                  </a:lnTo>
                  <a:cubicBezTo>
                    <a:pt x="32" y="219"/>
                    <a:pt x="50" y="236"/>
                    <a:pt x="68" y="236"/>
                  </a:cubicBezTo>
                  <a:cubicBezTo>
                    <a:pt x="70" y="236"/>
                    <a:pt x="71" y="236"/>
                    <a:pt x="73" y="235"/>
                  </a:cubicBezTo>
                  <a:lnTo>
                    <a:pt x="215" y="209"/>
                  </a:lnTo>
                  <a:cubicBezTo>
                    <a:pt x="235" y="204"/>
                    <a:pt x="250" y="180"/>
                    <a:pt x="244" y="157"/>
                  </a:cubicBezTo>
                  <a:lnTo>
                    <a:pt x="223" y="41"/>
                  </a:lnTo>
                  <a:cubicBezTo>
                    <a:pt x="221" y="18"/>
                    <a:pt x="203" y="1"/>
                    <a:pt x="180"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8" name="Google Shape;538;p70"/>
            <p:cNvSpPr/>
            <p:nvPr/>
          </p:nvSpPr>
          <p:spPr>
            <a:xfrm>
              <a:off x="5483583" y="412074"/>
              <a:ext cx="71080" cy="67914"/>
            </a:xfrm>
            <a:custGeom>
              <a:avLst/>
              <a:gdLst/>
              <a:ahLst/>
              <a:cxnLst/>
              <a:rect l="l" t="t" r="r" b="b"/>
              <a:pathLst>
                <a:path w="247" h="236" extrusionOk="0">
                  <a:moveTo>
                    <a:pt x="177" y="1"/>
                  </a:moveTo>
                  <a:lnTo>
                    <a:pt x="35" y="24"/>
                  </a:lnTo>
                  <a:cubicBezTo>
                    <a:pt x="12" y="33"/>
                    <a:pt x="1" y="56"/>
                    <a:pt x="6" y="79"/>
                  </a:cubicBezTo>
                  <a:lnTo>
                    <a:pt x="27" y="195"/>
                  </a:lnTo>
                  <a:cubicBezTo>
                    <a:pt x="27" y="218"/>
                    <a:pt x="47" y="235"/>
                    <a:pt x="70" y="235"/>
                  </a:cubicBezTo>
                  <a:lnTo>
                    <a:pt x="212" y="209"/>
                  </a:lnTo>
                  <a:cubicBezTo>
                    <a:pt x="235" y="204"/>
                    <a:pt x="247" y="180"/>
                    <a:pt x="241" y="157"/>
                  </a:cubicBezTo>
                  <a:lnTo>
                    <a:pt x="221" y="41"/>
                  </a:lnTo>
                  <a:cubicBezTo>
                    <a:pt x="221" y="18"/>
                    <a:pt x="200" y="1"/>
                    <a:pt x="177"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9" name="Google Shape;539;p70"/>
            <p:cNvSpPr/>
            <p:nvPr/>
          </p:nvSpPr>
          <p:spPr>
            <a:xfrm>
              <a:off x="5384302" y="428765"/>
              <a:ext cx="71943" cy="67914"/>
            </a:xfrm>
            <a:custGeom>
              <a:avLst/>
              <a:gdLst/>
              <a:ahLst/>
              <a:cxnLst/>
              <a:rect l="l" t="t" r="r" b="b"/>
              <a:pathLst>
                <a:path w="250" h="236" extrusionOk="0">
                  <a:moveTo>
                    <a:pt x="180" y="1"/>
                  </a:moveTo>
                  <a:lnTo>
                    <a:pt x="36" y="27"/>
                  </a:lnTo>
                  <a:cubicBezTo>
                    <a:pt x="15" y="33"/>
                    <a:pt x="1" y="56"/>
                    <a:pt x="10" y="79"/>
                  </a:cubicBezTo>
                  <a:lnTo>
                    <a:pt x="27" y="195"/>
                  </a:lnTo>
                  <a:cubicBezTo>
                    <a:pt x="30" y="218"/>
                    <a:pt x="47" y="235"/>
                    <a:pt x="73" y="235"/>
                  </a:cubicBezTo>
                  <a:lnTo>
                    <a:pt x="215" y="209"/>
                  </a:lnTo>
                  <a:cubicBezTo>
                    <a:pt x="236" y="203"/>
                    <a:pt x="250" y="180"/>
                    <a:pt x="244" y="157"/>
                  </a:cubicBezTo>
                  <a:lnTo>
                    <a:pt x="224" y="41"/>
                  </a:lnTo>
                  <a:cubicBezTo>
                    <a:pt x="221" y="18"/>
                    <a:pt x="204" y="1"/>
                    <a:pt x="180"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0" name="Google Shape;540;p70"/>
            <p:cNvSpPr/>
            <p:nvPr/>
          </p:nvSpPr>
          <p:spPr>
            <a:xfrm>
              <a:off x="5286172" y="444592"/>
              <a:ext cx="71080" cy="67914"/>
            </a:xfrm>
            <a:custGeom>
              <a:avLst/>
              <a:gdLst/>
              <a:ahLst/>
              <a:cxnLst/>
              <a:rect l="l" t="t" r="r" b="b"/>
              <a:pathLst>
                <a:path w="247" h="236" extrusionOk="0">
                  <a:moveTo>
                    <a:pt x="177" y="1"/>
                  </a:moveTo>
                  <a:lnTo>
                    <a:pt x="35" y="27"/>
                  </a:lnTo>
                  <a:cubicBezTo>
                    <a:pt x="12" y="33"/>
                    <a:pt x="0" y="56"/>
                    <a:pt x="6" y="79"/>
                  </a:cubicBezTo>
                  <a:lnTo>
                    <a:pt x="26" y="195"/>
                  </a:lnTo>
                  <a:cubicBezTo>
                    <a:pt x="29" y="219"/>
                    <a:pt x="46" y="236"/>
                    <a:pt x="65" y="236"/>
                  </a:cubicBezTo>
                  <a:cubicBezTo>
                    <a:pt x="67" y="236"/>
                    <a:pt x="68" y="236"/>
                    <a:pt x="70" y="235"/>
                  </a:cubicBezTo>
                  <a:lnTo>
                    <a:pt x="212" y="209"/>
                  </a:lnTo>
                  <a:cubicBezTo>
                    <a:pt x="235" y="203"/>
                    <a:pt x="246" y="180"/>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1" name="Google Shape;541;p70"/>
            <p:cNvSpPr/>
            <p:nvPr/>
          </p:nvSpPr>
          <p:spPr>
            <a:xfrm>
              <a:off x="5470346" y="542434"/>
              <a:ext cx="378709" cy="189067"/>
            </a:xfrm>
            <a:custGeom>
              <a:avLst/>
              <a:gdLst/>
              <a:ahLst/>
              <a:cxnLst/>
              <a:rect l="l" t="t" r="r" b="b"/>
              <a:pathLst>
                <a:path w="1316" h="657" extrusionOk="0">
                  <a:moveTo>
                    <a:pt x="1103" y="1"/>
                  </a:moveTo>
                  <a:cubicBezTo>
                    <a:pt x="1004" y="1"/>
                    <a:pt x="645" y="38"/>
                    <a:pt x="203" y="226"/>
                  </a:cubicBezTo>
                  <a:cubicBezTo>
                    <a:pt x="148" y="252"/>
                    <a:pt x="93" y="278"/>
                    <a:pt x="38" y="310"/>
                  </a:cubicBezTo>
                  <a:cubicBezTo>
                    <a:pt x="6" y="327"/>
                    <a:pt x="0" y="365"/>
                    <a:pt x="6" y="405"/>
                  </a:cubicBezTo>
                  <a:cubicBezTo>
                    <a:pt x="12" y="446"/>
                    <a:pt x="21" y="486"/>
                    <a:pt x="32" y="524"/>
                  </a:cubicBezTo>
                  <a:cubicBezTo>
                    <a:pt x="41" y="559"/>
                    <a:pt x="49" y="596"/>
                    <a:pt x="81" y="608"/>
                  </a:cubicBezTo>
                  <a:cubicBezTo>
                    <a:pt x="90" y="614"/>
                    <a:pt x="125" y="622"/>
                    <a:pt x="136" y="625"/>
                  </a:cubicBezTo>
                  <a:cubicBezTo>
                    <a:pt x="177" y="634"/>
                    <a:pt x="220" y="637"/>
                    <a:pt x="264" y="640"/>
                  </a:cubicBezTo>
                  <a:cubicBezTo>
                    <a:pt x="344" y="651"/>
                    <a:pt x="425" y="656"/>
                    <a:pt x="505" y="656"/>
                  </a:cubicBezTo>
                  <a:cubicBezTo>
                    <a:pt x="551" y="656"/>
                    <a:pt x="596" y="655"/>
                    <a:pt x="640" y="651"/>
                  </a:cubicBezTo>
                  <a:cubicBezTo>
                    <a:pt x="695" y="646"/>
                    <a:pt x="750" y="640"/>
                    <a:pt x="803" y="634"/>
                  </a:cubicBezTo>
                  <a:cubicBezTo>
                    <a:pt x="861" y="625"/>
                    <a:pt x="921" y="614"/>
                    <a:pt x="979" y="602"/>
                  </a:cubicBezTo>
                  <a:cubicBezTo>
                    <a:pt x="1037" y="591"/>
                    <a:pt x="1104" y="570"/>
                    <a:pt x="1168" y="553"/>
                  </a:cubicBezTo>
                  <a:cubicBezTo>
                    <a:pt x="1188" y="544"/>
                    <a:pt x="1208" y="538"/>
                    <a:pt x="1228" y="533"/>
                  </a:cubicBezTo>
                  <a:cubicBezTo>
                    <a:pt x="1243" y="509"/>
                    <a:pt x="1315" y="478"/>
                    <a:pt x="1275" y="252"/>
                  </a:cubicBezTo>
                  <a:cubicBezTo>
                    <a:pt x="1234" y="23"/>
                    <a:pt x="1159" y="14"/>
                    <a:pt x="1127" y="3"/>
                  </a:cubicBezTo>
                  <a:cubicBezTo>
                    <a:pt x="1123" y="2"/>
                    <a:pt x="1115" y="1"/>
                    <a:pt x="11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2" name="Google Shape;542;p70"/>
            <p:cNvSpPr/>
            <p:nvPr/>
          </p:nvSpPr>
          <p:spPr>
            <a:xfrm>
              <a:off x="5780275" y="543010"/>
              <a:ext cx="68778" cy="151944"/>
            </a:xfrm>
            <a:custGeom>
              <a:avLst/>
              <a:gdLst/>
              <a:ahLst/>
              <a:cxnLst/>
              <a:rect l="l" t="t" r="r" b="b"/>
              <a:pathLst>
                <a:path w="239" h="528" extrusionOk="0">
                  <a:moveTo>
                    <a:pt x="50" y="1"/>
                  </a:moveTo>
                  <a:cubicBezTo>
                    <a:pt x="50" y="1"/>
                    <a:pt x="1" y="53"/>
                    <a:pt x="44" y="290"/>
                  </a:cubicBezTo>
                  <a:cubicBezTo>
                    <a:pt x="82" y="499"/>
                    <a:pt x="151" y="528"/>
                    <a:pt x="151" y="528"/>
                  </a:cubicBezTo>
                  <a:cubicBezTo>
                    <a:pt x="166" y="507"/>
                    <a:pt x="238" y="476"/>
                    <a:pt x="198" y="250"/>
                  </a:cubicBezTo>
                  <a:cubicBezTo>
                    <a:pt x="157" y="21"/>
                    <a:pt x="82" y="12"/>
                    <a:pt x="50"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3" name="Google Shape;543;p70"/>
            <p:cNvSpPr/>
            <p:nvPr/>
          </p:nvSpPr>
          <p:spPr>
            <a:xfrm>
              <a:off x="5797830" y="558837"/>
              <a:ext cx="40288" cy="118850"/>
            </a:xfrm>
            <a:custGeom>
              <a:avLst/>
              <a:gdLst/>
              <a:ahLst/>
              <a:cxnLst/>
              <a:rect l="l" t="t" r="r" b="b"/>
              <a:pathLst>
                <a:path w="140" h="413" extrusionOk="0">
                  <a:moveTo>
                    <a:pt x="34" y="0"/>
                  </a:moveTo>
                  <a:cubicBezTo>
                    <a:pt x="33" y="0"/>
                    <a:pt x="33" y="1"/>
                    <a:pt x="33" y="1"/>
                  </a:cubicBezTo>
                  <a:cubicBezTo>
                    <a:pt x="6" y="6"/>
                    <a:pt x="1" y="102"/>
                    <a:pt x="21" y="215"/>
                  </a:cubicBezTo>
                  <a:cubicBezTo>
                    <a:pt x="41" y="324"/>
                    <a:pt x="77" y="412"/>
                    <a:pt x="105" y="412"/>
                  </a:cubicBezTo>
                  <a:cubicBezTo>
                    <a:pt x="106" y="412"/>
                    <a:pt x="107" y="412"/>
                    <a:pt x="108" y="412"/>
                  </a:cubicBezTo>
                  <a:cubicBezTo>
                    <a:pt x="134" y="409"/>
                    <a:pt x="140" y="311"/>
                    <a:pt x="119" y="198"/>
                  </a:cubicBezTo>
                  <a:cubicBezTo>
                    <a:pt x="99" y="86"/>
                    <a:pt x="60" y="0"/>
                    <a:pt x="34" y="0"/>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4" name="Google Shape;544;p70"/>
            <p:cNvSpPr/>
            <p:nvPr/>
          </p:nvSpPr>
          <p:spPr>
            <a:xfrm>
              <a:off x="4732500" y="460419"/>
              <a:ext cx="1126629" cy="237125"/>
            </a:xfrm>
            <a:custGeom>
              <a:avLst/>
              <a:gdLst/>
              <a:ahLst/>
              <a:cxnLst/>
              <a:rect l="l" t="t" r="r" b="b"/>
              <a:pathLst>
                <a:path w="3915" h="824" extrusionOk="0">
                  <a:moveTo>
                    <a:pt x="3634" y="0"/>
                  </a:moveTo>
                  <a:cubicBezTo>
                    <a:pt x="3392" y="0"/>
                    <a:pt x="3071" y="88"/>
                    <a:pt x="2747" y="230"/>
                  </a:cubicBezTo>
                  <a:cubicBezTo>
                    <a:pt x="2405" y="377"/>
                    <a:pt x="1" y="763"/>
                    <a:pt x="1" y="763"/>
                  </a:cubicBezTo>
                  <a:cubicBezTo>
                    <a:pt x="76" y="821"/>
                    <a:pt x="105" y="823"/>
                    <a:pt x="105" y="823"/>
                  </a:cubicBezTo>
                  <a:cubicBezTo>
                    <a:pt x="105" y="823"/>
                    <a:pt x="2921" y="592"/>
                    <a:pt x="3485" y="398"/>
                  </a:cubicBezTo>
                  <a:cubicBezTo>
                    <a:pt x="3485" y="398"/>
                    <a:pt x="3804" y="322"/>
                    <a:pt x="3856" y="253"/>
                  </a:cubicBezTo>
                  <a:cubicBezTo>
                    <a:pt x="3911" y="180"/>
                    <a:pt x="3914" y="9"/>
                    <a:pt x="3668" y="1"/>
                  </a:cubicBezTo>
                  <a:cubicBezTo>
                    <a:pt x="3657" y="0"/>
                    <a:pt x="3646" y="0"/>
                    <a:pt x="3634"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5" name="Google Shape;545;p70"/>
            <p:cNvSpPr/>
            <p:nvPr/>
          </p:nvSpPr>
          <p:spPr>
            <a:xfrm>
              <a:off x="4733363" y="473945"/>
              <a:ext cx="1123176" cy="223599"/>
            </a:xfrm>
            <a:custGeom>
              <a:avLst/>
              <a:gdLst/>
              <a:ahLst/>
              <a:cxnLst/>
              <a:rect l="l" t="t" r="r" b="b"/>
              <a:pathLst>
                <a:path w="3903" h="777" extrusionOk="0">
                  <a:moveTo>
                    <a:pt x="3827" y="0"/>
                  </a:moveTo>
                  <a:lnTo>
                    <a:pt x="3827" y="0"/>
                  </a:lnTo>
                  <a:cubicBezTo>
                    <a:pt x="3836" y="41"/>
                    <a:pt x="3824" y="84"/>
                    <a:pt x="3801" y="119"/>
                  </a:cubicBezTo>
                  <a:cubicBezTo>
                    <a:pt x="3746" y="191"/>
                    <a:pt x="3430" y="264"/>
                    <a:pt x="3430" y="264"/>
                  </a:cubicBezTo>
                  <a:cubicBezTo>
                    <a:pt x="2947" y="432"/>
                    <a:pt x="823" y="626"/>
                    <a:pt x="212" y="678"/>
                  </a:cubicBezTo>
                  <a:lnTo>
                    <a:pt x="1" y="716"/>
                  </a:lnTo>
                  <a:cubicBezTo>
                    <a:pt x="73" y="774"/>
                    <a:pt x="102" y="776"/>
                    <a:pt x="102" y="776"/>
                  </a:cubicBezTo>
                  <a:cubicBezTo>
                    <a:pt x="102" y="776"/>
                    <a:pt x="2918" y="545"/>
                    <a:pt x="3482" y="351"/>
                  </a:cubicBezTo>
                  <a:cubicBezTo>
                    <a:pt x="3482" y="351"/>
                    <a:pt x="3801" y="275"/>
                    <a:pt x="3853" y="206"/>
                  </a:cubicBezTo>
                  <a:cubicBezTo>
                    <a:pt x="3902" y="142"/>
                    <a:pt x="3891" y="49"/>
                    <a:pt x="3827"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6" name="Google Shape;546;p70"/>
            <p:cNvSpPr/>
            <p:nvPr/>
          </p:nvSpPr>
          <p:spPr>
            <a:xfrm>
              <a:off x="4294800" y="226461"/>
              <a:ext cx="482307" cy="83454"/>
            </a:xfrm>
            <a:custGeom>
              <a:avLst/>
              <a:gdLst/>
              <a:ahLst/>
              <a:cxnLst/>
              <a:rect l="l" t="t" r="r" b="b"/>
              <a:pathLst>
                <a:path w="1676" h="290" extrusionOk="0">
                  <a:moveTo>
                    <a:pt x="1503" y="1"/>
                  </a:moveTo>
                  <a:cubicBezTo>
                    <a:pt x="1288" y="1"/>
                    <a:pt x="865" y="63"/>
                    <a:pt x="771" y="84"/>
                  </a:cubicBezTo>
                  <a:lnTo>
                    <a:pt x="7" y="243"/>
                  </a:lnTo>
                  <a:cubicBezTo>
                    <a:pt x="1" y="243"/>
                    <a:pt x="4" y="260"/>
                    <a:pt x="10" y="263"/>
                  </a:cubicBezTo>
                  <a:lnTo>
                    <a:pt x="44" y="278"/>
                  </a:lnTo>
                  <a:cubicBezTo>
                    <a:pt x="70" y="287"/>
                    <a:pt x="97" y="289"/>
                    <a:pt x="123" y="289"/>
                  </a:cubicBezTo>
                  <a:cubicBezTo>
                    <a:pt x="334" y="278"/>
                    <a:pt x="1328" y="211"/>
                    <a:pt x="1577" y="75"/>
                  </a:cubicBezTo>
                  <a:cubicBezTo>
                    <a:pt x="1675" y="20"/>
                    <a:pt x="1621" y="1"/>
                    <a:pt x="1503"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7" name="Google Shape;547;p70"/>
            <p:cNvSpPr/>
            <p:nvPr/>
          </p:nvSpPr>
          <p:spPr>
            <a:xfrm>
              <a:off x="4294800" y="227900"/>
              <a:ext cx="473098" cy="82878"/>
            </a:xfrm>
            <a:custGeom>
              <a:avLst/>
              <a:gdLst/>
              <a:ahLst/>
              <a:cxnLst/>
              <a:rect l="l" t="t" r="r" b="b"/>
              <a:pathLst>
                <a:path w="1644" h="288" extrusionOk="0">
                  <a:moveTo>
                    <a:pt x="1594" y="1"/>
                  </a:moveTo>
                  <a:lnTo>
                    <a:pt x="1594" y="1"/>
                  </a:lnTo>
                  <a:cubicBezTo>
                    <a:pt x="1585" y="6"/>
                    <a:pt x="1574" y="15"/>
                    <a:pt x="1565" y="18"/>
                  </a:cubicBezTo>
                  <a:cubicBezTo>
                    <a:pt x="1316" y="157"/>
                    <a:pt x="322" y="224"/>
                    <a:pt x="114" y="235"/>
                  </a:cubicBezTo>
                  <a:cubicBezTo>
                    <a:pt x="108" y="236"/>
                    <a:pt x="103" y="236"/>
                    <a:pt x="97" y="236"/>
                  </a:cubicBezTo>
                  <a:cubicBezTo>
                    <a:pt x="81" y="236"/>
                    <a:pt x="65" y="234"/>
                    <a:pt x="50" y="229"/>
                  </a:cubicBezTo>
                  <a:lnTo>
                    <a:pt x="7" y="238"/>
                  </a:lnTo>
                  <a:cubicBezTo>
                    <a:pt x="1" y="238"/>
                    <a:pt x="4" y="258"/>
                    <a:pt x="10" y="261"/>
                  </a:cubicBezTo>
                  <a:lnTo>
                    <a:pt x="44" y="273"/>
                  </a:lnTo>
                  <a:cubicBezTo>
                    <a:pt x="70" y="282"/>
                    <a:pt x="97" y="287"/>
                    <a:pt x="125" y="287"/>
                  </a:cubicBezTo>
                  <a:cubicBezTo>
                    <a:pt x="334" y="273"/>
                    <a:pt x="1328" y="209"/>
                    <a:pt x="1577" y="70"/>
                  </a:cubicBezTo>
                  <a:cubicBezTo>
                    <a:pt x="1643" y="32"/>
                    <a:pt x="1638" y="9"/>
                    <a:pt x="1594"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8" name="Google Shape;548;p70"/>
            <p:cNvSpPr/>
            <p:nvPr/>
          </p:nvSpPr>
          <p:spPr>
            <a:xfrm>
              <a:off x="4434081" y="506463"/>
              <a:ext cx="368637" cy="200290"/>
            </a:xfrm>
            <a:custGeom>
              <a:avLst/>
              <a:gdLst/>
              <a:ahLst/>
              <a:cxnLst/>
              <a:rect l="l" t="t" r="r" b="b"/>
              <a:pathLst>
                <a:path w="1281" h="696" extrusionOk="0">
                  <a:moveTo>
                    <a:pt x="140" y="0"/>
                  </a:moveTo>
                  <a:lnTo>
                    <a:pt x="1" y="26"/>
                  </a:lnTo>
                  <a:lnTo>
                    <a:pt x="658" y="617"/>
                  </a:lnTo>
                  <a:cubicBezTo>
                    <a:pt x="710" y="666"/>
                    <a:pt x="783" y="695"/>
                    <a:pt x="858" y="695"/>
                  </a:cubicBezTo>
                  <a:cubicBezTo>
                    <a:pt x="1000" y="692"/>
                    <a:pt x="1142" y="678"/>
                    <a:pt x="1281" y="652"/>
                  </a:cubicBezTo>
                  <a:cubicBezTo>
                    <a:pt x="1281" y="652"/>
                    <a:pt x="1174" y="649"/>
                    <a:pt x="829" y="426"/>
                  </a:cubicBezTo>
                  <a:cubicBezTo>
                    <a:pt x="482" y="200"/>
                    <a:pt x="140" y="0"/>
                    <a:pt x="140"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9" name="Google Shape;549;p70"/>
            <p:cNvSpPr/>
            <p:nvPr/>
          </p:nvSpPr>
          <p:spPr>
            <a:xfrm>
              <a:off x="4698255" y="332073"/>
              <a:ext cx="127195" cy="127771"/>
            </a:xfrm>
            <a:custGeom>
              <a:avLst/>
              <a:gdLst/>
              <a:ahLst/>
              <a:cxnLst/>
              <a:rect l="l" t="t" r="r" b="b"/>
              <a:pathLst>
                <a:path w="442" h="444" extrusionOk="0">
                  <a:moveTo>
                    <a:pt x="125" y="1"/>
                  </a:moveTo>
                  <a:lnTo>
                    <a:pt x="149" y="169"/>
                  </a:lnTo>
                  <a:lnTo>
                    <a:pt x="1" y="250"/>
                  </a:lnTo>
                  <a:lnTo>
                    <a:pt x="166" y="279"/>
                  </a:lnTo>
                  <a:lnTo>
                    <a:pt x="195" y="444"/>
                  </a:lnTo>
                  <a:lnTo>
                    <a:pt x="276" y="296"/>
                  </a:lnTo>
                  <a:lnTo>
                    <a:pt x="441" y="316"/>
                  </a:lnTo>
                  <a:lnTo>
                    <a:pt x="325" y="198"/>
                  </a:lnTo>
                  <a:lnTo>
                    <a:pt x="398" y="44"/>
                  </a:lnTo>
                  <a:lnTo>
                    <a:pt x="247" y="117"/>
                  </a:lnTo>
                  <a:lnTo>
                    <a:pt x="125"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Tree>
    <p:extLst>
      <p:ext uri="{BB962C8B-B14F-4D97-AF65-F5344CB8AC3E}">
        <p14:creationId xmlns:p14="http://schemas.microsoft.com/office/powerpoint/2010/main" val="24517440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550"/>
        <p:cNvGrpSpPr/>
        <p:nvPr/>
      </p:nvGrpSpPr>
      <p:grpSpPr>
        <a:xfrm>
          <a:off x="0" y="0"/>
          <a:ext cx="0" cy="0"/>
          <a:chOff x="0" y="0"/>
          <a:chExt cx="0" cy="0"/>
        </a:xfrm>
      </p:grpSpPr>
      <p:sp>
        <p:nvSpPr>
          <p:cNvPr id="551" name="Google Shape;551;p71"/>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52" name="Google Shape;552;p71"/>
          <p:cNvSpPr/>
          <p:nvPr/>
        </p:nvSpPr>
        <p:spPr>
          <a:xfrm>
            <a:off x="7585134" y="3348182"/>
            <a:ext cx="3165519" cy="3044521"/>
          </a:xfrm>
          <a:custGeom>
            <a:avLst/>
            <a:gdLst/>
            <a:ahLst/>
            <a:cxnLst/>
            <a:rect l="l" t="t" r="r" b="b"/>
            <a:pathLst>
              <a:path w="18331" h="17631" extrusionOk="0">
                <a:moveTo>
                  <a:pt x="9510" y="0"/>
                </a:moveTo>
                <a:cubicBezTo>
                  <a:pt x="5943" y="0"/>
                  <a:pt x="2734" y="2142"/>
                  <a:pt x="1368" y="5438"/>
                </a:cubicBezTo>
                <a:cubicBezTo>
                  <a:pt x="1" y="8733"/>
                  <a:pt x="757" y="12523"/>
                  <a:pt x="3277" y="15044"/>
                </a:cubicBezTo>
                <a:cubicBezTo>
                  <a:pt x="4963" y="16736"/>
                  <a:pt x="7218" y="17631"/>
                  <a:pt x="9513" y="17631"/>
                </a:cubicBezTo>
                <a:cubicBezTo>
                  <a:pt x="10648" y="17631"/>
                  <a:pt x="11792" y="17412"/>
                  <a:pt x="12883" y="16963"/>
                </a:cubicBezTo>
                <a:cubicBezTo>
                  <a:pt x="16179" y="15596"/>
                  <a:pt x="18330" y="12378"/>
                  <a:pt x="18330" y="8811"/>
                </a:cubicBezTo>
                <a:cubicBezTo>
                  <a:pt x="18330" y="3945"/>
                  <a:pt x="14376" y="0"/>
                  <a:pt x="9510" y="0"/>
                </a:cubicBezTo>
                <a:close/>
              </a:path>
            </a:pathLst>
          </a:custGeom>
          <a:solidFill>
            <a:srgbClr val="F5A700"/>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53" name="Google Shape;553;p71"/>
          <p:cNvSpPr/>
          <p:nvPr/>
        </p:nvSpPr>
        <p:spPr>
          <a:xfrm>
            <a:off x="7585119" y="2991334"/>
            <a:ext cx="4606884" cy="3758233"/>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54" name="Google Shape;554;p71"/>
          <p:cNvSpPr txBox="1">
            <a:spLocks noGrp="1"/>
          </p:cNvSpPr>
          <p:nvPr>
            <p:ph type="ctrTitle"/>
          </p:nvPr>
        </p:nvSpPr>
        <p:spPr>
          <a:xfrm>
            <a:off x="968000" y="677333"/>
            <a:ext cx="5128000" cy="1404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5200"/>
              <a:buNone/>
              <a:defRPr sz="5333" b="0">
                <a:solidFill>
                  <a:schemeClr val="lt1"/>
                </a:solidFill>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555" name="Google Shape;555;p71"/>
          <p:cNvSpPr txBox="1">
            <a:spLocks noGrp="1"/>
          </p:cNvSpPr>
          <p:nvPr>
            <p:ph type="subTitle" idx="1"/>
          </p:nvPr>
        </p:nvSpPr>
        <p:spPr>
          <a:xfrm>
            <a:off x="968000" y="2114967"/>
            <a:ext cx="5128000" cy="1404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800"/>
              <a:buNone/>
              <a:defRPr>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556" name="Google Shape;556;p71"/>
          <p:cNvSpPr txBox="1"/>
          <p:nvPr/>
        </p:nvSpPr>
        <p:spPr>
          <a:xfrm>
            <a:off x="1605600" y="4289317"/>
            <a:ext cx="4490400" cy="936400"/>
          </a:xfrm>
          <a:prstGeom prst="rect">
            <a:avLst/>
          </a:prstGeom>
          <a:noFill/>
          <a:ln>
            <a:noFill/>
          </a:ln>
        </p:spPr>
        <p:txBody>
          <a:bodyPr spcFirstLastPara="1" wrap="square" lIns="121900" tIns="121900" rIns="121900" bIns="121900" anchor="t" anchorCtr="0">
            <a:noAutofit/>
          </a:bodyPr>
          <a:lstStyle/>
          <a:p>
            <a:pPr algn="r">
              <a:buClr>
                <a:srgbClr val="FFF6E9"/>
              </a:buClr>
              <a:buSzPts val="1600"/>
            </a:pPr>
            <a:r>
              <a:rPr lang="en-US" sz="1600">
                <a:solidFill>
                  <a:srgbClr val="FFF6E9"/>
                </a:solidFill>
              </a:rPr>
              <a:t>CREDITS: This presentation template was created by </a:t>
            </a:r>
            <a:r>
              <a:rPr lang="en-US" sz="1600">
                <a:solidFill>
                  <a:srgbClr val="FFF6E9"/>
                </a:solidFill>
                <a:uFill>
                  <a:noFill/>
                </a:uFill>
                <a:hlinkClick r:id="rId2">
                  <a:extLst>
                    <a:ext uri="{A12FA001-AC4F-418D-AE19-62706E023703}">
                      <ahyp:hlinkClr xmlns:ahyp="http://schemas.microsoft.com/office/drawing/2018/hyperlinkcolor" val="tx"/>
                    </a:ext>
                  </a:extLst>
                </a:hlinkClick>
              </a:rPr>
              <a:t>Slidesgo</a:t>
            </a:r>
            <a:r>
              <a:rPr lang="en-US" sz="1600">
                <a:solidFill>
                  <a:srgbClr val="FFF6E9"/>
                </a:solidFill>
              </a:rPr>
              <a:t>, including icons by </a:t>
            </a:r>
            <a:r>
              <a:rPr lang="en-US" sz="1600">
                <a:solidFill>
                  <a:srgbClr val="FFF6E9"/>
                </a:solidFill>
                <a:uFill>
                  <a:noFill/>
                </a:uFill>
                <a:hlinkClick r:id="rId3">
                  <a:extLst>
                    <a:ext uri="{A12FA001-AC4F-418D-AE19-62706E023703}">
                      <ahyp:hlinkClr xmlns:ahyp="http://schemas.microsoft.com/office/drawing/2018/hyperlinkcolor" val="tx"/>
                    </a:ext>
                  </a:extLst>
                </a:hlinkClick>
              </a:rPr>
              <a:t>Flaticon</a:t>
            </a:r>
            <a:r>
              <a:rPr lang="en-US" sz="1600">
                <a:solidFill>
                  <a:srgbClr val="FFF6E9"/>
                </a:solidFill>
              </a:rPr>
              <a:t>, and infographics &amp; images by </a:t>
            </a:r>
            <a:r>
              <a:rPr lang="en-US" sz="1600">
                <a:solidFill>
                  <a:srgbClr val="FFF6E9"/>
                </a:solidFill>
                <a:uFill>
                  <a:noFill/>
                </a:uFill>
                <a:hlinkClick r:id="rId4">
                  <a:extLst>
                    <a:ext uri="{A12FA001-AC4F-418D-AE19-62706E023703}">
                      <ahyp:hlinkClr xmlns:ahyp="http://schemas.microsoft.com/office/drawing/2018/hyperlinkcolor" val="tx"/>
                    </a:ext>
                  </a:extLst>
                </a:hlinkClick>
              </a:rPr>
              <a:t>Freepik</a:t>
            </a:r>
            <a:r>
              <a:rPr lang="en-US" sz="1600">
                <a:solidFill>
                  <a:srgbClr val="FFF6E9"/>
                </a:solidFill>
              </a:rPr>
              <a:t> </a:t>
            </a:r>
            <a:endParaRPr sz="1600">
              <a:solidFill>
                <a:srgbClr val="FFF6E9"/>
              </a:solidFill>
            </a:endParaRPr>
          </a:p>
          <a:p>
            <a:pPr algn="r">
              <a:spcBef>
                <a:spcPts val="2133"/>
              </a:spcBef>
              <a:spcAft>
                <a:spcPts val="2133"/>
              </a:spcAft>
              <a:buClr>
                <a:srgbClr val="3B3232"/>
              </a:buClr>
              <a:buSzPts val="1600"/>
            </a:pPr>
            <a:endParaRPr sz="1600" u="sng">
              <a:solidFill>
                <a:srgbClr val="FFF6E9"/>
              </a:solidFill>
            </a:endParaRPr>
          </a:p>
        </p:txBody>
      </p:sp>
    </p:spTree>
    <p:extLst>
      <p:ext uri="{BB962C8B-B14F-4D97-AF65-F5344CB8AC3E}">
        <p14:creationId xmlns:p14="http://schemas.microsoft.com/office/powerpoint/2010/main" val="32304624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557"/>
        <p:cNvGrpSpPr/>
        <p:nvPr/>
      </p:nvGrpSpPr>
      <p:grpSpPr>
        <a:xfrm>
          <a:off x="0" y="0"/>
          <a:ext cx="0" cy="0"/>
          <a:chOff x="0" y="0"/>
          <a:chExt cx="0" cy="0"/>
        </a:xfrm>
      </p:grpSpPr>
      <p:sp>
        <p:nvSpPr>
          <p:cNvPr id="558" name="Google Shape;558;p72"/>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59" name="Google Shape;559;p72"/>
          <p:cNvSpPr/>
          <p:nvPr/>
        </p:nvSpPr>
        <p:spPr>
          <a:xfrm>
            <a:off x="310334" y="1604751"/>
            <a:ext cx="5310687" cy="7967751"/>
          </a:xfrm>
          <a:custGeom>
            <a:avLst/>
            <a:gdLst/>
            <a:ahLst/>
            <a:cxnLst/>
            <a:rect l="l" t="t" r="r" b="b"/>
            <a:pathLst>
              <a:path w="138902" h="208398" extrusionOk="0">
                <a:moveTo>
                  <a:pt x="101452" y="0"/>
                </a:moveTo>
                <a:cubicBezTo>
                  <a:pt x="100874" y="0"/>
                  <a:pt x="100033" y="129"/>
                  <a:pt x="98964" y="397"/>
                </a:cubicBezTo>
                <a:cubicBezTo>
                  <a:pt x="94949" y="1383"/>
                  <a:pt x="78114" y="6877"/>
                  <a:pt x="65647" y="11948"/>
                </a:cubicBezTo>
                <a:cubicBezTo>
                  <a:pt x="41980" y="21739"/>
                  <a:pt x="19863" y="34981"/>
                  <a:pt x="0" y="51252"/>
                </a:cubicBezTo>
                <a:lnTo>
                  <a:pt x="0" y="208397"/>
                </a:lnTo>
                <a:lnTo>
                  <a:pt x="138901" y="208397"/>
                </a:lnTo>
                <a:lnTo>
                  <a:pt x="138901" y="134368"/>
                </a:lnTo>
                <a:lnTo>
                  <a:pt x="138831" y="134368"/>
                </a:lnTo>
                <a:cubicBezTo>
                  <a:pt x="131527" y="132474"/>
                  <a:pt x="127132" y="116284"/>
                  <a:pt x="118367" y="116284"/>
                </a:cubicBezTo>
                <a:cubicBezTo>
                  <a:pt x="115722" y="116284"/>
                  <a:pt x="112678" y="117759"/>
                  <a:pt x="109036" y="121548"/>
                </a:cubicBezTo>
                <a:cubicBezTo>
                  <a:pt x="108226" y="118026"/>
                  <a:pt x="105549" y="116371"/>
                  <a:pt x="102714" y="116371"/>
                </a:cubicBezTo>
                <a:cubicBezTo>
                  <a:pt x="99879" y="116371"/>
                  <a:pt x="96886" y="118026"/>
                  <a:pt x="95442" y="121126"/>
                </a:cubicBezTo>
                <a:cubicBezTo>
                  <a:pt x="92483" y="109997"/>
                  <a:pt x="96639" y="97177"/>
                  <a:pt x="81777" y="93444"/>
                </a:cubicBezTo>
                <a:cubicBezTo>
                  <a:pt x="79841" y="92943"/>
                  <a:pt x="77808" y="92713"/>
                  <a:pt x="75737" y="92713"/>
                </a:cubicBezTo>
                <a:cubicBezTo>
                  <a:pt x="69370" y="92713"/>
                  <a:pt x="62651" y="94886"/>
                  <a:pt x="57335" y="98022"/>
                </a:cubicBezTo>
                <a:cubicBezTo>
                  <a:pt x="54805" y="99549"/>
                  <a:pt x="53194" y="101400"/>
                  <a:pt x="51547" y="101400"/>
                </a:cubicBezTo>
                <a:cubicBezTo>
                  <a:pt x="50535" y="101400"/>
                  <a:pt x="49509" y="100701"/>
                  <a:pt x="48249" y="98797"/>
                </a:cubicBezTo>
                <a:cubicBezTo>
                  <a:pt x="45784" y="95064"/>
                  <a:pt x="50714" y="91401"/>
                  <a:pt x="44516" y="88936"/>
                </a:cubicBezTo>
                <a:cubicBezTo>
                  <a:pt x="43315" y="88504"/>
                  <a:pt x="42235" y="88356"/>
                  <a:pt x="41258" y="88356"/>
                </a:cubicBezTo>
                <a:cubicBezTo>
                  <a:pt x="39146" y="88356"/>
                  <a:pt x="37511" y="89045"/>
                  <a:pt x="36167" y="89045"/>
                </a:cubicBezTo>
                <a:cubicBezTo>
                  <a:pt x="34484" y="89045"/>
                  <a:pt x="33256" y="87963"/>
                  <a:pt x="32119" y="83090"/>
                </a:cubicBezTo>
                <a:cubicBezTo>
                  <a:pt x="30499" y="76046"/>
                  <a:pt x="21765" y="48223"/>
                  <a:pt x="100513" y="2158"/>
                </a:cubicBezTo>
                <a:cubicBezTo>
                  <a:pt x="102708" y="761"/>
                  <a:pt x="102854" y="0"/>
                  <a:pt x="101452" y="0"/>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60" name="Google Shape;560;p72"/>
          <p:cNvSpPr/>
          <p:nvPr/>
        </p:nvSpPr>
        <p:spPr>
          <a:xfrm>
            <a:off x="4746246" y="940667"/>
            <a:ext cx="1184769" cy="447997"/>
          </a:xfrm>
          <a:custGeom>
            <a:avLst/>
            <a:gdLst/>
            <a:ahLst/>
            <a:cxnLst/>
            <a:rect l="l" t="t" r="r" b="b"/>
            <a:pathLst>
              <a:path w="3713" h="1404" extrusionOk="0">
                <a:moveTo>
                  <a:pt x="3479" y="1"/>
                </a:moveTo>
                <a:cubicBezTo>
                  <a:pt x="3100" y="1"/>
                  <a:pt x="2263" y="266"/>
                  <a:pt x="1852" y="467"/>
                </a:cubicBezTo>
                <a:cubicBezTo>
                  <a:pt x="1309" y="729"/>
                  <a:pt x="0" y="1204"/>
                  <a:pt x="59" y="1378"/>
                </a:cubicBezTo>
                <a:cubicBezTo>
                  <a:pt x="65" y="1395"/>
                  <a:pt x="92" y="1403"/>
                  <a:pt x="138" y="1403"/>
                </a:cubicBezTo>
                <a:cubicBezTo>
                  <a:pt x="461" y="1403"/>
                  <a:pt x="1675" y="1022"/>
                  <a:pt x="2472" y="768"/>
                </a:cubicBezTo>
                <a:cubicBezTo>
                  <a:pt x="3383" y="477"/>
                  <a:pt x="3713" y="322"/>
                  <a:pt x="3674" y="80"/>
                </a:cubicBezTo>
                <a:cubicBezTo>
                  <a:pt x="3665" y="24"/>
                  <a:pt x="3593" y="1"/>
                  <a:pt x="3479"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grpSp>
        <p:nvGrpSpPr>
          <p:cNvPr id="561" name="Google Shape;561;p72"/>
          <p:cNvGrpSpPr/>
          <p:nvPr/>
        </p:nvGrpSpPr>
        <p:grpSpPr>
          <a:xfrm>
            <a:off x="6165572" y="596899"/>
            <a:ext cx="1373737" cy="327031"/>
            <a:chOff x="4294800" y="187900"/>
            <a:chExt cx="2283474" cy="543601"/>
          </a:xfrm>
        </p:grpSpPr>
        <p:sp>
          <p:nvSpPr>
            <p:cNvPr id="562" name="Google Shape;562;p72"/>
            <p:cNvSpPr/>
            <p:nvPr/>
          </p:nvSpPr>
          <p:spPr>
            <a:xfrm>
              <a:off x="5560418" y="457542"/>
              <a:ext cx="378709" cy="188491"/>
            </a:xfrm>
            <a:custGeom>
              <a:avLst/>
              <a:gdLst/>
              <a:ahLst/>
              <a:cxnLst/>
              <a:rect l="l" t="t" r="r" b="b"/>
              <a:pathLst>
                <a:path w="1316" h="655" extrusionOk="0">
                  <a:moveTo>
                    <a:pt x="1100" y="0"/>
                  </a:moveTo>
                  <a:cubicBezTo>
                    <a:pt x="999" y="0"/>
                    <a:pt x="641" y="36"/>
                    <a:pt x="203" y="225"/>
                  </a:cubicBezTo>
                  <a:cubicBezTo>
                    <a:pt x="148" y="251"/>
                    <a:pt x="90" y="277"/>
                    <a:pt x="38" y="309"/>
                  </a:cubicBezTo>
                  <a:cubicBezTo>
                    <a:pt x="6" y="326"/>
                    <a:pt x="0" y="364"/>
                    <a:pt x="6" y="405"/>
                  </a:cubicBezTo>
                  <a:cubicBezTo>
                    <a:pt x="12" y="445"/>
                    <a:pt x="20" y="486"/>
                    <a:pt x="29" y="523"/>
                  </a:cubicBezTo>
                  <a:cubicBezTo>
                    <a:pt x="41" y="558"/>
                    <a:pt x="49" y="596"/>
                    <a:pt x="78" y="607"/>
                  </a:cubicBezTo>
                  <a:cubicBezTo>
                    <a:pt x="90" y="613"/>
                    <a:pt x="125" y="622"/>
                    <a:pt x="133" y="625"/>
                  </a:cubicBezTo>
                  <a:cubicBezTo>
                    <a:pt x="177" y="634"/>
                    <a:pt x="220" y="636"/>
                    <a:pt x="264" y="639"/>
                  </a:cubicBezTo>
                  <a:cubicBezTo>
                    <a:pt x="338" y="650"/>
                    <a:pt x="413" y="655"/>
                    <a:pt x="489" y="655"/>
                  </a:cubicBezTo>
                  <a:cubicBezTo>
                    <a:pt x="539" y="655"/>
                    <a:pt x="589" y="653"/>
                    <a:pt x="640" y="648"/>
                  </a:cubicBezTo>
                  <a:cubicBezTo>
                    <a:pt x="692" y="645"/>
                    <a:pt x="747" y="639"/>
                    <a:pt x="802" y="634"/>
                  </a:cubicBezTo>
                  <a:cubicBezTo>
                    <a:pt x="860" y="625"/>
                    <a:pt x="918" y="613"/>
                    <a:pt x="979" y="602"/>
                  </a:cubicBezTo>
                  <a:cubicBezTo>
                    <a:pt x="1037" y="590"/>
                    <a:pt x="1104" y="570"/>
                    <a:pt x="1167" y="552"/>
                  </a:cubicBezTo>
                  <a:cubicBezTo>
                    <a:pt x="1188" y="544"/>
                    <a:pt x="1208" y="538"/>
                    <a:pt x="1228" y="532"/>
                  </a:cubicBezTo>
                  <a:cubicBezTo>
                    <a:pt x="1243" y="509"/>
                    <a:pt x="1315" y="477"/>
                    <a:pt x="1275" y="251"/>
                  </a:cubicBezTo>
                  <a:cubicBezTo>
                    <a:pt x="1231" y="22"/>
                    <a:pt x="1156" y="14"/>
                    <a:pt x="1127" y="2"/>
                  </a:cubicBezTo>
                  <a:cubicBezTo>
                    <a:pt x="1123" y="1"/>
                    <a:pt x="1114" y="0"/>
                    <a:pt x="1100"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3" name="Google Shape;563;p72"/>
            <p:cNvSpPr/>
            <p:nvPr/>
          </p:nvSpPr>
          <p:spPr>
            <a:xfrm>
              <a:off x="5870348" y="458117"/>
              <a:ext cx="68778" cy="151944"/>
            </a:xfrm>
            <a:custGeom>
              <a:avLst/>
              <a:gdLst/>
              <a:ahLst/>
              <a:cxnLst/>
              <a:rect l="l" t="t" r="r" b="b"/>
              <a:pathLst>
                <a:path w="239" h="528" extrusionOk="0">
                  <a:moveTo>
                    <a:pt x="50" y="0"/>
                  </a:moveTo>
                  <a:cubicBezTo>
                    <a:pt x="50" y="0"/>
                    <a:pt x="1" y="52"/>
                    <a:pt x="44" y="290"/>
                  </a:cubicBezTo>
                  <a:cubicBezTo>
                    <a:pt x="79" y="498"/>
                    <a:pt x="151" y="527"/>
                    <a:pt x="151" y="527"/>
                  </a:cubicBezTo>
                  <a:cubicBezTo>
                    <a:pt x="166" y="507"/>
                    <a:pt x="238" y="475"/>
                    <a:pt x="198" y="249"/>
                  </a:cubicBezTo>
                  <a:cubicBezTo>
                    <a:pt x="154" y="20"/>
                    <a:pt x="79" y="12"/>
                    <a:pt x="50"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4" name="Google Shape;564;p72"/>
            <p:cNvSpPr/>
            <p:nvPr/>
          </p:nvSpPr>
          <p:spPr>
            <a:xfrm>
              <a:off x="5887039" y="474520"/>
              <a:ext cx="40288" cy="118850"/>
            </a:xfrm>
            <a:custGeom>
              <a:avLst/>
              <a:gdLst/>
              <a:ahLst/>
              <a:cxnLst/>
              <a:rect l="l" t="t" r="r" b="b"/>
              <a:pathLst>
                <a:path w="140" h="413" extrusionOk="0">
                  <a:moveTo>
                    <a:pt x="38" y="1"/>
                  </a:moveTo>
                  <a:cubicBezTo>
                    <a:pt x="37" y="1"/>
                    <a:pt x="36" y="1"/>
                    <a:pt x="35" y="1"/>
                  </a:cubicBezTo>
                  <a:cubicBezTo>
                    <a:pt x="6" y="4"/>
                    <a:pt x="1" y="99"/>
                    <a:pt x="21" y="215"/>
                  </a:cubicBezTo>
                  <a:cubicBezTo>
                    <a:pt x="41" y="326"/>
                    <a:pt x="80" y="412"/>
                    <a:pt x="106" y="412"/>
                  </a:cubicBezTo>
                  <a:cubicBezTo>
                    <a:pt x="107" y="412"/>
                    <a:pt x="107" y="412"/>
                    <a:pt x="108" y="412"/>
                  </a:cubicBezTo>
                  <a:cubicBezTo>
                    <a:pt x="137" y="407"/>
                    <a:pt x="140" y="311"/>
                    <a:pt x="119" y="198"/>
                  </a:cubicBezTo>
                  <a:cubicBezTo>
                    <a:pt x="100" y="86"/>
                    <a:pt x="64" y="1"/>
                    <a:pt x="38"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5" name="Google Shape;565;p72"/>
            <p:cNvSpPr/>
            <p:nvPr/>
          </p:nvSpPr>
          <p:spPr>
            <a:xfrm>
              <a:off x="4509190" y="187900"/>
              <a:ext cx="2069084" cy="449788"/>
            </a:xfrm>
            <a:custGeom>
              <a:avLst/>
              <a:gdLst/>
              <a:ahLst/>
              <a:cxnLst/>
              <a:rect l="l" t="t" r="r" b="b"/>
              <a:pathLst>
                <a:path w="7190" h="1563" extrusionOk="0">
                  <a:moveTo>
                    <a:pt x="733" y="1"/>
                  </a:moveTo>
                  <a:cubicBezTo>
                    <a:pt x="455" y="12"/>
                    <a:pt x="0" y="253"/>
                    <a:pt x="0" y="253"/>
                  </a:cubicBezTo>
                  <a:lnTo>
                    <a:pt x="21" y="319"/>
                  </a:lnTo>
                  <a:lnTo>
                    <a:pt x="299" y="366"/>
                  </a:lnTo>
                  <a:lnTo>
                    <a:pt x="780" y="1278"/>
                  </a:lnTo>
                  <a:lnTo>
                    <a:pt x="768" y="1284"/>
                  </a:lnTo>
                  <a:cubicBezTo>
                    <a:pt x="751" y="1295"/>
                    <a:pt x="742" y="1319"/>
                    <a:pt x="751" y="1342"/>
                  </a:cubicBezTo>
                  <a:lnTo>
                    <a:pt x="765" y="1371"/>
                  </a:lnTo>
                  <a:cubicBezTo>
                    <a:pt x="1374" y="1548"/>
                    <a:pt x="2245" y="1550"/>
                    <a:pt x="2298" y="1550"/>
                  </a:cubicBezTo>
                  <a:cubicBezTo>
                    <a:pt x="2299" y="1550"/>
                    <a:pt x="2300" y="1550"/>
                    <a:pt x="2300" y="1550"/>
                  </a:cubicBezTo>
                  <a:cubicBezTo>
                    <a:pt x="2300" y="1550"/>
                    <a:pt x="2863" y="1562"/>
                    <a:pt x="3028" y="1562"/>
                  </a:cubicBezTo>
                  <a:cubicBezTo>
                    <a:pt x="3045" y="1562"/>
                    <a:pt x="3057" y="1562"/>
                    <a:pt x="3065" y="1562"/>
                  </a:cubicBezTo>
                  <a:cubicBezTo>
                    <a:pt x="4337" y="1504"/>
                    <a:pt x="4499" y="1420"/>
                    <a:pt x="4858" y="1252"/>
                  </a:cubicBezTo>
                  <a:cubicBezTo>
                    <a:pt x="5116" y="1136"/>
                    <a:pt x="5391" y="1055"/>
                    <a:pt x="5672" y="1011"/>
                  </a:cubicBezTo>
                  <a:cubicBezTo>
                    <a:pt x="6883" y="809"/>
                    <a:pt x="6874" y="722"/>
                    <a:pt x="6923" y="704"/>
                  </a:cubicBezTo>
                  <a:cubicBezTo>
                    <a:pt x="6970" y="687"/>
                    <a:pt x="7190" y="551"/>
                    <a:pt x="7158" y="522"/>
                  </a:cubicBezTo>
                  <a:cubicBezTo>
                    <a:pt x="7077" y="435"/>
                    <a:pt x="6616" y="290"/>
                    <a:pt x="6616" y="290"/>
                  </a:cubicBezTo>
                  <a:cubicBezTo>
                    <a:pt x="6451" y="142"/>
                    <a:pt x="6246" y="105"/>
                    <a:pt x="6076" y="105"/>
                  </a:cubicBezTo>
                  <a:cubicBezTo>
                    <a:pt x="5936" y="105"/>
                    <a:pt x="5820" y="130"/>
                    <a:pt x="5771" y="140"/>
                  </a:cubicBezTo>
                  <a:lnTo>
                    <a:pt x="2683" y="693"/>
                  </a:lnTo>
                  <a:cubicBezTo>
                    <a:pt x="2465" y="733"/>
                    <a:pt x="2005" y="771"/>
                    <a:pt x="1785" y="786"/>
                  </a:cubicBezTo>
                  <a:cubicBezTo>
                    <a:pt x="1738" y="793"/>
                    <a:pt x="1697" y="796"/>
                    <a:pt x="1661" y="796"/>
                  </a:cubicBezTo>
                  <a:cubicBezTo>
                    <a:pt x="1469" y="796"/>
                    <a:pt x="1403" y="708"/>
                    <a:pt x="1373" y="684"/>
                  </a:cubicBezTo>
                  <a:cubicBezTo>
                    <a:pt x="1342" y="652"/>
                    <a:pt x="997" y="270"/>
                    <a:pt x="997" y="270"/>
                  </a:cubicBezTo>
                  <a:cubicBezTo>
                    <a:pt x="974" y="206"/>
                    <a:pt x="948" y="142"/>
                    <a:pt x="916" y="82"/>
                  </a:cubicBezTo>
                  <a:cubicBezTo>
                    <a:pt x="887" y="35"/>
                    <a:pt x="849" y="6"/>
                    <a:pt x="733" y="1"/>
                  </a:cubicBezTo>
                  <a:close/>
                </a:path>
              </a:pathLst>
            </a:custGeom>
            <a:solidFill>
              <a:srgbClr val="F9CD6E"/>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6" name="Google Shape;566;p72"/>
            <p:cNvSpPr/>
            <p:nvPr/>
          </p:nvSpPr>
          <p:spPr>
            <a:xfrm>
              <a:off x="4725018" y="292937"/>
              <a:ext cx="1844909" cy="346478"/>
            </a:xfrm>
            <a:custGeom>
              <a:avLst/>
              <a:gdLst/>
              <a:ahLst/>
              <a:cxnLst/>
              <a:rect l="l" t="t" r="r" b="b"/>
              <a:pathLst>
                <a:path w="6411" h="1204" extrusionOk="0">
                  <a:moveTo>
                    <a:pt x="6069" y="1"/>
                  </a:moveTo>
                  <a:lnTo>
                    <a:pt x="6069" y="1"/>
                  </a:lnTo>
                  <a:cubicBezTo>
                    <a:pt x="6069" y="1"/>
                    <a:pt x="6385" y="145"/>
                    <a:pt x="6362" y="174"/>
                  </a:cubicBezTo>
                  <a:cubicBezTo>
                    <a:pt x="6286" y="215"/>
                    <a:pt x="6052" y="339"/>
                    <a:pt x="5394" y="455"/>
                  </a:cubicBezTo>
                  <a:lnTo>
                    <a:pt x="4398" y="635"/>
                  </a:lnTo>
                  <a:cubicBezTo>
                    <a:pt x="4296" y="652"/>
                    <a:pt x="4152" y="771"/>
                    <a:pt x="3926" y="812"/>
                  </a:cubicBezTo>
                  <a:cubicBezTo>
                    <a:pt x="3703" y="852"/>
                    <a:pt x="2784" y="977"/>
                    <a:pt x="2454" y="1035"/>
                  </a:cubicBezTo>
                  <a:cubicBezTo>
                    <a:pt x="2034" y="1116"/>
                    <a:pt x="1634" y="1095"/>
                    <a:pt x="1041" y="1119"/>
                  </a:cubicBezTo>
                  <a:lnTo>
                    <a:pt x="1" y="980"/>
                  </a:lnTo>
                  <a:lnTo>
                    <a:pt x="1" y="980"/>
                  </a:lnTo>
                  <a:lnTo>
                    <a:pt x="15" y="1011"/>
                  </a:lnTo>
                  <a:cubicBezTo>
                    <a:pt x="644" y="1191"/>
                    <a:pt x="1547" y="1191"/>
                    <a:pt x="1547" y="1191"/>
                  </a:cubicBezTo>
                  <a:cubicBezTo>
                    <a:pt x="1547" y="1191"/>
                    <a:pt x="2112" y="1203"/>
                    <a:pt x="2278" y="1203"/>
                  </a:cubicBezTo>
                  <a:cubicBezTo>
                    <a:pt x="2295" y="1203"/>
                    <a:pt x="2307" y="1203"/>
                    <a:pt x="2315" y="1203"/>
                  </a:cubicBezTo>
                  <a:cubicBezTo>
                    <a:pt x="3587" y="1142"/>
                    <a:pt x="3749" y="1058"/>
                    <a:pt x="4108" y="893"/>
                  </a:cubicBezTo>
                  <a:cubicBezTo>
                    <a:pt x="4366" y="774"/>
                    <a:pt x="4641" y="690"/>
                    <a:pt x="4922" y="646"/>
                  </a:cubicBezTo>
                  <a:cubicBezTo>
                    <a:pt x="6133" y="444"/>
                    <a:pt x="6124" y="357"/>
                    <a:pt x="6173" y="339"/>
                  </a:cubicBezTo>
                  <a:cubicBezTo>
                    <a:pt x="6255" y="299"/>
                    <a:pt x="6333" y="250"/>
                    <a:pt x="6399" y="186"/>
                  </a:cubicBezTo>
                  <a:cubicBezTo>
                    <a:pt x="6405" y="180"/>
                    <a:pt x="6408" y="177"/>
                    <a:pt x="6411" y="169"/>
                  </a:cubicBezTo>
                  <a:lnTo>
                    <a:pt x="6411" y="166"/>
                  </a:lnTo>
                  <a:cubicBezTo>
                    <a:pt x="6411" y="166"/>
                    <a:pt x="6411" y="163"/>
                    <a:pt x="6411" y="163"/>
                  </a:cubicBezTo>
                  <a:cubicBezTo>
                    <a:pt x="6411" y="163"/>
                    <a:pt x="6408" y="163"/>
                    <a:pt x="6408" y="160"/>
                  </a:cubicBezTo>
                  <a:cubicBezTo>
                    <a:pt x="6362" y="113"/>
                    <a:pt x="6202" y="50"/>
                    <a:pt x="6069"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7" name="Google Shape;567;p72"/>
            <p:cNvSpPr/>
            <p:nvPr/>
          </p:nvSpPr>
          <p:spPr>
            <a:xfrm>
              <a:off x="4509190" y="187900"/>
              <a:ext cx="642884" cy="367773"/>
            </a:xfrm>
            <a:custGeom>
              <a:avLst/>
              <a:gdLst/>
              <a:ahLst/>
              <a:cxnLst/>
              <a:rect l="l" t="t" r="r" b="b"/>
              <a:pathLst>
                <a:path w="2234" h="1278" extrusionOk="0">
                  <a:moveTo>
                    <a:pt x="736" y="1"/>
                  </a:moveTo>
                  <a:cubicBezTo>
                    <a:pt x="458" y="12"/>
                    <a:pt x="0" y="253"/>
                    <a:pt x="0" y="253"/>
                  </a:cubicBezTo>
                  <a:lnTo>
                    <a:pt x="21" y="319"/>
                  </a:lnTo>
                  <a:lnTo>
                    <a:pt x="299" y="366"/>
                  </a:lnTo>
                  <a:lnTo>
                    <a:pt x="777" y="1278"/>
                  </a:lnTo>
                  <a:cubicBezTo>
                    <a:pt x="777" y="1278"/>
                    <a:pt x="1637" y="893"/>
                    <a:pt x="2234" y="748"/>
                  </a:cubicBezTo>
                  <a:lnTo>
                    <a:pt x="2234" y="748"/>
                  </a:lnTo>
                  <a:cubicBezTo>
                    <a:pt x="2066" y="765"/>
                    <a:pt x="1895" y="780"/>
                    <a:pt x="1788" y="786"/>
                  </a:cubicBezTo>
                  <a:cubicBezTo>
                    <a:pt x="1741" y="793"/>
                    <a:pt x="1699" y="796"/>
                    <a:pt x="1662" y="796"/>
                  </a:cubicBezTo>
                  <a:cubicBezTo>
                    <a:pt x="1469" y="796"/>
                    <a:pt x="1403" y="708"/>
                    <a:pt x="1373" y="684"/>
                  </a:cubicBezTo>
                  <a:cubicBezTo>
                    <a:pt x="1342" y="652"/>
                    <a:pt x="997" y="270"/>
                    <a:pt x="997" y="270"/>
                  </a:cubicBezTo>
                  <a:cubicBezTo>
                    <a:pt x="974" y="206"/>
                    <a:pt x="948" y="142"/>
                    <a:pt x="916" y="82"/>
                  </a:cubicBezTo>
                  <a:cubicBezTo>
                    <a:pt x="887" y="35"/>
                    <a:pt x="849" y="6"/>
                    <a:pt x="736" y="1"/>
                  </a:cubicBezTo>
                  <a:close/>
                </a:path>
              </a:pathLst>
            </a:custGeom>
            <a:solidFill>
              <a:srgbClr val="F9CD6E"/>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8" name="Google Shape;568;p72"/>
            <p:cNvSpPr/>
            <p:nvPr/>
          </p:nvSpPr>
          <p:spPr>
            <a:xfrm>
              <a:off x="4509190" y="242864"/>
              <a:ext cx="643747" cy="312809"/>
            </a:xfrm>
            <a:custGeom>
              <a:avLst/>
              <a:gdLst/>
              <a:ahLst/>
              <a:cxnLst/>
              <a:rect l="l" t="t" r="r" b="b"/>
              <a:pathLst>
                <a:path w="2237" h="1087" extrusionOk="0">
                  <a:moveTo>
                    <a:pt x="890" y="1"/>
                  </a:moveTo>
                  <a:lnTo>
                    <a:pt x="290" y="111"/>
                  </a:lnTo>
                  <a:lnTo>
                    <a:pt x="50" y="73"/>
                  </a:lnTo>
                  <a:lnTo>
                    <a:pt x="41" y="41"/>
                  </a:lnTo>
                  <a:lnTo>
                    <a:pt x="0" y="59"/>
                  </a:lnTo>
                  <a:lnTo>
                    <a:pt x="21" y="128"/>
                  </a:lnTo>
                  <a:lnTo>
                    <a:pt x="113" y="143"/>
                  </a:lnTo>
                  <a:lnTo>
                    <a:pt x="299" y="175"/>
                  </a:lnTo>
                  <a:lnTo>
                    <a:pt x="345" y="264"/>
                  </a:lnTo>
                  <a:lnTo>
                    <a:pt x="780" y="1087"/>
                  </a:lnTo>
                  <a:cubicBezTo>
                    <a:pt x="780" y="1087"/>
                    <a:pt x="1640" y="702"/>
                    <a:pt x="2237" y="557"/>
                  </a:cubicBezTo>
                  <a:lnTo>
                    <a:pt x="2237" y="557"/>
                  </a:lnTo>
                  <a:cubicBezTo>
                    <a:pt x="2147" y="568"/>
                    <a:pt x="2060" y="574"/>
                    <a:pt x="1982" y="580"/>
                  </a:cubicBezTo>
                  <a:cubicBezTo>
                    <a:pt x="1666" y="679"/>
                    <a:pt x="1330" y="812"/>
                    <a:pt x="1095" y="907"/>
                  </a:cubicBezTo>
                  <a:cubicBezTo>
                    <a:pt x="1055" y="923"/>
                    <a:pt x="1014" y="931"/>
                    <a:pt x="972" y="931"/>
                  </a:cubicBezTo>
                  <a:cubicBezTo>
                    <a:pt x="842" y="931"/>
                    <a:pt x="714" y="854"/>
                    <a:pt x="643" y="719"/>
                  </a:cubicBezTo>
                  <a:lnTo>
                    <a:pt x="455" y="363"/>
                  </a:lnTo>
                  <a:cubicBezTo>
                    <a:pt x="420" y="299"/>
                    <a:pt x="441" y="221"/>
                    <a:pt x="501" y="186"/>
                  </a:cubicBezTo>
                  <a:lnTo>
                    <a:pt x="890"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9" name="Google Shape;569;p72"/>
            <p:cNvSpPr/>
            <p:nvPr/>
          </p:nvSpPr>
          <p:spPr>
            <a:xfrm>
              <a:off x="6253947" y="237109"/>
              <a:ext cx="159426" cy="63022"/>
            </a:xfrm>
            <a:custGeom>
              <a:avLst/>
              <a:gdLst/>
              <a:ahLst/>
              <a:cxnLst/>
              <a:rect l="l" t="t" r="r" b="b"/>
              <a:pathLst>
                <a:path w="554" h="219" extrusionOk="0">
                  <a:moveTo>
                    <a:pt x="362" y="0"/>
                  </a:moveTo>
                  <a:cubicBezTo>
                    <a:pt x="356" y="0"/>
                    <a:pt x="200" y="38"/>
                    <a:pt x="0" y="64"/>
                  </a:cubicBezTo>
                  <a:lnTo>
                    <a:pt x="139" y="206"/>
                  </a:lnTo>
                  <a:cubicBezTo>
                    <a:pt x="146" y="213"/>
                    <a:pt x="157" y="218"/>
                    <a:pt x="168" y="218"/>
                  </a:cubicBezTo>
                  <a:cubicBezTo>
                    <a:pt x="170" y="218"/>
                    <a:pt x="172" y="218"/>
                    <a:pt x="174" y="218"/>
                  </a:cubicBezTo>
                  <a:cubicBezTo>
                    <a:pt x="243" y="209"/>
                    <a:pt x="478" y="171"/>
                    <a:pt x="553" y="119"/>
                  </a:cubicBezTo>
                  <a:cubicBezTo>
                    <a:pt x="498" y="70"/>
                    <a:pt x="432" y="29"/>
                    <a:pt x="362"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0" name="Google Shape;570;p72"/>
            <p:cNvSpPr/>
            <p:nvPr/>
          </p:nvSpPr>
          <p:spPr>
            <a:xfrm>
              <a:off x="5977111" y="328045"/>
              <a:ext cx="71943" cy="67627"/>
            </a:xfrm>
            <a:custGeom>
              <a:avLst/>
              <a:gdLst/>
              <a:ahLst/>
              <a:cxnLst/>
              <a:rect l="l" t="t" r="r" b="b"/>
              <a:pathLst>
                <a:path w="250" h="235" extrusionOk="0">
                  <a:moveTo>
                    <a:pt x="180" y="0"/>
                  </a:moveTo>
                  <a:lnTo>
                    <a:pt x="35" y="26"/>
                  </a:lnTo>
                  <a:cubicBezTo>
                    <a:pt x="15" y="32"/>
                    <a:pt x="0" y="55"/>
                    <a:pt x="9" y="78"/>
                  </a:cubicBezTo>
                  <a:lnTo>
                    <a:pt x="27" y="194"/>
                  </a:lnTo>
                  <a:cubicBezTo>
                    <a:pt x="29" y="217"/>
                    <a:pt x="50" y="235"/>
                    <a:pt x="73" y="235"/>
                  </a:cubicBezTo>
                  <a:lnTo>
                    <a:pt x="215" y="212"/>
                  </a:lnTo>
                  <a:cubicBezTo>
                    <a:pt x="235" y="203"/>
                    <a:pt x="250" y="180"/>
                    <a:pt x="244" y="157"/>
                  </a:cubicBezTo>
                  <a:lnTo>
                    <a:pt x="223" y="41"/>
                  </a:lnTo>
                  <a:cubicBezTo>
                    <a:pt x="221" y="18"/>
                    <a:pt x="203" y="0"/>
                    <a:pt x="180"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1" name="Google Shape;571;p72"/>
            <p:cNvSpPr/>
            <p:nvPr/>
          </p:nvSpPr>
          <p:spPr>
            <a:xfrm>
              <a:off x="6088766" y="285742"/>
              <a:ext cx="77123" cy="139282"/>
            </a:xfrm>
            <a:custGeom>
              <a:avLst/>
              <a:gdLst/>
              <a:ahLst/>
              <a:cxnLst/>
              <a:rect l="l" t="t" r="r" b="b"/>
              <a:pathLst>
                <a:path w="268" h="484" extrusionOk="0">
                  <a:moveTo>
                    <a:pt x="169" y="1"/>
                  </a:moveTo>
                  <a:cubicBezTo>
                    <a:pt x="166" y="1"/>
                    <a:pt x="163" y="1"/>
                    <a:pt x="160" y="2"/>
                  </a:cubicBezTo>
                  <a:lnTo>
                    <a:pt x="30" y="23"/>
                  </a:lnTo>
                  <a:cubicBezTo>
                    <a:pt x="12" y="26"/>
                    <a:pt x="1" y="43"/>
                    <a:pt x="3" y="60"/>
                  </a:cubicBezTo>
                  <a:lnTo>
                    <a:pt x="70" y="457"/>
                  </a:lnTo>
                  <a:cubicBezTo>
                    <a:pt x="73" y="473"/>
                    <a:pt x="87" y="484"/>
                    <a:pt x="102" y="484"/>
                  </a:cubicBezTo>
                  <a:cubicBezTo>
                    <a:pt x="104" y="484"/>
                    <a:pt x="106" y="483"/>
                    <a:pt x="108" y="483"/>
                  </a:cubicBezTo>
                  <a:lnTo>
                    <a:pt x="238" y="463"/>
                  </a:lnTo>
                  <a:cubicBezTo>
                    <a:pt x="256" y="460"/>
                    <a:pt x="267" y="443"/>
                    <a:pt x="267" y="425"/>
                  </a:cubicBezTo>
                  <a:lnTo>
                    <a:pt x="200" y="28"/>
                  </a:lnTo>
                  <a:cubicBezTo>
                    <a:pt x="196" y="12"/>
                    <a:pt x="183" y="1"/>
                    <a:pt x="169"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2" name="Google Shape;572;p72"/>
            <p:cNvSpPr/>
            <p:nvPr/>
          </p:nvSpPr>
          <p:spPr>
            <a:xfrm>
              <a:off x="5160128" y="448621"/>
              <a:ext cx="77986" cy="139857"/>
            </a:xfrm>
            <a:custGeom>
              <a:avLst/>
              <a:gdLst/>
              <a:ahLst/>
              <a:cxnLst/>
              <a:rect l="l" t="t" r="r" b="b"/>
              <a:pathLst>
                <a:path w="271" h="486" extrusionOk="0">
                  <a:moveTo>
                    <a:pt x="165" y="1"/>
                  </a:moveTo>
                  <a:cubicBezTo>
                    <a:pt x="164" y="1"/>
                    <a:pt x="162" y="1"/>
                    <a:pt x="160" y="1"/>
                  </a:cubicBezTo>
                  <a:lnTo>
                    <a:pt x="30" y="24"/>
                  </a:lnTo>
                  <a:cubicBezTo>
                    <a:pt x="12" y="27"/>
                    <a:pt x="1" y="42"/>
                    <a:pt x="4" y="59"/>
                  </a:cubicBezTo>
                  <a:lnTo>
                    <a:pt x="70" y="459"/>
                  </a:lnTo>
                  <a:cubicBezTo>
                    <a:pt x="73" y="474"/>
                    <a:pt x="87" y="485"/>
                    <a:pt x="102" y="485"/>
                  </a:cubicBezTo>
                  <a:cubicBezTo>
                    <a:pt x="104" y="485"/>
                    <a:pt x="106" y="485"/>
                    <a:pt x="108" y="485"/>
                  </a:cubicBezTo>
                  <a:lnTo>
                    <a:pt x="238" y="462"/>
                  </a:lnTo>
                  <a:cubicBezTo>
                    <a:pt x="256" y="459"/>
                    <a:pt x="270" y="444"/>
                    <a:pt x="267" y="427"/>
                  </a:cubicBezTo>
                  <a:lnTo>
                    <a:pt x="201" y="27"/>
                  </a:lnTo>
                  <a:cubicBezTo>
                    <a:pt x="195" y="12"/>
                    <a:pt x="181" y="1"/>
                    <a:pt x="165"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3" name="Google Shape;573;p72"/>
            <p:cNvSpPr/>
            <p:nvPr/>
          </p:nvSpPr>
          <p:spPr>
            <a:xfrm>
              <a:off x="5878693" y="345311"/>
              <a:ext cx="71080" cy="67051"/>
            </a:xfrm>
            <a:custGeom>
              <a:avLst/>
              <a:gdLst/>
              <a:ahLst/>
              <a:cxnLst/>
              <a:rect l="l" t="t" r="r" b="b"/>
              <a:pathLst>
                <a:path w="247" h="233" extrusionOk="0">
                  <a:moveTo>
                    <a:pt x="182" y="1"/>
                  </a:moveTo>
                  <a:cubicBezTo>
                    <a:pt x="181" y="1"/>
                    <a:pt x="179" y="1"/>
                    <a:pt x="177" y="1"/>
                  </a:cubicBezTo>
                  <a:lnTo>
                    <a:pt x="35" y="24"/>
                  </a:lnTo>
                  <a:cubicBezTo>
                    <a:pt x="12" y="30"/>
                    <a:pt x="1" y="53"/>
                    <a:pt x="6" y="76"/>
                  </a:cubicBezTo>
                  <a:lnTo>
                    <a:pt x="27" y="192"/>
                  </a:lnTo>
                  <a:cubicBezTo>
                    <a:pt x="27" y="215"/>
                    <a:pt x="47" y="233"/>
                    <a:pt x="70" y="233"/>
                  </a:cubicBezTo>
                  <a:lnTo>
                    <a:pt x="212" y="210"/>
                  </a:lnTo>
                  <a:cubicBezTo>
                    <a:pt x="235" y="201"/>
                    <a:pt x="247" y="178"/>
                    <a:pt x="241" y="155"/>
                  </a:cubicBezTo>
                  <a:lnTo>
                    <a:pt x="221" y="39"/>
                  </a:lnTo>
                  <a:cubicBezTo>
                    <a:pt x="221" y="17"/>
                    <a:pt x="203" y="1"/>
                    <a:pt x="182"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4" name="Google Shape;574;p72"/>
            <p:cNvSpPr/>
            <p:nvPr/>
          </p:nvSpPr>
          <p:spPr>
            <a:xfrm>
              <a:off x="5779412" y="362002"/>
              <a:ext cx="72231" cy="67051"/>
            </a:xfrm>
            <a:custGeom>
              <a:avLst/>
              <a:gdLst/>
              <a:ahLst/>
              <a:cxnLst/>
              <a:rect l="l" t="t" r="r" b="b"/>
              <a:pathLst>
                <a:path w="251" h="233" extrusionOk="0">
                  <a:moveTo>
                    <a:pt x="185" y="1"/>
                  </a:moveTo>
                  <a:cubicBezTo>
                    <a:pt x="183" y="1"/>
                    <a:pt x="182" y="1"/>
                    <a:pt x="181" y="1"/>
                  </a:cubicBezTo>
                  <a:lnTo>
                    <a:pt x="36" y="24"/>
                  </a:lnTo>
                  <a:cubicBezTo>
                    <a:pt x="15" y="30"/>
                    <a:pt x="1" y="53"/>
                    <a:pt x="10" y="76"/>
                  </a:cubicBezTo>
                  <a:lnTo>
                    <a:pt x="27" y="192"/>
                  </a:lnTo>
                  <a:cubicBezTo>
                    <a:pt x="30" y="215"/>
                    <a:pt x="50" y="233"/>
                    <a:pt x="73" y="233"/>
                  </a:cubicBezTo>
                  <a:lnTo>
                    <a:pt x="215" y="210"/>
                  </a:lnTo>
                  <a:cubicBezTo>
                    <a:pt x="236" y="201"/>
                    <a:pt x="250" y="178"/>
                    <a:pt x="244" y="157"/>
                  </a:cubicBezTo>
                  <a:lnTo>
                    <a:pt x="224" y="42"/>
                  </a:lnTo>
                  <a:cubicBezTo>
                    <a:pt x="221" y="20"/>
                    <a:pt x="206" y="1"/>
                    <a:pt x="185"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5" name="Google Shape;575;p72"/>
            <p:cNvSpPr/>
            <p:nvPr/>
          </p:nvSpPr>
          <p:spPr>
            <a:xfrm>
              <a:off x="5681282" y="378692"/>
              <a:ext cx="71080" cy="67051"/>
            </a:xfrm>
            <a:custGeom>
              <a:avLst/>
              <a:gdLst/>
              <a:ahLst/>
              <a:cxnLst/>
              <a:rect l="l" t="t" r="r" b="b"/>
              <a:pathLst>
                <a:path w="247" h="233" extrusionOk="0">
                  <a:moveTo>
                    <a:pt x="177" y="1"/>
                  </a:moveTo>
                  <a:lnTo>
                    <a:pt x="35" y="24"/>
                  </a:lnTo>
                  <a:cubicBezTo>
                    <a:pt x="12" y="33"/>
                    <a:pt x="0" y="56"/>
                    <a:pt x="6" y="76"/>
                  </a:cubicBezTo>
                  <a:lnTo>
                    <a:pt x="26" y="192"/>
                  </a:lnTo>
                  <a:cubicBezTo>
                    <a:pt x="26" y="214"/>
                    <a:pt x="44" y="233"/>
                    <a:pt x="65" y="233"/>
                  </a:cubicBezTo>
                  <a:cubicBezTo>
                    <a:pt x="67" y="233"/>
                    <a:pt x="68" y="233"/>
                    <a:pt x="70" y="233"/>
                  </a:cubicBezTo>
                  <a:lnTo>
                    <a:pt x="212" y="209"/>
                  </a:lnTo>
                  <a:cubicBezTo>
                    <a:pt x="235" y="201"/>
                    <a:pt x="246" y="178"/>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6" name="Google Shape;576;p72"/>
            <p:cNvSpPr/>
            <p:nvPr/>
          </p:nvSpPr>
          <p:spPr>
            <a:xfrm>
              <a:off x="5582001" y="395383"/>
              <a:ext cx="71943" cy="67914"/>
            </a:xfrm>
            <a:custGeom>
              <a:avLst/>
              <a:gdLst/>
              <a:ahLst/>
              <a:cxnLst/>
              <a:rect l="l" t="t" r="r" b="b"/>
              <a:pathLst>
                <a:path w="250" h="236" extrusionOk="0">
                  <a:moveTo>
                    <a:pt x="180" y="1"/>
                  </a:moveTo>
                  <a:lnTo>
                    <a:pt x="35" y="24"/>
                  </a:lnTo>
                  <a:cubicBezTo>
                    <a:pt x="15" y="33"/>
                    <a:pt x="0" y="56"/>
                    <a:pt x="9" y="79"/>
                  </a:cubicBezTo>
                  <a:lnTo>
                    <a:pt x="26" y="195"/>
                  </a:lnTo>
                  <a:cubicBezTo>
                    <a:pt x="32" y="219"/>
                    <a:pt x="50" y="236"/>
                    <a:pt x="68" y="236"/>
                  </a:cubicBezTo>
                  <a:cubicBezTo>
                    <a:pt x="70" y="236"/>
                    <a:pt x="71" y="236"/>
                    <a:pt x="73" y="235"/>
                  </a:cubicBezTo>
                  <a:lnTo>
                    <a:pt x="215" y="209"/>
                  </a:lnTo>
                  <a:cubicBezTo>
                    <a:pt x="235" y="204"/>
                    <a:pt x="250" y="180"/>
                    <a:pt x="244" y="157"/>
                  </a:cubicBezTo>
                  <a:lnTo>
                    <a:pt x="223" y="41"/>
                  </a:lnTo>
                  <a:cubicBezTo>
                    <a:pt x="221" y="18"/>
                    <a:pt x="203" y="1"/>
                    <a:pt x="180"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7" name="Google Shape;577;p72"/>
            <p:cNvSpPr/>
            <p:nvPr/>
          </p:nvSpPr>
          <p:spPr>
            <a:xfrm>
              <a:off x="5483583" y="412074"/>
              <a:ext cx="71080" cy="67914"/>
            </a:xfrm>
            <a:custGeom>
              <a:avLst/>
              <a:gdLst/>
              <a:ahLst/>
              <a:cxnLst/>
              <a:rect l="l" t="t" r="r" b="b"/>
              <a:pathLst>
                <a:path w="247" h="236" extrusionOk="0">
                  <a:moveTo>
                    <a:pt x="177" y="1"/>
                  </a:moveTo>
                  <a:lnTo>
                    <a:pt x="35" y="24"/>
                  </a:lnTo>
                  <a:cubicBezTo>
                    <a:pt x="12" y="33"/>
                    <a:pt x="1" y="56"/>
                    <a:pt x="6" y="79"/>
                  </a:cubicBezTo>
                  <a:lnTo>
                    <a:pt x="27" y="195"/>
                  </a:lnTo>
                  <a:cubicBezTo>
                    <a:pt x="27" y="218"/>
                    <a:pt x="47" y="235"/>
                    <a:pt x="70" y="235"/>
                  </a:cubicBezTo>
                  <a:lnTo>
                    <a:pt x="212" y="209"/>
                  </a:lnTo>
                  <a:cubicBezTo>
                    <a:pt x="235" y="204"/>
                    <a:pt x="247" y="180"/>
                    <a:pt x="241" y="157"/>
                  </a:cubicBezTo>
                  <a:lnTo>
                    <a:pt x="221" y="41"/>
                  </a:lnTo>
                  <a:cubicBezTo>
                    <a:pt x="221" y="18"/>
                    <a:pt x="200" y="1"/>
                    <a:pt x="177"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8" name="Google Shape;578;p72"/>
            <p:cNvSpPr/>
            <p:nvPr/>
          </p:nvSpPr>
          <p:spPr>
            <a:xfrm>
              <a:off x="5384302" y="428765"/>
              <a:ext cx="71943" cy="67914"/>
            </a:xfrm>
            <a:custGeom>
              <a:avLst/>
              <a:gdLst/>
              <a:ahLst/>
              <a:cxnLst/>
              <a:rect l="l" t="t" r="r" b="b"/>
              <a:pathLst>
                <a:path w="250" h="236" extrusionOk="0">
                  <a:moveTo>
                    <a:pt x="180" y="1"/>
                  </a:moveTo>
                  <a:lnTo>
                    <a:pt x="36" y="27"/>
                  </a:lnTo>
                  <a:cubicBezTo>
                    <a:pt x="15" y="33"/>
                    <a:pt x="1" y="56"/>
                    <a:pt x="10" y="79"/>
                  </a:cubicBezTo>
                  <a:lnTo>
                    <a:pt x="27" y="195"/>
                  </a:lnTo>
                  <a:cubicBezTo>
                    <a:pt x="30" y="218"/>
                    <a:pt x="47" y="235"/>
                    <a:pt x="73" y="235"/>
                  </a:cubicBezTo>
                  <a:lnTo>
                    <a:pt x="215" y="209"/>
                  </a:lnTo>
                  <a:cubicBezTo>
                    <a:pt x="236" y="203"/>
                    <a:pt x="250" y="180"/>
                    <a:pt x="244" y="157"/>
                  </a:cubicBezTo>
                  <a:lnTo>
                    <a:pt x="224" y="41"/>
                  </a:lnTo>
                  <a:cubicBezTo>
                    <a:pt x="221" y="18"/>
                    <a:pt x="204" y="1"/>
                    <a:pt x="180"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9" name="Google Shape;579;p72"/>
            <p:cNvSpPr/>
            <p:nvPr/>
          </p:nvSpPr>
          <p:spPr>
            <a:xfrm>
              <a:off x="5286172" y="444592"/>
              <a:ext cx="71080" cy="67914"/>
            </a:xfrm>
            <a:custGeom>
              <a:avLst/>
              <a:gdLst/>
              <a:ahLst/>
              <a:cxnLst/>
              <a:rect l="l" t="t" r="r" b="b"/>
              <a:pathLst>
                <a:path w="247" h="236" extrusionOk="0">
                  <a:moveTo>
                    <a:pt x="177" y="1"/>
                  </a:moveTo>
                  <a:lnTo>
                    <a:pt x="35" y="27"/>
                  </a:lnTo>
                  <a:cubicBezTo>
                    <a:pt x="12" y="33"/>
                    <a:pt x="0" y="56"/>
                    <a:pt x="6" y="79"/>
                  </a:cubicBezTo>
                  <a:lnTo>
                    <a:pt x="26" y="195"/>
                  </a:lnTo>
                  <a:cubicBezTo>
                    <a:pt x="29" y="219"/>
                    <a:pt x="46" y="236"/>
                    <a:pt x="65" y="236"/>
                  </a:cubicBezTo>
                  <a:cubicBezTo>
                    <a:pt x="67" y="236"/>
                    <a:pt x="68" y="236"/>
                    <a:pt x="70" y="235"/>
                  </a:cubicBezTo>
                  <a:lnTo>
                    <a:pt x="212" y="209"/>
                  </a:lnTo>
                  <a:cubicBezTo>
                    <a:pt x="235" y="203"/>
                    <a:pt x="246" y="180"/>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0" name="Google Shape;580;p72"/>
            <p:cNvSpPr/>
            <p:nvPr/>
          </p:nvSpPr>
          <p:spPr>
            <a:xfrm>
              <a:off x="5470346" y="542434"/>
              <a:ext cx="378709" cy="189067"/>
            </a:xfrm>
            <a:custGeom>
              <a:avLst/>
              <a:gdLst/>
              <a:ahLst/>
              <a:cxnLst/>
              <a:rect l="l" t="t" r="r" b="b"/>
              <a:pathLst>
                <a:path w="1316" h="657" extrusionOk="0">
                  <a:moveTo>
                    <a:pt x="1103" y="1"/>
                  </a:moveTo>
                  <a:cubicBezTo>
                    <a:pt x="1004" y="1"/>
                    <a:pt x="645" y="38"/>
                    <a:pt x="203" y="226"/>
                  </a:cubicBezTo>
                  <a:cubicBezTo>
                    <a:pt x="148" y="252"/>
                    <a:pt x="93" y="278"/>
                    <a:pt x="38" y="310"/>
                  </a:cubicBezTo>
                  <a:cubicBezTo>
                    <a:pt x="6" y="327"/>
                    <a:pt x="0" y="365"/>
                    <a:pt x="6" y="405"/>
                  </a:cubicBezTo>
                  <a:cubicBezTo>
                    <a:pt x="12" y="446"/>
                    <a:pt x="21" y="486"/>
                    <a:pt x="32" y="524"/>
                  </a:cubicBezTo>
                  <a:cubicBezTo>
                    <a:pt x="41" y="559"/>
                    <a:pt x="49" y="596"/>
                    <a:pt x="81" y="608"/>
                  </a:cubicBezTo>
                  <a:cubicBezTo>
                    <a:pt x="90" y="614"/>
                    <a:pt x="125" y="622"/>
                    <a:pt x="136" y="625"/>
                  </a:cubicBezTo>
                  <a:cubicBezTo>
                    <a:pt x="177" y="634"/>
                    <a:pt x="220" y="637"/>
                    <a:pt x="264" y="640"/>
                  </a:cubicBezTo>
                  <a:cubicBezTo>
                    <a:pt x="344" y="651"/>
                    <a:pt x="425" y="656"/>
                    <a:pt x="505" y="656"/>
                  </a:cubicBezTo>
                  <a:cubicBezTo>
                    <a:pt x="551" y="656"/>
                    <a:pt x="596" y="655"/>
                    <a:pt x="640" y="651"/>
                  </a:cubicBezTo>
                  <a:cubicBezTo>
                    <a:pt x="695" y="646"/>
                    <a:pt x="750" y="640"/>
                    <a:pt x="803" y="634"/>
                  </a:cubicBezTo>
                  <a:cubicBezTo>
                    <a:pt x="861" y="625"/>
                    <a:pt x="921" y="614"/>
                    <a:pt x="979" y="602"/>
                  </a:cubicBezTo>
                  <a:cubicBezTo>
                    <a:pt x="1037" y="591"/>
                    <a:pt x="1104" y="570"/>
                    <a:pt x="1168" y="553"/>
                  </a:cubicBezTo>
                  <a:cubicBezTo>
                    <a:pt x="1188" y="544"/>
                    <a:pt x="1208" y="538"/>
                    <a:pt x="1228" y="533"/>
                  </a:cubicBezTo>
                  <a:cubicBezTo>
                    <a:pt x="1243" y="509"/>
                    <a:pt x="1315" y="478"/>
                    <a:pt x="1275" y="252"/>
                  </a:cubicBezTo>
                  <a:cubicBezTo>
                    <a:pt x="1234" y="23"/>
                    <a:pt x="1159" y="14"/>
                    <a:pt x="1127" y="3"/>
                  </a:cubicBezTo>
                  <a:cubicBezTo>
                    <a:pt x="1123" y="2"/>
                    <a:pt x="1115" y="1"/>
                    <a:pt x="11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1" name="Google Shape;581;p72"/>
            <p:cNvSpPr/>
            <p:nvPr/>
          </p:nvSpPr>
          <p:spPr>
            <a:xfrm>
              <a:off x="5780275" y="543010"/>
              <a:ext cx="68778" cy="151944"/>
            </a:xfrm>
            <a:custGeom>
              <a:avLst/>
              <a:gdLst/>
              <a:ahLst/>
              <a:cxnLst/>
              <a:rect l="l" t="t" r="r" b="b"/>
              <a:pathLst>
                <a:path w="239" h="528" extrusionOk="0">
                  <a:moveTo>
                    <a:pt x="50" y="1"/>
                  </a:moveTo>
                  <a:cubicBezTo>
                    <a:pt x="50" y="1"/>
                    <a:pt x="1" y="53"/>
                    <a:pt x="44" y="290"/>
                  </a:cubicBezTo>
                  <a:cubicBezTo>
                    <a:pt x="82" y="499"/>
                    <a:pt x="151" y="528"/>
                    <a:pt x="151" y="528"/>
                  </a:cubicBezTo>
                  <a:cubicBezTo>
                    <a:pt x="166" y="507"/>
                    <a:pt x="238" y="476"/>
                    <a:pt x="198" y="250"/>
                  </a:cubicBezTo>
                  <a:cubicBezTo>
                    <a:pt x="157" y="21"/>
                    <a:pt x="82" y="12"/>
                    <a:pt x="50"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2" name="Google Shape;582;p72"/>
            <p:cNvSpPr/>
            <p:nvPr/>
          </p:nvSpPr>
          <p:spPr>
            <a:xfrm>
              <a:off x="5797830" y="558837"/>
              <a:ext cx="40288" cy="118850"/>
            </a:xfrm>
            <a:custGeom>
              <a:avLst/>
              <a:gdLst/>
              <a:ahLst/>
              <a:cxnLst/>
              <a:rect l="l" t="t" r="r" b="b"/>
              <a:pathLst>
                <a:path w="140" h="413" extrusionOk="0">
                  <a:moveTo>
                    <a:pt x="34" y="0"/>
                  </a:moveTo>
                  <a:cubicBezTo>
                    <a:pt x="33" y="0"/>
                    <a:pt x="33" y="1"/>
                    <a:pt x="33" y="1"/>
                  </a:cubicBezTo>
                  <a:cubicBezTo>
                    <a:pt x="6" y="6"/>
                    <a:pt x="1" y="102"/>
                    <a:pt x="21" y="215"/>
                  </a:cubicBezTo>
                  <a:cubicBezTo>
                    <a:pt x="41" y="324"/>
                    <a:pt x="77" y="412"/>
                    <a:pt x="105" y="412"/>
                  </a:cubicBezTo>
                  <a:cubicBezTo>
                    <a:pt x="106" y="412"/>
                    <a:pt x="107" y="412"/>
                    <a:pt x="108" y="412"/>
                  </a:cubicBezTo>
                  <a:cubicBezTo>
                    <a:pt x="134" y="409"/>
                    <a:pt x="140" y="311"/>
                    <a:pt x="119" y="198"/>
                  </a:cubicBezTo>
                  <a:cubicBezTo>
                    <a:pt x="99" y="86"/>
                    <a:pt x="60" y="0"/>
                    <a:pt x="34" y="0"/>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3" name="Google Shape;583;p72"/>
            <p:cNvSpPr/>
            <p:nvPr/>
          </p:nvSpPr>
          <p:spPr>
            <a:xfrm>
              <a:off x="4732500" y="460419"/>
              <a:ext cx="1126629" cy="237125"/>
            </a:xfrm>
            <a:custGeom>
              <a:avLst/>
              <a:gdLst/>
              <a:ahLst/>
              <a:cxnLst/>
              <a:rect l="l" t="t" r="r" b="b"/>
              <a:pathLst>
                <a:path w="3915" h="824" extrusionOk="0">
                  <a:moveTo>
                    <a:pt x="3634" y="0"/>
                  </a:moveTo>
                  <a:cubicBezTo>
                    <a:pt x="3392" y="0"/>
                    <a:pt x="3071" y="88"/>
                    <a:pt x="2747" y="230"/>
                  </a:cubicBezTo>
                  <a:cubicBezTo>
                    <a:pt x="2405" y="377"/>
                    <a:pt x="1" y="763"/>
                    <a:pt x="1" y="763"/>
                  </a:cubicBezTo>
                  <a:cubicBezTo>
                    <a:pt x="76" y="821"/>
                    <a:pt x="105" y="823"/>
                    <a:pt x="105" y="823"/>
                  </a:cubicBezTo>
                  <a:cubicBezTo>
                    <a:pt x="105" y="823"/>
                    <a:pt x="2921" y="592"/>
                    <a:pt x="3485" y="398"/>
                  </a:cubicBezTo>
                  <a:cubicBezTo>
                    <a:pt x="3485" y="398"/>
                    <a:pt x="3804" y="322"/>
                    <a:pt x="3856" y="253"/>
                  </a:cubicBezTo>
                  <a:cubicBezTo>
                    <a:pt x="3911" y="180"/>
                    <a:pt x="3914" y="9"/>
                    <a:pt x="3668" y="1"/>
                  </a:cubicBezTo>
                  <a:cubicBezTo>
                    <a:pt x="3657" y="0"/>
                    <a:pt x="3646" y="0"/>
                    <a:pt x="3634"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4" name="Google Shape;584;p72"/>
            <p:cNvSpPr/>
            <p:nvPr/>
          </p:nvSpPr>
          <p:spPr>
            <a:xfrm>
              <a:off x="4733363" y="473945"/>
              <a:ext cx="1123176" cy="223599"/>
            </a:xfrm>
            <a:custGeom>
              <a:avLst/>
              <a:gdLst/>
              <a:ahLst/>
              <a:cxnLst/>
              <a:rect l="l" t="t" r="r" b="b"/>
              <a:pathLst>
                <a:path w="3903" h="777" extrusionOk="0">
                  <a:moveTo>
                    <a:pt x="3827" y="0"/>
                  </a:moveTo>
                  <a:lnTo>
                    <a:pt x="3827" y="0"/>
                  </a:lnTo>
                  <a:cubicBezTo>
                    <a:pt x="3836" y="41"/>
                    <a:pt x="3824" y="84"/>
                    <a:pt x="3801" y="119"/>
                  </a:cubicBezTo>
                  <a:cubicBezTo>
                    <a:pt x="3746" y="191"/>
                    <a:pt x="3430" y="264"/>
                    <a:pt x="3430" y="264"/>
                  </a:cubicBezTo>
                  <a:cubicBezTo>
                    <a:pt x="2947" y="432"/>
                    <a:pt x="823" y="626"/>
                    <a:pt x="212" y="678"/>
                  </a:cubicBezTo>
                  <a:lnTo>
                    <a:pt x="1" y="716"/>
                  </a:lnTo>
                  <a:cubicBezTo>
                    <a:pt x="73" y="774"/>
                    <a:pt x="102" y="776"/>
                    <a:pt x="102" y="776"/>
                  </a:cubicBezTo>
                  <a:cubicBezTo>
                    <a:pt x="102" y="776"/>
                    <a:pt x="2918" y="545"/>
                    <a:pt x="3482" y="351"/>
                  </a:cubicBezTo>
                  <a:cubicBezTo>
                    <a:pt x="3482" y="351"/>
                    <a:pt x="3801" y="275"/>
                    <a:pt x="3853" y="206"/>
                  </a:cubicBezTo>
                  <a:cubicBezTo>
                    <a:pt x="3902" y="142"/>
                    <a:pt x="3891" y="49"/>
                    <a:pt x="3827"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5" name="Google Shape;585;p72"/>
            <p:cNvSpPr/>
            <p:nvPr/>
          </p:nvSpPr>
          <p:spPr>
            <a:xfrm>
              <a:off x="4294800" y="226461"/>
              <a:ext cx="482307" cy="83454"/>
            </a:xfrm>
            <a:custGeom>
              <a:avLst/>
              <a:gdLst/>
              <a:ahLst/>
              <a:cxnLst/>
              <a:rect l="l" t="t" r="r" b="b"/>
              <a:pathLst>
                <a:path w="1676" h="290" extrusionOk="0">
                  <a:moveTo>
                    <a:pt x="1503" y="1"/>
                  </a:moveTo>
                  <a:cubicBezTo>
                    <a:pt x="1288" y="1"/>
                    <a:pt x="865" y="63"/>
                    <a:pt x="771" y="84"/>
                  </a:cubicBezTo>
                  <a:lnTo>
                    <a:pt x="7" y="243"/>
                  </a:lnTo>
                  <a:cubicBezTo>
                    <a:pt x="1" y="243"/>
                    <a:pt x="4" y="260"/>
                    <a:pt x="10" y="263"/>
                  </a:cubicBezTo>
                  <a:lnTo>
                    <a:pt x="44" y="278"/>
                  </a:lnTo>
                  <a:cubicBezTo>
                    <a:pt x="70" y="287"/>
                    <a:pt x="97" y="289"/>
                    <a:pt x="123" y="289"/>
                  </a:cubicBezTo>
                  <a:cubicBezTo>
                    <a:pt x="334" y="278"/>
                    <a:pt x="1328" y="211"/>
                    <a:pt x="1577" y="75"/>
                  </a:cubicBezTo>
                  <a:cubicBezTo>
                    <a:pt x="1675" y="20"/>
                    <a:pt x="1621" y="1"/>
                    <a:pt x="1503"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6" name="Google Shape;586;p72"/>
            <p:cNvSpPr/>
            <p:nvPr/>
          </p:nvSpPr>
          <p:spPr>
            <a:xfrm>
              <a:off x="4294800" y="227900"/>
              <a:ext cx="473098" cy="82878"/>
            </a:xfrm>
            <a:custGeom>
              <a:avLst/>
              <a:gdLst/>
              <a:ahLst/>
              <a:cxnLst/>
              <a:rect l="l" t="t" r="r" b="b"/>
              <a:pathLst>
                <a:path w="1644" h="288" extrusionOk="0">
                  <a:moveTo>
                    <a:pt x="1594" y="1"/>
                  </a:moveTo>
                  <a:lnTo>
                    <a:pt x="1594" y="1"/>
                  </a:lnTo>
                  <a:cubicBezTo>
                    <a:pt x="1585" y="6"/>
                    <a:pt x="1574" y="15"/>
                    <a:pt x="1565" y="18"/>
                  </a:cubicBezTo>
                  <a:cubicBezTo>
                    <a:pt x="1316" y="157"/>
                    <a:pt x="322" y="224"/>
                    <a:pt x="114" y="235"/>
                  </a:cubicBezTo>
                  <a:cubicBezTo>
                    <a:pt x="108" y="236"/>
                    <a:pt x="103" y="236"/>
                    <a:pt x="97" y="236"/>
                  </a:cubicBezTo>
                  <a:cubicBezTo>
                    <a:pt x="81" y="236"/>
                    <a:pt x="65" y="234"/>
                    <a:pt x="50" y="229"/>
                  </a:cubicBezTo>
                  <a:lnTo>
                    <a:pt x="7" y="238"/>
                  </a:lnTo>
                  <a:cubicBezTo>
                    <a:pt x="1" y="238"/>
                    <a:pt x="4" y="258"/>
                    <a:pt x="10" y="261"/>
                  </a:cubicBezTo>
                  <a:lnTo>
                    <a:pt x="44" y="273"/>
                  </a:lnTo>
                  <a:cubicBezTo>
                    <a:pt x="70" y="282"/>
                    <a:pt x="97" y="287"/>
                    <a:pt x="125" y="287"/>
                  </a:cubicBezTo>
                  <a:cubicBezTo>
                    <a:pt x="334" y="273"/>
                    <a:pt x="1328" y="209"/>
                    <a:pt x="1577" y="70"/>
                  </a:cubicBezTo>
                  <a:cubicBezTo>
                    <a:pt x="1643" y="32"/>
                    <a:pt x="1638" y="9"/>
                    <a:pt x="1594"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7" name="Google Shape;587;p72"/>
            <p:cNvSpPr/>
            <p:nvPr/>
          </p:nvSpPr>
          <p:spPr>
            <a:xfrm>
              <a:off x="4434081" y="506463"/>
              <a:ext cx="368637" cy="200290"/>
            </a:xfrm>
            <a:custGeom>
              <a:avLst/>
              <a:gdLst/>
              <a:ahLst/>
              <a:cxnLst/>
              <a:rect l="l" t="t" r="r" b="b"/>
              <a:pathLst>
                <a:path w="1281" h="696" extrusionOk="0">
                  <a:moveTo>
                    <a:pt x="140" y="0"/>
                  </a:moveTo>
                  <a:lnTo>
                    <a:pt x="1" y="26"/>
                  </a:lnTo>
                  <a:lnTo>
                    <a:pt x="658" y="617"/>
                  </a:lnTo>
                  <a:cubicBezTo>
                    <a:pt x="710" y="666"/>
                    <a:pt x="783" y="695"/>
                    <a:pt x="858" y="695"/>
                  </a:cubicBezTo>
                  <a:cubicBezTo>
                    <a:pt x="1000" y="692"/>
                    <a:pt x="1142" y="678"/>
                    <a:pt x="1281" y="652"/>
                  </a:cubicBezTo>
                  <a:cubicBezTo>
                    <a:pt x="1281" y="652"/>
                    <a:pt x="1174" y="649"/>
                    <a:pt x="829" y="426"/>
                  </a:cubicBezTo>
                  <a:cubicBezTo>
                    <a:pt x="482" y="200"/>
                    <a:pt x="140" y="0"/>
                    <a:pt x="140"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8" name="Google Shape;588;p72"/>
            <p:cNvSpPr/>
            <p:nvPr/>
          </p:nvSpPr>
          <p:spPr>
            <a:xfrm>
              <a:off x="4698255" y="332073"/>
              <a:ext cx="127195" cy="127771"/>
            </a:xfrm>
            <a:custGeom>
              <a:avLst/>
              <a:gdLst/>
              <a:ahLst/>
              <a:cxnLst/>
              <a:rect l="l" t="t" r="r" b="b"/>
              <a:pathLst>
                <a:path w="442" h="444" extrusionOk="0">
                  <a:moveTo>
                    <a:pt x="125" y="1"/>
                  </a:moveTo>
                  <a:lnTo>
                    <a:pt x="149" y="169"/>
                  </a:lnTo>
                  <a:lnTo>
                    <a:pt x="1" y="250"/>
                  </a:lnTo>
                  <a:lnTo>
                    <a:pt x="166" y="279"/>
                  </a:lnTo>
                  <a:lnTo>
                    <a:pt x="195" y="444"/>
                  </a:lnTo>
                  <a:lnTo>
                    <a:pt x="276" y="296"/>
                  </a:lnTo>
                  <a:lnTo>
                    <a:pt x="441" y="316"/>
                  </a:lnTo>
                  <a:lnTo>
                    <a:pt x="325" y="198"/>
                  </a:lnTo>
                  <a:lnTo>
                    <a:pt x="398" y="44"/>
                  </a:lnTo>
                  <a:lnTo>
                    <a:pt x="247" y="117"/>
                  </a:lnTo>
                  <a:lnTo>
                    <a:pt x="125"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Tree>
    <p:extLst>
      <p:ext uri="{BB962C8B-B14F-4D97-AF65-F5344CB8AC3E}">
        <p14:creationId xmlns:p14="http://schemas.microsoft.com/office/powerpoint/2010/main" val="2589621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77"/>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Background 3">
  <p:cSld name="Background 3">
    <p:spTree>
      <p:nvGrpSpPr>
        <p:cNvPr id="1" name="Shape 589"/>
        <p:cNvGrpSpPr/>
        <p:nvPr/>
      </p:nvGrpSpPr>
      <p:grpSpPr>
        <a:xfrm>
          <a:off x="0" y="0"/>
          <a:ext cx="0" cy="0"/>
          <a:chOff x="0" y="0"/>
          <a:chExt cx="0" cy="0"/>
        </a:xfrm>
      </p:grpSpPr>
      <p:sp>
        <p:nvSpPr>
          <p:cNvPr id="590" name="Google Shape;590;p73"/>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91" name="Google Shape;591;p73"/>
          <p:cNvSpPr/>
          <p:nvPr/>
        </p:nvSpPr>
        <p:spPr>
          <a:xfrm>
            <a:off x="7585134" y="3348182"/>
            <a:ext cx="3165519" cy="3044521"/>
          </a:xfrm>
          <a:custGeom>
            <a:avLst/>
            <a:gdLst/>
            <a:ahLst/>
            <a:cxnLst/>
            <a:rect l="l" t="t" r="r" b="b"/>
            <a:pathLst>
              <a:path w="18331" h="17631" extrusionOk="0">
                <a:moveTo>
                  <a:pt x="9510" y="0"/>
                </a:moveTo>
                <a:cubicBezTo>
                  <a:pt x="5943" y="0"/>
                  <a:pt x="2734" y="2142"/>
                  <a:pt x="1368" y="5438"/>
                </a:cubicBezTo>
                <a:cubicBezTo>
                  <a:pt x="1" y="8733"/>
                  <a:pt x="757" y="12523"/>
                  <a:pt x="3277" y="15044"/>
                </a:cubicBezTo>
                <a:cubicBezTo>
                  <a:pt x="4963" y="16736"/>
                  <a:pt x="7218" y="17631"/>
                  <a:pt x="9513" y="17631"/>
                </a:cubicBezTo>
                <a:cubicBezTo>
                  <a:pt x="10648" y="17631"/>
                  <a:pt x="11792" y="17412"/>
                  <a:pt x="12883" y="16963"/>
                </a:cubicBezTo>
                <a:cubicBezTo>
                  <a:pt x="16179" y="15596"/>
                  <a:pt x="18330" y="12378"/>
                  <a:pt x="18330" y="8811"/>
                </a:cubicBezTo>
                <a:cubicBezTo>
                  <a:pt x="18330" y="3945"/>
                  <a:pt x="14376" y="0"/>
                  <a:pt x="9510" y="0"/>
                </a:cubicBezTo>
                <a:close/>
              </a:path>
            </a:pathLst>
          </a:custGeom>
          <a:solidFill>
            <a:srgbClr val="F5A700"/>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92" name="Google Shape;592;p73"/>
          <p:cNvSpPr/>
          <p:nvPr/>
        </p:nvSpPr>
        <p:spPr>
          <a:xfrm>
            <a:off x="7585119" y="2991334"/>
            <a:ext cx="4606884" cy="3758233"/>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Tree>
    <p:extLst>
      <p:ext uri="{BB962C8B-B14F-4D97-AF65-F5344CB8AC3E}">
        <p14:creationId xmlns:p14="http://schemas.microsoft.com/office/powerpoint/2010/main" val="3280481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593"/>
        <p:cNvGrpSpPr/>
        <p:nvPr/>
      </p:nvGrpSpPr>
      <p:grpSpPr>
        <a:xfrm>
          <a:off x="0" y="0"/>
          <a:ext cx="0" cy="0"/>
          <a:chOff x="0" y="0"/>
          <a:chExt cx="0" cy="0"/>
        </a:xfrm>
      </p:grpSpPr>
      <p:sp>
        <p:nvSpPr>
          <p:cNvPr id="594" name="Google Shape;594;p74"/>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grpSp>
        <p:nvGrpSpPr>
          <p:cNvPr id="595" name="Google Shape;595;p74"/>
          <p:cNvGrpSpPr/>
          <p:nvPr/>
        </p:nvGrpSpPr>
        <p:grpSpPr>
          <a:xfrm rot="-492451">
            <a:off x="2319309" y="1890028"/>
            <a:ext cx="1223986" cy="513312"/>
            <a:chOff x="7036389" y="1157700"/>
            <a:chExt cx="635554" cy="266555"/>
          </a:xfrm>
        </p:grpSpPr>
        <p:sp>
          <p:nvSpPr>
            <p:cNvPr id="596" name="Google Shape;596;p74"/>
            <p:cNvSpPr/>
            <p:nvPr/>
          </p:nvSpPr>
          <p:spPr>
            <a:xfrm>
              <a:off x="7453656" y="1360674"/>
              <a:ext cx="193154" cy="3162"/>
            </a:xfrm>
            <a:custGeom>
              <a:avLst/>
              <a:gdLst/>
              <a:ahLst/>
              <a:cxnLst/>
              <a:rect l="l" t="t" r="r" b="b"/>
              <a:pathLst>
                <a:path w="2321" h="38" extrusionOk="0">
                  <a:moveTo>
                    <a:pt x="2321" y="0"/>
                  </a:moveTo>
                  <a:lnTo>
                    <a:pt x="1" y="18"/>
                  </a:lnTo>
                  <a:lnTo>
                    <a:pt x="2321" y="38"/>
                  </a:lnTo>
                  <a:lnTo>
                    <a:pt x="2321" y="0"/>
                  </a:ln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97" name="Google Shape;597;p74"/>
            <p:cNvSpPr/>
            <p:nvPr/>
          </p:nvSpPr>
          <p:spPr>
            <a:xfrm>
              <a:off x="7639321" y="1187576"/>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5"/>
                    <a:pt x="139" y="0"/>
                    <a:pt x="90"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98" name="Google Shape;598;p74"/>
            <p:cNvSpPr/>
            <p:nvPr/>
          </p:nvSpPr>
          <p:spPr>
            <a:xfrm>
              <a:off x="7639321" y="1308828"/>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2"/>
                    <a:pt x="139" y="0"/>
                    <a:pt x="90"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99" name="Google Shape;599;p74"/>
            <p:cNvSpPr/>
            <p:nvPr/>
          </p:nvSpPr>
          <p:spPr>
            <a:xfrm>
              <a:off x="7137585" y="1296012"/>
              <a:ext cx="83" cy="33371"/>
            </a:xfrm>
            <a:custGeom>
              <a:avLst/>
              <a:gdLst/>
              <a:ahLst/>
              <a:cxnLst/>
              <a:rect l="l" t="t" r="r" b="b"/>
              <a:pathLst>
                <a:path w="1" h="401" fill="none" extrusionOk="0">
                  <a:moveTo>
                    <a:pt x="1" y="1"/>
                  </a:moveTo>
                  <a:lnTo>
                    <a:pt x="1" y="401"/>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0" name="Google Shape;600;p74"/>
            <p:cNvSpPr/>
            <p:nvPr/>
          </p:nvSpPr>
          <p:spPr>
            <a:xfrm>
              <a:off x="7637823" y="1291934"/>
              <a:ext cx="34120" cy="26381"/>
            </a:xfrm>
            <a:custGeom>
              <a:avLst/>
              <a:gdLst/>
              <a:ahLst/>
              <a:cxnLst/>
              <a:rect l="l" t="t" r="r" b="b"/>
              <a:pathLst>
                <a:path w="410" h="317" extrusionOk="0">
                  <a:moveTo>
                    <a:pt x="18" y="1"/>
                  </a:moveTo>
                  <a:lnTo>
                    <a:pt x="1" y="316"/>
                  </a:lnTo>
                  <a:lnTo>
                    <a:pt x="18" y="316"/>
                  </a:lnTo>
                  <a:cubicBezTo>
                    <a:pt x="209" y="316"/>
                    <a:pt x="409" y="247"/>
                    <a:pt x="409" y="160"/>
                  </a:cubicBezTo>
                  <a:cubicBezTo>
                    <a:pt x="409" y="73"/>
                    <a:pt x="209" y="1"/>
                    <a:pt x="18"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1" name="Google Shape;601;p74"/>
            <p:cNvSpPr/>
            <p:nvPr/>
          </p:nvSpPr>
          <p:spPr>
            <a:xfrm>
              <a:off x="7569582" y="1365002"/>
              <a:ext cx="83" cy="33621"/>
            </a:xfrm>
            <a:custGeom>
              <a:avLst/>
              <a:gdLst/>
              <a:ahLst/>
              <a:cxnLst/>
              <a:rect l="l" t="t" r="r" b="b"/>
              <a:pathLst>
                <a:path w="1" h="404" fill="none" extrusionOk="0">
                  <a:moveTo>
                    <a:pt x="1" y="0"/>
                  </a:moveTo>
                  <a:lnTo>
                    <a:pt x="1" y="403"/>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2" name="Google Shape;602;p74"/>
            <p:cNvSpPr/>
            <p:nvPr/>
          </p:nvSpPr>
          <p:spPr>
            <a:xfrm>
              <a:off x="7036389" y="1157700"/>
              <a:ext cx="607090" cy="213626"/>
            </a:xfrm>
            <a:custGeom>
              <a:avLst/>
              <a:gdLst/>
              <a:ahLst/>
              <a:cxnLst/>
              <a:rect l="l" t="t" r="r" b="b"/>
              <a:pathLst>
                <a:path w="7295" h="2567" extrusionOk="0">
                  <a:moveTo>
                    <a:pt x="0" y="0"/>
                  </a:moveTo>
                  <a:lnTo>
                    <a:pt x="426" y="1368"/>
                  </a:lnTo>
                  <a:cubicBezTo>
                    <a:pt x="478" y="1538"/>
                    <a:pt x="617" y="1666"/>
                    <a:pt x="788" y="1704"/>
                  </a:cubicBezTo>
                  <a:lnTo>
                    <a:pt x="4247" y="2483"/>
                  </a:lnTo>
                  <a:cubicBezTo>
                    <a:pt x="4499" y="2538"/>
                    <a:pt x="4754" y="2567"/>
                    <a:pt x="5009" y="2567"/>
                  </a:cubicBezTo>
                  <a:lnTo>
                    <a:pt x="6344" y="2567"/>
                  </a:lnTo>
                  <a:cubicBezTo>
                    <a:pt x="6868" y="2567"/>
                    <a:pt x="7291" y="2141"/>
                    <a:pt x="7294" y="1620"/>
                  </a:cubicBezTo>
                  <a:lnTo>
                    <a:pt x="6127" y="1425"/>
                  </a:lnTo>
                  <a:lnTo>
                    <a:pt x="5869" y="777"/>
                  </a:lnTo>
                  <a:lnTo>
                    <a:pt x="4412" y="695"/>
                  </a:lnTo>
                  <a:lnTo>
                    <a:pt x="3812" y="1249"/>
                  </a:lnTo>
                  <a:lnTo>
                    <a:pt x="1724" y="1249"/>
                  </a:lnTo>
                  <a:lnTo>
                    <a:pt x="568" y="0"/>
                  </a:ln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3" name="Google Shape;603;p74"/>
            <p:cNvSpPr/>
            <p:nvPr/>
          </p:nvSpPr>
          <p:spPr>
            <a:xfrm>
              <a:off x="7339394" y="1352935"/>
              <a:ext cx="275625" cy="18392"/>
            </a:xfrm>
            <a:custGeom>
              <a:avLst/>
              <a:gdLst/>
              <a:ahLst/>
              <a:cxnLst/>
              <a:rect l="l" t="t" r="r" b="b"/>
              <a:pathLst>
                <a:path w="3312" h="221" extrusionOk="0">
                  <a:moveTo>
                    <a:pt x="1" y="1"/>
                  </a:moveTo>
                  <a:lnTo>
                    <a:pt x="606" y="137"/>
                  </a:lnTo>
                  <a:cubicBezTo>
                    <a:pt x="858" y="192"/>
                    <a:pt x="1113" y="221"/>
                    <a:pt x="1368" y="221"/>
                  </a:cubicBezTo>
                  <a:lnTo>
                    <a:pt x="2703" y="221"/>
                  </a:lnTo>
                  <a:cubicBezTo>
                    <a:pt x="2926" y="221"/>
                    <a:pt x="3141" y="143"/>
                    <a:pt x="3311"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4" name="Google Shape;604;p74"/>
            <p:cNvSpPr/>
            <p:nvPr/>
          </p:nvSpPr>
          <p:spPr>
            <a:xfrm>
              <a:off x="7086238" y="1291934"/>
              <a:ext cx="557241" cy="33621"/>
            </a:xfrm>
            <a:custGeom>
              <a:avLst/>
              <a:gdLst/>
              <a:ahLst/>
              <a:cxnLst/>
              <a:rect l="l" t="t" r="r" b="b"/>
              <a:pathLst>
                <a:path w="6696" h="404" extrusionOk="0">
                  <a:moveTo>
                    <a:pt x="1" y="1"/>
                  </a:moveTo>
                  <a:cubicBezTo>
                    <a:pt x="56" y="44"/>
                    <a:pt x="123" y="76"/>
                    <a:pt x="192" y="91"/>
                  </a:cubicBezTo>
                  <a:lnTo>
                    <a:pt x="1574" y="403"/>
                  </a:lnTo>
                  <a:lnTo>
                    <a:pt x="6640" y="319"/>
                  </a:lnTo>
                  <a:cubicBezTo>
                    <a:pt x="6675" y="218"/>
                    <a:pt x="6695" y="111"/>
                    <a:pt x="6695" y="7"/>
                  </a:cubicBezTo>
                  <a:lnTo>
                    <a:pt x="6666"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5" name="Google Shape;605;p74"/>
            <p:cNvSpPr/>
            <p:nvPr/>
          </p:nvSpPr>
          <p:spPr>
            <a:xfrm>
              <a:off x="7158390" y="1312240"/>
              <a:ext cx="482426" cy="13315"/>
            </a:xfrm>
            <a:custGeom>
              <a:avLst/>
              <a:gdLst/>
              <a:ahLst/>
              <a:cxnLst/>
              <a:rect l="l" t="t" r="r" b="b"/>
              <a:pathLst>
                <a:path w="5797" h="160" extrusionOk="0">
                  <a:moveTo>
                    <a:pt x="0" y="0"/>
                  </a:moveTo>
                  <a:lnTo>
                    <a:pt x="707" y="159"/>
                  </a:lnTo>
                  <a:lnTo>
                    <a:pt x="5773" y="75"/>
                  </a:lnTo>
                  <a:cubicBezTo>
                    <a:pt x="5782" y="49"/>
                    <a:pt x="5788" y="26"/>
                    <a:pt x="5796" y="0"/>
                  </a:cubicBezTo>
                  <a:close/>
                </a:path>
              </a:pathLst>
            </a:custGeom>
            <a:solidFill>
              <a:srgbClr val="000000">
                <a:alpha val="24313"/>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6" name="Google Shape;606;p74"/>
            <p:cNvSpPr/>
            <p:nvPr/>
          </p:nvSpPr>
          <p:spPr>
            <a:xfrm>
              <a:off x="7067264" y="1157700"/>
              <a:ext cx="258981" cy="121085"/>
            </a:xfrm>
            <a:custGeom>
              <a:avLst/>
              <a:gdLst/>
              <a:ahLst/>
              <a:cxnLst/>
              <a:rect l="l" t="t" r="r" b="b"/>
              <a:pathLst>
                <a:path w="3112" h="1455" extrusionOk="0">
                  <a:moveTo>
                    <a:pt x="0" y="0"/>
                  </a:moveTo>
                  <a:lnTo>
                    <a:pt x="0" y="507"/>
                  </a:lnTo>
                  <a:lnTo>
                    <a:pt x="368" y="507"/>
                  </a:lnTo>
                  <a:lnTo>
                    <a:pt x="730" y="1454"/>
                  </a:lnTo>
                  <a:lnTo>
                    <a:pt x="3111" y="1454"/>
                  </a:lnTo>
                  <a:lnTo>
                    <a:pt x="3111" y="1362"/>
                  </a:lnTo>
                  <a:lnTo>
                    <a:pt x="794" y="1362"/>
                  </a:lnTo>
                  <a:lnTo>
                    <a:pt x="432" y="414"/>
                  </a:lnTo>
                  <a:lnTo>
                    <a:pt x="93" y="414"/>
                  </a:lnTo>
                  <a:lnTo>
                    <a:pt x="93" y="0"/>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7" name="Google Shape;607;p74"/>
            <p:cNvSpPr/>
            <p:nvPr/>
          </p:nvSpPr>
          <p:spPr>
            <a:xfrm>
              <a:off x="7305440" y="1325472"/>
              <a:ext cx="308580" cy="27546"/>
            </a:xfrm>
            <a:custGeom>
              <a:avLst/>
              <a:gdLst/>
              <a:ahLst/>
              <a:cxnLst/>
              <a:rect l="l" t="t" r="r" b="b"/>
              <a:pathLst>
                <a:path w="3708" h="331" extrusionOk="0">
                  <a:moveTo>
                    <a:pt x="3575" y="0"/>
                  </a:moveTo>
                  <a:lnTo>
                    <a:pt x="3325" y="238"/>
                  </a:lnTo>
                  <a:lnTo>
                    <a:pt x="0" y="238"/>
                  </a:lnTo>
                  <a:lnTo>
                    <a:pt x="96" y="258"/>
                  </a:lnTo>
                  <a:lnTo>
                    <a:pt x="414" y="331"/>
                  </a:lnTo>
                  <a:lnTo>
                    <a:pt x="3363" y="331"/>
                  </a:lnTo>
                  <a:lnTo>
                    <a:pt x="3708" y="0"/>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8" name="Google Shape;608;p74"/>
            <p:cNvSpPr/>
            <p:nvPr/>
          </p:nvSpPr>
          <p:spPr>
            <a:xfrm>
              <a:off x="7112785" y="1317733"/>
              <a:ext cx="43524" cy="37283"/>
            </a:xfrm>
            <a:custGeom>
              <a:avLst/>
              <a:gdLst/>
              <a:ahLst/>
              <a:cxnLst/>
              <a:rect l="l" t="t" r="r" b="b"/>
              <a:pathLst>
                <a:path w="523" h="448" extrusionOk="0">
                  <a:moveTo>
                    <a:pt x="299" y="1"/>
                  </a:moveTo>
                  <a:cubicBezTo>
                    <a:pt x="99" y="1"/>
                    <a:pt x="1" y="241"/>
                    <a:pt x="140" y="383"/>
                  </a:cubicBezTo>
                  <a:cubicBezTo>
                    <a:pt x="185" y="428"/>
                    <a:pt x="241" y="448"/>
                    <a:pt x="296" y="448"/>
                  </a:cubicBezTo>
                  <a:cubicBezTo>
                    <a:pt x="412" y="448"/>
                    <a:pt x="522" y="359"/>
                    <a:pt x="522" y="224"/>
                  </a:cubicBezTo>
                  <a:cubicBezTo>
                    <a:pt x="522" y="102"/>
                    <a:pt x="421" y="1"/>
                    <a:pt x="299"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9" name="Google Shape;609;p74"/>
            <p:cNvSpPr/>
            <p:nvPr/>
          </p:nvSpPr>
          <p:spPr>
            <a:xfrm>
              <a:off x="7128930" y="1327636"/>
              <a:ext cx="17476" cy="17393"/>
            </a:xfrm>
            <a:custGeom>
              <a:avLst/>
              <a:gdLst/>
              <a:ahLst/>
              <a:cxnLst/>
              <a:rect l="l" t="t" r="r" b="b"/>
              <a:pathLst>
                <a:path w="210" h="209" extrusionOk="0">
                  <a:moveTo>
                    <a:pt x="105" y="0"/>
                  </a:moveTo>
                  <a:cubicBezTo>
                    <a:pt x="47" y="0"/>
                    <a:pt x="1" y="47"/>
                    <a:pt x="1" y="105"/>
                  </a:cubicBezTo>
                  <a:cubicBezTo>
                    <a:pt x="1" y="163"/>
                    <a:pt x="47" y="209"/>
                    <a:pt x="105" y="209"/>
                  </a:cubicBezTo>
                  <a:cubicBezTo>
                    <a:pt x="163" y="209"/>
                    <a:pt x="209" y="163"/>
                    <a:pt x="209" y="105"/>
                  </a:cubicBezTo>
                  <a:cubicBezTo>
                    <a:pt x="209" y="47"/>
                    <a:pt x="163" y="0"/>
                    <a:pt x="105" y="0"/>
                  </a:cubicBez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10" name="Google Shape;610;p74"/>
            <p:cNvSpPr/>
            <p:nvPr/>
          </p:nvSpPr>
          <p:spPr>
            <a:xfrm>
              <a:off x="7544782" y="1386972"/>
              <a:ext cx="43441" cy="37283"/>
            </a:xfrm>
            <a:custGeom>
              <a:avLst/>
              <a:gdLst/>
              <a:ahLst/>
              <a:cxnLst/>
              <a:rect l="l" t="t" r="r" b="b"/>
              <a:pathLst>
                <a:path w="522" h="448" extrusionOk="0">
                  <a:moveTo>
                    <a:pt x="299" y="0"/>
                  </a:moveTo>
                  <a:cubicBezTo>
                    <a:pt x="99" y="0"/>
                    <a:pt x="0" y="240"/>
                    <a:pt x="142" y="382"/>
                  </a:cubicBezTo>
                  <a:cubicBezTo>
                    <a:pt x="187" y="427"/>
                    <a:pt x="243" y="447"/>
                    <a:pt x="297" y="447"/>
                  </a:cubicBezTo>
                  <a:cubicBezTo>
                    <a:pt x="412" y="447"/>
                    <a:pt x="522" y="358"/>
                    <a:pt x="522" y="223"/>
                  </a:cubicBezTo>
                  <a:cubicBezTo>
                    <a:pt x="522" y="98"/>
                    <a:pt x="423" y="0"/>
                    <a:pt x="299"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11" name="Google Shape;611;p74"/>
            <p:cNvSpPr/>
            <p:nvPr/>
          </p:nvSpPr>
          <p:spPr>
            <a:xfrm>
              <a:off x="7560927" y="1396792"/>
              <a:ext cx="17726" cy="17476"/>
            </a:xfrm>
            <a:custGeom>
              <a:avLst/>
              <a:gdLst/>
              <a:ahLst/>
              <a:cxnLst/>
              <a:rect l="l" t="t" r="r" b="b"/>
              <a:pathLst>
                <a:path w="213" h="210" extrusionOk="0">
                  <a:moveTo>
                    <a:pt x="105" y="1"/>
                  </a:moveTo>
                  <a:cubicBezTo>
                    <a:pt x="47" y="1"/>
                    <a:pt x="1" y="47"/>
                    <a:pt x="1" y="105"/>
                  </a:cubicBezTo>
                  <a:cubicBezTo>
                    <a:pt x="1" y="163"/>
                    <a:pt x="47" y="209"/>
                    <a:pt x="105" y="209"/>
                  </a:cubicBezTo>
                  <a:cubicBezTo>
                    <a:pt x="163" y="209"/>
                    <a:pt x="212" y="163"/>
                    <a:pt x="212" y="105"/>
                  </a:cubicBezTo>
                  <a:cubicBezTo>
                    <a:pt x="212" y="47"/>
                    <a:pt x="163" y="1"/>
                    <a:pt x="105" y="1"/>
                  </a:cubicBez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12" name="Google Shape;612;p74"/>
            <p:cNvSpPr/>
            <p:nvPr/>
          </p:nvSpPr>
          <p:spPr>
            <a:xfrm>
              <a:off x="7380339" y="1229769"/>
              <a:ext cx="165941" cy="46603"/>
            </a:xfrm>
            <a:custGeom>
              <a:avLst/>
              <a:gdLst/>
              <a:ahLst/>
              <a:cxnLst/>
              <a:rect l="l" t="t" r="r" b="b"/>
              <a:pathLst>
                <a:path w="1994" h="560" extrusionOk="0">
                  <a:moveTo>
                    <a:pt x="383" y="0"/>
                  </a:moveTo>
                  <a:lnTo>
                    <a:pt x="1" y="389"/>
                  </a:lnTo>
                  <a:lnTo>
                    <a:pt x="1994" y="559"/>
                  </a:lnTo>
                  <a:lnTo>
                    <a:pt x="1780" y="21"/>
                  </a:lnTo>
                  <a:lnTo>
                    <a:pt x="383" y="0"/>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13" name="Google Shape;613;p74"/>
            <p:cNvSpPr/>
            <p:nvPr/>
          </p:nvSpPr>
          <p:spPr>
            <a:xfrm>
              <a:off x="7284469" y="1223943"/>
              <a:ext cx="136481" cy="15312"/>
            </a:xfrm>
            <a:custGeom>
              <a:avLst/>
              <a:gdLst/>
              <a:ahLst/>
              <a:cxnLst/>
              <a:rect l="l" t="t" r="r" b="b"/>
              <a:pathLst>
                <a:path w="1640" h="184" extrusionOk="0">
                  <a:moveTo>
                    <a:pt x="0" y="1"/>
                  </a:moveTo>
                  <a:lnTo>
                    <a:pt x="0" y="183"/>
                  </a:lnTo>
                  <a:lnTo>
                    <a:pt x="1640" y="183"/>
                  </a:lnTo>
                  <a:lnTo>
                    <a:pt x="1640"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14" name="Google Shape;614;p74"/>
            <p:cNvSpPr/>
            <p:nvPr/>
          </p:nvSpPr>
          <p:spPr>
            <a:xfrm>
              <a:off x="7420867" y="1222279"/>
              <a:ext cx="110516" cy="16977"/>
            </a:xfrm>
            <a:custGeom>
              <a:avLst/>
              <a:gdLst/>
              <a:ahLst/>
              <a:cxnLst/>
              <a:rect l="l" t="t" r="r" b="b"/>
              <a:pathLst>
                <a:path w="1328" h="204" extrusionOk="0">
                  <a:moveTo>
                    <a:pt x="1249" y="1"/>
                  </a:moveTo>
                  <a:lnTo>
                    <a:pt x="1" y="21"/>
                  </a:lnTo>
                  <a:lnTo>
                    <a:pt x="1" y="203"/>
                  </a:lnTo>
                  <a:lnTo>
                    <a:pt x="1327" y="203"/>
                  </a:lnTo>
                  <a:lnTo>
                    <a:pt x="1249" y="1"/>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15" name="Google Shape;615;p74"/>
            <p:cNvSpPr/>
            <p:nvPr/>
          </p:nvSpPr>
          <p:spPr>
            <a:xfrm>
              <a:off x="7284469" y="1215538"/>
              <a:ext cx="240423" cy="8488"/>
            </a:xfrm>
            <a:custGeom>
              <a:avLst/>
              <a:gdLst/>
              <a:ahLst/>
              <a:cxnLst/>
              <a:rect l="l" t="t" r="r" b="b"/>
              <a:pathLst>
                <a:path w="2889" h="102" extrusionOk="0">
                  <a:moveTo>
                    <a:pt x="1431" y="0"/>
                  </a:moveTo>
                  <a:lnTo>
                    <a:pt x="0" y="102"/>
                  </a:lnTo>
                  <a:lnTo>
                    <a:pt x="1640" y="102"/>
                  </a:lnTo>
                  <a:lnTo>
                    <a:pt x="2888" y="82"/>
                  </a:lnTo>
                  <a:lnTo>
                    <a:pt x="1431" y="0"/>
                  </a:ln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
        <p:nvSpPr>
          <p:cNvPr id="616" name="Google Shape;616;p74"/>
          <p:cNvSpPr/>
          <p:nvPr/>
        </p:nvSpPr>
        <p:spPr>
          <a:xfrm flipH="1">
            <a:off x="-924867" y="2728503"/>
            <a:ext cx="5957121" cy="4859740"/>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Tree>
    <p:extLst>
      <p:ext uri="{BB962C8B-B14F-4D97-AF65-F5344CB8AC3E}">
        <p14:creationId xmlns:p14="http://schemas.microsoft.com/office/powerpoint/2010/main" val="40836078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617"/>
        <p:cNvGrpSpPr/>
        <p:nvPr/>
      </p:nvGrpSpPr>
      <p:grpSpPr>
        <a:xfrm>
          <a:off x="0" y="0"/>
          <a:ext cx="0" cy="0"/>
          <a:chOff x="0" y="0"/>
          <a:chExt cx="0" cy="0"/>
        </a:xfrm>
      </p:grpSpPr>
      <p:sp>
        <p:nvSpPr>
          <p:cNvPr id="618" name="Google Shape;618;p75"/>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619" name="Google Shape;619;p75"/>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Tree>
    <p:extLst>
      <p:ext uri="{BB962C8B-B14F-4D97-AF65-F5344CB8AC3E}">
        <p14:creationId xmlns:p14="http://schemas.microsoft.com/office/powerpoint/2010/main" val="18263630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2471402" y="53977"/>
            <a:ext cx="2757901" cy="236372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397183" y="698683"/>
            <a:ext cx="9397635" cy="5469365"/>
          </a:xfrm>
          <a:prstGeom prst="rect">
            <a:avLst/>
          </a:prstGeom>
          <a:noFill/>
          <a:ln>
            <a:noFill/>
          </a:ln>
        </p:spPr>
      </p:pic>
      <p:pic>
        <p:nvPicPr>
          <p:cNvPr id="12" name="Google Shape;12;p2"/>
          <p:cNvPicPr preferRelativeResize="0"/>
          <p:nvPr/>
        </p:nvPicPr>
        <p:blipFill>
          <a:blip r:embed="rId5">
            <a:alphaModFix/>
          </a:blip>
          <a:stretch>
            <a:fillRect/>
          </a:stretch>
        </p:blipFill>
        <p:spPr>
          <a:xfrm>
            <a:off x="2125233" y="3986034"/>
            <a:ext cx="2113032" cy="24704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2042800" y="2304564"/>
            <a:ext cx="8106400" cy="2206800"/>
          </a:xfrm>
          <a:prstGeom prst="rect">
            <a:avLst/>
          </a:prstGeom>
        </p:spPr>
        <p:txBody>
          <a:bodyPr spcFirstLastPara="1" wrap="square" lIns="121897" tIns="121897" rIns="121897" bIns="121897" anchor="b" anchorCtr="0">
            <a:noAutofit/>
          </a:bodyPr>
          <a:lstStyle>
            <a:lvl1pPr lvl="0" algn="ctr">
              <a:lnSpc>
                <a:spcPct val="80000"/>
              </a:lnSpc>
              <a:spcBef>
                <a:spcPts val="0"/>
              </a:spcBef>
              <a:spcAft>
                <a:spcPts val="0"/>
              </a:spcAft>
              <a:buSzPts val="6000"/>
              <a:buNone/>
              <a:defRPr sz="8000"/>
            </a:lvl1pPr>
            <a:lvl2pPr lvl="1" algn="ctr">
              <a:lnSpc>
                <a:spcPct val="80000"/>
              </a:lnSpc>
              <a:spcBef>
                <a:spcPts val="0"/>
              </a:spcBef>
              <a:spcAft>
                <a:spcPts val="0"/>
              </a:spcAft>
              <a:buClr>
                <a:srgbClr val="0B5394"/>
              </a:buClr>
              <a:buSzPts val="6000"/>
              <a:buNone/>
              <a:defRPr sz="8000">
                <a:solidFill>
                  <a:srgbClr val="0B5394"/>
                </a:solidFill>
              </a:defRPr>
            </a:lvl2pPr>
            <a:lvl3pPr lvl="2" algn="ctr">
              <a:lnSpc>
                <a:spcPct val="80000"/>
              </a:lnSpc>
              <a:spcBef>
                <a:spcPts val="0"/>
              </a:spcBef>
              <a:spcAft>
                <a:spcPts val="0"/>
              </a:spcAft>
              <a:buClr>
                <a:srgbClr val="0B5394"/>
              </a:buClr>
              <a:buSzPts val="6000"/>
              <a:buNone/>
              <a:defRPr sz="8000">
                <a:solidFill>
                  <a:srgbClr val="0B5394"/>
                </a:solidFill>
              </a:defRPr>
            </a:lvl3pPr>
            <a:lvl4pPr lvl="3" algn="ctr">
              <a:lnSpc>
                <a:spcPct val="80000"/>
              </a:lnSpc>
              <a:spcBef>
                <a:spcPts val="0"/>
              </a:spcBef>
              <a:spcAft>
                <a:spcPts val="0"/>
              </a:spcAft>
              <a:buClr>
                <a:srgbClr val="0B5394"/>
              </a:buClr>
              <a:buSzPts val="6000"/>
              <a:buNone/>
              <a:defRPr sz="8000">
                <a:solidFill>
                  <a:srgbClr val="0B5394"/>
                </a:solidFill>
              </a:defRPr>
            </a:lvl4pPr>
            <a:lvl5pPr lvl="4" algn="ctr">
              <a:lnSpc>
                <a:spcPct val="80000"/>
              </a:lnSpc>
              <a:spcBef>
                <a:spcPts val="0"/>
              </a:spcBef>
              <a:spcAft>
                <a:spcPts val="0"/>
              </a:spcAft>
              <a:buClr>
                <a:srgbClr val="0B5394"/>
              </a:buClr>
              <a:buSzPts val="6000"/>
              <a:buNone/>
              <a:defRPr sz="8000">
                <a:solidFill>
                  <a:srgbClr val="0B5394"/>
                </a:solidFill>
              </a:defRPr>
            </a:lvl5pPr>
            <a:lvl6pPr lvl="5" algn="ctr">
              <a:lnSpc>
                <a:spcPct val="80000"/>
              </a:lnSpc>
              <a:spcBef>
                <a:spcPts val="0"/>
              </a:spcBef>
              <a:spcAft>
                <a:spcPts val="0"/>
              </a:spcAft>
              <a:buClr>
                <a:srgbClr val="0B5394"/>
              </a:buClr>
              <a:buSzPts val="6000"/>
              <a:buNone/>
              <a:defRPr sz="8000">
                <a:solidFill>
                  <a:srgbClr val="0B5394"/>
                </a:solidFill>
              </a:defRPr>
            </a:lvl6pPr>
            <a:lvl7pPr lvl="6" algn="ctr">
              <a:lnSpc>
                <a:spcPct val="80000"/>
              </a:lnSpc>
              <a:spcBef>
                <a:spcPts val="0"/>
              </a:spcBef>
              <a:spcAft>
                <a:spcPts val="0"/>
              </a:spcAft>
              <a:buClr>
                <a:srgbClr val="0B5394"/>
              </a:buClr>
              <a:buSzPts val="6000"/>
              <a:buNone/>
              <a:defRPr sz="8000">
                <a:solidFill>
                  <a:srgbClr val="0B5394"/>
                </a:solidFill>
              </a:defRPr>
            </a:lvl7pPr>
            <a:lvl8pPr lvl="7" algn="ctr">
              <a:lnSpc>
                <a:spcPct val="80000"/>
              </a:lnSpc>
              <a:spcBef>
                <a:spcPts val="0"/>
              </a:spcBef>
              <a:spcAft>
                <a:spcPts val="0"/>
              </a:spcAft>
              <a:buClr>
                <a:srgbClr val="0B5394"/>
              </a:buClr>
              <a:buSzPts val="6000"/>
              <a:buNone/>
              <a:defRPr sz="8000">
                <a:solidFill>
                  <a:srgbClr val="0B5394"/>
                </a:solidFill>
              </a:defRPr>
            </a:lvl8pPr>
            <a:lvl9pPr lvl="8" algn="ctr">
              <a:lnSpc>
                <a:spcPct val="80000"/>
              </a:lnSpc>
              <a:spcBef>
                <a:spcPts val="0"/>
              </a:spcBef>
              <a:spcAft>
                <a:spcPts val="0"/>
              </a:spcAft>
              <a:buClr>
                <a:srgbClr val="0B5394"/>
              </a:buClr>
              <a:buSzPts val="6000"/>
              <a:buNone/>
              <a:defRPr sz="8000">
                <a:solidFill>
                  <a:srgbClr val="0B5394"/>
                </a:solidFill>
              </a:defRPr>
            </a:lvl9pPr>
          </a:lstStyle>
          <a:p>
            <a:endParaRPr/>
          </a:p>
        </p:txBody>
      </p:sp>
      <p:sp>
        <p:nvSpPr>
          <p:cNvPr id="14" name="Google Shape;14;p2"/>
          <p:cNvSpPr txBox="1">
            <a:spLocks noGrp="1"/>
          </p:cNvSpPr>
          <p:nvPr>
            <p:ph type="subTitle" idx="1"/>
          </p:nvPr>
        </p:nvSpPr>
        <p:spPr>
          <a:xfrm>
            <a:off x="2230351" y="5025767"/>
            <a:ext cx="1902800" cy="1056800"/>
          </a:xfrm>
          <a:prstGeom prst="rect">
            <a:avLst/>
          </a:prstGeom>
        </p:spPr>
        <p:txBody>
          <a:bodyPr spcFirstLastPara="1" wrap="square" lIns="121897" tIns="121897" rIns="121897" bIns="121897" anchor="t" anchorCtr="0">
            <a:noAutofit/>
          </a:bodyPr>
          <a:lstStyle>
            <a:lvl1pPr lvl="0" algn="ctr">
              <a:lnSpc>
                <a:spcPct val="90000"/>
              </a:lnSpc>
              <a:spcBef>
                <a:spcPts val="0"/>
              </a:spcBef>
              <a:spcAft>
                <a:spcPts val="0"/>
              </a:spcAft>
              <a:buClr>
                <a:schemeClr val="dk2"/>
              </a:buClr>
              <a:buSzPts val="1400"/>
              <a:buNone/>
              <a:defRPr sz="1900">
                <a:solidFill>
                  <a:schemeClr val="dk2"/>
                </a:solidFill>
              </a:defRPr>
            </a:lvl1pPr>
            <a:lvl2pPr lvl="1"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23924877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8"/>
        <p:cNvGrpSpPr/>
        <p:nvPr/>
      </p:nvGrpSpPr>
      <p:grpSpPr>
        <a:xfrm>
          <a:off x="0" y="0"/>
          <a:ext cx="0" cy="0"/>
          <a:chOff x="0" y="0"/>
          <a:chExt cx="0" cy="0"/>
        </a:xfrm>
      </p:grpSpPr>
      <p:sp>
        <p:nvSpPr>
          <p:cNvPr id="19" name="Google Shape;19;p45"/>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0" name="Google Shape;20;p45"/>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1" name="Google Shape;21;p45"/>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extLst>
      <p:ext uri="{BB962C8B-B14F-4D97-AF65-F5344CB8AC3E}">
        <p14:creationId xmlns:p14="http://schemas.microsoft.com/office/powerpoint/2010/main" val="2819578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spTree>
      <p:nvGrpSpPr>
        <p:cNvPr id="1" name="Shape 58"/>
        <p:cNvGrpSpPr/>
        <p:nvPr/>
      </p:nvGrpSpPr>
      <p:grpSpPr>
        <a:xfrm>
          <a:off x="0" y="0"/>
          <a:ext cx="0" cy="0"/>
          <a:chOff x="0" y="0"/>
          <a:chExt cx="0" cy="0"/>
        </a:xfrm>
      </p:grpSpPr>
      <p:sp>
        <p:nvSpPr>
          <p:cNvPr id="59" name="Google Shape;59;p47"/>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60" name="Google Shape;60;p47"/>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61" name="Google Shape;61;p47"/>
          <p:cNvSpPr txBox="1">
            <a:spLocks noGrp="1"/>
          </p:cNvSpPr>
          <p:nvPr>
            <p:ph type="body" idx="1"/>
          </p:nvPr>
        </p:nvSpPr>
        <p:spPr>
          <a:xfrm>
            <a:off x="1670533" y="2542669"/>
            <a:ext cx="4234400" cy="9372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Clr>
                <a:srgbClr val="734D3F"/>
              </a:buClr>
              <a:buSzPts val="1000"/>
              <a:buFont typeface="Arial"/>
              <a:buChar char="●"/>
              <a:defRPr u="sng"/>
            </a:lvl1pPr>
            <a:lvl2pPr marL="914400" lvl="1" indent="-330200" algn="l">
              <a:lnSpc>
                <a:spcPct val="100000"/>
              </a:lnSpc>
              <a:spcBef>
                <a:spcPts val="2133"/>
              </a:spcBef>
              <a:spcAft>
                <a:spcPts val="0"/>
              </a:spcAft>
              <a:buSzPts val="1600"/>
              <a:buFont typeface="Arial"/>
              <a:buChar char="○"/>
              <a:defRPr sz="1600"/>
            </a:lvl2pPr>
            <a:lvl3pPr marL="1371600" lvl="2" indent="-330200" algn="l">
              <a:lnSpc>
                <a:spcPct val="115000"/>
              </a:lnSpc>
              <a:spcBef>
                <a:spcPts val="2133"/>
              </a:spcBef>
              <a:spcAft>
                <a:spcPts val="0"/>
              </a:spcAft>
              <a:buClr>
                <a:srgbClr val="734D3F"/>
              </a:buClr>
              <a:buSzPts val="1600"/>
              <a:buFont typeface="Arial"/>
              <a:buChar char="■"/>
              <a:defRPr/>
            </a:lvl3pPr>
            <a:lvl4pPr marL="1828800" lvl="3" indent="-330200" algn="l">
              <a:lnSpc>
                <a:spcPct val="115000"/>
              </a:lnSpc>
              <a:spcBef>
                <a:spcPts val="2133"/>
              </a:spcBef>
              <a:spcAft>
                <a:spcPts val="0"/>
              </a:spcAft>
              <a:buClr>
                <a:srgbClr val="734D3F"/>
              </a:buClr>
              <a:buSzPts val="1600"/>
              <a:buFont typeface="Arial"/>
              <a:buChar char="●"/>
              <a:defRPr/>
            </a:lvl4pPr>
            <a:lvl5pPr marL="2286000" lvl="4" indent="-330200" algn="l">
              <a:lnSpc>
                <a:spcPct val="115000"/>
              </a:lnSpc>
              <a:spcBef>
                <a:spcPts val="2133"/>
              </a:spcBef>
              <a:spcAft>
                <a:spcPts val="0"/>
              </a:spcAft>
              <a:buClr>
                <a:srgbClr val="734D3F"/>
              </a:buClr>
              <a:buSzPts val="1600"/>
              <a:buFont typeface="Arial"/>
              <a:buChar char="○"/>
              <a:defRPr/>
            </a:lvl5pPr>
            <a:lvl6pPr marL="2743200" lvl="5" indent="-330200" algn="l">
              <a:lnSpc>
                <a:spcPct val="115000"/>
              </a:lnSpc>
              <a:spcBef>
                <a:spcPts val="2133"/>
              </a:spcBef>
              <a:spcAft>
                <a:spcPts val="0"/>
              </a:spcAft>
              <a:buClr>
                <a:srgbClr val="734D3F"/>
              </a:buClr>
              <a:buSzPts val="1600"/>
              <a:buFont typeface="Arial"/>
              <a:buChar char="■"/>
              <a:defRPr/>
            </a:lvl6pPr>
            <a:lvl7pPr marL="3200400" lvl="6" indent="-330200" algn="l">
              <a:lnSpc>
                <a:spcPct val="115000"/>
              </a:lnSpc>
              <a:spcBef>
                <a:spcPts val="2133"/>
              </a:spcBef>
              <a:spcAft>
                <a:spcPts val="0"/>
              </a:spcAft>
              <a:buClr>
                <a:srgbClr val="734D3F"/>
              </a:buClr>
              <a:buSzPts val="1600"/>
              <a:buFont typeface="Arial"/>
              <a:buChar char="●"/>
              <a:defRPr/>
            </a:lvl7pPr>
            <a:lvl8pPr marL="3657600" lvl="7" indent="-330200" algn="l">
              <a:lnSpc>
                <a:spcPct val="115000"/>
              </a:lnSpc>
              <a:spcBef>
                <a:spcPts val="2133"/>
              </a:spcBef>
              <a:spcAft>
                <a:spcPts val="0"/>
              </a:spcAft>
              <a:buClr>
                <a:srgbClr val="734D3F"/>
              </a:buClr>
              <a:buSzPts val="1600"/>
              <a:buFont typeface="Arial"/>
              <a:buChar char="○"/>
              <a:defRPr/>
            </a:lvl8pPr>
            <a:lvl9pPr marL="4114800" lvl="8" indent="-330200" algn="l">
              <a:lnSpc>
                <a:spcPct val="115000"/>
              </a:lnSpc>
              <a:spcBef>
                <a:spcPts val="2133"/>
              </a:spcBef>
              <a:spcAft>
                <a:spcPts val="2133"/>
              </a:spcAft>
              <a:buClr>
                <a:srgbClr val="734D3F"/>
              </a:buClr>
              <a:buSzPts val="1600"/>
              <a:buFont typeface="Arial"/>
              <a:buChar char="■"/>
              <a:defRPr/>
            </a:lvl9pPr>
          </a:lstStyle>
          <a:p>
            <a:endParaRPr/>
          </a:p>
        </p:txBody>
      </p:sp>
      <p:sp>
        <p:nvSpPr>
          <p:cNvPr id="62" name="Google Shape;62;p47"/>
          <p:cNvSpPr txBox="1">
            <a:spLocks noGrp="1"/>
          </p:cNvSpPr>
          <p:nvPr>
            <p:ph type="body" idx="2"/>
          </p:nvPr>
        </p:nvSpPr>
        <p:spPr>
          <a:xfrm>
            <a:off x="6778733" y="2542669"/>
            <a:ext cx="4234400" cy="15640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SzPts val="1000"/>
              <a:buFont typeface="Arial"/>
              <a:buChar char="●"/>
              <a:defRPr u="sng"/>
            </a:lvl1pPr>
            <a:lvl2pPr marL="914400" lvl="1" indent="-330200" algn="l">
              <a:lnSpc>
                <a:spcPct val="100000"/>
              </a:lnSpc>
              <a:spcBef>
                <a:spcPts val="2133"/>
              </a:spcBef>
              <a:spcAft>
                <a:spcPts val="0"/>
              </a:spcAft>
              <a:buSzPts val="1600"/>
              <a:buFont typeface="Arial"/>
              <a:buChar char="○"/>
              <a:defRPr sz="1600"/>
            </a:lvl2pPr>
            <a:lvl3pPr marL="1371600" lvl="2" indent="-330200" algn="l">
              <a:lnSpc>
                <a:spcPct val="115000"/>
              </a:lnSpc>
              <a:spcBef>
                <a:spcPts val="2133"/>
              </a:spcBef>
              <a:spcAft>
                <a:spcPts val="0"/>
              </a:spcAft>
              <a:buSzPts val="1600"/>
              <a:buFont typeface="Arial"/>
              <a:buChar char="■"/>
              <a:defRPr/>
            </a:lvl3pPr>
            <a:lvl4pPr marL="1828800" lvl="3" indent="-330200" algn="l">
              <a:lnSpc>
                <a:spcPct val="115000"/>
              </a:lnSpc>
              <a:spcBef>
                <a:spcPts val="2133"/>
              </a:spcBef>
              <a:spcAft>
                <a:spcPts val="0"/>
              </a:spcAft>
              <a:buSzPts val="1600"/>
              <a:buFont typeface="Arial"/>
              <a:buChar char="●"/>
              <a:defRPr/>
            </a:lvl4pPr>
            <a:lvl5pPr marL="2286000" lvl="4" indent="-330200" algn="l">
              <a:lnSpc>
                <a:spcPct val="115000"/>
              </a:lnSpc>
              <a:spcBef>
                <a:spcPts val="2133"/>
              </a:spcBef>
              <a:spcAft>
                <a:spcPts val="0"/>
              </a:spcAft>
              <a:buSzPts val="1600"/>
              <a:buFont typeface="Arial"/>
              <a:buChar char="○"/>
              <a:defRPr/>
            </a:lvl5pPr>
            <a:lvl6pPr marL="2743200" lvl="5" indent="-330200" algn="l">
              <a:lnSpc>
                <a:spcPct val="115000"/>
              </a:lnSpc>
              <a:spcBef>
                <a:spcPts val="2133"/>
              </a:spcBef>
              <a:spcAft>
                <a:spcPts val="0"/>
              </a:spcAft>
              <a:buSzPts val="1600"/>
              <a:buFont typeface="Arial"/>
              <a:buChar char="■"/>
              <a:defRPr/>
            </a:lvl6pPr>
            <a:lvl7pPr marL="3200400" lvl="6" indent="-330200" algn="l">
              <a:lnSpc>
                <a:spcPct val="115000"/>
              </a:lnSpc>
              <a:spcBef>
                <a:spcPts val="2133"/>
              </a:spcBef>
              <a:spcAft>
                <a:spcPts val="0"/>
              </a:spcAft>
              <a:buSzPts val="1600"/>
              <a:buFont typeface="Arial"/>
              <a:buChar char="●"/>
              <a:defRPr/>
            </a:lvl7pPr>
            <a:lvl8pPr marL="3657600" lvl="7" indent="-330200" algn="l">
              <a:lnSpc>
                <a:spcPct val="115000"/>
              </a:lnSpc>
              <a:spcBef>
                <a:spcPts val="2133"/>
              </a:spcBef>
              <a:spcAft>
                <a:spcPts val="0"/>
              </a:spcAft>
              <a:buSzPts val="1600"/>
              <a:buFont typeface="Arial"/>
              <a:buChar char="○"/>
              <a:defRPr/>
            </a:lvl8pPr>
            <a:lvl9pPr marL="4114800" lvl="8" indent="-330200" algn="l">
              <a:lnSpc>
                <a:spcPct val="115000"/>
              </a:lnSpc>
              <a:spcBef>
                <a:spcPts val="2133"/>
              </a:spcBef>
              <a:spcAft>
                <a:spcPts val="2133"/>
              </a:spcAft>
              <a:buSzPts val="1600"/>
              <a:buFont typeface="Arial"/>
              <a:buChar char="■"/>
              <a:defRPr/>
            </a:lvl9pPr>
          </a:lstStyle>
          <a:p>
            <a:endParaRPr/>
          </a:p>
        </p:txBody>
      </p:sp>
      <p:sp>
        <p:nvSpPr>
          <p:cNvPr id="63" name="Google Shape;63;p47"/>
          <p:cNvSpPr txBox="1">
            <a:spLocks noGrp="1"/>
          </p:cNvSpPr>
          <p:nvPr>
            <p:ph type="subTitle" idx="3"/>
          </p:nvPr>
        </p:nvSpPr>
        <p:spPr>
          <a:xfrm>
            <a:off x="1670533" y="2096800"/>
            <a:ext cx="3803200" cy="497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Font typeface="Arial"/>
              <a:buNone/>
              <a:defRPr sz="2400">
                <a:latin typeface="Arial"/>
                <a:ea typeface="Arial"/>
                <a:cs typeface="Arial"/>
                <a:sym typeface="Arial"/>
              </a:defRPr>
            </a:lvl1pPr>
            <a:lvl2pPr lvl="1" algn="l">
              <a:lnSpc>
                <a:spcPct val="115000"/>
              </a:lnSpc>
              <a:spcBef>
                <a:spcPts val="2133"/>
              </a:spcBef>
              <a:spcAft>
                <a:spcPts val="0"/>
              </a:spcAft>
              <a:buSzPts val="1800"/>
              <a:buFont typeface="Arial"/>
              <a:buNone/>
              <a:defRPr sz="2400">
                <a:latin typeface="Arial"/>
                <a:ea typeface="Arial"/>
                <a:cs typeface="Arial"/>
                <a:sym typeface="Arial"/>
              </a:defRPr>
            </a:lvl2pPr>
            <a:lvl3pPr lvl="2" algn="l">
              <a:lnSpc>
                <a:spcPct val="115000"/>
              </a:lnSpc>
              <a:spcBef>
                <a:spcPts val="2133"/>
              </a:spcBef>
              <a:spcAft>
                <a:spcPts val="0"/>
              </a:spcAft>
              <a:buSzPts val="1800"/>
              <a:buFont typeface="Arial"/>
              <a:buNone/>
              <a:defRPr sz="2400">
                <a:latin typeface="Arial"/>
                <a:ea typeface="Arial"/>
                <a:cs typeface="Arial"/>
                <a:sym typeface="Arial"/>
              </a:defRPr>
            </a:lvl3pPr>
            <a:lvl4pPr lvl="3" algn="l">
              <a:lnSpc>
                <a:spcPct val="115000"/>
              </a:lnSpc>
              <a:spcBef>
                <a:spcPts val="2133"/>
              </a:spcBef>
              <a:spcAft>
                <a:spcPts val="0"/>
              </a:spcAft>
              <a:buSzPts val="1800"/>
              <a:buFont typeface="Arial"/>
              <a:buNone/>
              <a:defRPr sz="2400">
                <a:latin typeface="Arial"/>
                <a:ea typeface="Arial"/>
                <a:cs typeface="Arial"/>
                <a:sym typeface="Arial"/>
              </a:defRPr>
            </a:lvl4pPr>
            <a:lvl5pPr lvl="4" algn="l">
              <a:lnSpc>
                <a:spcPct val="115000"/>
              </a:lnSpc>
              <a:spcBef>
                <a:spcPts val="2133"/>
              </a:spcBef>
              <a:spcAft>
                <a:spcPts val="0"/>
              </a:spcAft>
              <a:buSzPts val="1800"/>
              <a:buFont typeface="Arial"/>
              <a:buNone/>
              <a:defRPr sz="2400">
                <a:latin typeface="Arial"/>
                <a:ea typeface="Arial"/>
                <a:cs typeface="Arial"/>
                <a:sym typeface="Arial"/>
              </a:defRPr>
            </a:lvl5pPr>
            <a:lvl6pPr lvl="5" algn="l">
              <a:lnSpc>
                <a:spcPct val="115000"/>
              </a:lnSpc>
              <a:spcBef>
                <a:spcPts val="2133"/>
              </a:spcBef>
              <a:spcAft>
                <a:spcPts val="0"/>
              </a:spcAft>
              <a:buSzPts val="1800"/>
              <a:buFont typeface="Arial"/>
              <a:buNone/>
              <a:defRPr sz="2400">
                <a:latin typeface="Arial"/>
                <a:ea typeface="Arial"/>
                <a:cs typeface="Arial"/>
                <a:sym typeface="Arial"/>
              </a:defRPr>
            </a:lvl6pPr>
            <a:lvl7pPr lvl="6" algn="l">
              <a:lnSpc>
                <a:spcPct val="115000"/>
              </a:lnSpc>
              <a:spcBef>
                <a:spcPts val="2133"/>
              </a:spcBef>
              <a:spcAft>
                <a:spcPts val="0"/>
              </a:spcAft>
              <a:buSzPts val="1800"/>
              <a:buFont typeface="Arial"/>
              <a:buNone/>
              <a:defRPr sz="2400">
                <a:latin typeface="Arial"/>
                <a:ea typeface="Arial"/>
                <a:cs typeface="Arial"/>
                <a:sym typeface="Arial"/>
              </a:defRPr>
            </a:lvl7pPr>
            <a:lvl8pPr lvl="7" algn="l">
              <a:lnSpc>
                <a:spcPct val="115000"/>
              </a:lnSpc>
              <a:spcBef>
                <a:spcPts val="2133"/>
              </a:spcBef>
              <a:spcAft>
                <a:spcPts val="0"/>
              </a:spcAft>
              <a:buSzPts val="1800"/>
              <a:buFont typeface="Arial"/>
              <a:buNone/>
              <a:defRPr sz="2400">
                <a:latin typeface="Arial"/>
                <a:ea typeface="Arial"/>
                <a:cs typeface="Arial"/>
                <a:sym typeface="Arial"/>
              </a:defRPr>
            </a:lvl8pPr>
            <a:lvl9pPr lvl="8" algn="l">
              <a:lnSpc>
                <a:spcPct val="115000"/>
              </a:lnSpc>
              <a:spcBef>
                <a:spcPts val="2133"/>
              </a:spcBef>
              <a:spcAft>
                <a:spcPts val="2133"/>
              </a:spcAft>
              <a:buSzPts val="1800"/>
              <a:buFont typeface="Arial"/>
              <a:buNone/>
              <a:defRPr sz="2400">
                <a:latin typeface="Arial"/>
                <a:ea typeface="Arial"/>
                <a:cs typeface="Arial"/>
                <a:sym typeface="Arial"/>
              </a:defRPr>
            </a:lvl9pPr>
          </a:lstStyle>
          <a:p>
            <a:endParaRPr/>
          </a:p>
        </p:txBody>
      </p:sp>
      <p:sp>
        <p:nvSpPr>
          <p:cNvPr id="64" name="Google Shape;64;p47"/>
          <p:cNvSpPr txBox="1">
            <a:spLocks noGrp="1"/>
          </p:cNvSpPr>
          <p:nvPr>
            <p:ph type="subTitle" idx="4"/>
          </p:nvPr>
        </p:nvSpPr>
        <p:spPr>
          <a:xfrm>
            <a:off x="6778733" y="2096800"/>
            <a:ext cx="3802800" cy="497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Font typeface="Arial"/>
              <a:buNone/>
              <a:defRPr sz="2400">
                <a:latin typeface="Arial"/>
                <a:ea typeface="Arial"/>
                <a:cs typeface="Arial"/>
                <a:sym typeface="Arial"/>
              </a:defRPr>
            </a:lvl1pPr>
            <a:lvl2pPr lvl="1" algn="l">
              <a:lnSpc>
                <a:spcPct val="115000"/>
              </a:lnSpc>
              <a:spcBef>
                <a:spcPts val="2133"/>
              </a:spcBef>
              <a:spcAft>
                <a:spcPts val="0"/>
              </a:spcAft>
              <a:buSzPts val="1800"/>
              <a:buFont typeface="Arial"/>
              <a:buNone/>
              <a:defRPr sz="2400">
                <a:latin typeface="Arial"/>
                <a:ea typeface="Arial"/>
                <a:cs typeface="Arial"/>
                <a:sym typeface="Arial"/>
              </a:defRPr>
            </a:lvl2pPr>
            <a:lvl3pPr lvl="2" algn="l">
              <a:lnSpc>
                <a:spcPct val="115000"/>
              </a:lnSpc>
              <a:spcBef>
                <a:spcPts val="2133"/>
              </a:spcBef>
              <a:spcAft>
                <a:spcPts val="0"/>
              </a:spcAft>
              <a:buSzPts val="1800"/>
              <a:buFont typeface="Arial"/>
              <a:buNone/>
              <a:defRPr sz="2400">
                <a:latin typeface="Arial"/>
                <a:ea typeface="Arial"/>
                <a:cs typeface="Arial"/>
                <a:sym typeface="Arial"/>
              </a:defRPr>
            </a:lvl3pPr>
            <a:lvl4pPr lvl="3" algn="l">
              <a:lnSpc>
                <a:spcPct val="115000"/>
              </a:lnSpc>
              <a:spcBef>
                <a:spcPts val="2133"/>
              </a:spcBef>
              <a:spcAft>
                <a:spcPts val="0"/>
              </a:spcAft>
              <a:buSzPts val="1800"/>
              <a:buFont typeface="Arial"/>
              <a:buNone/>
              <a:defRPr sz="2400">
                <a:latin typeface="Arial"/>
                <a:ea typeface="Arial"/>
                <a:cs typeface="Arial"/>
                <a:sym typeface="Arial"/>
              </a:defRPr>
            </a:lvl4pPr>
            <a:lvl5pPr lvl="4" algn="l">
              <a:lnSpc>
                <a:spcPct val="115000"/>
              </a:lnSpc>
              <a:spcBef>
                <a:spcPts val="2133"/>
              </a:spcBef>
              <a:spcAft>
                <a:spcPts val="0"/>
              </a:spcAft>
              <a:buSzPts val="1800"/>
              <a:buFont typeface="Arial"/>
              <a:buNone/>
              <a:defRPr sz="2400">
                <a:latin typeface="Arial"/>
                <a:ea typeface="Arial"/>
                <a:cs typeface="Arial"/>
                <a:sym typeface="Arial"/>
              </a:defRPr>
            </a:lvl5pPr>
            <a:lvl6pPr lvl="5" algn="l">
              <a:lnSpc>
                <a:spcPct val="115000"/>
              </a:lnSpc>
              <a:spcBef>
                <a:spcPts val="2133"/>
              </a:spcBef>
              <a:spcAft>
                <a:spcPts val="0"/>
              </a:spcAft>
              <a:buSzPts val="1800"/>
              <a:buFont typeface="Arial"/>
              <a:buNone/>
              <a:defRPr sz="2400">
                <a:latin typeface="Arial"/>
                <a:ea typeface="Arial"/>
                <a:cs typeface="Arial"/>
                <a:sym typeface="Arial"/>
              </a:defRPr>
            </a:lvl6pPr>
            <a:lvl7pPr lvl="6" algn="l">
              <a:lnSpc>
                <a:spcPct val="115000"/>
              </a:lnSpc>
              <a:spcBef>
                <a:spcPts val="2133"/>
              </a:spcBef>
              <a:spcAft>
                <a:spcPts val="0"/>
              </a:spcAft>
              <a:buSzPts val="1800"/>
              <a:buFont typeface="Arial"/>
              <a:buNone/>
              <a:defRPr sz="2400">
                <a:latin typeface="Arial"/>
                <a:ea typeface="Arial"/>
                <a:cs typeface="Arial"/>
                <a:sym typeface="Arial"/>
              </a:defRPr>
            </a:lvl7pPr>
            <a:lvl8pPr lvl="7" algn="l">
              <a:lnSpc>
                <a:spcPct val="115000"/>
              </a:lnSpc>
              <a:spcBef>
                <a:spcPts val="2133"/>
              </a:spcBef>
              <a:spcAft>
                <a:spcPts val="0"/>
              </a:spcAft>
              <a:buSzPts val="1800"/>
              <a:buFont typeface="Arial"/>
              <a:buNone/>
              <a:defRPr sz="2400">
                <a:latin typeface="Arial"/>
                <a:ea typeface="Arial"/>
                <a:cs typeface="Arial"/>
                <a:sym typeface="Arial"/>
              </a:defRPr>
            </a:lvl8pPr>
            <a:lvl9pPr lvl="8" algn="l">
              <a:lnSpc>
                <a:spcPct val="115000"/>
              </a:lnSpc>
              <a:spcBef>
                <a:spcPts val="2133"/>
              </a:spcBef>
              <a:spcAft>
                <a:spcPts val="2133"/>
              </a:spcAft>
              <a:buSzPts val="1800"/>
              <a:buFont typeface="Arial"/>
              <a:buNone/>
              <a:defRPr sz="2400">
                <a:latin typeface="Arial"/>
                <a:ea typeface="Arial"/>
                <a:cs typeface="Arial"/>
                <a:sym typeface="Arial"/>
              </a:defRPr>
            </a:lvl9pPr>
          </a:lstStyle>
          <a:p>
            <a:endParaRPr/>
          </a:p>
        </p:txBody>
      </p:sp>
      <p:sp>
        <p:nvSpPr>
          <p:cNvPr id="65" name="Google Shape;65;p47"/>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6" name="Google Shape;66;p47"/>
          <p:cNvSpPr txBox="1">
            <a:spLocks noGrp="1"/>
          </p:cNvSpPr>
          <p:nvPr>
            <p:ph type="body" idx="5"/>
          </p:nvPr>
        </p:nvSpPr>
        <p:spPr>
          <a:xfrm>
            <a:off x="1670533" y="4094771"/>
            <a:ext cx="4234400" cy="5700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Clr>
                <a:schemeClr val="dk1"/>
              </a:buClr>
              <a:buSzPts val="1000"/>
              <a:buFont typeface="Arial"/>
              <a:buChar char="●"/>
              <a:defRPr u="sng">
                <a:solidFill>
                  <a:schemeClr val="hlink"/>
                </a:solidFill>
              </a:defRPr>
            </a:lvl1pPr>
            <a:lvl2pPr marL="914400" lvl="1" indent="-330200" algn="l">
              <a:lnSpc>
                <a:spcPct val="100000"/>
              </a:lnSpc>
              <a:spcBef>
                <a:spcPts val="2133"/>
              </a:spcBef>
              <a:spcAft>
                <a:spcPts val="0"/>
              </a:spcAft>
              <a:buClr>
                <a:schemeClr val="dk1"/>
              </a:buClr>
              <a:buSzPts val="1600"/>
              <a:buFont typeface="Arial"/>
              <a:buChar char="○"/>
              <a:defRPr sz="1600"/>
            </a:lvl2pPr>
            <a:lvl3pPr marL="1371600" lvl="2" indent="-330200" algn="l">
              <a:lnSpc>
                <a:spcPct val="115000"/>
              </a:lnSpc>
              <a:spcBef>
                <a:spcPts val="2133"/>
              </a:spcBef>
              <a:spcAft>
                <a:spcPts val="0"/>
              </a:spcAft>
              <a:buClr>
                <a:schemeClr val="dk1"/>
              </a:buClr>
              <a:buSzPts val="1600"/>
              <a:buFont typeface="Arial"/>
              <a:buChar char="■"/>
              <a:defRPr/>
            </a:lvl3pPr>
            <a:lvl4pPr marL="1828800" lvl="3" indent="-330200" algn="l">
              <a:lnSpc>
                <a:spcPct val="115000"/>
              </a:lnSpc>
              <a:spcBef>
                <a:spcPts val="2133"/>
              </a:spcBef>
              <a:spcAft>
                <a:spcPts val="0"/>
              </a:spcAft>
              <a:buClr>
                <a:schemeClr val="dk1"/>
              </a:buClr>
              <a:buSzPts val="1600"/>
              <a:buFont typeface="Arial"/>
              <a:buChar char="●"/>
              <a:defRPr/>
            </a:lvl4pPr>
            <a:lvl5pPr marL="2286000" lvl="4" indent="-330200" algn="l">
              <a:lnSpc>
                <a:spcPct val="115000"/>
              </a:lnSpc>
              <a:spcBef>
                <a:spcPts val="2133"/>
              </a:spcBef>
              <a:spcAft>
                <a:spcPts val="0"/>
              </a:spcAft>
              <a:buClr>
                <a:schemeClr val="dk1"/>
              </a:buClr>
              <a:buSzPts val="1600"/>
              <a:buFont typeface="Arial"/>
              <a:buChar char="○"/>
              <a:defRPr/>
            </a:lvl5pPr>
            <a:lvl6pPr marL="2743200" lvl="5" indent="-330200" algn="l">
              <a:lnSpc>
                <a:spcPct val="115000"/>
              </a:lnSpc>
              <a:spcBef>
                <a:spcPts val="2133"/>
              </a:spcBef>
              <a:spcAft>
                <a:spcPts val="0"/>
              </a:spcAft>
              <a:buClr>
                <a:schemeClr val="dk1"/>
              </a:buClr>
              <a:buSzPts val="1600"/>
              <a:buFont typeface="Arial"/>
              <a:buChar char="■"/>
              <a:defRPr/>
            </a:lvl6pPr>
            <a:lvl7pPr marL="3200400" lvl="6" indent="-330200" algn="l">
              <a:lnSpc>
                <a:spcPct val="115000"/>
              </a:lnSpc>
              <a:spcBef>
                <a:spcPts val="2133"/>
              </a:spcBef>
              <a:spcAft>
                <a:spcPts val="0"/>
              </a:spcAft>
              <a:buClr>
                <a:schemeClr val="dk1"/>
              </a:buClr>
              <a:buSzPts val="1600"/>
              <a:buFont typeface="Arial"/>
              <a:buChar char="●"/>
              <a:defRPr/>
            </a:lvl7pPr>
            <a:lvl8pPr marL="3657600" lvl="7" indent="-330200" algn="l">
              <a:lnSpc>
                <a:spcPct val="115000"/>
              </a:lnSpc>
              <a:spcBef>
                <a:spcPts val="2133"/>
              </a:spcBef>
              <a:spcAft>
                <a:spcPts val="0"/>
              </a:spcAft>
              <a:buClr>
                <a:schemeClr val="dk1"/>
              </a:buClr>
              <a:buSzPts val="1600"/>
              <a:buFont typeface="Arial"/>
              <a:buChar char="○"/>
              <a:defRPr/>
            </a:lvl8pPr>
            <a:lvl9pPr marL="4114800" lvl="8" indent="-330200" algn="l">
              <a:lnSpc>
                <a:spcPct val="115000"/>
              </a:lnSpc>
              <a:spcBef>
                <a:spcPts val="2133"/>
              </a:spcBef>
              <a:spcAft>
                <a:spcPts val="2133"/>
              </a:spcAft>
              <a:buClr>
                <a:schemeClr val="dk1"/>
              </a:buClr>
              <a:buSzPts val="1600"/>
              <a:buFont typeface="Arial"/>
              <a:buChar char="■"/>
              <a:defRPr/>
            </a:lvl9pPr>
          </a:lstStyle>
          <a:p>
            <a:endParaRPr/>
          </a:p>
        </p:txBody>
      </p:sp>
      <p:sp>
        <p:nvSpPr>
          <p:cNvPr id="67" name="Google Shape;67;p47"/>
          <p:cNvSpPr txBox="1">
            <a:spLocks noGrp="1"/>
          </p:cNvSpPr>
          <p:nvPr>
            <p:ph type="subTitle" idx="6"/>
          </p:nvPr>
        </p:nvSpPr>
        <p:spPr>
          <a:xfrm>
            <a:off x="1670533" y="3655824"/>
            <a:ext cx="3803200" cy="497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Font typeface="Arial"/>
              <a:buNone/>
              <a:defRPr sz="2400">
                <a:latin typeface="Arial"/>
                <a:ea typeface="Arial"/>
                <a:cs typeface="Arial"/>
                <a:sym typeface="Arial"/>
              </a:defRPr>
            </a:lvl1pPr>
            <a:lvl2pPr lvl="1" algn="l">
              <a:lnSpc>
                <a:spcPct val="115000"/>
              </a:lnSpc>
              <a:spcBef>
                <a:spcPts val="2133"/>
              </a:spcBef>
              <a:spcAft>
                <a:spcPts val="0"/>
              </a:spcAft>
              <a:buSzPts val="1800"/>
              <a:buFont typeface="Arial"/>
              <a:buNone/>
              <a:defRPr sz="2400">
                <a:latin typeface="Arial"/>
                <a:ea typeface="Arial"/>
                <a:cs typeface="Arial"/>
                <a:sym typeface="Arial"/>
              </a:defRPr>
            </a:lvl2pPr>
            <a:lvl3pPr lvl="2" algn="l">
              <a:lnSpc>
                <a:spcPct val="115000"/>
              </a:lnSpc>
              <a:spcBef>
                <a:spcPts val="2133"/>
              </a:spcBef>
              <a:spcAft>
                <a:spcPts val="0"/>
              </a:spcAft>
              <a:buSzPts val="1800"/>
              <a:buFont typeface="Arial"/>
              <a:buNone/>
              <a:defRPr sz="2400">
                <a:latin typeface="Arial"/>
                <a:ea typeface="Arial"/>
                <a:cs typeface="Arial"/>
                <a:sym typeface="Arial"/>
              </a:defRPr>
            </a:lvl3pPr>
            <a:lvl4pPr lvl="3" algn="l">
              <a:lnSpc>
                <a:spcPct val="115000"/>
              </a:lnSpc>
              <a:spcBef>
                <a:spcPts val="2133"/>
              </a:spcBef>
              <a:spcAft>
                <a:spcPts val="0"/>
              </a:spcAft>
              <a:buSzPts val="1800"/>
              <a:buFont typeface="Arial"/>
              <a:buNone/>
              <a:defRPr sz="2400">
                <a:latin typeface="Arial"/>
                <a:ea typeface="Arial"/>
                <a:cs typeface="Arial"/>
                <a:sym typeface="Arial"/>
              </a:defRPr>
            </a:lvl4pPr>
            <a:lvl5pPr lvl="4" algn="l">
              <a:lnSpc>
                <a:spcPct val="115000"/>
              </a:lnSpc>
              <a:spcBef>
                <a:spcPts val="2133"/>
              </a:spcBef>
              <a:spcAft>
                <a:spcPts val="0"/>
              </a:spcAft>
              <a:buSzPts val="1800"/>
              <a:buFont typeface="Arial"/>
              <a:buNone/>
              <a:defRPr sz="2400">
                <a:latin typeface="Arial"/>
                <a:ea typeface="Arial"/>
                <a:cs typeface="Arial"/>
                <a:sym typeface="Arial"/>
              </a:defRPr>
            </a:lvl5pPr>
            <a:lvl6pPr lvl="5" algn="l">
              <a:lnSpc>
                <a:spcPct val="115000"/>
              </a:lnSpc>
              <a:spcBef>
                <a:spcPts val="2133"/>
              </a:spcBef>
              <a:spcAft>
                <a:spcPts val="0"/>
              </a:spcAft>
              <a:buSzPts val="1800"/>
              <a:buFont typeface="Arial"/>
              <a:buNone/>
              <a:defRPr sz="2400">
                <a:latin typeface="Arial"/>
                <a:ea typeface="Arial"/>
                <a:cs typeface="Arial"/>
                <a:sym typeface="Arial"/>
              </a:defRPr>
            </a:lvl6pPr>
            <a:lvl7pPr lvl="6" algn="l">
              <a:lnSpc>
                <a:spcPct val="115000"/>
              </a:lnSpc>
              <a:spcBef>
                <a:spcPts val="2133"/>
              </a:spcBef>
              <a:spcAft>
                <a:spcPts val="0"/>
              </a:spcAft>
              <a:buSzPts val="1800"/>
              <a:buFont typeface="Arial"/>
              <a:buNone/>
              <a:defRPr sz="2400">
                <a:latin typeface="Arial"/>
                <a:ea typeface="Arial"/>
                <a:cs typeface="Arial"/>
                <a:sym typeface="Arial"/>
              </a:defRPr>
            </a:lvl7pPr>
            <a:lvl8pPr lvl="7" algn="l">
              <a:lnSpc>
                <a:spcPct val="115000"/>
              </a:lnSpc>
              <a:spcBef>
                <a:spcPts val="2133"/>
              </a:spcBef>
              <a:spcAft>
                <a:spcPts val="0"/>
              </a:spcAft>
              <a:buSzPts val="1800"/>
              <a:buFont typeface="Arial"/>
              <a:buNone/>
              <a:defRPr sz="2400">
                <a:latin typeface="Arial"/>
                <a:ea typeface="Arial"/>
                <a:cs typeface="Arial"/>
                <a:sym typeface="Arial"/>
              </a:defRPr>
            </a:lvl8pPr>
            <a:lvl9pPr lvl="8" algn="l">
              <a:lnSpc>
                <a:spcPct val="115000"/>
              </a:lnSpc>
              <a:spcBef>
                <a:spcPts val="2133"/>
              </a:spcBef>
              <a:spcAft>
                <a:spcPts val="2133"/>
              </a:spcAft>
              <a:buSzPts val="1800"/>
              <a:buFont typeface="Arial"/>
              <a:buNone/>
              <a:defRPr sz="2400">
                <a:latin typeface="Arial"/>
                <a:ea typeface="Arial"/>
                <a:cs typeface="Arial"/>
                <a:sym typeface="Arial"/>
              </a:defRPr>
            </a:lvl9pPr>
          </a:lstStyle>
          <a:p>
            <a:endParaRPr/>
          </a:p>
        </p:txBody>
      </p:sp>
    </p:spTree>
    <p:extLst>
      <p:ext uri="{BB962C8B-B14F-4D97-AF65-F5344CB8AC3E}">
        <p14:creationId xmlns:p14="http://schemas.microsoft.com/office/powerpoint/2010/main" val="17935804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9"/>
        <p:cNvGrpSpPr/>
        <p:nvPr/>
      </p:nvGrpSpPr>
      <p:grpSpPr>
        <a:xfrm>
          <a:off x="0" y="0"/>
          <a:ext cx="0" cy="0"/>
          <a:chOff x="0" y="0"/>
          <a:chExt cx="0" cy="0"/>
        </a:xfrm>
      </p:grpSpPr>
      <p:sp>
        <p:nvSpPr>
          <p:cNvPr id="150" name="Google Shape;150;p58"/>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151" name="Google Shape;151;p58"/>
          <p:cNvSpPr txBox="1">
            <a:spLocks noGrp="1"/>
          </p:cNvSpPr>
          <p:nvPr>
            <p:ph type="title"/>
          </p:nvPr>
        </p:nvSpPr>
        <p:spPr>
          <a:xfrm>
            <a:off x="628967" y="585100"/>
            <a:ext cx="90532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52" name="Google Shape;152;p58"/>
          <p:cNvSpPr txBox="1">
            <a:spLocks noGrp="1"/>
          </p:cNvSpPr>
          <p:nvPr>
            <p:ph type="body" idx="1"/>
          </p:nvPr>
        </p:nvSpPr>
        <p:spPr>
          <a:xfrm>
            <a:off x="681400" y="1348700"/>
            <a:ext cx="8668400" cy="47732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chemeClr val="lt1"/>
              </a:buClr>
              <a:buSzPts val="1200"/>
              <a:buChar char="●"/>
              <a:defRPr sz="1600">
                <a:solidFill>
                  <a:schemeClr val="lt1"/>
                </a:solidFill>
              </a:defRPr>
            </a:lvl1pPr>
            <a:lvl2pPr marL="914400" lvl="1" indent="-304800" algn="l">
              <a:lnSpc>
                <a:spcPct val="100000"/>
              </a:lnSpc>
              <a:spcBef>
                <a:spcPts val="0"/>
              </a:spcBef>
              <a:spcAft>
                <a:spcPts val="0"/>
              </a:spcAft>
              <a:buClr>
                <a:schemeClr val="lt1"/>
              </a:buClr>
              <a:buSzPts val="1200"/>
              <a:buFont typeface="Arial"/>
              <a:buChar char="○"/>
              <a:defRPr sz="1600">
                <a:solidFill>
                  <a:schemeClr val="lt1"/>
                </a:solidFill>
              </a:defRPr>
            </a:lvl2pPr>
            <a:lvl3pPr marL="1371600" lvl="2" indent="-304800" algn="l">
              <a:lnSpc>
                <a:spcPct val="115000"/>
              </a:lnSpc>
              <a:spcBef>
                <a:spcPts val="0"/>
              </a:spcBef>
              <a:spcAft>
                <a:spcPts val="0"/>
              </a:spcAft>
              <a:buClr>
                <a:schemeClr val="lt1"/>
              </a:buClr>
              <a:buSzPts val="1200"/>
              <a:buFont typeface="Arial"/>
              <a:buChar char="■"/>
              <a:defRPr sz="1600">
                <a:solidFill>
                  <a:schemeClr val="lt1"/>
                </a:solidFill>
              </a:defRPr>
            </a:lvl3pPr>
            <a:lvl4pPr marL="1828800" lvl="3" indent="-304800" algn="l">
              <a:lnSpc>
                <a:spcPct val="115000"/>
              </a:lnSpc>
              <a:spcBef>
                <a:spcPts val="2133"/>
              </a:spcBef>
              <a:spcAft>
                <a:spcPts val="0"/>
              </a:spcAft>
              <a:buClr>
                <a:schemeClr val="lt1"/>
              </a:buClr>
              <a:buSzPts val="1200"/>
              <a:buFont typeface="Arial"/>
              <a:buChar char="●"/>
              <a:defRPr sz="1600">
                <a:solidFill>
                  <a:schemeClr val="lt1"/>
                </a:solidFill>
              </a:defRPr>
            </a:lvl4pPr>
            <a:lvl5pPr marL="2286000" lvl="4" indent="-304800" algn="l">
              <a:lnSpc>
                <a:spcPct val="115000"/>
              </a:lnSpc>
              <a:spcBef>
                <a:spcPts val="2133"/>
              </a:spcBef>
              <a:spcAft>
                <a:spcPts val="0"/>
              </a:spcAft>
              <a:buClr>
                <a:schemeClr val="lt1"/>
              </a:buClr>
              <a:buSzPts val="1200"/>
              <a:buFont typeface="Arial"/>
              <a:buChar char="○"/>
              <a:defRPr sz="1600">
                <a:solidFill>
                  <a:schemeClr val="lt1"/>
                </a:solidFill>
              </a:defRPr>
            </a:lvl5pPr>
            <a:lvl6pPr marL="2743200" lvl="5" indent="-304800" algn="l">
              <a:lnSpc>
                <a:spcPct val="115000"/>
              </a:lnSpc>
              <a:spcBef>
                <a:spcPts val="2133"/>
              </a:spcBef>
              <a:spcAft>
                <a:spcPts val="0"/>
              </a:spcAft>
              <a:buClr>
                <a:schemeClr val="lt1"/>
              </a:buClr>
              <a:buSzPts val="1200"/>
              <a:buFont typeface="Arial"/>
              <a:buChar char="■"/>
              <a:defRPr sz="1600">
                <a:solidFill>
                  <a:schemeClr val="lt1"/>
                </a:solidFill>
              </a:defRPr>
            </a:lvl6pPr>
            <a:lvl7pPr marL="3200400" lvl="6" indent="-304800" algn="l">
              <a:lnSpc>
                <a:spcPct val="115000"/>
              </a:lnSpc>
              <a:spcBef>
                <a:spcPts val="2133"/>
              </a:spcBef>
              <a:spcAft>
                <a:spcPts val="0"/>
              </a:spcAft>
              <a:buClr>
                <a:schemeClr val="lt1"/>
              </a:buClr>
              <a:buSzPts val="1200"/>
              <a:buFont typeface="Arial"/>
              <a:buChar char="●"/>
              <a:defRPr sz="1600">
                <a:solidFill>
                  <a:schemeClr val="lt1"/>
                </a:solidFill>
              </a:defRPr>
            </a:lvl7pPr>
            <a:lvl8pPr marL="3657600" lvl="7" indent="-304800" algn="l">
              <a:lnSpc>
                <a:spcPct val="115000"/>
              </a:lnSpc>
              <a:spcBef>
                <a:spcPts val="2133"/>
              </a:spcBef>
              <a:spcAft>
                <a:spcPts val="0"/>
              </a:spcAft>
              <a:buClr>
                <a:schemeClr val="lt1"/>
              </a:buClr>
              <a:buSzPts val="1200"/>
              <a:buFont typeface="Arial"/>
              <a:buChar char="○"/>
              <a:defRPr sz="1600">
                <a:solidFill>
                  <a:schemeClr val="lt1"/>
                </a:solidFill>
              </a:defRPr>
            </a:lvl8pPr>
            <a:lvl9pPr marL="4114800" lvl="8" indent="-304800" algn="l">
              <a:lnSpc>
                <a:spcPct val="115000"/>
              </a:lnSpc>
              <a:spcBef>
                <a:spcPts val="2133"/>
              </a:spcBef>
              <a:spcAft>
                <a:spcPts val="2133"/>
              </a:spcAft>
              <a:buClr>
                <a:schemeClr val="lt1"/>
              </a:buClr>
              <a:buSzPts val="1200"/>
              <a:buFont typeface="Arial"/>
              <a:buChar char="■"/>
              <a:defRPr sz="1600">
                <a:solidFill>
                  <a:schemeClr val="lt1"/>
                </a:solidFill>
              </a:defRPr>
            </a:lvl9pPr>
          </a:lstStyle>
          <a:p>
            <a:endParaRPr/>
          </a:p>
        </p:txBody>
      </p:sp>
      <p:grpSp>
        <p:nvGrpSpPr>
          <p:cNvPr id="153" name="Google Shape;153;p58"/>
          <p:cNvGrpSpPr/>
          <p:nvPr/>
        </p:nvGrpSpPr>
        <p:grpSpPr>
          <a:xfrm rot="-435938">
            <a:off x="9919860" y="4411141"/>
            <a:ext cx="1280424" cy="1664611"/>
            <a:chOff x="2678950" y="3748700"/>
            <a:chExt cx="775549" cy="1008250"/>
          </a:xfrm>
        </p:grpSpPr>
        <p:sp>
          <p:nvSpPr>
            <p:cNvPr id="154" name="Google Shape;154;p58"/>
            <p:cNvSpPr/>
            <p:nvPr/>
          </p:nvSpPr>
          <p:spPr>
            <a:xfrm>
              <a:off x="2682664" y="3811100"/>
              <a:ext cx="771832" cy="871096"/>
            </a:xfrm>
            <a:custGeom>
              <a:avLst/>
              <a:gdLst/>
              <a:ahLst/>
              <a:cxnLst/>
              <a:rect l="l" t="t" r="r" b="b"/>
              <a:pathLst>
                <a:path w="8312" h="9381" extrusionOk="0">
                  <a:moveTo>
                    <a:pt x="4154" y="15"/>
                  </a:moveTo>
                  <a:cubicBezTo>
                    <a:pt x="4361" y="15"/>
                    <a:pt x="4560" y="175"/>
                    <a:pt x="4560" y="418"/>
                  </a:cubicBezTo>
                  <a:cubicBezTo>
                    <a:pt x="4560" y="641"/>
                    <a:pt x="4380" y="824"/>
                    <a:pt x="4157" y="824"/>
                  </a:cubicBezTo>
                  <a:lnTo>
                    <a:pt x="4157" y="821"/>
                  </a:lnTo>
                  <a:cubicBezTo>
                    <a:pt x="3795" y="821"/>
                    <a:pt x="3616" y="386"/>
                    <a:pt x="3871" y="134"/>
                  </a:cubicBezTo>
                  <a:cubicBezTo>
                    <a:pt x="3953" y="52"/>
                    <a:pt x="4055" y="15"/>
                    <a:pt x="4154" y="15"/>
                  </a:cubicBezTo>
                  <a:close/>
                  <a:moveTo>
                    <a:pt x="713" y="1"/>
                  </a:moveTo>
                  <a:cubicBezTo>
                    <a:pt x="713" y="395"/>
                    <a:pt x="395" y="714"/>
                    <a:pt x="1" y="714"/>
                  </a:cubicBezTo>
                  <a:lnTo>
                    <a:pt x="1" y="9380"/>
                  </a:lnTo>
                  <a:lnTo>
                    <a:pt x="8311" y="9354"/>
                  </a:lnTo>
                  <a:lnTo>
                    <a:pt x="8311" y="711"/>
                  </a:lnTo>
                  <a:cubicBezTo>
                    <a:pt x="8294" y="711"/>
                    <a:pt x="8274" y="714"/>
                    <a:pt x="8256" y="714"/>
                  </a:cubicBezTo>
                  <a:cubicBezTo>
                    <a:pt x="7862" y="714"/>
                    <a:pt x="7541" y="395"/>
                    <a:pt x="7541"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55" name="Google Shape;155;p58"/>
            <p:cNvSpPr/>
            <p:nvPr/>
          </p:nvSpPr>
          <p:spPr>
            <a:xfrm>
              <a:off x="2748872" y="3748700"/>
              <a:ext cx="638117" cy="87565"/>
            </a:xfrm>
            <a:custGeom>
              <a:avLst/>
              <a:gdLst/>
              <a:ahLst/>
              <a:cxnLst/>
              <a:rect l="l" t="t" r="r" b="b"/>
              <a:pathLst>
                <a:path w="6872" h="943" extrusionOk="0">
                  <a:moveTo>
                    <a:pt x="0" y="1"/>
                  </a:moveTo>
                  <a:lnTo>
                    <a:pt x="0" y="942"/>
                  </a:lnTo>
                  <a:lnTo>
                    <a:pt x="3071" y="942"/>
                  </a:lnTo>
                  <a:cubicBezTo>
                    <a:pt x="3139" y="773"/>
                    <a:pt x="3292" y="688"/>
                    <a:pt x="3444" y="688"/>
                  </a:cubicBezTo>
                  <a:cubicBezTo>
                    <a:pt x="3597" y="688"/>
                    <a:pt x="3750" y="773"/>
                    <a:pt x="3818" y="942"/>
                  </a:cubicBezTo>
                  <a:lnTo>
                    <a:pt x="6871" y="942"/>
                  </a:lnTo>
                  <a:lnTo>
                    <a:pt x="6871"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56" name="Google Shape;156;p58"/>
            <p:cNvSpPr/>
            <p:nvPr/>
          </p:nvSpPr>
          <p:spPr>
            <a:xfrm>
              <a:off x="2682664" y="4587392"/>
              <a:ext cx="771832" cy="169558"/>
            </a:xfrm>
            <a:custGeom>
              <a:avLst/>
              <a:gdLst/>
              <a:ahLst/>
              <a:cxnLst/>
              <a:rect l="l" t="t" r="r" b="b"/>
              <a:pathLst>
                <a:path w="8312" h="1826" extrusionOk="0">
                  <a:moveTo>
                    <a:pt x="1" y="1"/>
                  </a:moveTo>
                  <a:lnTo>
                    <a:pt x="1" y="1113"/>
                  </a:lnTo>
                  <a:cubicBezTo>
                    <a:pt x="395" y="1113"/>
                    <a:pt x="713" y="1432"/>
                    <a:pt x="713" y="1826"/>
                  </a:cubicBezTo>
                  <a:lnTo>
                    <a:pt x="7659" y="1826"/>
                  </a:lnTo>
                  <a:cubicBezTo>
                    <a:pt x="7657" y="1808"/>
                    <a:pt x="7654" y="1794"/>
                    <a:pt x="7654" y="1776"/>
                  </a:cubicBezTo>
                  <a:cubicBezTo>
                    <a:pt x="7654" y="1403"/>
                    <a:pt x="7940" y="1093"/>
                    <a:pt x="8311" y="1064"/>
                  </a:cubicBezTo>
                  <a:lnTo>
                    <a:pt x="8311" y="1"/>
                  </a:lnTo>
                  <a:close/>
                </a:path>
              </a:pathLst>
            </a:custGeom>
            <a:solidFill>
              <a:schemeClr val="accent1"/>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57" name="Google Shape;157;p58"/>
            <p:cNvSpPr/>
            <p:nvPr/>
          </p:nvSpPr>
          <p:spPr>
            <a:xfrm>
              <a:off x="2861787" y="4051324"/>
              <a:ext cx="91279" cy="191101"/>
            </a:xfrm>
            <a:custGeom>
              <a:avLst/>
              <a:gdLst/>
              <a:ahLst/>
              <a:cxnLst/>
              <a:rect l="l" t="t" r="r" b="b"/>
              <a:pathLst>
                <a:path w="983" h="2058" extrusionOk="0">
                  <a:moveTo>
                    <a:pt x="494" y="292"/>
                  </a:moveTo>
                  <a:cubicBezTo>
                    <a:pt x="596" y="292"/>
                    <a:pt x="678" y="381"/>
                    <a:pt x="667" y="484"/>
                  </a:cubicBezTo>
                  <a:lnTo>
                    <a:pt x="667" y="739"/>
                  </a:lnTo>
                  <a:cubicBezTo>
                    <a:pt x="678" y="843"/>
                    <a:pt x="596" y="931"/>
                    <a:pt x="494" y="931"/>
                  </a:cubicBezTo>
                  <a:cubicBezTo>
                    <a:pt x="488" y="931"/>
                    <a:pt x="482" y="931"/>
                    <a:pt x="476" y="930"/>
                  </a:cubicBezTo>
                  <a:lnTo>
                    <a:pt x="314" y="928"/>
                  </a:lnTo>
                  <a:lnTo>
                    <a:pt x="314" y="293"/>
                  </a:lnTo>
                  <a:lnTo>
                    <a:pt x="476" y="293"/>
                  </a:lnTo>
                  <a:cubicBezTo>
                    <a:pt x="482" y="293"/>
                    <a:pt x="488" y="292"/>
                    <a:pt x="494" y="292"/>
                  </a:cubicBezTo>
                  <a:close/>
                  <a:moveTo>
                    <a:pt x="1" y="1"/>
                  </a:moveTo>
                  <a:lnTo>
                    <a:pt x="1" y="2057"/>
                  </a:lnTo>
                  <a:lnTo>
                    <a:pt x="314" y="2057"/>
                  </a:lnTo>
                  <a:lnTo>
                    <a:pt x="314" y="1223"/>
                  </a:lnTo>
                  <a:lnTo>
                    <a:pt x="490" y="1223"/>
                  </a:lnTo>
                  <a:cubicBezTo>
                    <a:pt x="638" y="1223"/>
                    <a:pt x="757" y="1180"/>
                    <a:pt x="844" y="1090"/>
                  </a:cubicBezTo>
                  <a:cubicBezTo>
                    <a:pt x="936" y="994"/>
                    <a:pt x="983" y="864"/>
                    <a:pt x="977" y="734"/>
                  </a:cubicBezTo>
                  <a:lnTo>
                    <a:pt x="977" y="493"/>
                  </a:lnTo>
                  <a:cubicBezTo>
                    <a:pt x="983" y="360"/>
                    <a:pt x="936" y="230"/>
                    <a:pt x="844" y="134"/>
                  </a:cubicBezTo>
                  <a:cubicBezTo>
                    <a:pt x="757" y="47"/>
                    <a:pt x="638" y="1"/>
                    <a:pt x="490"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58" name="Google Shape;158;p58"/>
            <p:cNvSpPr/>
            <p:nvPr/>
          </p:nvSpPr>
          <p:spPr>
            <a:xfrm>
              <a:off x="2973681" y="4048538"/>
              <a:ext cx="94250" cy="196579"/>
            </a:xfrm>
            <a:custGeom>
              <a:avLst/>
              <a:gdLst/>
              <a:ahLst/>
              <a:cxnLst/>
              <a:rect l="l" t="t" r="r" b="b"/>
              <a:pathLst>
                <a:path w="1015" h="2117" extrusionOk="0">
                  <a:moveTo>
                    <a:pt x="506" y="295"/>
                  </a:moveTo>
                  <a:cubicBezTo>
                    <a:pt x="556" y="295"/>
                    <a:pt x="605" y="313"/>
                    <a:pt x="644" y="349"/>
                  </a:cubicBezTo>
                  <a:cubicBezTo>
                    <a:pt x="682" y="390"/>
                    <a:pt x="699" y="442"/>
                    <a:pt x="696" y="497"/>
                  </a:cubicBezTo>
                  <a:lnTo>
                    <a:pt x="696" y="1621"/>
                  </a:lnTo>
                  <a:cubicBezTo>
                    <a:pt x="699" y="1676"/>
                    <a:pt x="682" y="1728"/>
                    <a:pt x="644" y="1772"/>
                  </a:cubicBezTo>
                  <a:cubicBezTo>
                    <a:pt x="605" y="1806"/>
                    <a:pt x="556" y="1824"/>
                    <a:pt x="506" y="1824"/>
                  </a:cubicBezTo>
                  <a:cubicBezTo>
                    <a:pt x="457" y="1824"/>
                    <a:pt x="408" y="1806"/>
                    <a:pt x="369" y="1772"/>
                  </a:cubicBezTo>
                  <a:cubicBezTo>
                    <a:pt x="334" y="1728"/>
                    <a:pt x="314" y="1676"/>
                    <a:pt x="319" y="1621"/>
                  </a:cubicBezTo>
                  <a:lnTo>
                    <a:pt x="319" y="497"/>
                  </a:lnTo>
                  <a:cubicBezTo>
                    <a:pt x="314" y="442"/>
                    <a:pt x="334" y="390"/>
                    <a:pt x="369" y="349"/>
                  </a:cubicBezTo>
                  <a:cubicBezTo>
                    <a:pt x="408" y="313"/>
                    <a:pt x="457" y="295"/>
                    <a:pt x="506" y="295"/>
                  </a:cubicBezTo>
                  <a:close/>
                  <a:moveTo>
                    <a:pt x="507" y="1"/>
                  </a:moveTo>
                  <a:cubicBezTo>
                    <a:pt x="377" y="1"/>
                    <a:pt x="248" y="47"/>
                    <a:pt x="146" y="138"/>
                  </a:cubicBezTo>
                  <a:cubicBezTo>
                    <a:pt x="50" y="233"/>
                    <a:pt x="1" y="364"/>
                    <a:pt x="7" y="497"/>
                  </a:cubicBezTo>
                  <a:lnTo>
                    <a:pt x="7" y="1621"/>
                  </a:lnTo>
                  <a:cubicBezTo>
                    <a:pt x="1" y="1754"/>
                    <a:pt x="50" y="1885"/>
                    <a:pt x="146" y="1980"/>
                  </a:cubicBezTo>
                  <a:cubicBezTo>
                    <a:pt x="248" y="2071"/>
                    <a:pt x="377" y="2117"/>
                    <a:pt x="507" y="2117"/>
                  </a:cubicBezTo>
                  <a:cubicBezTo>
                    <a:pt x="636" y="2117"/>
                    <a:pt x="766" y="2071"/>
                    <a:pt x="870" y="1980"/>
                  </a:cubicBezTo>
                  <a:cubicBezTo>
                    <a:pt x="962" y="1885"/>
                    <a:pt x="1015" y="1754"/>
                    <a:pt x="1009" y="1621"/>
                  </a:cubicBezTo>
                  <a:lnTo>
                    <a:pt x="1009" y="497"/>
                  </a:lnTo>
                  <a:cubicBezTo>
                    <a:pt x="1015" y="364"/>
                    <a:pt x="962" y="233"/>
                    <a:pt x="870" y="138"/>
                  </a:cubicBezTo>
                  <a:cubicBezTo>
                    <a:pt x="766" y="47"/>
                    <a:pt x="636" y="1"/>
                    <a:pt x="507"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59" name="Google Shape;159;p58"/>
            <p:cNvSpPr/>
            <p:nvPr/>
          </p:nvSpPr>
          <p:spPr>
            <a:xfrm>
              <a:off x="3089104" y="4051324"/>
              <a:ext cx="87007" cy="191101"/>
            </a:xfrm>
            <a:custGeom>
              <a:avLst/>
              <a:gdLst/>
              <a:ahLst/>
              <a:cxnLst/>
              <a:rect l="l" t="t" r="r" b="b"/>
              <a:pathLst>
                <a:path w="937" h="2058" extrusionOk="0">
                  <a:moveTo>
                    <a:pt x="0" y="1"/>
                  </a:moveTo>
                  <a:lnTo>
                    <a:pt x="0" y="296"/>
                  </a:lnTo>
                  <a:lnTo>
                    <a:pt x="589" y="296"/>
                  </a:lnTo>
                  <a:lnTo>
                    <a:pt x="0" y="1794"/>
                  </a:lnTo>
                  <a:lnTo>
                    <a:pt x="0" y="2057"/>
                  </a:lnTo>
                  <a:lnTo>
                    <a:pt x="936" y="2057"/>
                  </a:lnTo>
                  <a:lnTo>
                    <a:pt x="936" y="1765"/>
                  </a:lnTo>
                  <a:lnTo>
                    <a:pt x="348" y="1765"/>
                  </a:lnTo>
                  <a:lnTo>
                    <a:pt x="936" y="264"/>
                  </a:lnTo>
                  <a:lnTo>
                    <a:pt x="936"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0" name="Google Shape;160;p58"/>
            <p:cNvSpPr/>
            <p:nvPr/>
          </p:nvSpPr>
          <p:spPr>
            <a:xfrm>
              <a:off x="3200441" y="4051324"/>
              <a:ext cx="82179" cy="191101"/>
            </a:xfrm>
            <a:custGeom>
              <a:avLst/>
              <a:gdLst/>
              <a:ahLst/>
              <a:cxnLst/>
              <a:rect l="l" t="t" r="r" b="b"/>
              <a:pathLst>
                <a:path w="885" h="2058" extrusionOk="0">
                  <a:moveTo>
                    <a:pt x="1" y="1"/>
                  </a:moveTo>
                  <a:lnTo>
                    <a:pt x="1" y="2057"/>
                  </a:lnTo>
                  <a:lnTo>
                    <a:pt x="884" y="2057"/>
                  </a:lnTo>
                  <a:lnTo>
                    <a:pt x="884" y="1765"/>
                  </a:lnTo>
                  <a:lnTo>
                    <a:pt x="311" y="1765"/>
                  </a:lnTo>
                  <a:lnTo>
                    <a:pt x="311" y="1162"/>
                  </a:lnTo>
                  <a:lnTo>
                    <a:pt x="768" y="1162"/>
                  </a:lnTo>
                  <a:lnTo>
                    <a:pt x="768" y="870"/>
                  </a:lnTo>
                  <a:lnTo>
                    <a:pt x="311" y="870"/>
                  </a:lnTo>
                  <a:lnTo>
                    <a:pt x="311" y="296"/>
                  </a:lnTo>
                  <a:lnTo>
                    <a:pt x="884" y="296"/>
                  </a:lnTo>
                  <a:lnTo>
                    <a:pt x="884"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1" name="Google Shape;161;p58"/>
            <p:cNvSpPr/>
            <p:nvPr/>
          </p:nvSpPr>
          <p:spPr>
            <a:xfrm>
              <a:off x="2793722" y="4309283"/>
              <a:ext cx="33707" cy="54693"/>
            </a:xfrm>
            <a:custGeom>
              <a:avLst/>
              <a:gdLst/>
              <a:ahLst/>
              <a:cxnLst/>
              <a:rect l="l" t="t" r="r" b="b"/>
              <a:pathLst>
                <a:path w="363" h="589" extrusionOk="0">
                  <a:moveTo>
                    <a:pt x="70" y="1"/>
                  </a:moveTo>
                  <a:lnTo>
                    <a:pt x="36" y="279"/>
                  </a:lnTo>
                  <a:cubicBezTo>
                    <a:pt x="62" y="273"/>
                    <a:pt x="88" y="273"/>
                    <a:pt x="114" y="273"/>
                  </a:cubicBezTo>
                  <a:cubicBezTo>
                    <a:pt x="230" y="273"/>
                    <a:pt x="282" y="325"/>
                    <a:pt x="282" y="400"/>
                  </a:cubicBezTo>
                  <a:cubicBezTo>
                    <a:pt x="279" y="469"/>
                    <a:pt x="224" y="525"/>
                    <a:pt x="153" y="525"/>
                  </a:cubicBezTo>
                  <a:cubicBezTo>
                    <a:pt x="150" y="525"/>
                    <a:pt x="146" y="525"/>
                    <a:pt x="143" y="525"/>
                  </a:cubicBezTo>
                  <a:cubicBezTo>
                    <a:pt x="99" y="525"/>
                    <a:pt x="59" y="513"/>
                    <a:pt x="21" y="493"/>
                  </a:cubicBezTo>
                  <a:lnTo>
                    <a:pt x="1" y="554"/>
                  </a:lnTo>
                  <a:cubicBezTo>
                    <a:pt x="41" y="575"/>
                    <a:pt x="85" y="589"/>
                    <a:pt x="132" y="589"/>
                  </a:cubicBezTo>
                  <a:cubicBezTo>
                    <a:pt x="137" y="589"/>
                    <a:pt x="141" y="589"/>
                    <a:pt x="146" y="589"/>
                  </a:cubicBezTo>
                  <a:cubicBezTo>
                    <a:pt x="270" y="589"/>
                    <a:pt x="360" y="505"/>
                    <a:pt x="360" y="392"/>
                  </a:cubicBezTo>
                  <a:cubicBezTo>
                    <a:pt x="363" y="331"/>
                    <a:pt x="331" y="273"/>
                    <a:pt x="279" y="244"/>
                  </a:cubicBezTo>
                  <a:cubicBezTo>
                    <a:pt x="241" y="221"/>
                    <a:pt x="198" y="212"/>
                    <a:pt x="154" y="212"/>
                  </a:cubicBezTo>
                  <a:cubicBezTo>
                    <a:pt x="137" y="212"/>
                    <a:pt x="123" y="212"/>
                    <a:pt x="105" y="215"/>
                  </a:cubicBezTo>
                  <a:lnTo>
                    <a:pt x="128" y="67"/>
                  </a:lnTo>
                  <a:lnTo>
                    <a:pt x="349" y="67"/>
                  </a:lnTo>
                  <a:lnTo>
                    <a:pt x="349"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2" name="Google Shape;162;p58"/>
            <p:cNvSpPr/>
            <p:nvPr/>
          </p:nvSpPr>
          <p:spPr>
            <a:xfrm>
              <a:off x="2835973" y="4309283"/>
              <a:ext cx="33986" cy="54693"/>
            </a:xfrm>
            <a:custGeom>
              <a:avLst/>
              <a:gdLst/>
              <a:ahLst/>
              <a:cxnLst/>
              <a:rect l="l" t="t" r="r" b="b"/>
              <a:pathLst>
                <a:path w="366" h="589" extrusionOk="0">
                  <a:moveTo>
                    <a:pt x="70" y="1"/>
                  </a:moveTo>
                  <a:lnTo>
                    <a:pt x="35" y="279"/>
                  </a:lnTo>
                  <a:cubicBezTo>
                    <a:pt x="62" y="273"/>
                    <a:pt x="88" y="273"/>
                    <a:pt x="117" y="273"/>
                  </a:cubicBezTo>
                  <a:cubicBezTo>
                    <a:pt x="232" y="273"/>
                    <a:pt x="282" y="325"/>
                    <a:pt x="282" y="400"/>
                  </a:cubicBezTo>
                  <a:cubicBezTo>
                    <a:pt x="282" y="469"/>
                    <a:pt x="224" y="525"/>
                    <a:pt x="156" y="525"/>
                  </a:cubicBezTo>
                  <a:cubicBezTo>
                    <a:pt x="152" y="525"/>
                    <a:pt x="149" y="525"/>
                    <a:pt x="146" y="525"/>
                  </a:cubicBezTo>
                  <a:cubicBezTo>
                    <a:pt x="102" y="525"/>
                    <a:pt x="59" y="513"/>
                    <a:pt x="21" y="493"/>
                  </a:cubicBezTo>
                  <a:lnTo>
                    <a:pt x="1" y="554"/>
                  </a:lnTo>
                  <a:cubicBezTo>
                    <a:pt x="40" y="575"/>
                    <a:pt x="87" y="589"/>
                    <a:pt x="133" y="589"/>
                  </a:cubicBezTo>
                  <a:cubicBezTo>
                    <a:pt x="137" y="589"/>
                    <a:pt x="141" y="589"/>
                    <a:pt x="146" y="589"/>
                  </a:cubicBezTo>
                  <a:cubicBezTo>
                    <a:pt x="273" y="589"/>
                    <a:pt x="363" y="505"/>
                    <a:pt x="363" y="392"/>
                  </a:cubicBezTo>
                  <a:cubicBezTo>
                    <a:pt x="366" y="331"/>
                    <a:pt x="334" y="273"/>
                    <a:pt x="282" y="244"/>
                  </a:cubicBezTo>
                  <a:cubicBezTo>
                    <a:pt x="241" y="221"/>
                    <a:pt x="201" y="212"/>
                    <a:pt x="157" y="212"/>
                  </a:cubicBezTo>
                  <a:cubicBezTo>
                    <a:pt x="140" y="212"/>
                    <a:pt x="125" y="212"/>
                    <a:pt x="108" y="215"/>
                  </a:cubicBezTo>
                  <a:lnTo>
                    <a:pt x="131" y="67"/>
                  </a:lnTo>
                  <a:lnTo>
                    <a:pt x="351" y="67"/>
                  </a:lnTo>
                  <a:lnTo>
                    <a:pt x="348"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3" name="Google Shape;163;p58"/>
            <p:cNvSpPr/>
            <p:nvPr/>
          </p:nvSpPr>
          <p:spPr>
            <a:xfrm>
              <a:off x="2877666" y="4308447"/>
              <a:ext cx="37793" cy="55529"/>
            </a:xfrm>
            <a:custGeom>
              <a:avLst/>
              <a:gdLst/>
              <a:ahLst/>
              <a:cxnLst/>
              <a:rect l="l" t="t" r="r" b="b"/>
              <a:pathLst>
                <a:path w="407" h="598" extrusionOk="0">
                  <a:moveTo>
                    <a:pt x="203" y="267"/>
                  </a:moveTo>
                  <a:cubicBezTo>
                    <a:pt x="276" y="267"/>
                    <a:pt x="322" y="317"/>
                    <a:pt x="322" y="401"/>
                  </a:cubicBezTo>
                  <a:cubicBezTo>
                    <a:pt x="322" y="482"/>
                    <a:pt x="276" y="540"/>
                    <a:pt x="209" y="540"/>
                  </a:cubicBezTo>
                  <a:cubicBezTo>
                    <a:pt x="125" y="540"/>
                    <a:pt x="82" y="470"/>
                    <a:pt x="82" y="375"/>
                  </a:cubicBezTo>
                  <a:cubicBezTo>
                    <a:pt x="79" y="363"/>
                    <a:pt x="85" y="348"/>
                    <a:pt x="90" y="340"/>
                  </a:cubicBezTo>
                  <a:cubicBezTo>
                    <a:pt x="111" y="296"/>
                    <a:pt x="154" y="267"/>
                    <a:pt x="203" y="267"/>
                  </a:cubicBezTo>
                  <a:close/>
                  <a:moveTo>
                    <a:pt x="345" y="1"/>
                  </a:moveTo>
                  <a:cubicBezTo>
                    <a:pt x="325" y="1"/>
                    <a:pt x="305" y="1"/>
                    <a:pt x="287" y="4"/>
                  </a:cubicBezTo>
                  <a:cubicBezTo>
                    <a:pt x="218" y="12"/>
                    <a:pt x="151" y="41"/>
                    <a:pt x="102" y="91"/>
                  </a:cubicBezTo>
                  <a:cubicBezTo>
                    <a:pt x="35" y="160"/>
                    <a:pt x="1" y="256"/>
                    <a:pt x="4" y="351"/>
                  </a:cubicBezTo>
                  <a:cubicBezTo>
                    <a:pt x="4" y="502"/>
                    <a:pt x="85" y="598"/>
                    <a:pt x="209" y="598"/>
                  </a:cubicBezTo>
                  <a:cubicBezTo>
                    <a:pt x="319" y="598"/>
                    <a:pt x="406" y="505"/>
                    <a:pt x="400" y="395"/>
                  </a:cubicBezTo>
                  <a:cubicBezTo>
                    <a:pt x="400" y="279"/>
                    <a:pt x="328" y="207"/>
                    <a:pt x="227" y="207"/>
                  </a:cubicBezTo>
                  <a:cubicBezTo>
                    <a:pt x="172" y="207"/>
                    <a:pt x="119" y="230"/>
                    <a:pt x="88" y="273"/>
                  </a:cubicBezTo>
                  <a:lnTo>
                    <a:pt x="85" y="273"/>
                  </a:lnTo>
                  <a:cubicBezTo>
                    <a:pt x="96" y="169"/>
                    <a:pt x="177" y="82"/>
                    <a:pt x="285" y="68"/>
                  </a:cubicBezTo>
                  <a:cubicBezTo>
                    <a:pt x="305" y="65"/>
                    <a:pt x="325" y="65"/>
                    <a:pt x="345" y="65"/>
                  </a:cubicBezTo>
                  <a:lnTo>
                    <a:pt x="345"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4" name="Google Shape;164;p58"/>
            <p:cNvSpPr/>
            <p:nvPr/>
          </p:nvSpPr>
          <p:spPr>
            <a:xfrm>
              <a:off x="2920195" y="4338068"/>
              <a:ext cx="20522" cy="5479"/>
            </a:xfrm>
            <a:custGeom>
              <a:avLst/>
              <a:gdLst/>
              <a:ahLst/>
              <a:cxnLst/>
              <a:rect l="l" t="t" r="r" b="b"/>
              <a:pathLst>
                <a:path w="221" h="59" extrusionOk="0">
                  <a:moveTo>
                    <a:pt x="0" y="1"/>
                  </a:moveTo>
                  <a:lnTo>
                    <a:pt x="0" y="58"/>
                  </a:lnTo>
                  <a:lnTo>
                    <a:pt x="220" y="58"/>
                  </a:lnTo>
                  <a:lnTo>
                    <a:pt x="220"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5" name="Google Shape;165;p58"/>
            <p:cNvSpPr/>
            <p:nvPr/>
          </p:nvSpPr>
          <p:spPr>
            <a:xfrm>
              <a:off x="2946010" y="4308447"/>
              <a:ext cx="37236" cy="55529"/>
            </a:xfrm>
            <a:custGeom>
              <a:avLst/>
              <a:gdLst/>
              <a:ahLst/>
              <a:cxnLst/>
              <a:rect l="l" t="t" r="r" b="b"/>
              <a:pathLst>
                <a:path w="401" h="598" extrusionOk="0">
                  <a:moveTo>
                    <a:pt x="197" y="59"/>
                  </a:moveTo>
                  <a:cubicBezTo>
                    <a:pt x="279" y="59"/>
                    <a:pt x="316" y="134"/>
                    <a:pt x="316" y="236"/>
                  </a:cubicBezTo>
                  <a:cubicBezTo>
                    <a:pt x="316" y="244"/>
                    <a:pt x="313" y="253"/>
                    <a:pt x="307" y="262"/>
                  </a:cubicBezTo>
                  <a:cubicBezTo>
                    <a:pt x="286" y="300"/>
                    <a:pt x="246" y="323"/>
                    <a:pt x="202" y="323"/>
                  </a:cubicBezTo>
                  <a:cubicBezTo>
                    <a:pt x="200" y="323"/>
                    <a:pt x="197" y="323"/>
                    <a:pt x="195" y="322"/>
                  </a:cubicBezTo>
                  <a:cubicBezTo>
                    <a:pt x="128" y="322"/>
                    <a:pt x="76" y="267"/>
                    <a:pt x="84" y="201"/>
                  </a:cubicBezTo>
                  <a:cubicBezTo>
                    <a:pt x="84" y="120"/>
                    <a:pt x="131" y="59"/>
                    <a:pt x="197" y="59"/>
                  </a:cubicBezTo>
                  <a:close/>
                  <a:moveTo>
                    <a:pt x="203" y="1"/>
                  </a:moveTo>
                  <a:cubicBezTo>
                    <a:pt x="90" y="1"/>
                    <a:pt x="0" y="94"/>
                    <a:pt x="6" y="207"/>
                  </a:cubicBezTo>
                  <a:cubicBezTo>
                    <a:pt x="4" y="314"/>
                    <a:pt x="91" y="384"/>
                    <a:pt x="181" y="384"/>
                  </a:cubicBezTo>
                  <a:cubicBezTo>
                    <a:pt x="228" y="384"/>
                    <a:pt x="277" y="364"/>
                    <a:pt x="313" y="320"/>
                  </a:cubicBezTo>
                  <a:lnTo>
                    <a:pt x="316" y="320"/>
                  </a:lnTo>
                  <a:cubicBezTo>
                    <a:pt x="310" y="380"/>
                    <a:pt x="281" y="435"/>
                    <a:pt x="238" y="476"/>
                  </a:cubicBezTo>
                  <a:cubicBezTo>
                    <a:pt x="206" y="505"/>
                    <a:pt x="163" y="525"/>
                    <a:pt x="119" y="531"/>
                  </a:cubicBezTo>
                  <a:cubicBezTo>
                    <a:pt x="96" y="534"/>
                    <a:pt x="76" y="534"/>
                    <a:pt x="55" y="534"/>
                  </a:cubicBezTo>
                  <a:lnTo>
                    <a:pt x="55" y="598"/>
                  </a:lnTo>
                  <a:cubicBezTo>
                    <a:pt x="79" y="598"/>
                    <a:pt x="102" y="598"/>
                    <a:pt x="128" y="592"/>
                  </a:cubicBezTo>
                  <a:cubicBezTo>
                    <a:pt x="189" y="586"/>
                    <a:pt x="250" y="560"/>
                    <a:pt x="296" y="516"/>
                  </a:cubicBezTo>
                  <a:cubicBezTo>
                    <a:pt x="365" y="444"/>
                    <a:pt x="400" y="346"/>
                    <a:pt x="394" y="244"/>
                  </a:cubicBezTo>
                  <a:cubicBezTo>
                    <a:pt x="394" y="96"/>
                    <a:pt x="322"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6" name="Google Shape;166;p58"/>
            <p:cNvSpPr/>
            <p:nvPr/>
          </p:nvSpPr>
          <p:spPr>
            <a:xfrm>
              <a:off x="2988539" y="4308447"/>
              <a:ext cx="36679" cy="55529"/>
            </a:xfrm>
            <a:custGeom>
              <a:avLst/>
              <a:gdLst/>
              <a:ahLst/>
              <a:cxnLst/>
              <a:rect l="l" t="t" r="r" b="b"/>
              <a:pathLst>
                <a:path w="395" h="598" extrusionOk="0">
                  <a:moveTo>
                    <a:pt x="187" y="55"/>
                  </a:moveTo>
                  <a:cubicBezTo>
                    <a:pt x="191" y="55"/>
                    <a:pt x="195" y="55"/>
                    <a:pt x="200" y="56"/>
                  </a:cubicBezTo>
                  <a:cubicBezTo>
                    <a:pt x="202" y="56"/>
                    <a:pt x="203" y="56"/>
                    <a:pt x="205" y="56"/>
                  </a:cubicBezTo>
                  <a:cubicBezTo>
                    <a:pt x="258" y="56"/>
                    <a:pt x="298" y="101"/>
                    <a:pt x="293" y="152"/>
                  </a:cubicBezTo>
                  <a:cubicBezTo>
                    <a:pt x="290" y="204"/>
                    <a:pt x="255" y="247"/>
                    <a:pt x="206" y="259"/>
                  </a:cubicBezTo>
                  <a:cubicBezTo>
                    <a:pt x="139" y="238"/>
                    <a:pt x="96" y="207"/>
                    <a:pt x="96" y="149"/>
                  </a:cubicBezTo>
                  <a:lnTo>
                    <a:pt x="99" y="149"/>
                  </a:lnTo>
                  <a:cubicBezTo>
                    <a:pt x="96" y="98"/>
                    <a:pt x="137" y="55"/>
                    <a:pt x="187" y="55"/>
                  </a:cubicBezTo>
                  <a:close/>
                  <a:moveTo>
                    <a:pt x="185" y="311"/>
                  </a:moveTo>
                  <a:cubicBezTo>
                    <a:pt x="264" y="334"/>
                    <a:pt x="313" y="369"/>
                    <a:pt x="313" y="438"/>
                  </a:cubicBezTo>
                  <a:cubicBezTo>
                    <a:pt x="313" y="496"/>
                    <a:pt x="264" y="543"/>
                    <a:pt x="207" y="543"/>
                  </a:cubicBezTo>
                  <a:cubicBezTo>
                    <a:pt x="204" y="543"/>
                    <a:pt x="200" y="543"/>
                    <a:pt x="197" y="543"/>
                  </a:cubicBezTo>
                  <a:cubicBezTo>
                    <a:pt x="195" y="543"/>
                    <a:pt x="194" y="543"/>
                    <a:pt x="192" y="543"/>
                  </a:cubicBezTo>
                  <a:cubicBezTo>
                    <a:pt x="130" y="543"/>
                    <a:pt x="81" y="494"/>
                    <a:pt x="81" y="432"/>
                  </a:cubicBezTo>
                  <a:cubicBezTo>
                    <a:pt x="81" y="377"/>
                    <a:pt x="119" y="331"/>
                    <a:pt x="185" y="311"/>
                  </a:cubicBezTo>
                  <a:close/>
                  <a:moveTo>
                    <a:pt x="203" y="1"/>
                  </a:moveTo>
                  <a:cubicBezTo>
                    <a:pt x="101" y="1"/>
                    <a:pt x="26" y="62"/>
                    <a:pt x="26" y="154"/>
                  </a:cubicBezTo>
                  <a:cubicBezTo>
                    <a:pt x="26" y="212"/>
                    <a:pt x="64" y="262"/>
                    <a:pt x="116" y="285"/>
                  </a:cubicBezTo>
                  <a:lnTo>
                    <a:pt x="116" y="288"/>
                  </a:lnTo>
                  <a:cubicBezTo>
                    <a:pt x="49" y="308"/>
                    <a:pt x="3" y="372"/>
                    <a:pt x="0" y="441"/>
                  </a:cubicBezTo>
                  <a:cubicBezTo>
                    <a:pt x="0" y="525"/>
                    <a:pt x="75" y="598"/>
                    <a:pt x="197" y="598"/>
                  </a:cubicBezTo>
                  <a:cubicBezTo>
                    <a:pt x="307" y="598"/>
                    <a:pt x="394" y="531"/>
                    <a:pt x="394" y="430"/>
                  </a:cubicBezTo>
                  <a:cubicBezTo>
                    <a:pt x="394" y="360"/>
                    <a:pt x="351" y="308"/>
                    <a:pt x="278" y="282"/>
                  </a:cubicBezTo>
                  <a:lnTo>
                    <a:pt x="278" y="279"/>
                  </a:lnTo>
                  <a:cubicBezTo>
                    <a:pt x="333" y="256"/>
                    <a:pt x="371" y="204"/>
                    <a:pt x="374" y="143"/>
                  </a:cubicBezTo>
                  <a:cubicBezTo>
                    <a:pt x="374" y="73"/>
                    <a:pt x="316"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7" name="Google Shape;167;p58"/>
            <p:cNvSpPr/>
            <p:nvPr/>
          </p:nvSpPr>
          <p:spPr>
            <a:xfrm>
              <a:off x="3032646" y="4309283"/>
              <a:ext cx="34264" cy="53857"/>
            </a:xfrm>
            <a:custGeom>
              <a:avLst/>
              <a:gdLst/>
              <a:ahLst/>
              <a:cxnLst/>
              <a:rect l="l" t="t" r="r" b="b"/>
              <a:pathLst>
                <a:path w="369" h="580" extrusionOk="0">
                  <a:moveTo>
                    <a:pt x="0" y="1"/>
                  </a:moveTo>
                  <a:lnTo>
                    <a:pt x="0" y="67"/>
                  </a:lnTo>
                  <a:lnTo>
                    <a:pt x="284" y="67"/>
                  </a:lnTo>
                  <a:lnTo>
                    <a:pt x="32" y="580"/>
                  </a:lnTo>
                  <a:lnTo>
                    <a:pt x="113" y="580"/>
                  </a:lnTo>
                  <a:lnTo>
                    <a:pt x="368" y="53"/>
                  </a:lnTo>
                  <a:lnTo>
                    <a:pt x="368"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8" name="Google Shape;168;p58"/>
            <p:cNvSpPr/>
            <p:nvPr/>
          </p:nvSpPr>
          <p:spPr>
            <a:xfrm>
              <a:off x="3072946" y="4338068"/>
              <a:ext cx="20522" cy="5479"/>
            </a:xfrm>
            <a:custGeom>
              <a:avLst/>
              <a:gdLst/>
              <a:ahLst/>
              <a:cxnLst/>
              <a:rect l="l" t="t" r="r" b="b"/>
              <a:pathLst>
                <a:path w="221" h="59" extrusionOk="0">
                  <a:moveTo>
                    <a:pt x="1" y="1"/>
                  </a:moveTo>
                  <a:lnTo>
                    <a:pt x="1" y="58"/>
                  </a:lnTo>
                  <a:lnTo>
                    <a:pt x="221" y="58"/>
                  </a:lnTo>
                  <a:lnTo>
                    <a:pt x="221"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9" name="Google Shape;169;p58"/>
            <p:cNvSpPr/>
            <p:nvPr/>
          </p:nvSpPr>
          <p:spPr>
            <a:xfrm>
              <a:off x="3098761" y="4308447"/>
              <a:ext cx="36679" cy="55529"/>
            </a:xfrm>
            <a:custGeom>
              <a:avLst/>
              <a:gdLst/>
              <a:ahLst/>
              <a:cxnLst/>
              <a:rect l="l" t="t" r="r" b="b"/>
              <a:pathLst>
                <a:path w="395" h="598" extrusionOk="0">
                  <a:moveTo>
                    <a:pt x="198" y="62"/>
                  </a:moveTo>
                  <a:cubicBezTo>
                    <a:pt x="279" y="62"/>
                    <a:pt x="316" y="149"/>
                    <a:pt x="316" y="296"/>
                  </a:cubicBezTo>
                  <a:cubicBezTo>
                    <a:pt x="316" y="444"/>
                    <a:pt x="279" y="540"/>
                    <a:pt x="198" y="540"/>
                  </a:cubicBezTo>
                  <a:cubicBezTo>
                    <a:pt x="125" y="540"/>
                    <a:pt x="79" y="453"/>
                    <a:pt x="79" y="302"/>
                  </a:cubicBezTo>
                  <a:cubicBezTo>
                    <a:pt x="79" y="146"/>
                    <a:pt x="131" y="62"/>
                    <a:pt x="198" y="62"/>
                  </a:cubicBezTo>
                  <a:close/>
                  <a:moveTo>
                    <a:pt x="204" y="1"/>
                  </a:moveTo>
                  <a:cubicBezTo>
                    <a:pt x="85" y="1"/>
                    <a:pt x="1" y="111"/>
                    <a:pt x="1" y="302"/>
                  </a:cubicBezTo>
                  <a:cubicBezTo>
                    <a:pt x="4" y="493"/>
                    <a:pt x="79" y="598"/>
                    <a:pt x="195" y="598"/>
                  </a:cubicBezTo>
                  <a:cubicBezTo>
                    <a:pt x="322" y="598"/>
                    <a:pt x="395" y="490"/>
                    <a:pt x="395" y="293"/>
                  </a:cubicBezTo>
                  <a:cubicBezTo>
                    <a:pt x="395" y="108"/>
                    <a:pt x="322" y="1"/>
                    <a:pt x="20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0" name="Google Shape;170;p58"/>
            <p:cNvSpPr/>
            <p:nvPr/>
          </p:nvSpPr>
          <p:spPr>
            <a:xfrm>
              <a:off x="3141847" y="4308447"/>
              <a:ext cx="33707" cy="55529"/>
            </a:xfrm>
            <a:custGeom>
              <a:avLst/>
              <a:gdLst/>
              <a:ahLst/>
              <a:cxnLst/>
              <a:rect l="l" t="t" r="r" b="b"/>
              <a:pathLst>
                <a:path w="363" h="598" extrusionOk="0">
                  <a:moveTo>
                    <a:pt x="174" y="1"/>
                  </a:moveTo>
                  <a:cubicBezTo>
                    <a:pt x="119" y="1"/>
                    <a:pt x="67" y="15"/>
                    <a:pt x="23" y="44"/>
                  </a:cubicBezTo>
                  <a:lnTo>
                    <a:pt x="44" y="102"/>
                  </a:lnTo>
                  <a:cubicBezTo>
                    <a:pt x="78" y="79"/>
                    <a:pt x="116" y="65"/>
                    <a:pt x="160" y="65"/>
                  </a:cubicBezTo>
                  <a:cubicBezTo>
                    <a:pt x="232" y="65"/>
                    <a:pt x="261" y="105"/>
                    <a:pt x="261" y="152"/>
                  </a:cubicBezTo>
                  <a:cubicBezTo>
                    <a:pt x="261" y="218"/>
                    <a:pt x="189" y="250"/>
                    <a:pt x="131" y="250"/>
                  </a:cubicBezTo>
                  <a:lnTo>
                    <a:pt x="87" y="250"/>
                  </a:lnTo>
                  <a:lnTo>
                    <a:pt x="87" y="308"/>
                  </a:lnTo>
                  <a:lnTo>
                    <a:pt x="131" y="308"/>
                  </a:lnTo>
                  <a:cubicBezTo>
                    <a:pt x="206" y="308"/>
                    <a:pt x="281" y="343"/>
                    <a:pt x="281" y="424"/>
                  </a:cubicBezTo>
                  <a:cubicBezTo>
                    <a:pt x="281" y="470"/>
                    <a:pt x="252" y="537"/>
                    <a:pt x="151" y="537"/>
                  </a:cubicBezTo>
                  <a:cubicBezTo>
                    <a:pt x="105" y="534"/>
                    <a:pt x="61" y="522"/>
                    <a:pt x="21" y="499"/>
                  </a:cubicBezTo>
                  <a:lnTo>
                    <a:pt x="0" y="557"/>
                  </a:lnTo>
                  <a:cubicBezTo>
                    <a:pt x="47" y="583"/>
                    <a:pt x="99" y="598"/>
                    <a:pt x="151" y="598"/>
                  </a:cubicBezTo>
                  <a:cubicBezTo>
                    <a:pt x="290" y="598"/>
                    <a:pt x="362" y="516"/>
                    <a:pt x="362" y="424"/>
                  </a:cubicBezTo>
                  <a:cubicBezTo>
                    <a:pt x="362" y="348"/>
                    <a:pt x="307" y="285"/>
                    <a:pt x="232" y="273"/>
                  </a:cubicBezTo>
                  <a:cubicBezTo>
                    <a:pt x="296" y="259"/>
                    <a:pt x="339" y="201"/>
                    <a:pt x="339" y="137"/>
                  </a:cubicBezTo>
                  <a:cubicBezTo>
                    <a:pt x="339" y="68"/>
                    <a:pt x="287" y="1"/>
                    <a:pt x="17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1" name="Google Shape;171;p58"/>
            <p:cNvSpPr/>
            <p:nvPr/>
          </p:nvSpPr>
          <p:spPr>
            <a:xfrm>
              <a:off x="3215762" y="4306311"/>
              <a:ext cx="28879" cy="60079"/>
            </a:xfrm>
            <a:custGeom>
              <a:avLst/>
              <a:gdLst/>
              <a:ahLst/>
              <a:cxnLst/>
              <a:rect l="l" t="t" r="r" b="b"/>
              <a:pathLst>
                <a:path w="311" h="647" extrusionOk="0">
                  <a:moveTo>
                    <a:pt x="250" y="1"/>
                  </a:moveTo>
                  <a:lnTo>
                    <a:pt x="1" y="647"/>
                  </a:lnTo>
                  <a:lnTo>
                    <a:pt x="62" y="647"/>
                  </a:lnTo>
                  <a:lnTo>
                    <a:pt x="311"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2" name="Google Shape;172;p58"/>
            <p:cNvSpPr/>
            <p:nvPr/>
          </p:nvSpPr>
          <p:spPr>
            <a:xfrm>
              <a:off x="3264791" y="4308447"/>
              <a:ext cx="36586" cy="55529"/>
            </a:xfrm>
            <a:custGeom>
              <a:avLst/>
              <a:gdLst/>
              <a:ahLst/>
              <a:cxnLst/>
              <a:rect l="l" t="t" r="r" b="b"/>
              <a:pathLst>
                <a:path w="394" h="598" extrusionOk="0">
                  <a:moveTo>
                    <a:pt x="197" y="62"/>
                  </a:moveTo>
                  <a:cubicBezTo>
                    <a:pt x="281" y="62"/>
                    <a:pt x="316" y="149"/>
                    <a:pt x="316" y="296"/>
                  </a:cubicBezTo>
                  <a:cubicBezTo>
                    <a:pt x="316" y="444"/>
                    <a:pt x="278" y="540"/>
                    <a:pt x="197" y="540"/>
                  </a:cubicBezTo>
                  <a:cubicBezTo>
                    <a:pt x="125" y="540"/>
                    <a:pt x="78" y="453"/>
                    <a:pt x="78" y="302"/>
                  </a:cubicBezTo>
                  <a:cubicBezTo>
                    <a:pt x="78" y="146"/>
                    <a:pt x="130" y="62"/>
                    <a:pt x="197" y="62"/>
                  </a:cubicBezTo>
                  <a:close/>
                  <a:moveTo>
                    <a:pt x="203" y="1"/>
                  </a:moveTo>
                  <a:cubicBezTo>
                    <a:pt x="84" y="1"/>
                    <a:pt x="0" y="111"/>
                    <a:pt x="0" y="302"/>
                  </a:cubicBezTo>
                  <a:cubicBezTo>
                    <a:pt x="3" y="493"/>
                    <a:pt x="78" y="598"/>
                    <a:pt x="194" y="598"/>
                  </a:cubicBezTo>
                  <a:cubicBezTo>
                    <a:pt x="322" y="598"/>
                    <a:pt x="394" y="490"/>
                    <a:pt x="394" y="293"/>
                  </a:cubicBezTo>
                  <a:cubicBezTo>
                    <a:pt x="394" y="108"/>
                    <a:pt x="322"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3" name="Google Shape;173;p58"/>
            <p:cNvSpPr/>
            <p:nvPr/>
          </p:nvSpPr>
          <p:spPr>
            <a:xfrm>
              <a:off x="3307506" y="4308447"/>
              <a:ext cx="36400" cy="55529"/>
            </a:xfrm>
            <a:custGeom>
              <a:avLst/>
              <a:gdLst/>
              <a:ahLst/>
              <a:cxnLst/>
              <a:rect l="l" t="t" r="r" b="b"/>
              <a:pathLst>
                <a:path w="392" h="598" extrusionOk="0">
                  <a:moveTo>
                    <a:pt x="185" y="58"/>
                  </a:moveTo>
                  <a:cubicBezTo>
                    <a:pt x="188" y="58"/>
                    <a:pt x="192" y="58"/>
                    <a:pt x="195" y="59"/>
                  </a:cubicBezTo>
                  <a:cubicBezTo>
                    <a:pt x="198" y="58"/>
                    <a:pt x="201" y="58"/>
                    <a:pt x="205" y="58"/>
                  </a:cubicBezTo>
                  <a:cubicBezTo>
                    <a:pt x="255" y="58"/>
                    <a:pt x="296" y="100"/>
                    <a:pt x="293" y="152"/>
                  </a:cubicBezTo>
                  <a:cubicBezTo>
                    <a:pt x="290" y="204"/>
                    <a:pt x="255" y="247"/>
                    <a:pt x="203" y="259"/>
                  </a:cubicBezTo>
                  <a:cubicBezTo>
                    <a:pt x="137" y="238"/>
                    <a:pt x="93" y="207"/>
                    <a:pt x="93" y="149"/>
                  </a:cubicBezTo>
                  <a:lnTo>
                    <a:pt x="96" y="149"/>
                  </a:lnTo>
                  <a:cubicBezTo>
                    <a:pt x="96" y="100"/>
                    <a:pt x="137" y="58"/>
                    <a:pt x="185" y="58"/>
                  </a:cubicBezTo>
                  <a:close/>
                  <a:moveTo>
                    <a:pt x="183" y="311"/>
                  </a:moveTo>
                  <a:cubicBezTo>
                    <a:pt x="261" y="334"/>
                    <a:pt x="311" y="369"/>
                    <a:pt x="311" y="438"/>
                  </a:cubicBezTo>
                  <a:cubicBezTo>
                    <a:pt x="311" y="496"/>
                    <a:pt x="264" y="543"/>
                    <a:pt x="205" y="543"/>
                  </a:cubicBezTo>
                  <a:cubicBezTo>
                    <a:pt x="201" y="543"/>
                    <a:pt x="198" y="543"/>
                    <a:pt x="195" y="543"/>
                  </a:cubicBezTo>
                  <a:cubicBezTo>
                    <a:pt x="193" y="543"/>
                    <a:pt x="191" y="543"/>
                    <a:pt x="189" y="543"/>
                  </a:cubicBezTo>
                  <a:cubicBezTo>
                    <a:pt x="128" y="543"/>
                    <a:pt x="79" y="494"/>
                    <a:pt x="79" y="432"/>
                  </a:cubicBezTo>
                  <a:cubicBezTo>
                    <a:pt x="79" y="377"/>
                    <a:pt x="116" y="331"/>
                    <a:pt x="183" y="311"/>
                  </a:cubicBezTo>
                  <a:close/>
                  <a:moveTo>
                    <a:pt x="200" y="1"/>
                  </a:moveTo>
                  <a:cubicBezTo>
                    <a:pt x="99" y="1"/>
                    <a:pt x="24" y="62"/>
                    <a:pt x="24" y="154"/>
                  </a:cubicBezTo>
                  <a:cubicBezTo>
                    <a:pt x="24" y="212"/>
                    <a:pt x="61" y="262"/>
                    <a:pt x="114" y="285"/>
                  </a:cubicBezTo>
                  <a:lnTo>
                    <a:pt x="114" y="288"/>
                  </a:lnTo>
                  <a:cubicBezTo>
                    <a:pt x="47" y="308"/>
                    <a:pt x="1" y="372"/>
                    <a:pt x="1" y="441"/>
                  </a:cubicBezTo>
                  <a:cubicBezTo>
                    <a:pt x="1" y="525"/>
                    <a:pt x="73" y="598"/>
                    <a:pt x="195" y="598"/>
                  </a:cubicBezTo>
                  <a:cubicBezTo>
                    <a:pt x="305" y="598"/>
                    <a:pt x="392" y="531"/>
                    <a:pt x="392" y="430"/>
                  </a:cubicBezTo>
                  <a:cubicBezTo>
                    <a:pt x="392" y="360"/>
                    <a:pt x="348" y="308"/>
                    <a:pt x="276" y="282"/>
                  </a:cubicBezTo>
                  <a:lnTo>
                    <a:pt x="276" y="279"/>
                  </a:lnTo>
                  <a:cubicBezTo>
                    <a:pt x="331" y="256"/>
                    <a:pt x="368" y="204"/>
                    <a:pt x="371" y="143"/>
                  </a:cubicBezTo>
                  <a:cubicBezTo>
                    <a:pt x="371" y="73"/>
                    <a:pt x="313" y="1"/>
                    <a:pt x="20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4" name="Google Shape;174;p58"/>
            <p:cNvSpPr/>
            <p:nvPr/>
          </p:nvSpPr>
          <p:spPr>
            <a:xfrm>
              <a:off x="2994110" y="3794479"/>
              <a:ext cx="130093" cy="111429"/>
            </a:xfrm>
            <a:custGeom>
              <a:avLst/>
              <a:gdLst/>
              <a:ahLst/>
              <a:cxnLst/>
              <a:rect l="l" t="t" r="r" b="b"/>
              <a:pathLst>
                <a:path w="1401" h="1200" extrusionOk="0">
                  <a:moveTo>
                    <a:pt x="798" y="194"/>
                  </a:moveTo>
                  <a:cubicBezTo>
                    <a:pt x="1006" y="194"/>
                    <a:pt x="1206" y="357"/>
                    <a:pt x="1206" y="600"/>
                  </a:cubicBezTo>
                  <a:cubicBezTo>
                    <a:pt x="1206" y="823"/>
                    <a:pt x="1023" y="1003"/>
                    <a:pt x="803" y="1003"/>
                  </a:cubicBezTo>
                  <a:cubicBezTo>
                    <a:pt x="441" y="1003"/>
                    <a:pt x="262" y="568"/>
                    <a:pt x="517" y="313"/>
                  </a:cubicBezTo>
                  <a:cubicBezTo>
                    <a:pt x="599" y="231"/>
                    <a:pt x="700" y="194"/>
                    <a:pt x="798" y="194"/>
                  </a:cubicBezTo>
                  <a:close/>
                  <a:moveTo>
                    <a:pt x="803" y="0"/>
                  </a:moveTo>
                  <a:cubicBezTo>
                    <a:pt x="267" y="0"/>
                    <a:pt x="1" y="646"/>
                    <a:pt x="378" y="1023"/>
                  </a:cubicBezTo>
                  <a:cubicBezTo>
                    <a:pt x="500" y="1145"/>
                    <a:pt x="651" y="1199"/>
                    <a:pt x="798" y="1199"/>
                  </a:cubicBezTo>
                  <a:cubicBezTo>
                    <a:pt x="1106" y="1199"/>
                    <a:pt x="1400" y="961"/>
                    <a:pt x="1400" y="600"/>
                  </a:cubicBezTo>
                  <a:cubicBezTo>
                    <a:pt x="1400" y="267"/>
                    <a:pt x="1134" y="0"/>
                    <a:pt x="803" y="0"/>
                  </a:cubicBezTo>
                  <a:close/>
                </a:path>
              </a:pathLst>
            </a:custGeom>
            <a:solidFill>
              <a:srgbClr val="EC542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5" name="Google Shape;175;p58"/>
            <p:cNvSpPr/>
            <p:nvPr/>
          </p:nvSpPr>
          <p:spPr>
            <a:xfrm>
              <a:off x="2678950" y="4576342"/>
              <a:ext cx="26093" cy="22286"/>
            </a:xfrm>
            <a:custGeom>
              <a:avLst/>
              <a:gdLst/>
              <a:ahLst/>
              <a:cxnLst/>
              <a:rect l="l" t="t" r="r" b="b"/>
              <a:pathLst>
                <a:path w="281" h="240" extrusionOk="0">
                  <a:moveTo>
                    <a:pt x="167" y="1"/>
                  </a:moveTo>
                  <a:cubicBezTo>
                    <a:pt x="166" y="1"/>
                    <a:pt x="164" y="1"/>
                    <a:pt x="162" y="1"/>
                  </a:cubicBezTo>
                  <a:cubicBezTo>
                    <a:pt x="55" y="1"/>
                    <a:pt x="0" y="128"/>
                    <a:pt x="75" y="204"/>
                  </a:cubicBezTo>
                  <a:cubicBezTo>
                    <a:pt x="100" y="228"/>
                    <a:pt x="130" y="239"/>
                    <a:pt x="160" y="239"/>
                  </a:cubicBezTo>
                  <a:cubicBezTo>
                    <a:pt x="222" y="239"/>
                    <a:pt x="281" y="192"/>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6" name="Google Shape;176;p58"/>
            <p:cNvSpPr/>
            <p:nvPr/>
          </p:nvSpPr>
          <p:spPr>
            <a:xfrm>
              <a:off x="2711450" y="4576342"/>
              <a:ext cx="26186" cy="22286"/>
            </a:xfrm>
            <a:custGeom>
              <a:avLst/>
              <a:gdLst/>
              <a:ahLst/>
              <a:cxnLst/>
              <a:rect l="l" t="t" r="r" b="b"/>
              <a:pathLst>
                <a:path w="282" h="240" extrusionOk="0">
                  <a:moveTo>
                    <a:pt x="168" y="1"/>
                  </a:moveTo>
                  <a:cubicBezTo>
                    <a:pt x="166" y="1"/>
                    <a:pt x="164" y="1"/>
                    <a:pt x="163" y="1"/>
                  </a:cubicBezTo>
                  <a:cubicBezTo>
                    <a:pt x="56" y="1"/>
                    <a:pt x="1" y="128"/>
                    <a:pt x="76" y="204"/>
                  </a:cubicBezTo>
                  <a:cubicBezTo>
                    <a:pt x="100" y="228"/>
                    <a:pt x="131" y="239"/>
                    <a:pt x="160" y="239"/>
                  </a:cubicBezTo>
                  <a:cubicBezTo>
                    <a:pt x="222" y="239"/>
                    <a:pt x="281" y="192"/>
                    <a:pt x="281" y="120"/>
                  </a:cubicBezTo>
                  <a:cubicBezTo>
                    <a:pt x="281" y="55"/>
                    <a:pt x="232" y="1"/>
                    <a:pt x="168"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7" name="Google Shape;177;p58"/>
            <p:cNvSpPr/>
            <p:nvPr/>
          </p:nvSpPr>
          <p:spPr>
            <a:xfrm>
              <a:off x="2744043" y="4576342"/>
              <a:ext cx="26372" cy="22472"/>
            </a:xfrm>
            <a:custGeom>
              <a:avLst/>
              <a:gdLst/>
              <a:ahLst/>
              <a:cxnLst/>
              <a:rect l="l" t="t" r="r" b="b"/>
              <a:pathLst>
                <a:path w="284" h="242" extrusionOk="0">
                  <a:moveTo>
                    <a:pt x="162" y="1"/>
                  </a:moveTo>
                  <a:cubicBezTo>
                    <a:pt x="55" y="1"/>
                    <a:pt x="0" y="128"/>
                    <a:pt x="75" y="207"/>
                  </a:cubicBezTo>
                  <a:cubicBezTo>
                    <a:pt x="100" y="231"/>
                    <a:pt x="131" y="241"/>
                    <a:pt x="160" y="241"/>
                  </a:cubicBezTo>
                  <a:cubicBezTo>
                    <a:pt x="224" y="241"/>
                    <a:pt x="284" y="193"/>
                    <a:pt x="284" y="120"/>
                  </a:cubicBezTo>
                  <a:cubicBezTo>
                    <a:pt x="284" y="53"/>
                    <a:pt x="229" y="1"/>
                    <a:pt x="162"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8" name="Google Shape;178;p58"/>
            <p:cNvSpPr/>
            <p:nvPr/>
          </p:nvSpPr>
          <p:spPr>
            <a:xfrm>
              <a:off x="2776822" y="4576342"/>
              <a:ext cx="26186" cy="22286"/>
            </a:xfrm>
            <a:custGeom>
              <a:avLst/>
              <a:gdLst/>
              <a:ahLst/>
              <a:cxnLst/>
              <a:rect l="l" t="t" r="r" b="b"/>
              <a:pathLst>
                <a:path w="282" h="240" extrusionOk="0">
                  <a:moveTo>
                    <a:pt x="165" y="1"/>
                  </a:moveTo>
                  <a:cubicBezTo>
                    <a:pt x="163" y="1"/>
                    <a:pt x="161" y="1"/>
                    <a:pt x="160" y="1"/>
                  </a:cubicBezTo>
                  <a:cubicBezTo>
                    <a:pt x="53" y="1"/>
                    <a:pt x="0" y="128"/>
                    <a:pt x="76" y="204"/>
                  </a:cubicBezTo>
                  <a:cubicBezTo>
                    <a:pt x="100" y="228"/>
                    <a:pt x="130" y="239"/>
                    <a:pt x="160" y="239"/>
                  </a:cubicBezTo>
                  <a:cubicBezTo>
                    <a:pt x="221" y="239"/>
                    <a:pt x="279" y="192"/>
                    <a:pt x="281" y="120"/>
                  </a:cubicBezTo>
                  <a:cubicBezTo>
                    <a:pt x="281" y="55"/>
                    <a:pt x="229" y="1"/>
                    <a:pt x="165"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9" name="Google Shape;179;p58"/>
            <p:cNvSpPr/>
            <p:nvPr/>
          </p:nvSpPr>
          <p:spPr>
            <a:xfrm>
              <a:off x="2809323" y="4576342"/>
              <a:ext cx="26186" cy="22286"/>
            </a:xfrm>
            <a:custGeom>
              <a:avLst/>
              <a:gdLst/>
              <a:ahLst/>
              <a:cxnLst/>
              <a:rect l="l" t="t" r="r" b="b"/>
              <a:pathLst>
                <a:path w="282" h="240" extrusionOk="0">
                  <a:moveTo>
                    <a:pt x="165" y="1"/>
                  </a:moveTo>
                  <a:cubicBezTo>
                    <a:pt x="164" y="1"/>
                    <a:pt x="162" y="1"/>
                    <a:pt x="160" y="1"/>
                  </a:cubicBezTo>
                  <a:cubicBezTo>
                    <a:pt x="53" y="1"/>
                    <a:pt x="1" y="128"/>
                    <a:pt x="76" y="204"/>
                  </a:cubicBezTo>
                  <a:cubicBezTo>
                    <a:pt x="101" y="228"/>
                    <a:pt x="131" y="239"/>
                    <a:pt x="161" y="239"/>
                  </a:cubicBezTo>
                  <a:cubicBezTo>
                    <a:pt x="223" y="239"/>
                    <a:pt x="282" y="192"/>
                    <a:pt x="282" y="120"/>
                  </a:cubicBezTo>
                  <a:cubicBezTo>
                    <a:pt x="282" y="55"/>
                    <a:pt x="230" y="1"/>
                    <a:pt x="165"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0" name="Google Shape;180;p58"/>
            <p:cNvSpPr/>
            <p:nvPr/>
          </p:nvSpPr>
          <p:spPr>
            <a:xfrm>
              <a:off x="2841730" y="4576342"/>
              <a:ext cx="26372" cy="22472"/>
            </a:xfrm>
            <a:custGeom>
              <a:avLst/>
              <a:gdLst/>
              <a:ahLst/>
              <a:cxnLst/>
              <a:rect l="l" t="t" r="r" b="b"/>
              <a:pathLst>
                <a:path w="284" h="242" extrusionOk="0">
                  <a:moveTo>
                    <a:pt x="167" y="1"/>
                  </a:moveTo>
                  <a:cubicBezTo>
                    <a:pt x="165" y="1"/>
                    <a:pt x="163" y="1"/>
                    <a:pt x="162" y="1"/>
                  </a:cubicBezTo>
                  <a:cubicBezTo>
                    <a:pt x="161"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1" name="Google Shape;181;p58"/>
            <p:cNvSpPr/>
            <p:nvPr/>
          </p:nvSpPr>
          <p:spPr>
            <a:xfrm>
              <a:off x="2874509" y="4576342"/>
              <a:ext cx="26093" cy="22472"/>
            </a:xfrm>
            <a:custGeom>
              <a:avLst/>
              <a:gdLst/>
              <a:ahLst/>
              <a:cxnLst/>
              <a:rect l="l" t="t" r="r" b="b"/>
              <a:pathLst>
                <a:path w="281" h="242" extrusionOk="0">
                  <a:moveTo>
                    <a:pt x="164" y="1"/>
                  </a:moveTo>
                  <a:cubicBezTo>
                    <a:pt x="163" y="1"/>
                    <a:pt x="161" y="1"/>
                    <a:pt x="159" y="1"/>
                  </a:cubicBezTo>
                  <a:cubicBezTo>
                    <a:pt x="158" y="1"/>
                    <a:pt x="157" y="1"/>
                    <a:pt x="156" y="1"/>
                  </a:cubicBezTo>
                  <a:cubicBezTo>
                    <a:pt x="51" y="1"/>
                    <a:pt x="1" y="129"/>
                    <a:pt x="75" y="207"/>
                  </a:cubicBezTo>
                  <a:cubicBezTo>
                    <a:pt x="99" y="231"/>
                    <a:pt x="129" y="241"/>
                    <a:pt x="158" y="241"/>
                  </a:cubicBezTo>
                  <a:cubicBezTo>
                    <a:pt x="221" y="241"/>
                    <a:pt x="281" y="193"/>
                    <a:pt x="281" y="120"/>
                  </a:cubicBezTo>
                  <a:cubicBezTo>
                    <a:pt x="281" y="55"/>
                    <a:pt x="229" y="1"/>
                    <a:pt x="16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2" name="Google Shape;182;p58"/>
            <p:cNvSpPr/>
            <p:nvPr/>
          </p:nvSpPr>
          <p:spPr>
            <a:xfrm>
              <a:off x="2907009" y="4576342"/>
              <a:ext cx="26186" cy="22286"/>
            </a:xfrm>
            <a:custGeom>
              <a:avLst/>
              <a:gdLst/>
              <a:ahLst/>
              <a:cxnLst/>
              <a:rect l="l" t="t" r="r" b="b"/>
              <a:pathLst>
                <a:path w="282" h="240" extrusionOk="0">
                  <a:moveTo>
                    <a:pt x="167" y="1"/>
                  </a:moveTo>
                  <a:cubicBezTo>
                    <a:pt x="166" y="1"/>
                    <a:pt x="164" y="1"/>
                    <a:pt x="163" y="1"/>
                  </a:cubicBezTo>
                  <a:cubicBezTo>
                    <a:pt x="55" y="1"/>
                    <a:pt x="0" y="128"/>
                    <a:pt x="76" y="204"/>
                  </a:cubicBezTo>
                  <a:cubicBezTo>
                    <a:pt x="100" y="228"/>
                    <a:pt x="131" y="239"/>
                    <a:pt x="160" y="239"/>
                  </a:cubicBezTo>
                  <a:cubicBezTo>
                    <a:pt x="222" y="239"/>
                    <a:pt x="281" y="192"/>
                    <a:pt x="281" y="120"/>
                  </a:cubicBezTo>
                  <a:cubicBezTo>
                    <a:pt x="281" y="55"/>
                    <a:pt x="229"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3" name="Google Shape;183;p58"/>
            <p:cNvSpPr/>
            <p:nvPr/>
          </p:nvSpPr>
          <p:spPr>
            <a:xfrm>
              <a:off x="2939602"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4" name="Google Shape;184;p58"/>
            <p:cNvSpPr/>
            <p:nvPr/>
          </p:nvSpPr>
          <p:spPr>
            <a:xfrm>
              <a:off x="2972196" y="4576342"/>
              <a:ext cx="26093" cy="22472"/>
            </a:xfrm>
            <a:custGeom>
              <a:avLst/>
              <a:gdLst/>
              <a:ahLst/>
              <a:cxnLst/>
              <a:rect l="l" t="t" r="r" b="b"/>
              <a:pathLst>
                <a:path w="281" h="242" extrusionOk="0">
                  <a:moveTo>
                    <a:pt x="167" y="1"/>
                  </a:moveTo>
                  <a:cubicBezTo>
                    <a:pt x="165" y="1"/>
                    <a:pt x="163" y="1"/>
                    <a:pt x="162" y="1"/>
                  </a:cubicBezTo>
                  <a:cubicBezTo>
                    <a:pt x="160" y="1"/>
                    <a:pt x="159" y="1"/>
                    <a:pt x="158" y="1"/>
                  </a:cubicBezTo>
                  <a:cubicBezTo>
                    <a:pt x="53" y="1"/>
                    <a:pt x="0" y="129"/>
                    <a:pt x="75" y="207"/>
                  </a:cubicBezTo>
                  <a:cubicBezTo>
                    <a:pt x="99" y="231"/>
                    <a:pt x="128" y="241"/>
                    <a:pt x="158" y="241"/>
                  </a:cubicBezTo>
                  <a:cubicBezTo>
                    <a:pt x="220" y="241"/>
                    <a:pt x="280" y="193"/>
                    <a:pt x="280" y="120"/>
                  </a:cubicBezTo>
                  <a:cubicBezTo>
                    <a:pt x="280"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5" name="Google Shape;185;p58"/>
            <p:cNvSpPr/>
            <p:nvPr/>
          </p:nvSpPr>
          <p:spPr>
            <a:xfrm>
              <a:off x="3004696"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6" name="Google Shape;186;p58"/>
            <p:cNvSpPr/>
            <p:nvPr/>
          </p:nvSpPr>
          <p:spPr>
            <a:xfrm>
              <a:off x="3037289"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7" name="Google Shape;187;p58"/>
            <p:cNvSpPr/>
            <p:nvPr/>
          </p:nvSpPr>
          <p:spPr>
            <a:xfrm>
              <a:off x="3069789" y="4576342"/>
              <a:ext cx="26372" cy="22472"/>
            </a:xfrm>
            <a:custGeom>
              <a:avLst/>
              <a:gdLst/>
              <a:ahLst/>
              <a:cxnLst/>
              <a:rect l="l" t="t" r="r" b="b"/>
              <a:pathLst>
                <a:path w="284" h="242" extrusionOk="0">
                  <a:moveTo>
                    <a:pt x="167" y="1"/>
                  </a:moveTo>
                  <a:cubicBezTo>
                    <a:pt x="165" y="1"/>
                    <a:pt x="164" y="1"/>
                    <a:pt x="162" y="1"/>
                  </a:cubicBezTo>
                  <a:cubicBezTo>
                    <a:pt x="161" y="1"/>
                    <a:pt x="160" y="1"/>
                    <a:pt x="159" y="1"/>
                  </a:cubicBezTo>
                  <a:cubicBezTo>
                    <a:pt x="54" y="1"/>
                    <a:pt x="1" y="129"/>
                    <a:pt x="78" y="207"/>
                  </a:cubicBezTo>
                  <a:cubicBezTo>
                    <a:pt x="102" y="231"/>
                    <a:pt x="132" y="241"/>
                    <a:pt x="161" y="241"/>
                  </a:cubicBezTo>
                  <a:cubicBezTo>
                    <a:pt x="223" y="241"/>
                    <a:pt x="284" y="193"/>
                    <a:pt x="284" y="120"/>
                  </a:cubicBezTo>
                  <a:cubicBezTo>
                    <a:pt x="284"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8" name="Google Shape;188;p58"/>
            <p:cNvSpPr/>
            <p:nvPr/>
          </p:nvSpPr>
          <p:spPr>
            <a:xfrm>
              <a:off x="3102382"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9" name="Google Shape;189;p58"/>
            <p:cNvSpPr/>
            <p:nvPr/>
          </p:nvSpPr>
          <p:spPr>
            <a:xfrm>
              <a:off x="3135161" y="4576342"/>
              <a:ext cx="26093" cy="22472"/>
            </a:xfrm>
            <a:custGeom>
              <a:avLst/>
              <a:gdLst/>
              <a:ahLst/>
              <a:cxnLst/>
              <a:rect l="l" t="t" r="r" b="b"/>
              <a:pathLst>
                <a:path w="281" h="242" extrusionOk="0">
                  <a:moveTo>
                    <a:pt x="164" y="1"/>
                  </a:moveTo>
                  <a:cubicBezTo>
                    <a:pt x="162" y="1"/>
                    <a:pt x="161" y="1"/>
                    <a:pt x="159" y="1"/>
                  </a:cubicBezTo>
                  <a:cubicBezTo>
                    <a:pt x="158" y="1"/>
                    <a:pt x="157" y="1"/>
                    <a:pt x="156" y="1"/>
                  </a:cubicBezTo>
                  <a:cubicBezTo>
                    <a:pt x="51" y="1"/>
                    <a:pt x="1" y="129"/>
                    <a:pt x="75" y="207"/>
                  </a:cubicBezTo>
                  <a:cubicBezTo>
                    <a:pt x="99" y="231"/>
                    <a:pt x="129" y="241"/>
                    <a:pt x="158" y="241"/>
                  </a:cubicBezTo>
                  <a:cubicBezTo>
                    <a:pt x="220" y="241"/>
                    <a:pt x="281" y="193"/>
                    <a:pt x="281" y="120"/>
                  </a:cubicBezTo>
                  <a:cubicBezTo>
                    <a:pt x="281" y="55"/>
                    <a:pt x="228" y="1"/>
                    <a:pt x="16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0" name="Google Shape;190;p58"/>
            <p:cNvSpPr/>
            <p:nvPr/>
          </p:nvSpPr>
          <p:spPr>
            <a:xfrm>
              <a:off x="3167755" y="4576342"/>
              <a:ext cx="26093" cy="22472"/>
            </a:xfrm>
            <a:custGeom>
              <a:avLst/>
              <a:gdLst/>
              <a:ahLst/>
              <a:cxnLst/>
              <a:rect l="l" t="t" r="r" b="b"/>
              <a:pathLst>
                <a:path w="281" h="242" extrusionOk="0">
                  <a:moveTo>
                    <a:pt x="166" y="1"/>
                  </a:moveTo>
                  <a:cubicBezTo>
                    <a:pt x="165" y="1"/>
                    <a:pt x="163" y="1"/>
                    <a:pt x="162" y="1"/>
                  </a:cubicBezTo>
                  <a:cubicBezTo>
                    <a:pt x="160" y="1"/>
                    <a:pt x="159" y="1"/>
                    <a:pt x="158" y="1"/>
                  </a:cubicBezTo>
                  <a:cubicBezTo>
                    <a:pt x="50" y="1"/>
                    <a:pt x="0" y="129"/>
                    <a:pt x="75" y="207"/>
                  </a:cubicBezTo>
                  <a:cubicBezTo>
                    <a:pt x="99" y="231"/>
                    <a:pt x="128" y="241"/>
                    <a:pt x="158" y="241"/>
                  </a:cubicBezTo>
                  <a:cubicBezTo>
                    <a:pt x="220" y="241"/>
                    <a:pt x="280" y="193"/>
                    <a:pt x="280" y="120"/>
                  </a:cubicBezTo>
                  <a:cubicBezTo>
                    <a:pt x="280" y="55"/>
                    <a:pt x="228" y="1"/>
                    <a:pt x="166"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1" name="Google Shape;191;p58"/>
            <p:cNvSpPr/>
            <p:nvPr/>
          </p:nvSpPr>
          <p:spPr>
            <a:xfrm>
              <a:off x="3200255"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2" name="Google Shape;192;p58"/>
            <p:cNvSpPr/>
            <p:nvPr/>
          </p:nvSpPr>
          <p:spPr>
            <a:xfrm>
              <a:off x="3232755" y="4576342"/>
              <a:ext cx="26186" cy="22472"/>
            </a:xfrm>
            <a:custGeom>
              <a:avLst/>
              <a:gdLst/>
              <a:ahLst/>
              <a:cxnLst/>
              <a:rect l="l" t="t" r="r" b="b"/>
              <a:pathLst>
                <a:path w="282" h="242" extrusionOk="0">
                  <a:moveTo>
                    <a:pt x="163" y="1"/>
                  </a:moveTo>
                  <a:cubicBezTo>
                    <a:pt x="55" y="1"/>
                    <a:pt x="0" y="128"/>
                    <a:pt x="76" y="207"/>
                  </a:cubicBezTo>
                  <a:cubicBezTo>
                    <a:pt x="100" y="231"/>
                    <a:pt x="129" y="241"/>
                    <a:pt x="159" y="241"/>
                  </a:cubicBezTo>
                  <a:cubicBezTo>
                    <a:pt x="221" y="241"/>
                    <a:pt x="281" y="193"/>
                    <a:pt x="281" y="120"/>
                  </a:cubicBezTo>
                  <a:cubicBezTo>
                    <a:pt x="281"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3" name="Google Shape;193;p58"/>
            <p:cNvSpPr/>
            <p:nvPr/>
          </p:nvSpPr>
          <p:spPr>
            <a:xfrm>
              <a:off x="3265348"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4" name="Google Shape;194;p58"/>
            <p:cNvSpPr/>
            <p:nvPr/>
          </p:nvSpPr>
          <p:spPr>
            <a:xfrm>
              <a:off x="3297941"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5" name="Google Shape;195;p58"/>
            <p:cNvSpPr/>
            <p:nvPr/>
          </p:nvSpPr>
          <p:spPr>
            <a:xfrm>
              <a:off x="3330627"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6" name="Google Shape;196;p58"/>
            <p:cNvSpPr/>
            <p:nvPr/>
          </p:nvSpPr>
          <p:spPr>
            <a:xfrm>
              <a:off x="3362942" y="4576342"/>
              <a:ext cx="26464" cy="22472"/>
            </a:xfrm>
            <a:custGeom>
              <a:avLst/>
              <a:gdLst/>
              <a:ahLst/>
              <a:cxnLst/>
              <a:rect l="l" t="t" r="r" b="b"/>
              <a:pathLst>
                <a:path w="285" h="242" extrusionOk="0">
                  <a:moveTo>
                    <a:pt x="163" y="1"/>
                  </a:moveTo>
                  <a:cubicBezTo>
                    <a:pt x="55" y="1"/>
                    <a:pt x="0" y="128"/>
                    <a:pt x="79" y="207"/>
                  </a:cubicBezTo>
                  <a:cubicBezTo>
                    <a:pt x="103" y="231"/>
                    <a:pt x="132" y="241"/>
                    <a:pt x="162"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7" name="Google Shape;197;p58"/>
            <p:cNvSpPr/>
            <p:nvPr/>
          </p:nvSpPr>
          <p:spPr>
            <a:xfrm>
              <a:off x="3395721"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8" name="Google Shape;198;p58"/>
            <p:cNvSpPr/>
            <p:nvPr/>
          </p:nvSpPr>
          <p:spPr>
            <a:xfrm>
              <a:off x="3428035" y="4576342"/>
              <a:ext cx="26464" cy="22472"/>
            </a:xfrm>
            <a:custGeom>
              <a:avLst/>
              <a:gdLst/>
              <a:ahLst/>
              <a:cxnLst/>
              <a:rect l="l" t="t" r="r" b="b"/>
              <a:pathLst>
                <a:path w="285" h="242" extrusionOk="0">
                  <a:moveTo>
                    <a:pt x="163" y="1"/>
                  </a:moveTo>
                  <a:cubicBezTo>
                    <a:pt x="55" y="1"/>
                    <a:pt x="0" y="128"/>
                    <a:pt x="76" y="207"/>
                  </a:cubicBezTo>
                  <a:cubicBezTo>
                    <a:pt x="101" y="231"/>
                    <a:pt x="131" y="241"/>
                    <a:pt x="161"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9" name="Google Shape;199;p58"/>
            <p:cNvSpPr/>
            <p:nvPr/>
          </p:nvSpPr>
          <p:spPr>
            <a:xfrm>
              <a:off x="2698822" y="4585813"/>
              <a:ext cx="741374" cy="4086"/>
            </a:xfrm>
            <a:custGeom>
              <a:avLst/>
              <a:gdLst/>
              <a:ahLst/>
              <a:cxnLst/>
              <a:rect l="l" t="t" r="r" b="b"/>
              <a:pathLst>
                <a:path w="7984" h="44" extrusionOk="0">
                  <a:moveTo>
                    <a:pt x="0" y="0"/>
                  </a:moveTo>
                  <a:lnTo>
                    <a:pt x="0" y="44"/>
                  </a:lnTo>
                  <a:lnTo>
                    <a:pt x="7984" y="44"/>
                  </a:lnTo>
                  <a:lnTo>
                    <a:pt x="7984" y="0"/>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0" name="Google Shape;200;p58"/>
            <p:cNvSpPr/>
            <p:nvPr/>
          </p:nvSpPr>
          <p:spPr>
            <a:xfrm>
              <a:off x="2937931" y="4651742"/>
              <a:ext cx="42343" cy="50050"/>
            </a:xfrm>
            <a:custGeom>
              <a:avLst/>
              <a:gdLst/>
              <a:ahLst/>
              <a:cxnLst/>
              <a:rect l="l" t="t" r="r" b="b"/>
              <a:pathLst>
                <a:path w="456" h="539" extrusionOk="0">
                  <a:moveTo>
                    <a:pt x="229" y="122"/>
                  </a:moveTo>
                  <a:cubicBezTo>
                    <a:pt x="261" y="122"/>
                    <a:pt x="273" y="130"/>
                    <a:pt x="273" y="162"/>
                  </a:cubicBezTo>
                  <a:cubicBezTo>
                    <a:pt x="273" y="194"/>
                    <a:pt x="264" y="209"/>
                    <a:pt x="232" y="209"/>
                  </a:cubicBezTo>
                  <a:lnTo>
                    <a:pt x="189" y="209"/>
                  </a:lnTo>
                  <a:lnTo>
                    <a:pt x="189" y="122"/>
                  </a:lnTo>
                  <a:close/>
                  <a:moveTo>
                    <a:pt x="232" y="324"/>
                  </a:moveTo>
                  <a:cubicBezTo>
                    <a:pt x="267" y="324"/>
                    <a:pt x="279" y="330"/>
                    <a:pt x="279" y="368"/>
                  </a:cubicBezTo>
                  <a:cubicBezTo>
                    <a:pt x="279" y="403"/>
                    <a:pt x="267" y="414"/>
                    <a:pt x="232" y="414"/>
                  </a:cubicBezTo>
                  <a:lnTo>
                    <a:pt x="189" y="414"/>
                  </a:lnTo>
                  <a:lnTo>
                    <a:pt x="189" y="324"/>
                  </a:lnTo>
                  <a:close/>
                  <a:moveTo>
                    <a:pt x="1" y="0"/>
                  </a:moveTo>
                  <a:lnTo>
                    <a:pt x="1" y="539"/>
                  </a:lnTo>
                  <a:lnTo>
                    <a:pt x="250" y="539"/>
                  </a:lnTo>
                  <a:cubicBezTo>
                    <a:pt x="360" y="539"/>
                    <a:pt x="455" y="507"/>
                    <a:pt x="455" y="385"/>
                  </a:cubicBezTo>
                  <a:cubicBezTo>
                    <a:pt x="455" y="307"/>
                    <a:pt x="438" y="284"/>
                    <a:pt x="389" y="261"/>
                  </a:cubicBezTo>
                  <a:cubicBezTo>
                    <a:pt x="435" y="229"/>
                    <a:pt x="444" y="197"/>
                    <a:pt x="444" y="133"/>
                  </a:cubicBezTo>
                  <a:cubicBezTo>
                    <a:pt x="444" y="29"/>
                    <a:pt x="354" y="0"/>
                    <a:pt x="247"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1" name="Google Shape;201;p58"/>
            <p:cNvSpPr/>
            <p:nvPr/>
          </p:nvSpPr>
          <p:spPr>
            <a:xfrm>
              <a:off x="2981481" y="4647935"/>
              <a:ext cx="38814" cy="59522"/>
            </a:xfrm>
            <a:custGeom>
              <a:avLst/>
              <a:gdLst/>
              <a:ahLst/>
              <a:cxnLst/>
              <a:rect l="l" t="t" r="r" b="b"/>
              <a:pathLst>
                <a:path w="418" h="641" extrusionOk="0">
                  <a:moveTo>
                    <a:pt x="244" y="0"/>
                  </a:moveTo>
                  <a:lnTo>
                    <a:pt x="1" y="603"/>
                  </a:lnTo>
                  <a:lnTo>
                    <a:pt x="175" y="641"/>
                  </a:lnTo>
                  <a:lnTo>
                    <a:pt x="418" y="35"/>
                  </a:lnTo>
                  <a:lnTo>
                    <a:pt x="244"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2" name="Google Shape;202;p58"/>
            <p:cNvSpPr/>
            <p:nvPr/>
          </p:nvSpPr>
          <p:spPr>
            <a:xfrm>
              <a:off x="3021596" y="4650628"/>
              <a:ext cx="37700" cy="52000"/>
            </a:xfrm>
            <a:custGeom>
              <a:avLst/>
              <a:gdLst/>
              <a:ahLst/>
              <a:cxnLst/>
              <a:rect l="l" t="t" r="r" b="b"/>
              <a:pathLst>
                <a:path w="406" h="560" extrusionOk="0">
                  <a:moveTo>
                    <a:pt x="241" y="0"/>
                  </a:moveTo>
                  <a:cubicBezTo>
                    <a:pt x="53" y="0"/>
                    <a:pt x="0" y="67"/>
                    <a:pt x="0" y="279"/>
                  </a:cubicBezTo>
                  <a:cubicBezTo>
                    <a:pt x="0" y="499"/>
                    <a:pt x="55" y="560"/>
                    <a:pt x="232" y="560"/>
                  </a:cubicBezTo>
                  <a:cubicBezTo>
                    <a:pt x="290" y="560"/>
                    <a:pt x="348" y="554"/>
                    <a:pt x="406" y="539"/>
                  </a:cubicBezTo>
                  <a:lnTo>
                    <a:pt x="403" y="397"/>
                  </a:lnTo>
                  <a:cubicBezTo>
                    <a:pt x="403" y="397"/>
                    <a:pt x="334" y="403"/>
                    <a:pt x="278" y="403"/>
                  </a:cubicBezTo>
                  <a:cubicBezTo>
                    <a:pt x="206" y="403"/>
                    <a:pt x="192" y="386"/>
                    <a:pt x="192" y="279"/>
                  </a:cubicBezTo>
                  <a:cubicBezTo>
                    <a:pt x="192" y="174"/>
                    <a:pt x="206" y="160"/>
                    <a:pt x="278" y="160"/>
                  </a:cubicBezTo>
                  <a:cubicBezTo>
                    <a:pt x="319" y="160"/>
                    <a:pt x="360" y="163"/>
                    <a:pt x="400" y="166"/>
                  </a:cubicBezTo>
                  <a:lnTo>
                    <a:pt x="406" y="21"/>
                  </a:lnTo>
                  <a:cubicBezTo>
                    <a:pt x="351" y="9"/>
                    <a:pt x="296" y="3"/>
                    <a:pt x="241"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3" name="Google Shape;203;p58"/>
            <p:cNvSpPr/>
            <p:nvPr/>
          </p:nvSpPr>
          <p:spPr>
            <a:xfrm>
              <a:off x="3078611" y="4676164"/>
              <a:ext cx="22193" cy="13557"/>
            </a:xfrm>
            <a:custGeom>
              <a:avLst/>
              <a:gdLst/>
              <a:ahLst/>
              <a:cxnLst/>
              <a:rect l="l" t="t" r="r" b="b"/>
              <a:pathLst>
                <a:path w="239" h="146" extrusionOk="0">
                  <a:moveTo>
                    <a:pt x="1" y="1"/>
                  </a:moveTo>
                  <a:lnTo>
                    <a:pt x="1" y="145"/>
                  </a:lnTo>
                  <a:lnTo>
                    <a:pt x="238" y="145"/>
                  </a:lnTo>
                  <a:lnTo>
                    <a:pt x="238"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4" name="Google Shape;204;p58"/>
            <p:cNvSpPr/>
            <p:nvPr/>
          </p:nvSpPr>
          <p:spPr>
            <a:xfrm>
              <a:off x="3122161" y="4652485"/>
              <a:ext cx="31850" cy="49307"/>
            </a:xfrm>
            <a:custGeom>
              <a:avLst/>
              <a:gdLst/>
              <a:ahLst/>
              <a:cxnLst/>
              <a:rect l="l" t="t" r="r" b="b"/>
              <a:pathLst>
                <a:path w="343" h="531" extrusionOk="0">
                  <a:moveTo>
                    <a:pt x="189" y="1"/>
                  </a:moveTo>
                  <a:lnTo>
                    <a:pt x="1" y="108"/>
                  </a:lnTo>
                  <a:lnTo>
                    <a:pt x="50" y="238"/>
                  </a:lnTo>
                  <a:lnTo>
                    <a:pt x="160" y="195"/>
                  </a:lnTo>
                  <a:lnTo>
                    <a:pt x="160" y="531"/>
                  </a:lnTo>
                  <a:lnTo>
                    <a:pt x="343" y="531"/>
                  </a:lnTo>
                  <a:lnTo>
                    <a:pt x="343"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5" name="Google Shape;205;p58"/>
            <p:cNvSpPr/>
            <p:nvPr/>
          </p:nvSpPr>
          <p:spPr>
            <a:xfrm>
              <a:off x="3161440" y="4652485"/>
              <a:ext cx="38536" cy="50422"/>
            </a:xfrm>
            <a:custGeom>
              <a:avLst/>
              <a:gdLst/>
              <a:ahLst/>
              <a:cxnLst/>
              <a:rect l="l" t="t" r="r" b="b"/>
              <a:pathLst>
                <a:path w="415" h="543" extrusionOk="0">
                  <a:moveTo>
                    <a:pt x="27" y="1"/>
                  </a:moveTo>
                  <a:lnTo>
                    <a:pt x="15" y="345"/>
                  </a:lnTo>
                  <a:lnTo>
                    <a:pt x="134" y="360"/>
                  </a:lnTo>
                  <a:cubicBezTo>
                    <a:pt x="154" y="354"/>
                    <a:pt x="177" y="351"/>
                    <a:pt x="198" y="351"/>
                  </a:cubicBezTo>
                  <a:cubicBezTo>
                    <a:pt x="227" y="351"/>
                    <a:pt x="238" y="357"/>
                    <a:pt x="238" y="374"/>
                  </a:cubicBezTo>
                  <a:cubicBezTo>
                    <a:pt x="238" y="389"/>
                    <a:pt x="221" y="395"/>
                    <a:pt x="198" y="395"/>
                  </a:cubicBezTo>
                  <a:cubicBezTo>
                    <a:pt x="137" y="392"/>
                    <a:pt x="76" y="386"/>
                    <a:pt x="15" y="377"/>
                  </a:cubicBezTo>
                  <a:lnTo>
                    <a:pt x="1" y="511"/>
                  </a:lnTo>
                  <a:cubicBezTo>
                    <a:pt x="70" y="528"/>
                    <a:pt x="143" y="537"/>
                    <a:pt x="215" y="542"/>
                  </a:cubicBezTo>
                  <a:cubicBezTo>
                    <a:pt x="334" y="542"/>
                    <a:pt x="415" y="490"/>
                    <a:pt x="415" y="357"/>
                  </a:cubicBezTo>
                  <a:cubicBezTo>
                    <a:pt x="415" y="224"/>
                    <a:pt x="354" y="186"/>
                    <a:pt x="235" y="186"/>
                  </a:cubicBezTo>
                  <a:cubicBezTo>
                    <a:pt x="209" y="186"/>
                    <a:pt x="186" y="189"/>
                    <a:pt x="163" y="198"/>
                  </a:cubicBezTo>
                  <a:lnTo>
                    <a:pt x="166" y="160"/>
                  </a:lnTo>
                  <a:lnTo>
                    <a:pt x="395" y="160"/>
                  </a:lnTo>
                  <a:lnTo>
                    <a:pt x="395"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6" name="Google Shape;206;p58"/>
            <p:cNvSpPr/>
            <p:nvPr/>
          </p:nvSpPr>
          <p:spPr>
            <a:xfrm>
              <a:off x="3014075" y="3809150"/>
              <a:ext cx="95272" cy="81715"/>
            </a:xfrm>
            <a:custGeom>
              <a:avLst/>
              <a:gdLst/>
              <a:ahLst/>
              <a:cxnLst/>
              <a:rect l="l" t="t" r="r" b="b"/>
              <a:pathLst>
                <a:path w="1026" h="880" extrusionOk="0">
                  <a:moveTo>
                    <a:pt x="588" y="74"/>
                  </a:moveTo>
                  <a:cubicBezTo>
                    <a:pt x="791" y="74"/>
                    <a:pt x="953" y="239"/>
                    <a:pt x="953" y="442"/>
                  </a:cubicBezTo>
                  <a:cubicBezTo>
                    <a:pt x="953" y="663"/>
                    <a:pt x="774" y="809"/>
                    <a:pt x="586" y="809"/>
                  </a:cubicBezTo>
                  <a:cubicBezTo>
                    <a:pt x="495" y="809"/>
                    <a:pt x="403" y="775"/>
                    <a:pt x="328" y="700"/>
                  </a:cubicBezTo>
                  <a:cubicBezTo>
                    <a:pt x="96" y="471"/>
                    <a:pt x="261" y="74"/>
                    <a:pt x="588" y="74"/>
                  </a:cubicBezTo>
                  <a:close/>
                  <a:moveTo>
                    <a:pt x="582" y="1"/>
                  </a:moveTo>
                  <a:cubicBezTo>
                    <a:pt x="475" y="1"/>
                    <a:pt x="365" y="41"/>
                    <a:pt x="275" y="129"/>
                  </a:cubicBezTo>
                  <a:cubicBezTo>
                    <a:pt x="0" y="407"/>
                    <a:pt x="194" y="879"/>
                    <a:pt x="588" y="879"/>
                  </a:cubicBezTo>
                  <a:cubicBezTo>
                    <a:pt x="829" y="879"/>
                    <a:pt x="1026" y="682"/>
                    <a:pt x="1026" y="442"/>
                  </a:cubicBezTo>
                  <a:cubicBezTo>
                    <a:pt x="1026" y="177"/>
                    <a:pt x="809" y="1"/>
                    <a:pt x="582"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Tree>
    <p:extLst>
      <p:ext uri="{BB962C8B-B14F-4D97-AF65-F5344CB8AC3E}">
        <p14:creationId xmlns:p14="http://schemas.microsoft.com/office/powerpoint/2010/main" val="6818007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07"/>
        <p:cNvGrpSpPr/>
        <p:nvPr/>
      </p:nvGrpSpPr>
      <p:grpSpPr>
        <a:xfrm>
          <a:off x="0" y="0"/>
          <a:ext cx="0" cy="0"/>
          <a:chOff x="0" y="0"/>
          <a:chExt cx="0" cy="0"/>
        </a:xfrm>
      </p:grpSpPr>
      <p:sp>
        <p:nvSpPr>
          <p:cNvPr id="208" name="Google Shape;208;p59"/>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09" name="Google Shape;209;p59"/>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10" name="Google Shape;210;p59"/>
          <p:cNvSpPr txBox="1">
            <a:spLocks noGrp="1"/>
          </p:cNvSpPr>
          <p:nvPr>
            <p:ph type="subTitle" idx="1"/>
          </p:nvPr>
        </p:nvSpPr>
        <p:spPr>
          <a:xfrm>
            <a:off x="2000400" y="2834400"/>
            <a:ext cx="34324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211" name="Google Shape;211;p59"/>
          <p:cNvSpPr txBox="1">
            <a:spLocks noGrp="1"/>
          </p:cNvSpPr>
          <p:nvPr>
            <p:ph type="subTitle" idx="2"/>
          </p:nvPr>
        </p:nvSpPr>
        <p:spPr>
          <a:xfrm>
            <a:off x="2386600" y="3272367"/>
            <a:ext cx="2660000" cy="14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12" name="Google Shape;212;p59"/>
          <p:cNvSpPr txBox="1">
            <a:spLocks noGrp="1"/>
          </p:cNvSpPr>
          <p:nvPr>
            <p:ph type="subTitle" idx="3"/>
          </p:nvPr>
        </p:nvSpPr>
        <p:spPr>
          <a:xfrm>
            <a:off x="6759400" y="2834400"/>
            <a:ext cx="34324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213" name="Google Shape;213;p59"/>
          <p:cNvSpPr txBox="1">
            <a:spLocks noGrp="1"/>
          </p:cNvSpPr>
          <p:nvPr>
            <p:ph type="subTitle" idx="4"/>
          </p:nvPr>
        </p:nvSpPr>
        <p:spPr>
          <a:xfrm>
            <a:off x="7145600" y="3272367"/>
            <a:ext cx="2660000" cy="14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14" name="Google Shape;214;p59"/>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extLst>
      <p:ext uri="{BB962C8B-B14F-4D97-AF65-F5344CB8AC3E}">
        <p14:creationId xmlns:p14="http://schemas.microsoft.com/office/powerpoint/2010/main" val="37956789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15"/>
        <p:cNvGrpSpPr/>
        <p:nvPr/>
      </p:nvGrpSpPr>
      <p:grpSpPr>
        <a:xfrm>
          <a:off x="0" y="0"/>
          <a:ext cx="0" cy="0"/>
          <a:chOff x="0" y="0"/>
          <a:chExt cx="0" cy="0"/>
        </a:xfrm>
      </p:grpSpPr>
      <p:sp>
        <p:nvSpPr>
          <p:cNvPr id="216" name="Google Shape;216;p60"/>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17" name="Google Shape;217;p60"/>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grpSp>
        <p:nvGrpSpPr>
          <p:cNvPr id="218" name="Google Shape;218;p60"/>
          <p:cNvGrpSpPr/>
          <p:nvPr/>
        </p:nvGrpSpPr>
        <p:grpSpPr>
          <a:xfrm rot="611736">
            <a:off x="8669587" y="3807897"/>
            <a:ext cx="1321128" cy="2323096"/>
            <a:chOff x="1725900" y="1728738"/>
            <a:chExt cx="460217" cy="809187"/>
          </a:xfrm>
        </p:grpSpPr>
        <p:sp>
          <p:nvSpPr>
            <p:cNvPr id="219" name="Google Shape;219;p60"/>
            <p:cNvSpPr/>
            <p:nvPr/>
          </p:nvSpPr>
          <p:spPr>
            <a:xfrm>
              <a:off x="1725900" y="1728738"/>
              <a:ext cx="460217" cy="809180"/>
            </a:xfrm>
            <a:custGeom>
              <a:avLst/>
              <a:gdLst/>
              <a:ahLst/>
              <a:cxnLst/>
              <a:rect l="l" t="t" r="r" b="b"/>
              <a:pathLst>
                <a:path w="7388" h="12990" extrusionOk="0">
                  <a:moveTo>
                    <a:pt x="3694" y="916"/>
                  </a:moveTo>
                  <a:cubicBezTo>
                    <a:pt x="3981" y="916"/>
                    <a:pt x="4123" y="1261"/>
                    <a:pt x="3920" y="1463"/>
                  </a:cubicBezTo>
                  <a:cubicBezTo>
                    <a:pt x="3855" y="1528"/>
                    <a:pt x="3774" y="1557"/>
                    <a:pt x="3696" y="1557"/>
                  </a:cubicBezTo>
                  <a:cubicBezTo>
                    <a:pt x="3531" y="1557"/>
                    <a:pt x="3372" y="1429"/>
                    <a:pt x="3372" y="1234"/>
                  </a:cubicBezTo>
                  <a:cubicBezTo>
                    <a:pt x="3372" y="1058"/>
                    <a:pt x="3517" y="916"/>
                    <a:pt x="3694" y="916"/>
                  </a:cubicBezTo>
                  <a:close/>
                  <a:moveTo>
                    <a:pt x="1377" y="0"/>
                  </a:moveTo>
                  <a:cubicBezTo>
                    <a:pt x="1377" y="765"/>
                    <a:pt x="765" y="1394"/>
                    <a:pt x="1" y="1417"/>
                  </a:cubicBezTo>
                  <a:lnTo>
                    <a:pt x="1" y="7439"/>
                  </a:lnTo>
                  <a:cubicBezTo>
                    <a:pt x="154" y="7439"/>
                    <a:pt x="282" y="7564"/>
                    <a:pt x="282" y="7717"/>
                  </a:cubicBezTo>
                  <a:cubicBezTo>
                    <a:pt x="282" y="7874"/>
                    <a:pt x="154" y="7998"/>
                    <a:pt x="1" y="7998"/>
                  </a:cubicBezTo>
                  <a:lnTo>
                    <a:pt x="1" y="12989"/>
                  </a:lnTo>
                  <a:lnTo>
                    <a:pt x="7387" y="12989"/>
                  </a:lnTo>
                  <a:lnTo>
                    <a:pt x="7387" y="7998"/>
                  </a:lnTo>
                  <a:cubicBezTo>
                    <a:pt x="7231" y="7998"/>
                    <a:pt x="7106" y="7874"/>
                    <a:pt x="7106" y="7717"/>
                  </a:cubicBezTo>
                  <a:cubicBezTo>
                    <a:pt x="7106" y="7564"/>
                    <a:pt x="7231" y="7439"/>
                    <a:pt x="7387" y="7439"/>
                  </a:cubicBezTo>
                  <a:lnTo>
                    <a:pt x="7387" y="1417"/>
                  </a:lnTo>
                  <a:cubicBezTo>
                    <a:pt x="6605" y="1417"/>
                    <a:pt x="5968" y="783"/>
                    <a:pt x="5971"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0" name="Google Shape;220;p60"/>
            <p:cNvSpPr/>
            <p:nvPr/>
          </p:nvSpPr>
          <p:spPr>
            <a:xfrm>
              <a:off x="1725900" y="2468344"/>
              <a:ext cx="460217" cy="69581"/>
            </a:xfrm>
            <a:custGeom>
              <a:avLst/>
              <a:gdLst/>
              <a:ahLst/>
              <a:cxnLst/>
              <a:rect l="l" t="t" r="r" b="b"/>
              <a:pathLst>
                <a:path w="7388" h="1117" extrusionOk="0">
                  <a:moveTo>
                    <a:pt x="1" y="1"/>
                  </a:moveTo>
                  <a:lnTo>
                    <a:pt x="1" y="1116"/>
                  </a:lnTo>
                  <a:lnTo>
                    <a:pt x="7387" y="1116"/>
                  </a:lnTo>
                  <a:lnTo>
                    <a:pt x="7387"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1" name="Google Shape;221;p60"/>
            <p:cNvSpPr/>
            <p:nvPr/>
          </p:nvSpPr>
          <p:spPr>
            <a:xfrm>
              <a:off x="1725900" y="2139934"/>
              <a:ext cx="460217" cy="69581"/>
            </a:xfrm>
            <a:custGeom>
              <a:avLst/>
              <a:gdLst/>
              <a:ahLst/>
              <a:cxnLst/>
              <a:rect l="l" t="t" r="r" b="b"/>
              <a:pathLst>
                <a:path w="7388" h="1117" extrusionOk="0">
                  <a:moveTo>
                    <a:pt x="1" y="1"/>
                  </a:moveTo>
                  <a:lnTo>
                    <a:pt x="1" y="838"/>
                  </a:lnTo>
                  <a:cubicBezTo>
                    <a:pt x="1" y="992"/>
                    <a:pt x="125" y="1116"/>
                    <a:pt x="282" y="1116"/>
                  </a:cubicBezTo>
                  <a:lnTo>
                    <a:pt x="7106" y="1116"/>
                  </a:lnTo>
                  <a:cubicBezTo>
                    <a:pt x="7260" y="1116"/>
                    <a:pt x="7387" y="992"/>
                    <a:pt x="7387" y="838"/>
                  </a:cubicBezTo>
                  <a:lnTo>
                    <a:pt x="7387"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2" name="Google Shape;222;p60"/>
            <p:cNvSpPr/>
            <p:nvPr/>
          </p:nvSpPr>
          <p:spPr>
            <a:xfrm>
              <a:off x="1725900" y="1728738"/>
              <a:ext cx="460217" cy="157974"/>
            </a:xfrm>
            <a:custGeom>
              <a:avLst/>
              <a:gdLst/>
              <a:ahLst/>
              <a:cxnLst/>
              <a:rect l="l" t="t" r="r" b="b"/>
              <a:pathLst>
                <a:path w="7388" h="2536" extrusionOk="0">
                  <a:moveTo>
                    <a:pt x="3691" y="914"/>
                  </a:moveTo>
                  <a:cubicBezTo>
                    <a:pt x="3856" y="914"/>
                    <a:pt x="4016" y="1042"/>
                    <a:pt x="4016" y="1234"/>
                  </a:cubicBezTo>
                  <a:cubicBezTo>
                    <a:pt x="4016" y="1411"/>
                    <a:pt x="3871" y="1556"/>
                    <a:pt x="3694" y="1556"/>
                  </a:cubicBezTo>
                  <a:cubicBezTo>
                    <a:pt x="3407" y="1556"/>
                    <a:pt x="3265" y="1211"/>
                    <a:pt x="3468" y="1009"/>
                  </a:cubicBezTo>
                  <a:cubicBezTo>
                    <a:pt x="3533" y="943"/>
                    <a:pt x="3613" y="914"/>
                    <a:pt x="3691" y="914"/>
                  </a:cubicBezTo>
                  <a:close/>
                  <a:moveTo>
                    <a:pt x="1377" y="0"/>
                  </a:moveTo>
                  <a:cubicBezTo>
                    <a:pt x="1377" y="765"/>
                    <a:pt x="765" y="1394"/>
                    <a:pt x="1" y="1417"/>
                  </a:cubicBezTo>
                  <a:lnTo>
                    <a:pt x="1" y="2535"/>
                  </a:lnTo>
                  <a:lnTo>
                    <a:pt x="7387" y="2535"/>
                  </a:lnTo>
                  <a:lnTo>
                    <a:pt x="7387" y="1417"/>
                  </a:lnTo>
                  <a:cubicBezTo>
                    <a:pt x="6605" y="1417"/>
                    <a:pt x="5968" y="783"/>
                    <a:pt x="5971"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3" name="Google Shape;223;p60"/>
            <p:cNvSpPr/>
            <p:nvPr/>
          </p:nvSpPr>
          <p:spPr>
            <a:xfrm>
              <a:off x="1770502"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4" name="Google Shape;224;p60"/>
            <p:cNvSpPr/>
            <p:nvPr/>
          </p:nvSpPr>
          <p:spPr>
            <a:xfrm>
              <a:off x="1797724"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5" name="Google Shape;225;p60"/>
            <p:cNvSpPr/>
            <p:nvPr/>
          </p:nvSpPr>
          <p:spPr>
            <a:xfrm>
              <a:off x="1824946" y="2208021"/>
              <a:ext cx="17255" cy="3115"/>
            </a:xfrm>
            <a:custGeom>
              <a:avLst/>
              <a:gdLst/>
              <a:ahLst/>
              <a:cxnLst/>
              <a:rect l="l" t="t" r="r" b="b"/>
              <a:pathLst>
                <a:path w="277"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6" name="Google Shape;226;p60"/>
            <p:cNvSpPr/>
            <p:nvPr/>
          </p:nvSpPr>
          <p:spPr>
            <a:xfrm>
              <a:off x="1852230" y="2208021"/>
              <a:ext cx="17193" cy="3115"/>
            </a:xfrm>
            <a:custGeom>
              <a:avLst/>
              <a:gdLst/>
              <a:ahLst/>
              <a:cxnLst/>
              <a:rect l="l" t="t" r="r" b="b"/>
              <a:pathLst>
                <a:path w="276" h="50" extrusionOk="0">
                  <a:moveTo>
                    <a:pt x="0" y="0"/>
                  </a:moveTo>
                  <a:lnTo>
                    <a:pt x="0"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7" name="Google Shape;227;p60"/>
            <p:cNvSpPr/>
            <p:nvPr/>
          </p:nvSpPr>
          <p:spPr>
            <a:xfrm>
              <a:off x="1879266" y="2208021"/>
              <a:ext cx="17255" cy="3115"/>
            </a:xfrm>
            <a:custGeom>
              <a:avLst/>
              <a:gdLst/>
              <a:ahLst/>
              <a:cxnLst/>
              <a:rect l="l" t="t" r="r" b="b"/>
              <a:pathLst>
                <a:path w="277"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8" name="Google Shape;228;p60"/>
            <p:cNvSpPr/>
            <p:nvPr/>
          </p:nvSpPr>
          <p:spPr>
            <a:xfrm>
              <a:off x="1906550"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9" name="Google Shape;229;p60"/>
            <p:cNvSpPr/>
            <p:nvPr/>
          </p:nvSpPr>
          <p:spPr>
            <a:xfrm>
              <a:off x="1933772"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0" name="Google Shape;230;p60"/>
            <p:cNvSpPr/>
            <p:nvPr/>
          </p:nvSpPr>
          <p:spPr>
            <a:xfrm>
              <a:off x="1960870"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1" name="Google Shape;231;p60"/>
            <p:cNvSpPr/>
            <p:nvPr/>
          </p:nvSpPr>
          <p:spPr>
            <a:xfrm>
              <a:off x="1988092"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2" name="Google Shape;232;p60"/>
            <p:cNvSpPr/>
            <p:nvPr/>
          </p:nvSpPr>
          <p:spPr>
            <a:xfrm>
              <a:off x="2015376"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3" name="Google Shape;233;p60"/>
            <p:cNvSpPr/>
            <p:nvPr/>
          </p:nvSpPr>
          <p:spPr>
            <a:xfrm>
              <a:off x="2042598" y="2208021"/>
              <a:ext cx="17193" cy="3115"/>
            </a:xfrm>
            <a:custGeom>
              <a:avLst/>
              <a:gdLst/>
              <a:ahLst/>
              <a:cxnLst/>
              <a:rect l="l" t="t" r="r" b="b"/>
              <a:pathLst>
                <a:path w="276" h="50" extrusionOk="0">
                  <a:moveTo>
                    <a:pt x="0" y="0"/>
                  </a:moveTo>
                  <a:lnTo>
                    <a:pt x="0"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4" name="Google Shape;234;p60"/>
            <p:cNvSpPr/>
            <p:nvPr/>
          </p:nvSpPr>
          <p:spPr>
            <a:xfrm>
              <a:off x="2069820"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5" name="Google Shape;235;p60"/>
            <p:cNvSpPr/>
            <p:nvPr/>
          </p:nvSpPr>
          <p:spPr>
            <a:xfrm>
              <a:off x="2096918"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6" name="Google Shape;236;p60"/>
            <p:cNvSpPr/>
            <p:nvPr/>
          </p:nvSpPr>
          <p:spPr>
            <a:xfrm>
              <a:off x="2124140"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7" name="Google Shape;237;p60"/>
            <p:cNvSpPr/>
            <p:nvPr/>
          </p:nvSpPr>
          <p:spPr>
            <a:xfrm>
              <a:off x="2151424"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8" name="Google Shape;238;p60"/>
            <p:cNvSpPr/>
            <p:nvPr/>
          </p:nvSpPr>
          <p:spPr>
            <a:xfrm>
              <a:off x="1894278" y="2227394"/>
              <a:ext cx="14327" cy="17317"/>
            </a:xfrm>
            <a:custGeom>
              <a:avLst/>
              <a:gdLst/>
              <a:ahLst/>
              <a:cxnLst/>
              <a:rect l="l" t="t" r="r" b="b"/>
              <a:pathLst>
                <a:path w="230" h="278" extrusionOk="0">
                  <a:moveTo>
                    <a:pt x="12" y="1"/>
                  </a:moveTo>
                  <a:cubicBezTo>
                    <a:pt x="9" y="1"/>
                    <a:pt x="5" y="3"/>
                    <a:pt x="3" y="5"/>
                  </a:cubicBezTo>
                  <a:cubicBezTo>
                    <a:pt x="0" y="8"/>
                    <a:pt x="0" y="11"/>
                    <a:pt x="0" y="16"/>
                  </a:cubicBezTo>
                  <a:lnTo>
                    <a:pt x="0" y="103"/>
                  </a:lnTo>
                  <a:cubicBezTo>
                    <a:pt x="0" y="109"/>
                    <a:pt x="3" y="112"/>
                    <a:pt x="6" y="115"/>
                  </a:cubicBezTo>
                  <a:cubicBezTo>
                    <a:pt x="8" y="117"/>
                    <a:pt x="10" y="119"/>
                    <a:pt x="13" y="119"/>
                  </a:cubicBezTo>
                  <a:cubicBezTo>
                    <a:pt x="15" y="119"/>
                    <a:pt x="16" y="119"/>
                    <a:pt x="18" y="118"/>
                  </a:cubicBezTo>
                  <a:cubicBezTo>
                    <a:pt x="19" y="119"/>
                    <a:pt x="21" y="119"/>
                    <a:pt x="22" y="119"/>
                  </a:cubicBezTo>
                  <a:cubicBezTo>
                    <a:pt x="25" y="119"/>
                    <a:pt x="28" y="117"/>
                    <a:pt x="32" y="115"/>
                  </a:cubicBezTo>
                  <a:cubicBezTo>
                    <a:pt x="35" y="112"/>
                    <a:pt x="35" y="109"/>
                    <a:pt x="35" y="103"/>
                  </a:cubicBezTo>
                  <a:lnTo>
                    <a:pt x="35" y="31"/>
                  </a:lnTo>
                  <a:lnTo>
                    <a:pt x="99" y="31"/>
                  </a:lnTo>
                  <a:lnTo>
                    <a:pt x="99" y="245"/>
                  </a:lnTo>
                  <a:lnTo>
                    <a:pt x="44" y="245"/>
                  </a:lnTo>
                  <a:cubicBezTo>
                    <a:pt x="41" y="245"/>
                    <a:pt x="35" y="245"/>
                    <a:pt x="32" y="248"/>
                  </a:cubicBezTo>
                  <a:cubicBezTo>
                    <a:pt x="29" y="257"/>
                    <a:pt x="29" y="265"/>
                    <a:pt x="32" y="274"/>
                  </a:cubicBezTo>
                  <a:cubicBezTo>
                    <a:pt x="35" y="274"/>
                    <a:pt x="41" y="277"/>
                    <a:pt x="44" y="277"/>
                  </a:cubicBezTo>
                  <a:lnTo>
                    <a:pt x="189" y="277"/>
                  </a:lnTo>
                  <a:cubicBezTo>
                    <a:pt x="192" y="277"/>
                    <a:pt x="197" y="274"/>
                    <a:pt x="200" y="274"/>
                  </a:cubicBezTo>
                  <a:cubicBezTo>
                    <a:pt x="203" y="265"/>
                    <a:pt x="203" y="257"/>
                    <a:pt x="200" y="248"/>
                  </a:cubicBezTo>
                  <a:cubicBezTo>
                    <a:pt x="197" y="245"/>
                    <a:pt x="192" y="245"/>
                    <a:pt x="189" y="245"/>
                  </a:cubicBezTo>
                  <a:lnTo>
                    <a:pt x="134" y="245"/>
                  </a:lnTo>
                  <a:lnTo>
                    <a:pt x="134" y="31"/>
                  </a:lnTo>
                  <a:lnTo>
                    <a:pt x="194" y="31"/>
                  </a:lnTo>
                  <a:lnTo>
                    <a:pt x="194" y="103"/>
                  </a:lnTo>
                  <a:cubicBezTo>
                    <a:pt x="194" y="109"/>
                    <a:pt x="197" y="112"/>
                    <a:pt x="200" y="115"/>
                  </a:cubicBezTo>
                  <a:cubicBezTo>
                    <a:pt x="203" y="118"/>
                    <a:pt x="209" y="121"/>
                    <a:pt x="212" y="121"/>
                  </a:cubicBezTo>
                  <a:cubicBezTo>
                    <a:pt x="218" y="121"/>
                    <a:pt x="223" y="118"/>
                    <a:pt x="226" y="115"/>
                  </a:cubicBezTo>
                  <a:cubicBezTo>
                    <a:pt x="229" y="112"/>
                    <a:pt x="229" y="109"/>
                    <a:pt x="229" y="103"/>
                  </a:cubicBezTo>
                  <a:lnTo>
                    <a:pt x="229" y="16"/>
                  </a:lnTo>
                  <a:cubicBezTo>
                    <a:pt x="229" y="11"/>
                    <a:pt x="229" y="8"/>
                    <a:pt x="226" y="5"/>
                  </a:cubicBezTo>
                  <a:cubicBezTo>
                    <a:pt x="224" y="3"/>
                    <a:pt x="222" y="1"/>
                    <a:pt x="219" y="1"/>
                  </a:cubicBezTo>
                  <a:cubicBezTo>
                    <a:pt x="218" y="1"/>
                    <a:pt x="216" y="1"/>
                    <a:pt x="215" y="2"/>
                  </a:cubicBezTo>
                  <a:lnTo>
                    <a:pt x="15" y="2"/>
                  </a:lnTo>
                  <a:cubicBezTo>
                    <a:pt x="14" y="1"/>
                    <a:pt x="13" y="1"/>
                    <a:pt x="12"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9" name="Google Shape;239;p60"/>
            <p:cNvSpPr/>
            <p:nvPr/>
          </p:nvSpPr>
          <p:spPr>
            <a:xfrm>
              <a:off x="1911596" y="2226958"/>
              <a:ext cx="15573" cy="18065"/>
            </a:xfrm>
            <a:custGeom>
              <a:avLst/>
              <a:gdLst/>
              <a:ahLst/>
              <a:cxnLst/>
              <a:rect l="l" t="t" r="r" b="b"/>
              <a:pathLst>
                <a:path w="250" h="290" extrusionOk="0">
                  <a:moveTo>
                    <a:pt x="124" y="35"/>
                  </a:moveTo>
                  <a:cubicBezTo>
                    <a:pt x="136" y="35"/>
                    <a:pt x="148" y="38"/>
                    <a:pt x="160" y="44"/>
                  </a:cubicBezTo>
                  <a:cubicBezTo>
                    <a:pt x="171" y="49"/>
                    <a:pt x="180" y="55"/>
                    <a:pt x="186" y="64"/>
                  </a:cubicBezTo>
                  <a:cubicBezTo>
                    <a:pt x="194" y="75"/>
                    <a:pt x="200" y="87"/>
                    <a:pt x="203" y="99"/>
                  </a:cubicBezTo>
                  <a:cubicBezTo>
                    <a:pt x="209" y="113"/>
                    <a:pt x="209" y="131"/>
                    <a:pt x="209" y="145"/>
                  </a:cubicBezTo>
                  <a:cubicBezTo>
                    <a:pt x="209" y="159"/>
                    <a:pt x="209" y="174"/>
                    <a:pt x="203" y="191"/>
                  </a:cubicBezTo>
                  <a:cubicBezTo>
                    <a:pt x="200" y="203"/>
                    <a:pt x="194" y="215"/>
                    <a:pt x="186" y="226"/>
                  </a:cubicBezTo>
                  <a:cubicBezTo>
                    <a:pt x="180" y="235"/>
                    <a:pt x="171" y="244"/>
                    <a:pt x="160" y="249"/>
                  </a:cubicBezTo>
                  <a:cubicBezTo>
                    <a:pt x="148" y="254"/>
                    <a:pt x="136" y="256"/>
                    <a:pt x="124" y="256"/>
                  </a:cubicBezTo>
                  <a:cubicBezTo>
                    <a:pt x="111" y="256"/>
                    <a:pt x="99" y="254"/>
                    <a:pt x="87" y="249"/>
                  </a:cubicBezTo>
                  <a:cubicBezTo>
                    <a:pt x="76" y="244"/>
                    <a:pt x="67" y="235"/>
                    <a:pt x="61" y="226"/>
                  </a:cubicBezTo>
                  <a:cubicBezTo>
                    <a:pt x="53" y="215"/>
                    <a:pt x="47" y="203"/>
                    <a:pt x="44" y="191"/>
                  </a:cubicBezTo>
                  <a:cubicBezTo>
                    <a:pt x="38" y="174"/>
                    <a:pt x="38" y="159"/>
                    <a:pt x="38" y="145"/>
                  </a:cubicBezTo>
                  <a:cubicBezTo>
                    <a:pt x="38" y="131"/>
                    <a:pt x="38" y="113"/>
                    <a:pt x="44" y="99"/>
                  </a:cubicBezTo>
                  <a:cubicBezTo>
                    <a:pt x="47" y="87"/>
                    <a:pt x="53" y="75"/>
                    <a:pt x="61" y="64"/>
                  </a:cubicBezTo>
                  <a:cubicBezTo>
                    <a:pt x="67" y="55"/>
                    <a:pt x="76" y="49"/>
                    <a:pt x="87" y="44"/>
                  </a:cubicBezTo>
                  <a:cubicBezTo>
                    <a:pt x="99" y="38"/>
                    <a:pt x="111" y="35"/>
                    <a:pt x="124" y="35"/>
                  </a:cubicBezTo>
                  <a:close/>
                  <a:moveTo>
                    <a:pt x="124" y="1"/>
                  </a:moveTo>
                  <a:cubicBezTo>
                    <a:pt x="106" y="1"/>
                    <a:pt x="89" y="5"/>
                    <a:pt x="73" y="12"/>
                  </a:cubicBezTo>
                  <a:cubicBezTo>
                    <a:pt x="58" y="18"/>
                    <a:pt x="44" y="29"/>
                    <a:pt x="35" y="41"/>
                  </a:cubicBezTo>
                  <a:cubicBezTo>
                    <a:pt x="24" y="55"/>
                    <a:pt x="15" y="70"/>
                    <a:pt x="9" y="87"/>
                  </a:cubicBezTo>
                  <a:cubicBezTo>
                    <a:pt x="3" y="104"/>
                    <a:pt x="0" y="125"/>
                    <a:pt x="0" y="145"/>
                  </a:cubicBezTo>
                  <a:cubicBezTo>
                    <a:pt x="0" y="165"/>
                    <a:pt x="3" y="186"/>
                    <a:pt x="9" y="203"/>
                  </a:cubicBezTo>
                  <a:cubicBezTo>
                    <a:pt x="15" y="220"/>
                    <a:pt x="24" y="235"/>
                    <a:pt x="35" y="249"/>
                  </a:cubicBezTo>
                  <a:cubicBezTo>
                    <a:pt x="44" y="261"/>
                    <a:pt x="58" y="272"/>
                    <a:pt x="73" y="278"/>
                  </a:cubicBezTo>
                  <a:cubicBezTo>
                    <a:pt x="89" y="286"/>
                    <a:pt x="106" y="289"/>
                    <a:pt x="124" y="289"/>
                  </a:cubicBezTo>
                  <a:cubicBezTo>
                    <a:pt x="141" y="289"/>
                    <a:pt x="158" y="286"/>
                    <a:pt x="174" y="278"/>
                  </a:cubicBezTo>
                  <a:cubicBezTo>
                    <a:pt x="189" y="272"/>
                    <a:pt x="200" y="261"/>
                    <a:pt x="212" y="249"/>
                  </a:cubicBezTo>
                  <a:cubicBezTo>
                    <a:pt x="223" y="235"/>
                    <a:pt x="232" y="220"/>
                    <a:pt x="238" y="203"/>
                  </a:cubicBezTo>
                  <a:cubicBezTo>
                    <a:pt x="250" y="165"/>
                    <a:pt x="250" y="125"/>
                    <a:pt x="238" y="87"/>
                  </a:cubicBezTo>
                  <a:cubicBezTo>
                    <a:pt x="232" y="70"/>
                    <a:pt x="223" y="55"/>
                    <a:pt x="212" y="41"/>
                  </a:cubicBezTo>
                  <a:cubicBezTo>
                    <a:pt x="200" y="29"/>
                    <a:pt x="189" y="18"/>
                    <a:pt x="174" y="12"/>
                  </a:cubicBezTo>
                  <a:cubicBezTo>
                    <a:pt x="158" y="5"/>
                    <a:pt x="141" y="1"/>
                    <a:pt x="124"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0" name="Google Shape;240;p60"/>
            <p:cNvSpPr/>
            <p:nvPr/>
          </p:nvSpPr>
          <p:spPr>
            <a:xfrm>
              <a:off x="1947165" y="2227269"/>
              <a:ext cx="16445" cy="17442"/>
            </a:xfrm>
            <a:custGeom>
              <a:avLst/>
              <a:gdLst/>
              <a:ahLst/>
              <a:cxnLst/>
              <a:rect l="l" t="t" r="r" b="b"/>
              <a:pathLst>
                <a:path w="264" h="280" extrusionOk="0">
                  <a:moveTo>
                    <a:pt x="130" y="33"/>
                  </a:moveTo>
                  <a:cubicBezTo>
                    <a:pt x="145" y="33"/>
                    <a:pt x="159" y="36"/>
                    <a:pt x="174" y="44"/>
                  </a:cubicBezTo>
                  <a:cubicBezTo>
                    <a:pt x="185" y="53"/>
                    <a:pt x="191" y="68"/>
                    <a:pt x="188" y="82"/>
                  </a:cubicBezTo>
                  <a:cubicBezTo>
                    <a:pt x="188" y="88"/>
                    <a:pt x="188" y="94"/>
                    <a:pt x="185" y="102"/>
                  </a:cubicBezTo>
                  <a:cubicBezTo>
                    <a:pt x="183" y="108"/>
                    <a:pt x="177" y="114"/>
                    <a:pt x="174" y="117"/>
                  </a:cubicBezTo>
                  <a:cubicBezTo>
                    <a:pt x="165" y="120"/>
                    <a:pt x="159" y="123"/>
                    <a:pt x="154" y="126"/>
                  </a:cubicBezTo>
                  <a:cubicBezTo>
                    <a:pt x="145" y="126"/>
                    <a:pt x="136" y="128"/>
                    <a:pt x="128" y="128"/>
                  </a:cubicBezTo>
                  <a:lnTo>
                    <a:pt x="78" y="128"/>
                  </a:lnTo>
                  <a:lnTo>
                    <a:pt x="78" y="33"/>
                  </a:lnTo>
                  <a:close/>
                  <a:moveTo>
                    <a:pt x="15" y="1"/>
                  </a:moveTo>
                  <a:cubicBezTo>
                    <a:pt x="12" y="1"/>
                    <a:pt x="6" y="1"/>
                    <a:pt x="3" y="4"/>
                  </a:cubicBezTo>
                  <a:cubicBezTo>
                    <a:pt x="0" y="13"/>
                    <a:pt x="0" y="21"/>
                    <a:pt x="3" y="30"/>
                  </a:cubicBezTo>
                  <a:cubicBezTo>
                    <a:pt x="6" y="33"/>
                    <a:pt x="12" y="33"/>
                    <a:pt x="15" y="33"/>
                  </a:cubicBezTo>
                  <a:lnTo>
                    <a:pt x="44" y="33"/>
                  </a:lnTo>
                  <a:lnTo>
                    <a:pt x="44" y="247"/>
                  </a:lnTo>
                  <a:lnTo>
                    <a:pt x="15" y="247"/>
                  </a:lnTo>
                  <a:cubicBezTo>
                    <a:pt x="12" y="247"/>
                    <a:pt x="6" y="247"/>
                    <a:pt x="3" y="250"/>
                  </a:cubicBezTo>
                  <a:cubicBezTo>
                    <a:pt x="0" y="259"/>
                    <a:pt x="0" y="267"/>
                    <a:pt x="3" y="276"/>
                  </a:cubicBezTo>
                  <a:cubicBezTo>
                    <a:pt x="6" y="279"/>
                    <a:pt x="12" y="279"/>
                    <a:pt x="15" y="279"/>
                  </a:cubicBezTo>
                  <a:lnTo>
                    <a:pt x="107" y="279"/>
                  </a:lnTo>
                  <a:cubicBezTo>
                    <a:pt x="113" y="279"/>
                    <a:pt x="116" y="279"/>
                    <a:pt x="119" y="276"/>
                  </a:cubicBezTo>
                  <a:cubicBezTo>
                    <a:pt x="125" y="267"/>
                    <a:pt x="125" y="259"/>
                    <a:pt x="119" y="250"/>
                  </a:cubicBezTo>
                  <a:cubicBezTo>
                    <a:pt x="116" y="247"/>
                    <a:pt x="113" y="247"/>
                    <a:pt x="107" y="247"/>
                  </a:cubicBezTo>
                  <a:lnTo>
                    <a:pt x="78" y="247"/>
                  </a:lnTo>
                  <a:lnTo>
                    <a:pt x="78" y="160"/>
                  </a:lnTo>
                  <a:lnTo>
                    <a:pt x="93" y="160"/>
                  </a:lnTo>
                  <a:cubicBezTo>
                    <a:pt x="96" y="159"/>
                    <a:pt x="99" y="158"/>
                    <a:pt x="102" y="158"/>
                  </a:cubicBezTo>
                  <a:cubicBezTo>
                    <a:pt x="105" y="158"/>
                    <a:pt x="109" y="159"/>
                    <a:pt x="113" y="160"/>
                  </a:cubicBezTo>
                  <a:cubicBezTo>
                    <a:pt x="122" y="160"/>
                    <a:pt x="133" y="166"/>
                    <a:pt x="142" y="172"/>
                  </a:cubicBezTo>
                  <a:cubicBezTo>
                    <a:pt x="148" y="175"/>
                    <a:pt x="151" y="181"/>
                    <a:pt x="154" y="183"/>
                  </a:cubicBezTo>
                  <a:cubicBezTo>
                    <a:pt x="156" y="189"/>
                    <a:pt x="162" y="192"/>
                    <a:pt x="165" y="198"/>
                  </a:cubicBezTo>
                  <a:lnTo>
                    <a:pt x="174" y="212"/>
                  </a:lnTo>
                  <a:lnTo>
                    <a:pt x="183" y="230"/>
                  </a:lnTo>
                  <a:cubicBezTo>
                    <a:pt x="185" y="236"/>
                    <a:pt x="188" y="241"/>
                    <a:pt x="191" y="244"/>
                  </a:cubicBezTo>
                  <a:cubicBezTo>
                    <a:pt x="197" y="256"/>
                    <a:pt x="203" y="265"/>
                    <a:pt x="212" y="270"/>
                  </a:cubicBezTo>
                  <a:cubicBezTo>
                    <a:pt x="217" y="276"/>
                    <a:pt x="226" y="276"/>
                    <a:pt x="232" y="279"/>
                  </a:cubicBezTo>
                  <a:lnTo>
                    <a:pt x="249" y="279"/>
                  </a:lnTo>
                  <a:cubicBezTo>
                    <a:pt x="252" y="279"/>
                    <a:pt x="258" y="276"/>
                    <a:pt x="261" y="273"/>
                  </a:cubicBezTo>
                  <a:cubicBezTo>
                    <a:pt x="264" y="267"/>
                    <a:pt x="264" y="259"/>
                    <a:pt x="261" y="250"/>
                  </a:cubicBezTo>
                  <a:cubicBezTo>
                    <a:pt x="255" y="247"/>
                    <a:pt x="252" y="247"/>
                    <a:pt x="249" y="247"/>
                  </a:cubicBezTo>
                  <a:lnTo>
                    <a:pt x="243" y="247"/>
                  </a:lnTo>
                  <a:cubicBezTo>
                    <a:pt x="238" y="247"/>
                    <a:pt x="235" y="244"/>
                    <a:pt x="232" y="241"/>
                  </a:cubicBezTo>
                  <a:cubicBezTo>
                    <a:pt x="226" y="236"/>
                    <a:pt x="223" y="230"/>
                    <a:pt x="220" y="227"/>
                  </a:cubicBezTo>
                  <a:lnTo>
                    <a:pt x="212" y="212"/>
                  </a:lnTo>
                  <a:lnTo>
                    <a:pt x="203" y="195"/>
                  </a:lnTo>
                  <a:cubicBezTo>
                    <a:pt x="200" y="192"/>
                    <a:pt x="197" y="186"/>
                    <a:pt x="194" y="181"/>
                  </a:cubicBezTo>
                  <a:cubicBezTo>
                    <a:pt x="188" y="175"/>
                    <a:pt x="185" y="172"/>
                    <a:pt x="183" y="166"/>
                  </a:cubicBezTo>
                  <a:cubicBezTo>
                    <a:pt x="180" y="163"/>
                    <a:pt x="174" y="160"/>
                    <a:pt x="171" y="157"/>
                  </a:cubicBezTo>
                  <a:cubicBezTo>
                    <a:pt x="168" y="154"/>
                    <a:pt x="165" y="152"/>
                    <a:pt x="159" y="152"/>
                  </a:cubicBezTo>
                  <a:cubicBezTo>
                    <a:pt x="171" y="149"/>
                    <a:pt x="180" y="146"/>
                    <a:pt x="188" y="140"/>
                  </a:cubicBezTo>
                  <a:cubicBezTo>
                    <a:pt x="194" y="137"/>
                    <a:pt x="203" y="131"/>
                    <a:pt x="209" y="126"/>
                  </a:cubicBezTo>
                  <a:cubicBezTo>
                    <a:pt x="214" y="120"/>
                    <a:pt x="217" y="111"/>
                    <a:pt x="220" y="105"/>
                  </a:cubicBezTo>
                  <a:cubicBezTo>
                    <a:pt x="223" y="97"/>
                    <a:pt x="226" y="88"/>
                    <a:pt x="226" y="79"/>
                  </a:cubicBezTo>
                  <a:cubicBezTo>
                    <a:pt x="226" y="68"/>
                    <a:pt x="223" y="59"/>
                    <a:pt x="220" y="47"/>
                  </a:cubicBezTo>
                  <a:cubicBezTo>
                    <a:pt x="214" y="39"/>
                    <a:pt x="209" y="30"/>
                    <a:pt x="203" y="24"/>
                  </a:cubicBezTo>
                  <a:cubicBezTo>
                    <a:pt x="194" y="15"/>
                    <a:pt x="183" y="10"/>
                    <a:pt x="174" y="7"/>
                  </a:cubicBezTo>
                  <a:cubicBezTo>
                    <a:pt x="159" y="4"/>
                    <a:pt x="145" y="1"/>
                    <a:pt x="133"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1" name="Google Shape;241;p60"/>
            <p:cNvSpPr/>
            <p:nvPr/>
          </p:nvSpPr>
          <p:spPr>
            <a:xfrm>
              <a:off x="1964981" y="2226958"/>
              <a:ext cx="15573" cy="17878"/>
            </a:xfrm>
            <a:custGeom>
              <a:avLst/>
              <a:gdLst/>
              <a:ahLst/>
              <a:cxnLst/>
              <a:rect l="l" t="t" r="r" b="b"/>
              <a:pathLst>
                <a:path w="250" h="287" extrusionOk="0">
                  <a:moveTo>
                    <a:pt x="125" y="35"/>
                  </a:moveTo>
                  <a:cubicBezTo>
                    <a:pt x="137" y="35"/>
                    <a:pt x="149" y="38"/>
                    <a:pt x="160" y="44"/>
                  </a:cubicBezTo>
                  <a:cubicBezTo>
                    <a:pt x="172" y="49"/>
                    <a:pt x="180" y="55"/>
                    <a:pt x="189" y="64"/>
                  </a:cubicBezTo>
                  <a:cubicBezTo>
                    <a:pt x="195" y="75"/>
                    <a:pt x="201" y="87"/>
                    <a:pt x="206" y="99"/>
                  </a:cubicBezTo>
                  <a:cubicBezTo>
                    <a:pt x="209" y="113"/>
                    <a:pt x="212" y="131"/>
                    <a:pt x="212" y="145"/>
                  </a:cubicBezTo>
                  <a:cubicBezTo>
                    <a:pt x="212" y="159"/>
                    <a:pt x="209" y="174"/>
                    <a:pt x="206" y="191"/>
                  </a:cubicBezTo>
                  <a:cubicBezTo>
                    <a:pt x="204" y="203"/>
                    <a:pt x="195" y="215"/>
                    <a:pt x="189" y="226"/>
                  </a:cubicBezTo>
                  <a:cubicBezTo>
                    <a:pt x="180" y="235"/>
                    <a:pt x="172" y="244"/>
                    <a:pt x="160" y="249"/>
                  </a:cubicBezTo>
                  <a:cubicBezTo>
                    <a:pt x="149" y="252"/>
                    <a:pt x="137" y="255"/>
                    <a:pt x="125" y="255"/>
                  </a:cubicBezTo>
                  <a:cubicBezTo>
                    <a:pt x="114" y="255"/>
                    <a:pt x="99" y="252"/>
                    <a:pt x="88" y="249"/>
                  </a:cubicBezTo>
                  <a:cubicBezTo>
                    <a:pt x="79" y="244"/>
                    <a:pt x="67" y="235"/>
                    <a:pt x="62" y="226"/>
                  </a:cubicBezTo>
                  <a:cubicBezTo>
                    <a:pt x="53" y="215"/>
                    <a:pt x="47" y="203"/>
                    <a:pt x="44" y="191"/>
                  </a:cubicBezTo>
                  <a:cubicBezTo>
                    <a:pt x="41" y="174"/>
                    <a:pt x="38" y="159"/>
                    <a:pt x="38" y="145"/>
                  </a:cubicBezTo>
                  <a:cubicBezTo>
                    <a:pt x="38" y="131"/>
                    <a:pt x="41" y="113"/>
                    <a:pt x="44" y="99"/>
                  </a:cubicBezTo>
                  <a:cubicBezTo>
                    <a:pt x="47" y="87"/>
                    <a:pt x="53" y="75"/>
                    <a:pt x="62" y="64"/>
                  </a:cubicBezTo>
                  <a:cubicBezTo>
                    <a:pt x="67" y="55"/>
                    <a:pt x="79" y="49"/>
                    <a:pt x="88" y="44"/>
                  </a:cubicBezTo>
                  <a:cubicBezTo>
                    <a:pt x="99" y="38"/>
                    <a:pt x="114" y="35"/>
                    <a:pt x="125" y="35"/>
                  </a:cubicBezTo>
                  <a:close/>
                  <a:moveTo>
                    <a:pt x="125" y="0"/>
                  </a:moveTo>
                  <a:cubicBezTo>
                    <a:pt x="108" y="0"/>
                    <a:pt x="91" y="3"/>
                    <a:pt x="73" y="12"/>
                  </a:cubicBezTo>
                  <a:cubicBezTo>
                    <a:pt x="59" y="18"/>
                    <a:pt x="47" y="29"/>
                    <a:pt x="36" y="41"/>
                  </a:cubicBezTo>
                  <a:cubicBezTo>
                    <a:pt x="24" y="55"/>
                    <a:pt x="15" y="70"/>
                    <a:pt x="10" y="87"/>
                  </a:cubicBezTo>
                  <a:cubicBezTo>
                    <a:pt x="4" y="104"/>
                    <a:pt x="1" y="125"/>
                    <a:pt x="1" y="145"/>
                  </a:cubicBezTo>
                  <a:cubicBezTo>
                    <a:pt x="1" y="165"/>
                    <a:pt x="4" y="186"/>
                    <a:pt x="10" y="203"/>
                  </a:cubicBezTo>
                  <a:cubicBezTo>
                    <a:pt x="15" y="220"/>
                    <a:pt x="24" y="235"/>
                    <a:pt x="36" y="249"/>
                  </a:cubicBezTo>
                  <a:cubicBezTo>
                    <a:pt x="47" y="261"/>
                    <a:pt x="59" y="272"/>
                    <a:pt x="73" y="278"/>
                  </a:cubicBezTo>
                  <a:cubicBezTo>
                    <a:pt x="91" y="284"/>
                    <a:pt x="108" y="287"/>
                    <a:pt x="125" y="287"/>
                  </a:cubicBezTo>
                  <a:cubicBezTo>
                    <a:pt x="143" y="287"/>
                    <a:pt x="160" y="284"/>
                    <a:pt x="175" y="278"/>
                  </a:cubicBezTo>
                  <a:cubicBezTo>
                    <a:pt x="189" y="272"/>
                    <a:pt x="204" y="261"/>
                    <a:pt x="212" y="249"/>
                  </a:cubicBezTo>
                  <a:cubicBezTo>
                    <a:pt x="224" y="235"/>
                    <a:pt x="233" y="220"/>
                    <a:pt x="238" y="203"/>
                  </a:cubicBezTo>
                  <a:cubicBezTo>
                    <a:pt x="250" y="165"/>
                    <a:pt x="250" y="125"/>
                    <a:pt x="238" y="87"/>
                  </a:cubicBezTo>
                  <a:cubicBezTo>
                    <a:pt x="233" y="70"/>
                    <a:pt x="224" y="55"/>
                    <a:pt x="212" y="41"/>
                  </a:cubicBezTo>
                  <a:cubicBezTo>
                    <a:pt x="204" y="29"/>
                    <a:pt x="189" y="18"/>
                    <a:pt x="175" y="12"/>
                  </a:cubicBezTo>
                  <a:cubicBezTo>
                    <a:pt x="160" y="3"/>
                    <a:pt x="143" y="0"/>
                    <a:pt x="125" y="0"/>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2" name="Google Shape;242;p60"/>
            <p:cNvSpPr/>
            <p:nvPr/>
          </p:nvSpPr>
          <p:spPr>
            <a:xfrm>
              <a:off x="1982174" y="2227269"/>
              <a:ext cx="17006" cy="17442"/>
            </a:xfrm>
            <a:custGeom>
              <a:avLst/>
              <a:gdLst/>
              <a:ahLst/>
              <a:cxnLst/>
              <a:rect l="l" t="t" r="r" b="b"/>
              <a:pathLst>
                <a:path w="273" h="280" extrusionOk="0">
                  <a:moveTo>
                    <a:pt x="20" y="1"/>
                  </a:moveTo>
                  <a:cubicBezTo>
                    <a:pt x="17" y="1"/>
                    <a:pt x="12" y="1"/>
                    <a:pt x="9" y="4"/>
                  </a:cubicBezTo>
                  <a:cubicBezTo>
                    <a:pt x="3" y="13"/>
                    <a:pt x="3" y="21"/>
                    <a:pt x="9" y="30"/>
                  </a:cubicBezTo>
                  <a:cubicBezTo>
                    <a:pt x="12" y="33"/>
                    <a:pt x="17" y="33"/>
                    <a:pt x="20" y="33"/>
                  </a:cubicBezTo>
                  <a:lnTo>
                    <a:pt x="32" y="33"/>
                  </a:lnTo>
                  <a:lnTo>
                    <a:pt x="29" y="247"/>
                  </a:lnTo>
                  <a:lnTo>
                    <a:pt x="14" y="247"/>
                  </a:lnTo>
                  <a:cubicBezTo>
                    <a:pt x="12" y="247"/>
                    <a:pt x="6" y="247"/>
                    <a:pt x="3" y="250"/>
                  </a:cubicBezTo>
                  <a:cubicBezTo>
                    <a:pt x="0" y="259"/>
                    <a:pt x="0" y="267"/>
                    <a:pt x="3" y="273"/>
                  </a:cubicBezTo>
                  <a:cubicBezTo>
                    <a:pt x="6" y="276"/>
                    <a:pt x="12" y="279"/>
                    <a:pt x="14" y="279"/>
                  </a:cubicBezTo>
                  <a:lnTo>
                    <a:pt x="87" y="279"/>
                  </a:lnTo>
                  <a:cubicBezTo>
                    <a:pt x="93" y="279"/>
                    <a:pt x="96" y="276"/>
                    <a:pt x="99" y="273"/>
                  </a:cubicBezTo>
                  <a:cubicBezTo>
                    <a:pt x="104" y="267"/>
                    <a:pt x="104" y="256"/>
                    <a:pt x="99" y="250"/>
                  </a:cubicBezTo>
                  <a:cubicBezTo>
                    <a:pt x="96" y="247"/>
                    <a:pt x="93" y="247"/>
                    <a:pt x="87" y="247"/>
                  </a:cubicBezTo>
                  <a:lnTo>
                    <a:pt x="61" y="247"/>
                  </a:lnTo>
                  <a:lnTo>
                    <a:pt x="67" y="56"/>
                  </a:lnTo>
                  <a:lnTo>
                    <a:pt x="116" y="189"/>
                  </a:lnTo>
                  <a:cubicBezTo>
                    <a:pt x="116" y="192"/>
                    <a:pt x="119" y="198"/>
                    <a:pt x="122" y="201"/>
                  </a:cubicBezTo>
                  <a:cubicBezTo>
                    <a:pt x="127" y="204"/>
                    <a:pt x="130" y="204"/>
                    <a:pt x="136" y="204"/>
                  </a:cubicBezTo>
                  <a:cubicBezTo>
                    <a:pt x="139" y="204"/>
                    <a:pt x="145" y="204"/>
                    <a:pt x="148" y="201"/>
                  </a:cubicBezTo>
                  <a:cubicBezTo>
                    <a:pt x="154" y="198"/>
                    <a:pt x="156" y="192"/>
                    <a:pt x="156" y="189"/>
                  </a:cubicBezTo>
                  <a:lnTo>
                    <a:pt x="206" y="56"/>
                  </a:lnTo>
                  <a:lnTo>
                    <a:pt x="209" y="247"/>
                  </a:lnTo>
                  <a:lnTo>
                    <a:pt x="183" y="247"/>
                  </a:lnTo>
                  <a:cubicBezTo>
                    <a:pt x="180" y="247"/>
                    <a:pt x="177" y="247"/>
                    <a:pt x="171" y="250"/>
                  </a:cubicBezTo>
                  <a:cubicBezTo>
                    <a:pt x="168" y="259"/>
                    <a:pt x="168" y="267"/>
                    <a:pt x="171" y="273"/>
                  </a:cubicBezTo>
                  <a:cubicBezTo>
                    <a:pt x="177" y="276"/>
                    <a:pt x="180" y="279"/>
                    <a:pt x="183" y="279"/>
                  </a:cubicBezTo>
                  <a:lnTo>
                    <a:pt x="255" y="279"/>
                  </a:lnTo>
                  <a:cubicBezTo>
                    <a:pt x="261" y="279"/>
                    <a:pt x="264" y="276"/>
                    <a:pt x="267" y="273"/>
                  </a:cubicBezTo>
                  <a:cubicBezTo>
                    <a:pt x="272" y="267"/>
                    <a:pt x="272" y="256"/>
                    <a:pt x="267" y="250"/>
                  </a:cubicBezTo>
                  <a:cubicBezTo>
                    <a:pt x="264" y="247"/>
                    <a:pt x="261" y="247"/>
                    <a:pt x="255" y="247"/>
                  </a:cubicBezTo>
                  <a:lnTo>
                    <a:pt x="243" y="247"/>
                  </a:lnTo>
                  <a:lnTo>
                    <a:pt x="238" y="33"/>
                  </a:lnTo>
                  <a:lnTo>
                    <a:pt x="249" y="33"/>
                  </a:lnTo>
                  <a:cubicBezTo>
                    <a:pt x="252" y="33"/>
                    <a:pt x="258" y="33"/>
                    <a:pt x="261" y="30"/>
                  </a:cubicBezTo>
                  <a:cubicBezTo>
                    <a:pt x="264" y="21"/>
                    <a:pt x="264" y="13"/>
                    <a:pt x="261" y="4"/>
                  </a:cubicBezTo>
                  <a:cubicBezTo>
                    <a:pt x="258" y="1"/>
                    <a:pt x="252" y="1"/>
                    <a:pt x="249" y="1"/>
                  </a:cubicBezTo>
                  <a:lnTo>
                    <a:pt x="200" y="1"/>
                  </a:lnTo>
                  <a:cubicBezTo>
                    <a:pt x="191" y="1"/>
                    <a:pt x="188" y="4"/>
                    <a:pt x="185" y="10"/>
                  </a:cubicBezTo>
                  <a:lnTo>
                    <a:pt x="133" y="152"/>
                  </a:lnTo>
                  <a:lnTo>
                    <a:pt x="84" y="10"/>
                  </a:lnTo>
                  <a:cubicBezTo>
                    <a:pt x="81" y="4"/>
                    <a:pt x="75" y="1"/>
                    <a:pt x="70"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3" name="Google Shape;243;p60"/>
            <p:cNvSpPr/>
            <p:nvPr/>
          </p:nvSpPr>
          <p:spPr>
            <a:xfrm>
              <a:off x="2000550" y="2227269"/>
              <a:ext cx="15012" cy="17255"/>
            </a:xfrm>
            <a:custGeom>
              <a:avLst/>
              <a:gdLst/>
              <a:ahLst/>
              <a:cxnLst/>
              <a:rect l="l" t="t" r="r" b="b"/>
              <a:pathLst>
                <a:path w="241" h="277" extrusionOk="0">
                  <a:moveTo>
                    <a:pt x="15" y="1"/>
                  </a:moveTo>
                  <a:cubicBezTo>
                    <a:pt x="12" y="1"/>
                    <a:pt x="9" y="1"/>
                    <a:pt x="6" y="4"/>
                  </a:cubicBezTo>
                  <a:cubicBezTo>
                    <a:pt x="0" y="13"/>
                    <a:pt x="0" y="21"/>
                    <a:pt x="6" y="30"/>
                  </a:cubicBezTo>
                  <a:cubicBezTo>
                    <a:pt x="9" y="33"/>
                    <a:pt x="12" y="33"/>
                    <a:pt x="15" y="33"/>
                  </a:cubicBezTo>
                  <a:lnTo>
                    <a:pt x="41" y="33"/>
                  </a:lnTo>
                  <a:lnTo>
                    <a:pt x="41" y="244"/>
                  </a:lnTo>
                  <a:lnTo>
                    <a:pt x="18" y="244"/>
                  </a:lnTo>
                  <a:cubicBezTo>
                    <a:pt x="12" y="244"/>
                    <a:pt x="9" y="244"/>
                    <a:pt x="6" y="247"/>
                  </a:cubicBezTo>
                  <a:cubicBezTo>
                    <a:pt x="0" y="256"/>
                    <a:pt x="0" y="265"/>
                    <a:pt x="6" y="273"/>
                  </a:cubicBezTo>
                  <a:cubicBezTo>
                    <a:pt x="9" y="276"/>
                    <a:pt x="12" y="276"/>
                    <a:pt x="18" y="276"/>
                  </a:cubicBezTo>
                  <a:lnTo>
                    <a:pt x="226" y="276"/>
                  </a:lnTo>
                  <a:cubicBezTo>
                    <a:pt x="229" y="276"/>
                    <a:pt x="232" y="276"/>
                    <a:pt x="235" y="273"/>
                  </a:cubicBezTo>
                  <a:cubicBezTo>
                    <a:pt x="238" y="270"/>
                    <a:pt x="241" y="265"/>
                    <a:pt x="241" y="262"/>
                  </a:cubicBezTo>
                  <a:lnTo>
                    <a:pt x="241" y="192"/>
                  </a:lnTo>
                  <a:cubicBezTo>
                    <a:pt x="241" y="186"/>
                    <a:pt x="238" y="183"/>
                    <a:pt x="235" y="181"/>
                  </a:cubicBezTo>
                  <a:cubicBezTo>
                    <a:pt x="233" y="179"/>
                    <a:pt x="230" y="176"/>
                    <a:pt x="227" y="176"/>
                  </a:cubicBezTo>
                  <a:cubicBezTo>
                    <a:pt x="225" y="176"/>
                    <a:pt x="224" y="177"/>
                    <a:pt x="224" y="178"/>
                  </a:cubicBezTo>
                  <a:cubicBezTo>
                    <a:pt x="222" y="177"/>
                    <a:pt x="220" y="176"/>
                    <a:pt x="219" y="176"/>
                  </a:cubicBezTo>
                  <a:cubicBezTo>
                    <a:pt x="215" y="176"/>
                    <a:pt x="211" y="179"/>
                    <a:pt x="209" y="181"/>
                  </a:cubicBezTo>
                  <a:cubicBezTo>
                    <a:pt x="206" y="183"/>
                    <a:pt x="203" y="186"/>
                    <a:pt x="206" y="192"/>
                  </a:cubicBezTo>
                  <a:lnTo>
                    <a:pt x="206" y="244"/>
                  </a:lnTo>
                  <a:lnTo>
                    <a:pt x="76" y="244"/>
                  </a:lnTo>
                  <a:lnTo>
                    <a:pt x="76" y="149"/>
                  </a:lnTo>
                  <a:lnTo>
                    <a:pt x="134" y="149"/>
                  </a:lnTo>
                  <a:lnTo>
                    <a:pt x="134" y="172"/>
                  </a:lnTo>
                  <a:cubicBezTo>
                    <a:pt x="134" y="175"/>
                    <a:pt x="134" y="181"/>
                    <a:pt x="137" y="183"/>
                  </a:cubicBezTo>
                  <a:cubicBezTo>
                    <a:pt x="142" y="186"/>
                    <a:pt x="145" y="186"/>
                    <a:pt x="151" y="186"/>
                  </a:cubicBezTo>
                  <a:cubicBezTo>
                    <a:pt x="157" y="186"/>
                    <a:pt x="160" y="186"/>
                    <a:pt x="166" y="183"/>
                  </a:cubicBezTo>
                  <a:cubicBezTo>
                    <a:pt x="168" y="181"/>
                    <a:pt x="168" y="175"/>
                    <a:pt x="168" y="172"/>
                  </a:cubicBezTo>
                  <a:lnTo>
                    <a:pt x="168" y="99"/>
                  </a:lnTo>
                  <a:cubicBezTo>
                    <a:pt x="168" y="94"/>
                    <a:pt x="168" y="91"/>
                    <a:pt x="166" y="88"/>
                  </a:cubicBezTo>
                  <a:cubicBezTo>
                    <a:pt x="163" y="85"/>
                    <a:pt x="157" y="82"/>
                    <a:pt x="151" y="82"/>
                  </a:cubicBezTo>
                  <a:cubicBezTo>
                    <a:pt x="145" y="82"/>
                    <a:pt x="142" y="85"/>
                    <a:pt x="137" y="88"/>
                  </a:cubicBezTo>
                  <a:cubicBezTo>
                    <a:pt x="134" y="91"/>
                    <a:pt x="134" y="94"/>
                    <a:pt x="134" y="99"/>
                  </a:cubicBezTo>
                  <a:lnTo>
                    <a:pt x="134" y="120"/>
                  </a:lnTo>
                  <a:lnTo>
                    <a:pt x="76" y="120"/>
                  </a:lnTo>
                  <a:lnTo>
                    <a:pt x="76" y="33"/>
                  </a:lnTo>
                  <a:lnTo>
                    <a:pt x="200" y="33"/>
                  </a:lnTo>
                  <a:lnTo>
                    <a:pt x="200" y="76"/>
                  </a:lnTo>
                  <a:cubicBezTo>
                    <a:pt x="200" y="79"/>
                    <a:pt x="200" y="85"/>
                    <a:pt x="203" y="88"/>
                  </a:cubicBezTo>
                  <a:cubicBezTo>
                    <a:pt x="209" y="91"/>
                    <a:pt x="212" y="91"/>
                    <a:pt x="218" y="91"/>
                  </a:cubicBezTo>
                  <a:cubicBezTo>
                    <a:pt x="224" y="91"/>
                    <a:pt x="226" y="91"/>
                    <a:pt x="232" y="88"/>
                  </a:cubicBezTo>
                  <a:cubicBezTo>
                    <a:pt x="235" y="85"/>
                    <a:pt x="235" y="79"/>
                    <a:pt x="235" y="76"/>
                  </a:cubicBezTo>
                  <a:lnTo>
                    <a:pt x="235" y="18"/>
                  </a:lnTo>
                  <a:cubicBezTo>
                    <a:pt x="235" y="13"/>
                    <a:pt x="235" y="10"/>
                    <a:pt x="232" y="4"/>
                  </a:cubicBezTo>
                  <a:cubicBezTo>
                    <a:pt x="229" y="1"/>
                    <a:pt x="224" y="1"/>
                    <a:pt x="221"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4" name="Google Shape;244;p60"/>
            <p:cNvSpPr/>
            <p:nvPr/>
          </p:nvSpPr>
          <p:spPr>
            <a:xfrm>
              <a:off x="1793239" y="2333417"/>
              <a:ext cx="24419" cy="36005"/>
            </a:xfrm>
            <a:custGeom>
              <a:avLst/>
              <a:gdLst/>
              <a:ahLst/>
              <a:cxnLst/>
              <a:rect l="l" t="t" r="r" b="b"/>
              <a:pathLst>
                <a:path w="392" h="578" extrusionOk="0">
                  <a:moveTo>
                    <a:pt x="78" y="0"/>
                  </a:moveTo>
                  <a:cubicBezTo>
                    <a:pt x="70" y="0"/>
                    <a:pt x="58" y="3"/>
                    <a:pt x="49" y="9"/>
                  </a:cubicBezTo>
                  <a:cubicBezTo>
                    <a:pt x="44" y="15"/>
                    <a:pt x="41" y="23"/>
                    <a:pt x="41" y="32"/>
                  </a:cubicBezTo>
                  <a:lnTo>
                    <a:pt x="32" y="270"/>
                  </a:lnTo>
                  <a:cubicBezTo>
                    <a:pt x="32" y="278"/>
                    <a:pt x="35" y="287"/>
                    <a:pt x="41" y="296"/>
                  </a:cubicBezTo>
                  <a:cubicBezTo>
                    <a:pt x="48" y="300"/>
                    <a:pt x="57" y="302"/>
                    <a:pt x="66" y="302"/>
                  </a:cubicBezTo>
                  <a:cubicBezTo>
                    <a:pt x="75" y="302"/>
                    <a:pt x="84" y="300"/>
                    <a:pt x="93" y="296"/>
                  </a:cubicBezTo>
                  <a:cubicBezTo>
                    <a:pt x="107" y="287"/>
                    <a:pt x="125" y="278"/>
                    <a:pt x="142" y="273"/>
                  </a:cubicBezTo>
                  <a:cubicBezTo>
                    <a:pt x="159" y="267"/>
                    <a:pt x="180" y="264"/>
                    <a:pt x="200" y="264"/>
                  </a:cubicBezTo>
                  <a:cubicBezTo>
                    <a:pt x="217" y="264"/>
                    <a:pt x="235" y="267"/>
                    <a:pt x="249" y="273"/>
                  </a:cubicBezTo>
                  <a:cubicBezTo>
                    <a:pt x="264" y="278"/>
                    <a:pt x="275" y="287"/>
                    <a:pt x="284" y="296"/>
                  </a:cubicBezTo>
                  <a:cubicBezTo>
                    <a:pt x="296" y="307"/>
                    <a:pt x="304" y="322"/>
                    <a:pt x="307" y="336"/>
                  </a:cubicBezTo>
                  <a:cubicBezTo>
                    <a:pt x="313" y="351"/>
                    <a:pt x="316" y="368"/>
                    <a:pt x="316" y="383"/>
                  </a:cubicBezTo>
                  <a:cubicBezTo>
                    <a:pt x="316" y="400"/>
                    <a:pt x="313" y="417"/>
                    <a:pt x="307" y="435"/>
                  </a:cubicBezTo>
                  <a:cubicBezTo>
                    <a:pt x="304" y="449"/>
                    <a:pt x="296" y="461"/>
                    <a:pt x="284" y="472"/>
                  </a:cubicBezTo>
                  <a:cubicBezTo>
                    <a:pt x="272" y="484"/>
                    <a:pt x="258" y="493"/>
                    <a:pt x="243" y="498"/>
                  </a:cubicBezTo>
                  <a:cubicBezTo>
                    <a:pt x="226" y="504"/>
                    <a:pt x="209" y="507"/>
                    <a:pt x="191" y="507"/>
                  </a:cubicBezTo>
                  <a:cubicBezTo>
                    <a:pt x="165" y="507"/>
                    <a:pt x="142" y="501"/>
                    <a:pt x="119" y="496"/>
                  </a:cubicBezTo>
                  <a:cubicBezTo>
                    <a:pt x="96" y="484"/>
                    <a:pt x="73" y="472"/>
                    <a:pt x="52" y="458"/>
                  </a:cubicBezTo>
                  <a:cubicBezTo>
                    <a:pt x="47" y="452"/>
                    <a:pt x="38" y="452"/>
                    <a:pt x="29" y="452"/>
                  </a:cubicBezTo>
                  <a:cubicBezTo>
                    <a:pt x="12" y="461"/>
                    <a:pt x="0" y="481"/>
                    <a:pt x="0" y="501"/>
                  </a:cubicBezTo>
                  <a:cubicBezTo>
                    <a:pt x="3" y="507"/>
                    <a:pt x="9" y="516"/>
                    <a:pt x="15" y="519"/>
                  </a:cubicBezTo>
                  <a:cubicBezTo>
                    <a:pt x="41" y="536"/>
                    <a:pt x="67" y="551"/>
                    <a:pt x="96" y="562"/>
                  </a:cubicBezTo>
                  <a:cubicBezTo>
                    <a:pt x="128" y="574"/>
                    <a:pt x="157" y="577"/>
                    <a:pt x="188" y="577"/>
                  </a:cubicBezTo>
                  <a:cubicBezTo>
                    <a:pt x="193" y="577"/>
                    <a:pt x="198" y="577"/>
                    <a:pt x="203" y="577"/>
                  </a:cubicBezTo>
                  <a:cubicBezTo>
                    <a:pt x="227" y="577"/>
                    <a:pt x="251" y="572"/>
                    <a:pt x="272" y="562"/>
                  </a:cubicBezTo>
                  <a:cubicBezTo>
                    <a:pt x="296" y="553"/>
                    <a:pt x="319" y="539"/>
                    <a:pt x="336" y="522"/>
                  </a:cubicBezTo>
                  <a:cubicBezTo>
                    <a:pt x="354" y="504"/>
                    <a:pt x="368" y="484"/>
                    <a:pt x="377" y="461"/>
                  </a:cubicBezTo>
                  <a:cubicBezTo>
                    <a:pt x="385" y="435"/>
                    <a:pt x="391" y="409"/>
                    <a:pt x="391" y="383"/>
                  </a:cubicBezTo>
                  <a:cubicBezTo>
                    <a:pt x="391" y="357"/>
                    <a:pt x="385" y="330"/>
                    <a:pt x="377" y="307"/>
                  </a:cubicBezTo>
                  <a:cubicBezTo>
                    <a:pt x="371" y="284"/>
                    <a:pt x="356" y="264"/>
                    <a:pt x="342" y="246"/>
                  </a:cubicBezTo>
                  <a:cubicBezTo>
                    <a:pt x="325" y="229"/>
                    <a:pt x="304" y="215"/>
                    <a:pt x="284" y="206"/>
                  </a:cubicBezTo>
                  <a:cubicBezTo>
                    <a:pt x="259" y="197"/>
                    <a:pt x="232" y="193"/>
                    <a:pt x="206" y="193"/>
                  </a:cubicBezTo>
                  <a:cubicBezTo>
                    <a:pt x="188" y="193"/>
                    <a:pt x="169" y="195"/>
                    <a:pt x="151" y="200"/>
                  </a:cubicBezTo>
                  <a:cubicBezTo>
                    <a:pt x="133" y="203"/>
                    <a:pt x="119" y="212"/>
                    <a:pt x="102" y="220"/>
                  </a:cubicBezTo>
                  <a:lnTo>
                    <a:pt x="110" y="67"/>
                  </a:lnTo>
                  <a:lnTo>
                    <a:pt x="330" y="67"/>
                  </a:lnTo>
                  <a:cubicBezTo>
                    <a:pt x="339" y="67"/>
                    <a:pt x="348" y="64"/>
                    <a:pt x="354" y="58"/>
                  </a:cubicBezTo>
                  <a:cubicBezTo>
                    <a:pt x="359" y="52"/>
                    <a:pt x="362" y="44"/>
                    <a:pt x="362" y="35"/>
                  </a:cubicBezTo>
                  <a:cubicBezTo>
                    <a:pt x="362" y="23"/>
                    <a:pt x="359" y="15"/>
                    <a:pt x="354" y="9"/>
                  </a:cubicBezTo>
                  <a:cubicBezTo>
                    <a:pt x="348" y="3"/>
                    <a:pt x="339" y="0"/>
                    <a:pt x="330"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5" name="Google Shape;245;p60"/>
            <p:cNvSpPr/>
            <p:nvPr/>
          </p:nvSpPr>
          <p:spPr>
            <a:xfrm>
              <a:off x="1830366" y="2332669"/>
              <a:ext cx="24294" cy="36628"/>
            </a:xfrm>
            <a:custGeom>
              <a:avLst/>
              <a:gdLst/>
              <a:ahLst/>
              <a:cxnLst/>
              <a:rect l="l" t="t" r="r" b="b"/>
              <a:pathLst>
                <a:path w="390" h="588" extrusionOk="0">
                  <a:moveTo>
                    <a:pt x="195" y="72"/>
                  </a:moveTo>
                  <a:cubicBezTo>
                    <a:pt x="209" y="72"/>
                    <a:pt x="222" y="74"/>
                    <a:pt x="236" y="79"/>
                  </a:cubicBezTo>
                  <a:cubicBezTo>
                    <a:pt x="247" y="85"/>
                    <a:pt x="259" y="90"/>
                    <a:pt x="270" y="96"/>
                  </a:cubicBezTo>
                  <a:cubicBezTo>
                    <a:pt x="279" y="105"/>
                    <a:pt x="285" y="114"/>
                    <a:pt x="291" y="125"/>
                  </a:cubicBezTo>
                  <a:cubicBezTo>
                    <a:pt x="296" y="137"/>
                    <a:pt x="299" y="148"/>
                    <a:pt x="299" y="163"/>
                  </a:cubicBezTo>
                  <a:cubicBezTo>
                    <a:pt x="299" y="174"/>
                    <a:pt x="296" y="186"/>
                    <a:pt x="291" y="195"/>
                  </a:cubicBezTo>
                  <a:cubicBezTo>
                    <a:pt x="285" y="206"/>
                    <a:pt x="279" y="215"/>
                    <a:pt x="270" y="224"/>
                  </a:cubicBezTo>
                  <a:cubicBezTo>
                    <a:pt x="259" y="232"/>
                    <a:pt x="247" y="238"/>
                    <a:pt x="236" y="241"/>
                  </a:cubicBezTo>
                  <a:cubicBezTo>
                    <a:pt x="222" y="245"/>
                    <a:pt x="209" y="248"/>
                    <a:pt x="195" y="248"/>
                  </a:cubicBezTo>
                  <a:cubicBezTo>
                    <a:pt x="181" y="248"/>
                    <a:pt x="167" y="245"/>
                    <a:pt x="154" y="241"/>
                  </a:cubicBezTo>
                  <a:cubicBezTo>
                    <a:pt x="143" y="238"/>
                    <a:pt x="131" y="232"/>
                    <a:pt x="123" y="224"/>
                  </a:cubicBezTo>
                  <a:cubicBezTo>
                    <a:pt x="114" y="215"/>
                    <a:pt x="105" y="206"/>
                    <a:pt x="102" y="195"/>
                  </a:cubicBezTo>
                  <a:cubicBezTo>
                    <a:pt x="96" y="186"/>
                    <a:pt x="94" y="174"/>
                    <a:pt x="94" y="163"/>
                  </a:cubicBezTo>
                  <a:lnTo>
                    <a:pt x="94" y="160"/>
                  </a:lnTo>
                  <a:cubicBezTo>
                    <a:pt x="94" y="148"/>
                    <a:pt x="96" y="137"/>
                    <a:pt x="102" y="125"/>
                  </a:cubicBezTo>
                  <a:cubicBezTo>
                    <a:pt x="105" y="114"/>
                    <a:pt x="114" y="105"/>
                    <a:pt x="123" y="96"/>
                  </a:cubicBezTo>
                  <a:cubicBezTo>
                    <a:pt x="131" y="90"/>
                    <a:pt x="143" y="85"/>
                    <a:pt x="154" y="79"/>
                  </a:cubicBezTo>
                  <a:cubicBezTo>
                    <a:pt x="167" y="74"/>
                    <a:pt x="181" y="72"/>
                    <a:pt x="195" y="72"/>
                  </a:cubicBezTo>
                  <a:close/>
                  <a:moveTo>
                    <a:pt x="195" y="313"/>
                  </a:moveTo>
                  <a:cubicBezTo>
                    <a:pt x="209" y="313"/>
                    <a:pt x="227" y="316"/>
                    <a:pt x="241" y="322"/>
                  </a:cubicBezTo>
                  <a:cubicBezTo>
                    <a:pt x="256" y="325"/>
                    <a:pt x="267" y="334"/>
                    <a:pt x="279" y="342"/>
                  </a:cubicBezTo>
                  <a:cubicBezTo>
                    <a:pt x="288" y="351"/>
                    <a:pt x="296" y="360"/>
                    <a:pt x="302" y="374"/>
                  </a:cubicBezTo>
                  <a:cubicBezTo>
                    <a:pt x="314" y="400"/>
                    <a:pt x="314" y="429"/>
                    <a:pt x="302" y="455"/>
                  </a:cubicBezTo>
                  <a:cubicBezTo>
                    <a:pt x="296" y="470"/>
                    <a:pt x="288" y="479"/>
                    <a:pt x="279" y="490"/>
                  </a:cubicBezTo>
                  <a:cubicBezTo>
                    <a:pt x="267" y="499"/>
                    <a:pt x="256" y="505"/>
                    <a:pt x="241" y="510"/>
                  </a:cubicBezTo>
                  <a:cubicBezTo>
                    <a:pt x="227" y="516"/>
                    <a:pt x="209" y="516"/>
                    <a:pt x="195" y="516"/>
                  </a:cubicBezTo>
                  <a:cubicBezTo>
                    <a:pt x="178" y="516"/>
                    <a:pt x="163" y="516"/>
                    <a:pt x="146" y="510"/>
                  </a:cubicBezTo>
                  <a:cubicBezTo>
                    <a:pt x="134" y="505"/>
                    <a:pt x="120" y="499"/>
                    <a:pt x="111" y="490"/>
                  </a:cubicBezTo>
                  <a:cubicBezTo>
                    <a:pt x="99" y="479"/>
                    <a:pt x="91" y="470"/>
                    <a:pt x="85" y="455"/>
                  </a:cubicBezTo>
                  <a:cubicBezTo>
                    <a:pt x="79" y="444"/>
                    <a:pt x="76" y="429"/>
                    <a:pt x="76" y="415"/>
                  </a:cubicBezTo>
                  <a:cubicBezTo>
                    <a:pt x="76" y="400"/>
                    <a:pt x="79" y="386"/>
                    <a:pt x="85" y="374"/>
                  </a:cubicBezTo>
                  <a:cubicBezTo>
                    <a:pt x="91" y="360"/>
                    <a:pt x="99" y="351"/>
                    <a:pt x="111" y="342"/>
                  </a:cubicBezTo>
                  <a:cubicBezTo>
                    <a:pt x="120" y="331"/>
                    <a:pt x="134" y="325"/>
                    <a:pt x="146" y="322"/>
                  </a:cubicBezTo>
                  <a:cubicBezTo>
                    <a:pt x="163" y="316"/>
                    <a:pt x="178" y="313"/>
                    <a:pt x="195" y="313"/>
                  </a:cubicBezTo>
                  <a:close/>
                  <a:moveTo>
                    <a:pt x="195" y="1"/>
                  </a:moveTo>
                  <a:cubicBezTo>
                    <a:pt x="172" y="1"/>
                    <a:pt x="149" y="4"/>
                    <a:pt x="125" y="12"/>
                  </a:cubicBezTo>
                  <a:cubicBezTo>
                    <a:pt x="105" y="21"/>
                    <a:pt x="85" y="32"/>
                    <a:pt x="70" y="47"/>
                  </a:cubicBezTo>
                  <a:cubicBezTo>
                    <a:pt x="53" y="61"/>
                    <a:pt x="41" y="76"/>
                    <a:pt x="33" y="96"/>
                  </a:cubicBezTo>
                  <a:cubicBezTo>
                    <a:pt x="24" y="117"/>
                    <a:pt x="18" y="137"/>
                    <a:pt x="21" y="157"/>
                  </a:cubicBezTo>
                  <a:cubicBezTo>
                    <a:pt x="18" y="172"/>
                    <a:pt x="21" y="183"/>
                    <a:pt x="24" y="195"/>
                  </a:cubicBezTo>
                  <a:cubicBezTo>
                    <a:pt x="30" y="206"/>
                    <a:pt x="36" y="218"/>
                    <a:pt x="41" y="227"/>
                  </a:cubicBezTo>
                  <a:cubicBezTo>
                    <a:pt x="50" y="238"/>
                    <a:pt x="56" y="247"/>
                    <a:pt x="68" y="256"/>
                  </a:cubicBezTo>
                  <a:cubicBezTo>
                    <a:pt x="76" y="261"/>
                    <a:pt x="88" y="270"/>
                    <a:pt x="96" y="276"/>
                  </a:cubicBezTo>
                  <a:cubicBezTo>
                    <a:pt x="85" y="282"/>
                    <a:pt x="70" y="290"/>
                    <a:pt x="59" y="299"/>
                  </a:cubicBezTo>
                  <a:cubicBezTo>
                    <a:pt x="47" y="308"/>
                    <a:pt x="36" y="316"/>
                    <a:pt x="27" y="331"/>
                  </a:cubicBezTo>
                  <a:cubicBezTo>
                    <a:pt x="18" y="342"/>
                    <a:pt x="12" y="354"/>
                    <a:pt x="7" y="369"/>
                  </a:cubicBezTo>
                  <a:cubicBezTo>
                    <a:pt x="4" y="383"/>
                    <a:pt x="1" y="397"/>
                    <a:pt x="1" y="412"/>
                  </a:cubicBezTo>
                  <a:cubicBezTo>
                    <a:pt x="1" y="461"/>
                    <a:pt x="21" y="505"/>
                    <a:pt x="56" y="537"/>
                  </a:cubicBezTo>
                  <a:cubicBezTo>
                    <a:pt x="73" y="554"/>
                    <a:pt x="94" y="565"/>
                    <a:pt x="117" y="574"/>
                  </a:cubicBezTo>
                  <a:cubicBezTo>
                    <a:pt x="143" y="583"/>
                    <a:pt x="169" y="587"/>
                    <a:pt x="195" y="587"/>
                  </a:cubicBezTo>
                  <a:cubicBezTo>
                    <a:pt x="221" y="587"/>
                    <a:pt x="247" y="583"/>
                    <a:pt x="273" y="574"/>
                  </a:cubicBezTo>
                  <a:cubicBezTo>
                    <a:pt x="296" y="565"/>
                    <a:pt x="317" y="554"/>
                    <a:pt x="334" y="537"/>
                  </a:cubicBezTo>
                  <a:cubicBezTo>
                    <a:pt x="369" y="505"/>
                    <a:pt x="389" y="461"/>
                    <a:pt x="389" y="412"/>
                  </a:cubicBezTo>
                  <a:cubicBezTo>
                    <a:pt x="389" y="397"/>
                    <a:pt x="386" y="383"/>
                    <a:pt x="383" y="369"/>
                  </a:cubicBezTo>
                  <a:cubicBezTo>
                    <a:pt x="377" y="354"/>
                    <a:pt x="372" y="342"/>
                    <a:pt x="363" y="331"/>
                  </a:cubicBezTo>
                  <a:cubicBezTo>
                    <a:pt x="354" y="319"/>
                    <a:pt x="343" y="308"/>
                    <a:pt x="331" y="299"/>
                  </a:cubicBezTo>
                  <a:cubicBezTo>
                    <a:pt x="320" y="290"/>
                    <a:pt x="305" y="282"/>
                    <a:pt x="291" y="276"/>
                  </a:cubicBezTo>
                  <a:cubicBezTo>
                    <a:pt x="302" y="270"/>
                    <a:pt x="314" y="261"/>
                    <a:pt x="322" y="256"/>
                  </a:cubicBezTo>
                  <a:cubicBezTo>
                    <a:pt x="331" y="247"/>
                    <a:pt x="340" y="238"/>
                    <a:pt x="348" y="227"/>
                  </a:cubicBezTo>
                  <a:cubicBezTo>
                    <a:pt x="354" y="218"/>
                    <a:pt x="360" y="206"/>
                    <a:pt x="366" y="195"/>
                  </a:cubicBezTo>
                  <a:cubicBezTo>
                    <a:pt x="369" y="183"/>
                    <a:pt x="372" y="172"/>
                    <a:pt x="372" y="157"/>
                  </a:cubicBezTo>
                  <a:cubicBezTo>
                    <a:pt x="372" y="137"/>
                    <a:pt x="366" y="117"/>
                    <a:pt x="357" y="96"/>
                  </a:cubicBezTo>
                  <a:cubicBezTo>
                    <a:pt x="348" y="76"/>
                    <a:pt x="337" y="61"/>
                    <a:pt x="322" y="47"/>
                  </a:cubicBezTo>
                  <a:cubicBezTo>
                    <a:pt x="305" y="32"/>
                    <a:pt x="285" y="21"/>
                    <a:pt x="264" y="12"/>
                  </a:cubicBezTo>
                  <a:cubicBezTo>
                    <a:pt x="244" y="4"/>
                    <a:pt x="218" y="1"/>
                    <a:pt x="195"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6" name="Google Shape;246;p60"/>
            <p:cNvSpPr/>
            <p:nvPr/>
          </p:nvSpPr>
          <p:spPr>
            <a:xfrm>
              <a:off x="1865748" y="2349301"/>
              <a:ext cx="26412" cy="4049"/>
            </a:xfrm>
            <a:custGeom>
              <a:avLst/>
              <a:gdLst/>
              <a:ahLst/>
              <a:cxnLst/>
              <a:rect l="l" t="t" r="r" b="b"/>
              <a:pathLst>
                <a:path w="424" h="65" extrusionOk="0">
                  <a:moveTo>
                    <a:pt x="33" y="0"/>
                  </a:moveTo>
                  <a:cubicBezTo>
                    <a:pt x="24" y="0"/>
                    <a:pt x="15" y="3"/>
                    <a:pt x="6" y="9"/>
                  </a:cubicBezTo>
                  <a:cubicBezTo>
                    <a:pt x="4" y="15"/>
                    <a:pt x="1" y="23"/>
                    <a:pt x="1" y="32"/>
                  </a:cubicBezTo>
                  <a:cubicBezTo>
                    <a:pt x="1" y="41"/>
                    <a:pt x="4" y="49"/>
                    <a:pt x="6" y="58"/>
                  </a:cubicBezTo>
                  <a:cubicBezTo>
                    <a:pt x="13" y="62"/>
                    <a:pt x="19" y="65"/>
                    <a:pt x="26" y="65"/>
                  </a:cubicBezTo>
                  <a:cubicBezTo>
                    <a:pt x="28" y="65"/>
                    <a:pt x="30" y="65"/>
                    <a:pt x="33" y="64"/>
                  </a:cubicBezTo>
                  <a:lnTo>
                    <a:pt x="395" y="64"/>
                  </a:lnTo>
                  <a:cubicBezTo>
                    <a:pt x="396" y="65"/>
                    <a:pt x="398" y="65"/>
                    <a:pt x="400" y="65"/>
                  </a:cubicBezTo>
                  <a:cubicBezTo>
                    <a:pt x="405" y="65"/>
                    <a:pt x="411" y="62"/>
                    <a:pt x="418" y="58"/>
                  </a:cubicBezTo>
                  <a:cubicBezTo>
                    <a:pt x="421" y="49"/>
                    <a:pt x="424" y="41"/>
                    <a:pt x="424" y="32"/>
                  </a:cubicBezTo>
                  <a:cubicBezTo>
                    <a:pt x="424" y="23"/>
                    <a:pt x="421" y="15"/>
                    <a:pt x="418" y="9"/>
                  </a:cubicBezTo>
                  <a:cubicBezTo>
                    <a:pt x="409" y="3"/>
                    <a:pt x="400" y="0"/>
                    <a:pt x="395"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7" name="Google Shape;247;p60"/>
            <p:cNvSpPr/>
            <p:nvPr/>
          </p:nvSpPr>
          <p:spPr>
            <a:xfrm>
              <a:off x="1902750" y="2333417"/>
              <a:ext cx="24419" cy="36005"/>
            </a:xfrm>
            <a:custGeom>
              <a:avLst/>
              <a:gdLst/>
              <a:ahLst/>
              <a:cxnLst/>
              <a:rect l="l" t="t" r="r" b="b"/>
              <a:pathLst>
                <a:path w="392" h="578" extrusionOk="0">
                  <a:moveTo>
                    <a:pt x="79" y="0"/>
                  </a:moveTo>
                  <a:cubicBezTo>
                    <a:pt x="70" y="0"/>
                    <a:pt x="58" y="3"/>
                    <a:pt x="53" y="9"/>
                  </a:cubicBezTo>
                  <a:cubicBezTo>
                    <a:pt x="47" y="15"/>
                    <a:pt x="44" y="23"/>
                    <a:pt x="44" y="32"/>
                  </a:cubicBezTo>
                  <a:lnTo>
                    <a:pt x="32" y="270"/>
                  </a:lnTo>
                  <a:cubicBezTo>
                    <a:pt x="32" y="278"/>
                    <a:pt x="35" y="287"/>
                    <a:pt x="41" y="296"/>
                  </a:cubicBezTo>
                  <a:cubicBezTo>
                    <a:pt x="50" y="300"/>
                    <a:pt x="58" y="302"/>
                    <a:pt x="67" y="302"/>
                  </a:cubicBezTo>
                  <a:cubicBezTo>
                    <a:pt x="76" y="302"/>
                    <a:pt x="84" y="300"/>
                    <a:pt x="93" y="296"/>
                  </a:cubicBezTo>
                  <a:cubicBezTo>
                    <a:pt x="108" y="287"/>
                    <a:pt x="125" y="278"/>
                    <a:pt x="142" y="273"/>
                  </a:cubicBezTo>
                  <a:cubicBezTo>
                    <a:pt x="163" y="267"/>
                    <a:pt x="183" y="264"/>
                    <a:pt x="200" y="264"/>
                  </a:cubicBezTo>
                  <a:cubicBezTo>
                    <a:pt x="218" y="264"/>
                    <a:pt x="235" y="267"/>
                    <a:pt x="250" y="273"/>
                  </a:cubicBezTo>
                  <a:cubicBezTo>
                    <a:pt x="264" y="278"/>
                    <a:pt x="276" y="287"/>
                    <a:pt x="287" y="296"/>
                  </a:cubicBezTo>
                  <a:cubicBezTo>
                    <a:pt x="296" y="307"/>
                    <a:pt x="305" y="322"/>
                    <a:pt x="310" y="336"/>
                  </a:cubicBezTo>
                  <a:cubicBezTo>
                    <a:pt x="316" y="351"/>
                    <a:pt x="319" y="368"/>
                    <a:pt x="316" y="383"/>
                  </a:cubicBezTo>
                  <a:cubicBezTo>
                    <a:pt x="319" y="400"/>
                    <a:pt x="316" y="417"/>
                    <a:pt x="310" y="435"/>
                  </a:cubicBezTo>
                  <a:cubicBezTo>
                    <a:pt x="305" y="449"/>
                    <a:pt x="296" y="461"/>
                    <a:pt x="284" y="472"/>
                  </a:cubicBezTo>
                  <a:cubicBezTo>
                    <a:pt x="273" y="484"/>
                    <a:pt x="261" y="493"/>
                    <a:pt x="244" y="498"/>
                  </a:cubicBezTo>
                  <a:cubicBezTo>
                    <a:pt x="226" y="504"/>
                    <a:pt x="209" y="507"/>
                    <a:pt x="192" y="507"/>
                  </a:cubicBezTo>
                  <a:cubicBezTo>
                    <a:pt x="166" y="507"/>
                    <a:pt x="142" y="501"/>
                    <a:pt x="119" y="496"/>
                  </a:cubicBezTo>
                  <a:cubicBezTo>
                    <a:pt x="96" y="484"/>
                    <a:pt x="73" y="472"/>
                    <a:pt x="53" y="458"/>
                  </a:cubicBezTo>
                  <a:cubicBezTo>
                    <a:pt x="47" y="452"/>
                    <a:pt x="38" y="452"/>
                    <a:pt x="29" y="452"/>
                  </a:cubicBezTo>
                  <a:cubicBezTo>
                    <a:pt x="21" y="455"/>
                    <a:pt x="15" y="464"/>
                    <a:pt x="9" y="472"/>
                  </a:cubicBezTo>
                  <a:cubicBezTo>
                    <a:pt x="3" y="481"/>
                    <a:pt x="0" y="490"/>
                    <a:pt x="3" y="501"/>
                  </a:cubicBezTo>
                  <a:cubicBezTo>
                    <a:pt x="3" y="507"/>
                    <a:pt x="9" y="516"/>
                    <a:pt x="18" y="519"/>
                  </a:cubicBezTo>
                  <a:cubicBezTo>
                    <a:pt x="41" y="536"/>
                    <a:pt x="70" y="551"/>
                    <a:pt x="96" y="562"/>
                  </a:cubicBezTo>
                  <a:cubicBezTo>
                    <a:pt x="128" y="574"/>
                    <a:pt x="160" y="577"/>
                    <a:pt x="189" y="577"/>
                  </a:cubicBezTo>
                  <a:cubicBezTo>
                    <a:pt x="194" y="577"/>
                    <a:pt x="199" y="577"/>
                    <a:pt x="204" y="577"/>
                  </a:cubicBezTo>
                  <a:cubicBezTo>
                    <a:pt x="228" y="577"/>
                    <a:pt x="251" y="572"/>
                    <a:pt x="273" y="562"/>
                  </a:cubicBezTo>
                  <a:cubicBezTo>
                    <a:pt x="299" y="553"/>
                    <a:pt x="319" y="539"/>
                    <a:pt x="336" y="522"/>
                  </a:cubicBezTo>
                  <a:cubicBezTo>
                    <a:pt x="354" y="504"/>
                    <a:pt x="368" y="484"/>
                    <a:pt x="377" y="461"/>
                  </a:cubicBezTo>
                  <a:cubicBezTo>
                    <a:pt x="389" y="435"/>
                    <a:pt x="392" y="409"/>
                    <a:pt x="392" y="383"/>
                  </a:cubicBezTo>
                  <a:cubicBezTo>
                    <a:pt x="392" y="357"/>
                    <a:pt x="389" y="330"/>
                    <a:pt x="380" y="307"/>
                  </a:cubicBezTo>
                  <a:cubicBezTo>
                    <a:pt x="371" y="284"/>
                    <a:pt x="360" y="264"/>
                    <a:pt x="342" y="246"/>
                  </a:cubicBezTo>
                  <a:cubicBezTo>
                    <a:pt x="328" y="229"/>
                    <a:pt x="308" y="215"/>
                    <a:pt x="284" y="206"/>
                  </a:cubicBezTo>
                  <a:cubicBezTo>
                    <a:pt x="259" y="197"/>
                    <a:pt x="233" y="193"/>
                    <a:pt x="207" y="193"/>
                  </a:cubicBezTo>
                  <a:cubicBezTo>
                    <a:pt x="188" y="193"/>
                    <a:pt x="169" y="195"/>
                    <a:pt x="151" y="200"/>
                  </a:cubicBezTo>
                  <a:cubicBezTo>
                    <a:pt x="137" y="203"/>
                    <a:pt x="119" y="212"/>
                    <a:pt x="105" y="220"/>
                  </a:cubicBezTo>
                  <a:lnTo>
                    <a:pt x="111" y="67"/>
                  </a:lnTo>
                  <a:lnTo>
                    <a:pt x="334" y="67"/>
                  </a:lnTo>
                  <a:cubicBezTo>
                    <a:pt x="342" y="67"/>
                    <a:pt x="348" y="64"/>
                    <a:pt x="357" y="58"/>
                  </a:cubicBezTo>
                  <a:cubicBezTo>
                    <a:pt x="360" y="52"/>
                    <a:pt x="363" y="44"/>
                    <a:pt x="363" y="35"/>
                  </a:cubicBezTo>
                  <a:cubicBezTo>
                    <a:pt x="363" y="23"/>
                    <a:pt x="360" y="15"/>
                    <a:pt x="357" y="9"/>
                  </a:cubicBezTo>
                  <a:cubicBezTo>
                    <a:pt x="348" y="3"/>
                    <a:pt x="342" y="0"/>
                    <a:pt x="334"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8" name="Google Shape;248;p60"/>
            <p:cNvSpPr/>
            <p:nvPr/>
          </p:nvSpPr>
          <p:spPr>
            <a:xfrm>
              <a:off x="1940624" y="2332607"/>
              <a:ext cx="24107" cy="36130"/>
            </a:xfrm>
            <a:custGeom>
              <a:avLst/>
              <a:gdLst/>
              <a:ahLst/>
              <a:cxnLst/>
              <a:rect l="l" t="t" r="r" b="b"/>
              <a:pathLst>
                <a:path w="387" h="580" extrusionOk="0">
                  <a:moveTo>
                    <a:pt x="205" y="0"/>
                  </a:moveTo>
                  <a:cubicBezTo>
                    <a:pt x="202" y="0"/>
                    <a:pt x="200" y="1"/>
                    <a:pt x="198" y="2"/>
                  </a:cubicBezTo>
                  <a:lnTo>
                    <a:pt x="24" y="65"/>
                  </a:lnTo>
                  <a:cubicBezTo>
                    <a:pt x="15" y="68"/>
                    <a:pt x="9" y="71"/>
                    <a:pt x="7" y="80"/>
                  </a:cubicBezTo>
                  <a:cubicBezTo>
                    <a:pt x="4" y="89"/>
                    <a:pt x="4" y="97"/>
                    <a:pt x="7" y="106"/>
                  </a:cubicBezTo>
                  <a:cubicBezTo>
                    <a:pt x="9" y="115"/>
                    <a:pt x="15" y="123"/>
                    <a:pt x="21" y="129"/>
                  </a:cubicBezTo>
                  <a:cubicBezTo>
                    <a:pt x="25" y="131"/>
                    <a:pt x="29" y="131"/>
                    <a:pt x="32" y="131"/>
                  </a:cubicBezTo>
                  <a:cubicBezTo>
                    <a:pt x="36" y="131"/>
                    <a:pt x="38" y="131"/>
                    <a:pt x="41" y="129"/>
                  </a:cubicBezTo>
                  <a:lnTo>
                    <a:pt x="160" y="86"/>
                  </a:lnTo>
                  <a:lnTo>
                    <a:pt x="160" y="514"/>
                  </a:lnTo>
                  <a:lnTo>
                    <a:pt x="33" y="514"/>
                  </a:lnTo>
                  <a:cubicBezTo>
                    <a:pt x="24" y="514"/>
                    <a:pt x="15" y="517"/>
                    <a:pt x="9" y="523"/>
                  </a:cubicBezTo>
                  <a:cubicBezTo>
                    <a:pt x="1" y="538"/>
                    <a:pt x="1" y="558"/>
                    <a:pt x="9" y="572"/>
                  </a:cubicBezTo>
                  <a:cubicBezTo>
                    <a:pt x="16" y="577"/>
                    <a:pt x="21" y="579"/>
                    <a:pt x="26" y="579"/>
                  </a:cubicBezTo>
                  <a:cubicBezTo>
                    <a:pt x="28" y="579"/>
                    <a:pt x="30" y="579"/>
                    <a:pt x="33" y="578"/>
                  </a:cubicBezTo>
                  <a:lnTo>
                    <a:pt x="354" y="578"/>
                  </a:lnTo>
                  <a:cubicBezTo>
                    <a:pt x="357" y="579"/>
                    <a:pt x="359" y="579"/>
                    <a:pt x="361" y="579"/>
                  </a:cubicBezTo>
                  <a:cubicBezTo>
                    <a:pt x="367" y="579"/>
                    <a:pt x="373" y="577"/>
                    <a:pt x="377" y="572"/>
                  </a:cubicBezTo>
                  <a:cubicBezTo>
                    <a:pt x="386" y="558"/>
                    <a:pt x="386" y="538"/>
                    <a:pt x="377" y="523"/>
                  </a:cubicBezTo>
                  <a:cubicBezTo>
                    <a:pt x="372" y="517"/>
                    <a:pt x="363" y="514"/>
                    <a:pt x="354" y="514"/>
                  </a:cubicBezTo>
                  <a:lnTo>
                    <a:pt x="233" y="514"/>
                  </a:lnTo>
                  <a:lnTo>
                    <a:pt x="233" y="33"/>
                  </a:lnTo>
                  <a:cubicBezTo>
                    <a:pt x="235" y="22"/>
                    <a:pt x="230" y="13"/>
                    <a:pt x="224" y="7"/>
                  </a:cubicBezTo>
                  <a:cubicBezTo>
                    <a:pt x="217" y="3"/>
                    <a:pt x="211" y="0"/>
                    <a:pt x="205"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9" name="Google Shape;249;p60"/>
            <p:cNvSpPr/>
            <p:nvPr/>
          </p:nvSpPr>
          <p:spPr>
            <a:xfrm>
              <a:off x="1977253" y="2332607"/>
              <a:ext cx="24107" cy="36130"/>
            </a:xfrm>
            <a:custGeom>
              <a:avLst/>
              <a:gdLst/>
              <a:ahLst/>
              <a:cxnLst/>
              <a:rect l="l" t="t" r="r" b="b"/>
              <a:pathLst>
                <a:path w="387" h="580" extrusionOk="0">
                  <a:moveTo>
                    <a:pt x="205" y="0"/>
                  </a:moveTo>
                  <a:cubicBezTo>
                    <a:pt x="202" y="0"/>
                    <a:pt x="200" y="1"/>
                    <a:pt x="198" y="2"/>
                  </a:cubicBezTo>
                  <a:lnTo>
                    <a:pt x="24" y="65"/>
                  </a:lnTo>
                  <a:cubicBezTo>
                    <a:pt x="15" y="68"/>
                    <a:pt x="9" y="71"/>
                    <a:pt x="7" y="80"/>
                  </a:cubicBezTo>
                  <a:cubicBezTo>
                    <a:pt x="4" y="89"/>
                    <a:pt x="4" y="97"/>
                    <a:pt x="7" y="106"/>
                  </a:cubicBezTo>
                  <a:cubicBezTo>
                    <a:pt x="9" y="115"/>
                    <a:pt x="15" y="123"/>
                    <a:pt x="21" y="129"/>
                  </a:cubicBezTo>
                  <a:cubicBezTo>
                    <a:pt x="24" y="131"/>
                    <a:pt x="28" y="131"/>
                    <a:pt x="31" y="131"/>
                  </a:cubicBezTo>
                  <a:cubicBezTo>
                    <a:pt x="35" y="131"/>
                    <a:pt x="38" y="131"/>
                    <a:pt x="41" y="129"/>
                  </a:cubicBezTo>
                  <a:lnTo>
                    <a:pt x="160" y="86"/>
                  </a:lnTo>
                  <a:lnTo>
                    <a:pt x="160" y="514"/>
                  </a:lnTo>
                  <a:lnTo>
                    <a:pt x="33" y="514"/>
                  </a:lnTo>
                  <a:cubicBezTo>
                    <a:pt x="24" y="514"/>
                    <a:pt x="15" y="517"/>
                    <a:pt x="9" y="523"/>
                  </a:cubicBezTo>
                  <a:cubicBezTo>
                    <a:pt x="1" y="538"/>
                    <a:pt x="1" y="558"/>
                    <a:pt x="9" y="572"/>
                  </a:cubicBezTo>
                  <a:cubicBezTo>
                    <a:pt x="14" y="577"/>
                    <a:pt x="20" y="579"/>
                    <a:pt x="26" y="579"/>
                  </a:cubicBezTo>
                  <a:cubicBezTo>
                    <a:pt x="28" y="579"/>
                    <a:pt x="30" y="579"/>
                    <a:pt x="33" y="578"/>
                  </a:cubicBezTo>
                  <a:lnTo>
                    <a:pt x="354" y="578"/>
                  </a:lnTo>
                  <a:cubicBezTo>
                    <a:pt x="357" y="579"/>
                    <a:pt x="359" y="579"/>
                    <a:pt x="361" y="579"/>
                  </a:cubicBezTo>
                  <a:cubicBezTo>
                    <a:pt x="367" y="579"/>
                    <a:pt x="373" y="577"/>
                    <a:pt x="377" y="572"/>
                  </a:cubicBezTo>
                  <a:cubicBezTo>
                    <a:pt x="386" y="558"/>
                    <a:pt x="386" y="538"/>
                    <a:pt x="377" y="523"/>
                  </a:cubicBezTo>
                  <a:cubicBezTo>
                    <a:pt x="372" y="517"/>
                    <a:pt x="363" y="514"/>
                    <a:pt x="354" y="514"/>
                  </a:cubicBezTo>
                  <a:lnTo>
                    <a:pt x="233" y="514"/>
                  </a:lnTo>
                  <a:lnTo>
                    <a:pt x="233" y="33"/>
                  </a:lnTo>
                  <a:cubicBezTo>
                    <a:pt x="235" y="22"/>
                    <a:pt x="230" y="13"/>
                    <a:pt x="224" y="7"/>
                  </a:cubicBezTo>
                  <a:cubicBezTo>
                    <a:pt x="217" y="3"/>
                    <a:pt x="211" y="0"/>
                    <a:pt x="205"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0" name="Google Shape;250;p60"/>
            <p:cNvSpPr/>
            <p:nvPr/>
          </p:nvSpPr>
          <p:spPr>
            <a:xfrm>
              <a:off x="2011763" y="2349301"/>
              <a:ext cx="26537" cy="4049"/>
            </a:xfrm>
            <a:custGeom>
              <a:avLst/>
              <a:gdLst/>
              <a:ahLst/>
              <a:cxnLst/>
              <a:rect l="l" t="t" r="r" b="b"/>
              <a:pathLst>
                <a:path w="426" h="65" extrusionOk="0">
                  <a:moveTo>
                    <a:pt x="32" y="0"/>
                  </a:moveTo>
                  <a:cubicBezTo>
                    <a:pt x="23" y="0"/>
                    <a:pt x="15" y="3"/>
                    <a:pt x="9" y="9"/>
                  </a:cubicBezTo>
                  <a:cubicBezTo>
                    <a:pt x="3" y="15"/>
                    <a:pt x="0" y="23"/>
                    <a:pt x="3" y="32"/>
                  </a:cubicBezTo>
                  <a:cubicBezTo>
                    <a:pt x="0" y="41"/>
                    <a:pt x="3" y="49"/>
                    <a:pt x="9" y="58"/>
                  </a:cubicBezTo>
                  <a:cubicBezTo>
                    <a:pt x="13" y="62"/>
                    <a:pt x="19" y="65"/>
                    <a:pt x="25" y="65"/>
                  </a:cubicBezTo>
                  <a:cubicBezTo>
                    <a:pt x="27" y="65"/>
                    <a:pt x="30" y="65"/>
                    <a:pt x="32" y="64"/>
                  </a:cubicBezTo>
                  <a:lnTo>
                    <a:pt x="394" y="64"/>
                  </a:lnTo>
                  <a:cubicBezTo>
                    <a:pt x="396" y="65"/>
                    <a:pt x="399" y="65"/>
                    <a:pt x="401" y="65"/>
                  </a:cubicBezTo>
                  <a:cubicBezTo>
                    <a:pt x="407" y="65"/>
                    <a:pt x="413" y="62"/>
                    <a:pt x="417" y="58"/>
                  </a:cubicBezTo>
                  <a:cubicBezTo>
                    <a:pt x="423" y="49"/>
                    <a:pt x="426" y="41"/>
                    <a:pt x="423" y="32"/>
                  </a:cubicBezTo>
                  <a:cubicBezTo>
                    <a:pt x="426" y="23"/>
                    <a:pt x="423" y="15"/>
                    <a:pt x="417" y="9"/>
                  </a:cubicBezTo>
                  <a:cubicBezTo>
                    <a:pt x="411" y="3"/>
                    <a:pt x="403" y="0"/>
                    <a:pt x="394"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1" name="Google Shape;251;p60"/>
            <p:cNvSpPr/>
            <p:nvPr/>
          </p:nvSpPr>
          <p:spPr>
            <a:xfrm>
              <a:off x="2050011" y="2333354"/>
              <a:ext cx="24045" cy="36005"/>
            </a:xfrm>
            <a:custGeom>
              <a:avLst/>
              <a:gdLst/>
              <a:ahLst/>
              <a:cxnLst/>
              <a:rect l="l" t="t" r="r" b="b"/>
              <a:pathLst>
                <a:path w="386" h="578" extrusionOk="0">
                  <a:moveTo>
                    <a:pt x="25" y="0"/>
                  </a:moveTo>
                  <a:cubicBezTo>
                    <a:pt x="19" y="0"/>
                    <a:pt x="13" y="3"/>
                    <a:pt x="9" y="7"/>
                  </a:cubicBezTo>
                  <a:cubicBezTo>
                    <a:pt x="3" y="16"/>
                    <a:pt x="0" y="24"/>
                    <a:pt x="0" y="33"/>
                  </a:cubicBezTo>
                  <a:lnTo>
                    <a:pt x="0" y="134"/>
                  </a:lnTo>
                  <a:cubicBezTo>
                    <a:pt x="0" y="143"/>
                    <a:pt x="3" y="152"/>
                    <a:pt x="9" y="158"/>
                  </a:cubicBezTo>
                  <a:cubicBezTo>
                    <a:pt x="18" y="163"/>
                    <a:pt x="26" y="166"/>
                    <a:pt x="38" y="166"/>
                  </a:cubicBezTo>
                  <a:cubicBezTo>
                    <a:pt x="47" y="166"/>
                    <a:pt x="58" y="163"/>
                    <a:pt x="64" y="158"/>
                  </a:cubicBezTo>
                  <a:cubicBezTo>
                    <a:pt x="70" y="152"/>
                    <a:pt x="73" y="143"/>
                    <a:pt x="73" y="134"/>
                  </a:cubicBezTo>
                  <a:lnTo>
                    <a:pt x="73" y="65"/>
                  </a:lnTo>
                  <a:lnTo>
                    <a:pt x="299" y="65"/>
                  </a:lnTo>
                  <a:lnTo>
                    <a:pt x="104" y="540"/>
                  </a:lnTo>
                  <a:cubicBezTo>
                    <a:pt x="102" y="546"/>
                    <a:pt x="102" y="557"/>
                    <a:pt x="104" y="563"/>
                  </a:cubicBezTo>
                  <a:cubicBezTo>
                    <a:pt x="110" y="572"/>
                    <a:pt x="119" y="575"/>
                    <a:pt x="128" y="578"/>
                  </a:cubicBezTo>
                  <a:cubicBezTo>
                    <a:pt x="139" y="578"/>
                    <a:pt x="148" y="578"/>
                    <a:pt x="159" y="575"/>
                  </a:cubicBezTo>
                  <a:cubicBezTo>
                    <a:pt x="165" y="569"/>
                    <a:pt x="174" y="563"/>
                    <a:pt x="177" y="554"/>
                  </a:cubicBezTo>
                  <a:lnTo>
                    <a:pt x="383" y="53"/>
                  </a:lnTo>
                  <a:cubicBezTo>
                    <a:pt x="383" y="50"/>
                    <a:pt x="383" y="48"/>
                    <a:pt x="383" y="45"/>
                  </a:cubicBezTo>
                  <a:cubicBezTo>
                    <a:pt x="383" y="39"/>
                    <a:pt x="383" y="36"/>
                    <a:pt x="383" y="33"/>
                  </a:cubicBezTo>
                  <a:cubicBezTo>
                    <a:pt x="385" y="24"/>
                    <a:pt x="383" y="16"/>
                    <a:pt x="377" y="7"/>
                  </a:cubicBezTo>
                  <a:cubicBezTo>
                    <a:pt x="372" y="3"/>
                    <a:pt x="367" y="0"/>
                    <a:pt x="360" y="0"/>
                  </a:cubicBezTo>
                  <a:cubicBezTo>
                    <a:pt x="358" y="0"/>
                    <a:pt x="356" y="0"/>
                    <a:pt x="354" y="1"/>
                  </a:cubicBezTo>
                  <a:lnTo>
                    <a:pt x="32" y="1"/>
                  </a:lnTo>
                  <a:cubicBezTo>
                    <a:pt x="30" y="0"/>
                    <a:pt x="27" y="0"/>
                    <a:pt x="25"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2" name="Google Shape;252;p60"/>
            <p:cNvSpPr/>
            <p:nvPr/>
          </p:nvSpPr>
          <p:spPr>
            <a:xfrm>
              <a:off x="2083899" y="2332482"/>
              <a:ext cx="27533" cy="36192"/>
            </a:xfrm>
            <a:custGeom>
              <a:avLst/>
              <a:gdLst/>
              <a:ahLst/>
              <a:cxnLst/>
              <a:rect l="l" t="t" r="r" b="b"/>
              <a:pathLst>
                <a:path w="442" h="581" extrusionOk="0">
                  <a:moveTo>
                    <a:pt x="264" y="108"/>
                  </a:moveTo>
                  <a:lnTo>
                    <a:pt x="261" y="345"/>
                  </a:lnTo>
                  <a:lnTo>
                    <a:pt x="99" y="345"/>
                  </a:lnTo>
                  <a:lnTo>
                    <a:pt x="264" y="108"/>
                  </a:lnTo>
                  <a:close/>
                  <a:moveTo>
                    <a:pt x="290" y="1"/>
                  </a:moveTo>
                  <a:cubicBezTo>
                    <a:pt x="282" y="1"/>
                    <a:pt x="270" y="4"/>
                    <a:pt x="261" y="9"/>
                  </a:cubicBezTo>
                  <a:cubicBezTo>
                    <a:pt x="253" y="15"/>
                    <a:pt x="244" y="21"/>
                    <a:pt x="238" y="33"/>
                  </a:cubicBezTo>
                  <a:lnTo>
                    <a:pt x="7" y="351"/>
                  </a:lnTo>
                  <a:cubicBezTo>
                    <a:pt x="4" y="360"/>
                    <a:pt x="1" y="366"/>
                    <a:pt x="4" y="374"/>
                  </a:cubicBezTo>
                  <a:cubicBezTo>
                    <a:pt x="1" y="383"/>
                    <a:pt x="4" y="392"/>
                    <a:pt x="9" y="400"/>
                  </a:cubicBezTo>
                  <a:cubicBezTo>
                    <a:pt x="14" y="405"/>
                    <a:pt x="19" y="407"/>
                    <a:pt x="26" y="407"/>
                  </a:cubicBezTo>
                  <a:cubicBezTo>
                    <a:pt x="28" y="407"/>
                    <a:pt x="30" y="407"/>
                    <a:pt x="33" y="406"/>
                  </a:cubicBezTo>
                  <a:lnTo>
                    <a:pt x="261" y="406"/>
                  </a:lnTo>
                  <a:lnTo>
                    <a:pt x="261" y="516"/>
                  </a:lnTo>
                  <a:lnTo>
                    <a:pt x="192" y="516"/>
                  </a:lnTo>
                  <a:cubicBezTo>
                    <a:pt x="190" y="516"/>
                    <a:pt x="187" y="515"/>
                    <a:pt x="185" y="515"/>
                  </a:cubicBezTo>
                  <a:cubicBezTo>
                    <a:pt x="179" y="515"/>
                    <a:pt x="172" y="518"/>
                    <a:pt x="166" y="522"/>
                  </a:cubicBezTo>
                  <a:cubicBezTo>
                    <a:pt x="157" y="540"/>
                    <a:pt x="157" y="557"/>
                    <a:pt x="166" y="574"/>
                  </a:cubicBezTo>
                  <a:cubicBezTo>
                    <a:pt x="175" y="580"/>
                    <a:pt x="183" y="580"/>
                    <a:pt x="192" y="580"/>
                  </a:cubicBezTo>
                  <a:lnTo>
                    <a:pt x="395" y="580"/>
                  </a:lnTo>
                  <a:cubicBezTo>
                    <a:pt x="403" y="580"/>
                    <a:pt x="412" y="580"/>
                    <a:pt x="418" y="574"/>
                  </a:cubicBezTo>
                  <a:cubicBezTo>
                    <a:pt x="429" y="557"/>
                    <a:pt x="429" y="540"/>
                    <a:pt x="418" y="522"/>
                  </a:cubicBezTo>
                  <a:cubicBezTo>
                    <a:pt x="414" y="518"/>
                    <a:pt x="408" y="515"/>
                    <a:pt x="402" y="515"/>
                  </a:cubicBezTo>
                  <a:cubicBezTo>
                    <a:pt x="399" y="515"/>
                    <a:pt x="397" y="516"/>
                    <a:pt x="395" y="516"/>
                  </a:cubicBezTo>
                  <a:lnTo>
                    <a:pt x="334" y="516"/>
                  </a:lnTo>
                  <a:lnTo>
                    <a:pt x="334" y="406"/>
                  </a:lnTo>
                  <a:lnTo>
                    <a:pt x="409" y="406"/>
                  </a:lnTo>
                  <a:cubicBezTo>
                    <a:pt x="412" y="407"/>
                    <a:pt x="414" y="407"/>
                    <a:pt x="416" y="407"/>
                  </a:cubicBezTo>
                  <a:cubicBezTo>
                    <a:pt x="422" y="407"/>
                    <a:pt x="428" y="405"/>
                    <a:pt x="432" y="400"/>
                  </a:cubicBezTo>
                  <a:cubicBezTo>
                    <a:pt x="438" y="392"/>
                    <a:pt x="441" y="383"/>
                    <a:pt x="441" y="374"/>
                  </a:cubicBezTo>
                  <a:cubicBezTo>
                    <a:pt x="441" y="366"/>
                    <a:pt x="438" y="357"/>
                    <a:pt x="432" y="348"/>
                  </a:cubicBezTo>
                  <a:cubicBezTo>
                    <a:pt x="427" y="343"/>
                    <a:pt x="418" y="343"/>
                    <a:pt x="409" y="343"/>
                  </a:cubicBezTo>
                  <a:lnTo>
                    <a:pt x="334" y="343"/>
                  </a:lnTo>
                  <a:lnTo>
                    <a:pt x="334" y="38"/>
                  </a:lnTo>
                  <a:cubicBezTo>
                    <a:pt x="334" y="30"/>
                    <a:pt x="331" y="18"/>
                    <a:pt x="322" y="12"/>
                  </a:cubicBezTo>
                  <a:cubicBezTo>
                    <a:pt x="314" y="4"/>
                    <a:pt x="302" y="1"/>
                    <a:pt x="290"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3" name="Google Shape;253;p60"/>
            <p:cNvSpPr/>
            <p:nvPr/>
          </p:nvSpPr>
          <p:spPr>
            <a:xfrm>
              <a:off x="1761282" y="2257170"/>
              <a:ext cx="11400" cy="13144"/>
            </a:xfrm>
            <a:custGeom>
              <a:avLst/>
              <a:gdLst/>
              <a:ahLst/>
              <a:cxnLst/>
              <a:rect l="l" t="t" r="r" b="b"/>
              <a:pathLst>
                <a:path w="183" h="211" extrusionOk="0">
                  <a:moveTo>
                    <a:pt x="174" y="1"/>
                  </a:moveTo>
                  <a:cubicBezTo>
                    <a:pt x="173" y="1"/>
                    <a:pt x="172" y="1"/>
                    <a:pt x="171" y="2"/>
                  </a:cubicBezTo>
                  <a:lnTo>
                    <a:pt x="3" y="2"/>
                  </a:lnTo>
                  <a:cubicBezTo>
                    <a:pt x="0" y="11"/>
                    <a:pt x="0" y="16"/>
                    <a:pt x="3" y="22"/>
                  </a:cubicBezTo>
                  <a:cubicBezTo>
                    <a:pt x="6" y="25"/>
                    <a:pt x="9" y="25"/>
                    <a:pt x="12" y="25"/>
                  </a:cubicBezTo>
                  <a:lnTo>
                    <a:pt x="35" y="25"/>
                  </a:lnTo>
                  <a:lnTo>
                    <a:pt x="35" y="187"/>
                  </a:lnTo>
                  <a:lnTo>
                    <a:pt x="12" y="187"/>
                  </a:lnTo>
                  <a:cubicBezTo>
                    <a:pt x="11" y="186"/>
                    <a:pt x="10" y="186"/>
                    <a:pt x="9" y="186"/>
                  </a:cubicBezTo>
                  <a:cubicBezTo>
                    <a:pt x="7" y="186"/>
                    <a:pt x="5" y="187"/>
                    <a:pt x="3" y="187"/>
                  </a:cubicBezTo>
                  <a:cubicBezTo>
                    <a:pt x="0" y="193"/>
                    <a:pt x="0" y="202"/>
                    <a:pt x="3" y="207"/>
                  </a:cubicBezTo>
                  <a:cubicBezTo>
                    <a:pt x="6" y="207"/>
                    <a:pt x="9" y="210"/>
                    <a:pt x="12" y="210"/>
                  </a:cubicBezTo>
                  <a:lnTo>
                    <a:pt x="102" y="210"/>
                  </a:lnTo>
                  <a:cubicBezTo>
                    <a:pt x="105" y="210"/>
                    <a:pt x="108" y="207"/>
                    <a:pt x="111" y="207"/>
                  </a:cubicBezTo>
                  <a:cubicBezTo>
                    <a:pt x="113" y="202"/>
                    <a:pt x="113" y="193"/>
                    <a:pt x="111" y="187"/>
                  </a:cubicBezTo>
                  <a:cubicBezTo>
                    <a:pt x="109" y="187"/>
                    <a:pt x="107" y="186"/>
                    <a:pt x="105" y="186"/>
                  </a:cubicBezTo>
                  <a:cubicBezTo>
                    <a:pt x="104" y="186"/>
                    <a:pt x="103" y="186"/>
                    <a:pt x="102" y="187"/>
                  </a:cubicBezTo>
                  <a:lnTo>
                    <a:pt x="61" y="187"/>
                  </a:lnTo>
                  <a:lnTo>
                    <a:pt x="61" y="118"/>
                  </a:lnTo>
                  <a:lnTo>
                    <a:pt x="105" y="118"/>
                  </a:lnTo>
                  <a:lnTo>
                    <a:pt x="105" y="132"/>
                  </a:lnTo>
                  <a:cubicBezTo>
                    <a:pt x="105" y="135"/>
                    <a:pt x="108" y="138"/>
                    <a:pt x="108" y="141"/>
                  </a:cubicBezTo>
                  <a:cubicBezTo>
                    <a:pt x="111" y="141"/>
                    <a:pt x="116" y="144"/>
                    <a:pt x="119" y="144"/>
                  </a:cubicBezTo>
                  <a:cubicBezTo>
                    <a:pt x="122" y="144"/>
                    <a:pt x="125" y="141"/>
                    <a:pt x="128" y="141"/>
                  </a:cubicBezTo>
                  <a:cubicBezTo>
                    <a:pt x="131" y="138"/>
                    <a:pt x="131" y="135"/>
                    <a:pt x="131" y="132"/>
                  </a:cubicBezTo>
                  <a:lnTo>
                    <a:pt x="131" y="74"/>
                  </a:lnTo>
                  <a:cubicBezTo>
                    <a:pt x="131" y="71"/>
                    <a:pt x="131" y="68"/>
                    <a:pt x="128" y="66"/>
                  </a:cubicBezTo>
                  <a:cubicBezTo>
                    <a:pt x="126" y="66"/>
                    <a:pt x="124" y="64"/>
                    <a:pt x="122" y="64"/>
                  </a:cubicBezTo>
                  <a:cubicBezTo>
                    <a:pt x="121" y="64"/>
                    <a:pt x="120" y="65"/>
                    <a:pt x="119" y="66"/>
                  </a:cubicBezTo>
                  <a:cubicBezTo>
                    <a:pt x="118" y="65"/>
                    <a:pt x="117" y="64"/>
                    <a:pt x="116" y="64"/>
                  </a:cubicBezTo>
                  <a:cubicBezTo>
                    <a:pt x="113" y="64"/>
                    <a:pt x="110" y="66"/>
                    <a:pt x="108" y="66"/>
                  </a:cubicBezTo>
                  <a:cubicBezTo>
                    <a:pt x="108" y="68"/>
                    <a:pt x="105" y="71"/>
                    <a:pt x="105" y="74"/>
                  </a:cubicBezTo>
                  <a:lnTo>
                    <a:pt x="105" y="92"/>
                  </a:lnTo>
                  <a:lnTo>
                    <a:pt x="61" y="92"/>
                  </a:lnTo>
                  <a:lnTo>
                    <a:pt x="61" y="22"/>
                  </a:lnTo>
                  <a:lnTo>
                    <a:pt x="157" y="22"/>
                  </a:lnTo>
                  <a:lnTo>
                    <a:pt x="157" y="60"/>
                  </a:lnTo>
                  <a:cubicBezTo>
                    <a:pt x="154" y="63"/>
                    <a:pt x="157" y="66"/>
                    <a:pt x="160" y="68"/>
                  </a:cubicBezTo>
                  <a:cubicBezTo>
                    <a:pt x="163" y="68"/>
                    <a:pt x="166" y="71"/>
                    <a:pt x="168" y="71"/>
                  </a:cubicBezTo>
                  <a:cubicBezTo>
                    <a:pt x="171" y="71"/>
                    <a:pt x="177" y="68"/>
                    <a:pt x="180" y="68"/>
                  </a:cubicBezTo>
                  <a:cubicBezTo>
                    <a:pt x="180" y="66"/>
                    <a:pt x="183" y="63"/>
                    <a:pt x="183" y="60"/>
                  </a:cubicBezTo>
                  <a:lnTo>
                    <a:pt x="183" y="13"/>
                  </a:lnTo>
                  <a:cubicBezTo>
                    <a:pt x="183" y="11"/>
                    <a:pt x="180" y="5"/>
                    <a:pt x="180" y="2"/>
                  </a:cubicBezTo>
                  <a:cubicBezTo>
                    <a:pt x="178" y="2"/>
                    <a:pt x="176" y="1"/>
                    <a:pt x="174"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4" name="Google Shape;254;p60"/>
            <p:cNvSpPr/>
            <p:nvPr/>
          </p:nvSpPr>
          <p:spPr>
            <a:xfrm>
              <a:off x="1775734" y="2255800"/>
              <a:ext cx="10154" cy="14514"/>
            </a:xfrm>
            <a:custGeom>
              <a:avLst/>
              <a:gdLst/>
              <a:ahLst/>
              <a:cxnLst/>
              <a:rect l="l" t="t" r="r" b="b"/>
              <a:pathLst>
                <a:path w="163" h="233" extrusionOk="0">
                  <a:moveTo>
                    <a:pt x="20" y="1"/>
                  </a:moveTo>
                  <a:cubicBezTo>
                    <a:pt x="18" y="1"/>
                    <a:pt x="15" y="1"/>
                    <a:pt x="12" y="4"/>
                  </a:cubicBezTo>
                  <a:cubicBezTo>
                    <a:pt x="9" y="6"/>
                    <a:pt x="9" y="9"/>
                    <a:pt x="9" y="12"/>
                  </a:cubicBezTo>
                  <a:cubicBezTo>
                    <a:pt x="9" y="15"/>
                    <a:pt x="9" y="18"/>
                    <a:pt x="12" y="21"/>
                  </a:cubicBezTo>
                  <a:cubicBezTo>
                    <a:pt x="15" y="24"/>
                    <a:pt x="18" y="24"/>
                    <a:pt x="20" y="24"/>
                  </a:cubicBezTo>
                  <a:lnTo>
                    <a:pt x="67" y="24"/>
                  </a:lnTo>
                  <a:lnTo>
                    <a:pt x="67" y="206"/>
                  </a:lnTo>
                  <a:lnTo>
                    <a:pt x="12" y="206"/>
                  </a:lnTo>
                  <a:cubicBezTo>
                    <a:pt x="9" y="206"/>
                    <a:pt x="6" y="206"/>
                    <a:pt x="3" y="209"/>
                  </a:cubicBezTo>
                  <a:cubicBezTo>
                    <a:pt x="0" y="215"/>
                    <a:pt x="0" y="224"/>
                    <a:pt x="3" y="229"/>
                  </a:cubicBezTo>
                  <a:cubicBezTo>
                    <a:pt x="6" y="229"/>
                    <a:pt x="9" y="232"/>
                    <a:pt x="12" y="232"/>
                  </a:cubicBezTo>
                  <a:lnTo>
                    <a:pt x="151" y="232"/>
                  </a:lnTo>
                  <a:cubicBezTo>
                    <a:pt x="154" y="232"/>
                    <a:pt x="157" y="229"/>
                    <a:pt x="160" y="229"/>
                  </a:cubicBezTo>
                  <a:cubicBezTo>
                    <a:pt x="162" y="224"/>
                    <a:pt x="162" y="215"/>
                    <a:pt x="160" y="209"/>
                  </a:cubicBezTo>
                  <a:cubicBezTo>
                    <a:pt x="157" y="206"/>
                    <a:pt x="154" y="206"/>
                    <a:pt x="151" y="206"/>
                  </a:cubicBezTo>
                  <a:lnTo>
                    <a:pt x="93" y="206"/>
                  </a:lnTo>
                  <a:lnTo>
                    <a:pt x="93" y="12"/>
                  </a:lnTo>
                  <a:cubicBezTo>
                    <a:pt x="93" y="9"/>
                    <a:pt x="93" y="6"/>
                    <a:pt x="93" y="4"/>
                  </a:cubicBezTo>
                  <a:cubicBezTo>
                    <a:pt x="90" y="1"/>
                    <a:pt x="87" y="1"/>
                    <a:pt x="84"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5" name="Google Shape;255;p60"/>
            <p:cNvSpPr/>
            <p:nvPr/>
          </p:nvSpPr>
          <p:spPr>
            <a:xfrm>
              <a:off x="1789252" y="2255239"/>
              <a:ext cx="10154" cy="14950"/>
            </a:xfrm>
            <a:custGeom>
              <a:avLst/>
              <a:gdLst/>
              <a:ahLst/>
              <a:cxnLst/>
              <a:rect l="l" t="t" r="r" b="b"/>
              <a:pathLst>
                <a:path w="163" h="240" extrusionOk="0">
                  <a:moveTo>
                    <a:pt x="79" y="1"/>
                  </a:moveTo>
                  <a:cubicBezTo>
                    <a:pt x="73" y="1"/>
                    <a:pt x="67" y="1"/>
                    <a:pt x="64" y="4"/>
                  </a:cubicBezTo>
                  <a:cubicBezTo>
                    <a:pt x="61" y="7"/>
                    <a:pt x="61" y="10"/>
                    <a:pt x="61" y="13"/>
                  </a:cubicBezTo>
                  <a:lnTo>
                    <a:pt x="61" y="36"/>
                  </a:lnTo>
                  <a:cubicBezTo>
                    <a:pt x="61" y="39"/>
                    <a:pt x="61" y="42"/>
                    <a:pt x="64" y="44"/>
                  </a:cubicBezTo>
                  <a:cubicBezTo>
                    <a:pt x="67" y="47"/>
                    <a:pt x="73" y="47"/>
                    <a:pt x="79" y="47"/>
                  </a:cubicBezTo>
                  <a:cubicBezTo>
                    <a:pt x="82" y="47"/>
                    <a:pt x="87" y="47"/>
                    <a:pt x="90" y="44"/>
                  </a:cubicBezTo>
                  <a:cubicBezTo>
                    <a:pt x="93" y="42"/>
                    <a:pt x="93" y="39"/>
                    <a:pt x="93" y="36"/>
                  </a:cubicBezTo>
                  <a:lnTo>
                    <a:pt x="93" y="13"/>
                  </a:lnTo>
                  <a:cubicBezTo>
                    <a:pt x="93" y="10"/>
                    <a:pt x="93" y="7"/>
                    <a:pt x="90" y="4"/>
                  </a:cubicBezTo>
                  <a:cubicBezTo>
                    <a:pt x="87" y="1"/>
                    <a:pt x="82" y="1"/>
                    <a:pt x="79" y="1"/>
                  </a:cubicBezTo>
                  <a:close/>
                  <a:moveTo>
                    <a:pt x="24" y="76"/>
                  </a:moveTo>
                  <a:cubicBezTo>
                    <a:pt x="21" y="76"/>
                    <a:pt x="18" y="79"/>
                    <a:pt x="15" y="79"/>
                  </a:cubicBezTo>
                  <a:cubicBezTo>
                    <a:pt x="12" y="82"/>
                    <a:pt x="12" y="88"/>
                    <a:pt x="12" y="91"/>
                  </a:cubicBezTo>
                  <a:cubicBezTo>
                    <a:pt x="12" y="94"/>
                    <a:pt x="12" y="97"/>
                    <a:pt x="15" y="99"/>
                  </a:cubicBezTo>
                  <a:cubicBezTo>
                    <a:pt x="18" y="102"/>
                    <a:pt x="21" y="102"/>
                    <a:pt x="24" y="102"/>
                  </a:cubicBezTo>
                  <a:lnTo>
                    <a:pt x="67" y="102"/>
                  </a:lnTo>
                  <a:lnTo>
                    <a:pt x="67" y="215"/>
                  </a:lnTo>
                  <a:lnTo>
                    <a:pt x="12" y="215"/>
                  </a:lnTo>
                  <a:cubicBezTo>
                    <a:pt x="9" y="215"/>
                    <a:pt x="6" y="215"/>
                    <a:pt x="3" y="218"/>
                  </a:cubicBezTo>
                  <a:cubicBezTo>
                    <a:pt x="0" y="224"/>
                    <a:pt x="0" y="233"/>
                    <a:pt x="3" y="238"/>
                  </a:cubicBezTo>
                  <a:cubicBezTo>
                    <a:pt x="5" y="238"/>
                    <a:pt x="7" y="240"/>
                    <a:pt x="9" y="240"/>
                  </a:cubicBezTo>
                  <a:cubicBezTo>
                    <a:pt x="10" y="240"/>
                    <a:pt x="11" y="239"/>
                    <a:pt x="12" y="238"/>
                  </a:cubicBezTo>
                  <a:lnTo>
                    <a:pt x="151" y="238"/>
                  </a:lnTo>
                  <a:cubicBezTo>
                    <a:pt x="152" y="239"/>
                    <a:pt x="153" y="240"/>
                    <a:pt x="154" y="240"/>
                  </a:cubicBezTo>
                  <a:cubicBezTo>
                    <a:pt x="156" y="240"/>
                    <a:pt x="158" y="238"/>
                    <a:pt x="160" y="238"/>
                  </a:cubicBezTo>
                  <a:cubicBezTo>
                    <a:pt x="163" y="233"/>
                    <a:pt x="163" y="224"/>
                    <a:pt x="160" y="218"/>
                  </a:cubicBezTo>
                  <a:cubicBezTo>
                    <a:pt x="157" y="215"/>
                    <a:pt x="154" y="215"/>
                    <a:pt x="151" y="215"/>
                  </a:cubicBezTo>
                  <a:lnTo>
                    <a:pt x="93" y="215"/>
                  </a:lnTo>
                  <a:lnTo>
                    <a:pt x="93" y="91"/>
                  </a:lnTo>
                  <a:cubicBezTo>
                    <a:pt x="93" y="88"/>
                    <a:pt x="93" y="82"/>
                    <a:pt x="90" y="79"/>
                  </a:cubicBezTo>
                  <a:cubicBezTo>
                    <a:pt x="90" y="79"/>
                    <a:pt x="87" y="76"/>
                    <a:pt x="84" y="76"/>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6" name="Google Shape;256;p60"/>
            <p:cNvSpPr/>
            <p:nvPr/>
          </p:nvSpPr>
          <p:spPr>
            <a:xfrm>
              <a:off x="1802084" y="2259786"/>
              <a:ext cx="11586" cy="15012"/>
            </a:xfrm>
            <a:custGeom>
              <a:avLst/>
              <a:gdLst/>
              <a:ahLst/>
              <a:cxnLst/>
              <a:rect l="l" t="t" r="r" b="b"/>
              <a:pathLst>
                <a:path w="186" h="241" extrusionOk="0">
                  <a:moveTo>
                    <a:pt x="78" y="26"/>
                  </a:moveTo>
                  <a:cubicBezTo>
                    <a:pt x="84" y="26"/>
                    <a:pt x="93" y="29"/>
                    <a:pt x="99" y="32"/>
                  </a:cubicBezTo>
                  <a:cubicBezTo>
                    <a:pt x="107" y="32"/>
                    <a:pt x="113" y="35"/>
                    <a:pt x="116" y="41"/>
                  </a:cubicBezTo>
                  <a:cubicBezTo>
                    <a:pt x="122" y="47"/>
                    <a:pt x="125" y="53"/>
                    <a:pt x="128" y="58"/>
                  </a:cubicBezTo>
                  <a:cubicBezTo>
                    <a:pt x="130" y="67"/>
                    <a:pt x="133" y="73"/>
                    <a:pt x="130" y="81"/>
                  </a:cubicBezTo>
                  <a:cubicBezTo>
                    <a:pt x="133" y="90"/>
                    <a:pt x="130" y="96"/>
                    <a:pt x="128" y="105"/>
                  </a:cubicBezTo>
                  <a:cubicBezTo>
                    <a:pt x="125" y="110"/>
                    <a:pt x="122" y="116"/>
                    <a:pt x="116" y="122"/>
                  </a:cubicBezTo>
                  <a:cubicBezTo>
                    <a:pt x="113" y="128"/>
                    <a:pt x="107" y="131"/>
                    <a:pt x="99" y="131"/>
                  </a:cubicBezTo>
                  <a:cubicBezTo>
                    <a:pt x="93" y="134"/>
                    <a:pt x="84" y="137"/>
                    <a:pt x="78" y="137"/>
                  </a:cubicBezTo>
                  <a:cubicBezTo>
                    <a:pt x="70" y="137"/>
                    <a:pt x="64" y="134"/>
                    <a:pt x="58" y="131"/>
                  </a:cubicBezTo>
                  <a:cubicBezTo>
                    <a:pt x="52" y="131"/>
                    <a:pt x="46" y="125"/>
                    <a:pt x="41" y="119"/>
                  </a:cubicBezTo>
                  <a:cubicBezTo>
                    <a:pt x="38" y="116"/>
                    <a:pt x="35" y="110"/>
                    <a:pt x="32" y="105"/>
                  </a:cubicBezTo>
                  <a:cubicBezTo>
                    <a:pt x="26" y="90"/>
                    <a:pt x="26" y="73"/>
                    <a:pt x="32" y="58"/>
                  </a:cubicBezTo>
                  <a:cubicBezTo>
                    <a:pt x="35" y="53"/>
                    <a:pt x="38" y="47"/>
                    <a:pt x="41" y="44"/>
                  </a:cubicBezTo>
                  <a:cubicBezTo>
                    <a:pt x="46" y="38"/>
                    <a:pt x="52" y="32"/>
                    <a:pt x="58" y="32"/>
                  </a:cubicBezTo>
                  <a:cubicBezTo>
                    <a:pt x="64" y="29"/>
                    <a:pt x="70" y="26"/>
                    <a:pt x="78" y="26"/>
                  </a:cubicBezTo>
                  <a:close/>
                  <a:moveTo>
                    <a:pt x="75" y="0"/>
                  </a:moveTo>
                  <a:cubicBezTo>
                    <a:pt x="67" y="0"/>
                    <a:pt x="55" y="3"/>
                    <a:pt x="46" y="6"/>
                  </a:cubicBezTo>
                  <a:cubicBezTo>
                    <a:pt x="38" y="9"/>
                    <a:pt x="29" y="15"/>
                    <a:pt x="23" y="24"/>
                  </a:cubicBezTo>
                  <a:cubicBezTo>
                    <a:pt x="15" y="29"/>
                    <a:pt x="9" y="38"/>
                    <a:pt x="6" y="47"/>
                  </a:cubicBezTo>
                  <a:cubicBezTo>
                    <a:pt x="3" y="58"/>
                    <a:pt x="0" y="70"/>
                    <a:pt x="0" y="81"/>
                  </a:cubicBezTo>
                  <a:cubicBezTo>
                    <a:pt x="0" y="93"/>
                    <a:pt x="3" y="105"/>
                    <a:pt x="6" y="116"/>
                  </a:cubicBezTo>
                  <a:cubicBezTo>
                    <a:pt x="9" y="125"/>
                    <a:pt x="15" y="134"/>
                    <a:pt x="23" y="139"/>
                  </a:cubicBezTo>
                  <a:cubicBezTo>
                    <a:pt x="29" y="148"/>
                    <a:pt x="38" y="154"/>
                    <a:pt x="46" y="157"/>
                  </a:cubicBezTo>
                  <a:cubicBezTo>
                    <a:pt x="55" y="160"/>
                    <a:pt x="67" y="163"/>
                    <a:pt x="75" y="163"/>
                  </a:cubicBezTo>
                  <a:cubicBezTo>
                    <a:pt x="87" y="163"/>
                    <a:pt x="99" y="160"/>
                    <a:pt x="107" y="154"/>
                  </a:cubicBezTo>
                  <a:cubicBezTo>
                    <a:pt x="116" y="151"/>
                    <a:pt x="125" y="142"/>
                    <a:pt x="130" y="134"/>
                  </a:cubicBezTo>
                  <a:lnTo>
                    <a:pt x="130" y="171"/>
                  </a:lnTo>
                  <a:cubicBezTo>
                    <a:pt x="133" y="177"/>
                    <a:pt x="130" y="183"/>
                    <a:pt x="128" y="189"/>
                  </a:cubicBezTo>
                  <a:cubicBezTo>
                    <a:pt x="128" y="194"/>
                    <a:pt x="125" y="197"/>
                    <a:pt x="122" y="203"/>
                  </a:cubicBezTo>
                  <a:cubicBezTo>
                    <a:pt x="116" y="206"/>
                    <a:pt x="110" y="209"/>
                    <a:pt x="107" y="212"/>
                  </a:cubicBezTo>
                  <a:cubicBezTo>
                    <a:pt x="99" y="212"/>
                    <a:pt x="93" y="215"/>
                    <a:pt x="87" y="215"/>
                  </a:cubicBezTo>
                  <a:cubicBezTo>
                    <a:pt x="78" y="215"/>
                    <a:pt x="70" y="212"/>
                    <a:pt x="61" y="212"/>
                  </a:cubicBezTo>
                  <a:cubicBezTo>
                    <a:pt x="52" y="209"/>
                    <a:pt x="44" y="206"/>
                    <a:pt x="35" y="203"/>
                  </a:cubicBezTo>
                  <a:cubicBezTo>
                    <a:pt x="32" y="203"/>
                    <a:pt x="29" y="203"/>
                    <a:pt x="26" y="206"/>
                  </a:cubicBezTo>
                  <a:cubicBezTo>
                    <a:pt x="23" y="206"/>
                    <a:pt x="20" y="209"/>
                    <a:pt x="20" y="215"/>
                  </a:cubicBezTo>
                  <a:cubicBezTo>
                    <a:pt x="17" y="218"/>
                    <a:pt x="17" y="221"/>
                    <a:pt x="20" y="223"/>
                  </a:cubicBezTo>
                  <a:cubicBezTo>
                    <a:pt x="20" y="226"/>
                    <a:pt x="23" y="229"/>
                    <a:pt x="26" y="229"/>
                  </a:cubicBezTo>
                  <a:cubicBezTo>
                    <a:pt x="35" y="232"/>
                    <a:pt x="46" y="235"/>
                    <a:pt x="55" y="238"/>
                  </a:cubicBezTo>
                  <a:cubicBezTo>
                    <a:pt x="67" y="238"/>
                    <a:pt x="75" y="241"/>
                    <a:pt x="87" y="241"/>
                  </a:cubicBezTo>
                  <a:cubicBezTo>
                    <a:pt x="96" y="241"/>
                    <a:pt x="107" y="238"/>
                    <a:pt x="116" y="235"/>
                  </a:cubicBezTo>
                  <a:cubicBezTo>
                    <a:pt x="125" y="232"/>
                    <a:pt x="133" y="229"/>
                    <a:pt x="139" y="223"/>
                  </a:cubicBezTo>
                  <a:cubicBezTo>
                    <a:pt x="145" y="218"/>
                    <a:pt x="151" y="209"/>
                    <a:pt x="154" y="203"/>
                  </a:cubicBezTo>
                  <a:cubicBezTo>
                    <a:pt x="157" y="192"/>
                    <a:pt x="159" y="183"/>
                    <a:pt x="159" y="174"/>
                  </a:cubicBezTo>
                  <a:lnTo>
                    <a:pt x="159" y="29"/>
                  </a:lnTo>
                  <a:lnTo>
                    <a:pt x="174" y="29"/>
                  </a:lnTo>
                  <a:cubicBezTo>
                    <a:pt x="177" y="29"/>
                    <a:pt x="180" y="29"/>
                    <a:pt x="180" y="26"/>
                  </a:cubicBezTo>
                  <a:cubicBezTo>
                    <a:pt x="183" y="24"/>
                    <a:pt x="186" y="21"/>
                    <a:pt x="183" y="18"/>
                  </a:cubicBezTo>
                  <a:cubicBezTo>
                    <a:pt x="186" y="15"/>
                    <a:pt x="183" y="9"/>
                    <a:pt x="180" y="9"/>
                  </a:cubicBezTo>
                  <a:cubicBezTo>
                    <a:pt x="180" y="7"/>
                    <a:pt x="178" y="5"/>
                    <a:pt x="176" y="5"/>
                  </a:cubicBezTo>
                  <a:cubicBezTo>
                    <a:pt x="176" y="5"/>
                    <a:pt x="175" y="5"/>
                    <a:pt x="174" y="6"/>
                  </a:cubicBezTo>
                  <a:lnTo>
                    <a:pt x="145" y="6"/>
                  </a:lnTo>
                  <a:cubicBezTo>
                    <a:pt x="144" y="5"/>
                    <a:pt x="143" y="5"/>
                    <a:pt x="142" y="5"/>
                  </a:cubicBezTo>
                  <a:cubicBezTo>
                    <a:pt x="140" y="5"/>
                    <a:pt x="138" y="7"/>
                    <a:pt x="136" y="9"/>
                  </a:cubicBezTo>
                  <a:cubicBezTo>
                    <a:pt x="133" y="9"/>
                    <a:pt x="133" y="15"/>
                    <a:pt x="133" y="18"/>
                  </a:cubicBezTo>
                  <a:lnTo>
                    <a:pt x="133" y="32"/>
                  </a:lnTo>
                  <a:cubicBezTo>
                    <a:pt x="128" y="21"/>
                    <a:pt x="119" y="15"/>
                    <a:pt x="107" y="9"/>
                  </a:cubicBezTo>
                  <a:cubicBezTo>
                    <a:pt x="99" y="3"/>
                    <a:pt x="87" y="0"/>
                    <a:pt x="75" y="0"/>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7" name="Google Shape;257;p60"/>
            <p:cNvSpPr/>
            <p:nvPr/>
          </p:nvSpPr>
          <p:spPr>
            <a:xfrm>
              <a:off x="1815041" y="2255800"/>
              <a:ext cx="11960" cy="14514"/>
            </a:xfrm>
            <a:custGeom>
              <a:avLst/>
              <a:gdLst/>
              <a:ahLst/>
              <a:cxnLst/>
              <a:rect l="l" t="t" r="r" b="b"/>
              <a:pathLst>
                <a:path w="192" h="233" extrusionOk="0">
                  <a:moveTo>
                    <a:pt x="12" y="1"/>
                  </a:moveTo>
                  <a:cubicBezTo>
                    <a:pt x="9" y="1"/>
                    <a:pt x="6" y="1"/>
                    <a:pt x="4" y="4"/>
                  </a:cubicBezTo>
                  <a:cubicBezTo>
                    <a:pt x="1" y="6"/>
                    <a:pt x="1" y="9"/>
                    <a:pt x="1" y="12"/>
                  </a:cubicBezTo>
                  <a:cubicBezTo>
                    <a:pt x="1" y="15"/>
                    <a:pt x="1" y="18"/>
                    <a:pt x="4" y="21"/>
                  </a:cubicBezTo>
                  <a:cubicBezTo>
                    <a:pt x="6" y="24"/>
                    <a:pt x="9" y="24"/>
                    <a:pt x="12" y="24"/>
                  </a:cubicBezTo>
                  <a:lnTo>
                    <a:pt x="27" y="24"/>
                  </a:lnTo>
                  <a:lnTo>
                    <a:pt x="27" y="206"/>
                  </a:lnTo>
                  <a:lnTo>
                    <a:pt x="12" y="206"/>
                  </a:lnTo>
                  <a:cubicBezTo>
                    <a:pt x="9" y="206"/>
                    <a:pt x="6" y="206"/>
                    <a:pt x="4" y="209"/>
                  </a:cubicBezTo>
                  <a:cubicBezTo>
                    <a:pt x="1" y="215"/>
                    <a:pt x="1" y="224"/>
                    <a:pt x="4" y="229"/>
                  </a:cubicBezTo>
                  <a:cubicBezTo>
                    <a:pt x="6" y="229"/>
                    <a:pt x="9" y="232"/>
                    <a:pt x="12" y="232"/>
                  </a:cubicBezTo>
                  <a:lnTo>
                    <a:pt x="67" y="232"/>
                  </a:lnTo>
                  <a:cubicBezTo>
                    <a:pt x="70" y="232"/>
                    <a:pt x="76" y="229"/>
                    <a:pt x="76" y="229"/>
                  </a:cubicBezTo>
                  <a:cubicBezTo>
                    <a:pt x="82" y="224"/>
                    <a:pt x="82" y="215"/>
                    <a:pt x="76" y="209"/>
                  </a:cubicBezTo>
                  <a:cubicBezTo>
                    <a:pt x="76" y="206"/>
                    <a:pt x="70" y="206"/>
                    <a:pt x="67" y="206"/>
                  </a:cubicBezTo>
                  <a:lnTo>
                    <a:pt x="53" y="206"/>
                  </a:lnTo>
                  <a:lnTo>
                    <a:pt x="53" y="157"/>
                  </a:lnTo>
                  <a:cubicBezTo>
                    <a:pt x="53" y="148"/>
                    <a:pt x="53" y="140"/>
                    <a:pt x="56" y="131"/>
                  </a:cubicBezTo>
                  <a:cubicBezTo>
                    <a:pt x="59" y="122"/>
                    <a:pt x="64" y="117"/>
                    <a:pt x="70" y="111"/>
                  </a:cubicBezTo>
                  <a:cubicBezTo>
                    <a:pt x="73" y="105"/>
                    <a:pt x="79" y="99"/>
                    <a:pt x="88" y="96"/>
                  </a:cubicBezTo>
                  <a:cubicBezTo>
                    <a:pt x="93" y="93"/>
                    <a:pt x="102" y="90"/>
                    <a:pt x="108" y="90"/>
                  </a:cubicBezTo>
                  <a:cubicBezTo>
                    <a:pt x="114" y="90"/>
                    <a:pt x="117" y="90"/>
                    <a:pt x="119" y="93"/>
                  </a:cubicBezTo>
                  <a:cubicBezTo>
                    <a:pt x="125" y="96"/>
                    <a:pt x="128" y="96"/>
                    <a:pt x="131" y="99"/>
                  </a:cubicBezTo>
                  <a:cubicBezTo>
                    <a:pt x="131" y="102"/>
                    <a:pt x="134" y="108"/>
                    <a:pt x="134" y="111"/>
                  </a:cubicBezTo>
                  <a:cubicBezTo>
                    <a:pt x="137" y="117"/>
                    <a:pt x="137" y="119"/>
                    <a:pt x="137" y="125"/>
                  </a:cubicBezTo>
                  <a:lnTo>
                    <a:pt x="137" y="206"/>
                  </a:lnTo>
                  <a:lnTo>
                    <a:pt x="122" y="206"/>
                  </a:lnTo>
                  <a:cubicBezTo>
                    <a:pt x="117" y="206"/>
                    <a:pt x="114" y="206"/>
                    <a:pt x="114" y="209"/>
                  </a:cubicBezTo>
                  <a:cubicBezTo>
                    <a:pt x="108" y="215"/>
                    <a:pt x="108" y="224"/>
                    <a:pt x="114" y="229"/>
                  </a:cubicBezTo>
                  <a:cubicBezTo>
                    <a:pt x="114" y="229"/>
                    <a:pt x="117" y="232"/>
                    <a:pt x="122" y="232"/>
                  </a:cubicBezTo>
                  <a:lnTo>
                    <a:pt x="180" y="232"/>
                  </a:lnTo>
                  <a:cubicBezTo>
                    <a:pt x="183" y="232"/>
                    <a:pt x="186" y="229"/>
                    <a:pt x="189" y="229"/>
                  </a:cubicBezTo>
                  <a:cubicBezTo>
                    <a:pt x="192" y="224"/>
                    <a:pt x="192" y="215"/>
                    <a:pt x="189" y="209"/>
                  </a:cubicBezTo>
                  <a:cubicBezTo>
                    <a:pt x="186" y="206"/>
                    <a:pt x="183" y="206"/>
                    <a:pt x="180" y="206"/>
                  </a:cubicBezTo>
                  <a:lnTo>
                    <a:pt x="166" y="206"/>
                  </a:lnTo>
                  <a:lnTo>
                    <a:pt x="166" y="122"/>
                  </a:lnTo>
                  <a:cubicBezTo>
                    <a:pt x="166" y="114"/>
                    <a:pt x="166" y="105"/>
                    <a:pt x="163" y="99"/>
                  </a:cubicBezTo>
                  <a:cubicBezTo>
                    <a:pt x="160" y="90"/>
                    <a:pt x="157" y="85"/>
                    <a:pt x="151" y="82"/>
                  </a:cubicBezTo>
                  <a:cubicBezTo>
                    <a:pt x="146" y="76"/>
                    <a:pt x="143" y="70"/>
                    <a:pt x="134" y="70"/>
                  </a:cubicBezTo>
                  <a:cubicBezTo>
                    <a:pt x="128" y="67"/>
                    <a:pt x="119" y="64"/>
                    <a:pt x="114" y="64"/>
                  </a:cubicBezTo>
                  <a:cubicBezTo>
                    <a:pt x="102" y="64"/>
                    <a:pt x="90" y="67"/>
                    <a:pt x="82" y="73"/>
                  </a:cubicBezTo>
                  <a:cubicBezTo>
                    <a:pt x="70" y="82"/>
                    <a:pt x="62" y="90"/>
                    <a:pt x="56" y="99"/>
                  </a:cubicBezTo>
                  <a:lnTo>
                    <a:pt x="56" y="12"/>
                  </a:lnTo>
                  <a:cubicBezTo>
                    <a:pt x="56" y="9"/>
                    <a:pt x="53" y="6"/>
                    <a:pt x="53" y="4"/>
                  </a:cubicBezTo>
                  <a:cubicBezTo>
                    <a:pt x="50" y="1"/>
                    <a:pt x="47" y="1"/>
                    <a:pt x="44"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8" name="Google Shape;258;p60"/>
            <p:cNvSpPr/>
            <p:nvPr/>
          </p:nvSpPr>
          <p:spPr>
            <a:xfrm>
              <a:off x="1828559" y="2256983"/>
              <a:ext cx="10901" cy="13704"/>
            </a:xfrm>
            <a:custGeom>
              <a:avLst/>
              <a:gdLst/>
              <a:ahLst/>
              <a:cxnLst/>
              <a:rect l="l" t="t" r="r" b="b"/>
              <a:pathLst>
                <a:path w="175" h="220" extrusionOk="0">
                  <a:moveTo>
                    <a:pt x="62" y="1"/>
                  </a:moveTo>
                  <a:cubicBezTo>
                    <a:pt x="59" y="1"/>
                    <a:pt x="55" y="3"/>
                    <a:pt x="53" y="5"/>
                  </a:cubicBezTo>
                  <a:cubicBezTo>
                    <a:pt x="53" y="5"/>
                    <a:pt x="50" y="8"/>
                    <a:pt x="50" y="14"/>
                  </a:cubicBezTo>
                  <a:lnTo>
                    <a:pt x="50" y="63"/>
                  </a:lnTo>
                  <a:lnTo>
                    <a:pt x="13" y="66"/>
                  </a:lnTo>
                  <a:cubicBezTo>
                    <a:pt x="10" y="66"/>
                    <a:pt x="7" y="66"/>
                    <a:pt x="4" y="69"/>
                  </a:cubicBezTo>
                  <a:cubicBezTo>
                    <a:pt x="1" y="74"/>
                    <a:pt x="1" y="80"/>
                    <a:pt x="4" y="89"/>
                  </a:cubicBezTo>
                  <a:lnTo>
                    <a:pt x="50" y="89"/>
                  </a:lnTo>
                  <a:lnTo>
                    <a:pt x="50" y="155"/>
                  </a:lnTo>
                  <a:cubicBezTo>
                    <a:pt x="50" y="164"/>
                    <a:pt x="50" y="173"/>
                    <a:pt x="53" y="182"/>
                  </a:cubicBezTo>
                  <a:cubicBezTo>
                    <a:pt x="56" y="190"/>
                    <a:pt x="59" y="196"/>
                    <a:pt x="65" y="202"/>
                  </a:cubicBezTo>
                  <a:cubicBezTo>
                    <a:pt x="68" y="208"/>
                    <a:pt x="73" y="210"/>
                    <a:pt x="82" y="213"/>
                  </a:cubicBezTo>
                  <a:cubicBezTo>
                    <a:pt x="91" y="216"/>
                    <a:pt x="99" y="219"/>
                    <a:pt x="108" y="219"/>
                  </a:cubicBezTo>
                  <a:cubicBezTo>
                    <a:pt x="111" y="219"/>
                    <a:pt x="117" y="216"/>
                    <a:pt x="123" y="216"/>
                  </a:cubicBezTo>
                  <a:cubicBezTo>
                    <a:pt x="128" y="216"/>
                    <a:pt x="134" y="213"/>
                    <a:pt x="140" y="213"/>
                  </a:cubicBezTo>
                  <a:lnTo>
                    <a:pt x="154" y="205"/>
                  </a:lnTo>
                  <a:lnTo>
                    <a:pt x="169" y="199"/>
                  </a:lnTo>
                  <a:cubicBezTo>
                    <a:pt x="172" y="196"/>
                    <a:pt x="175" y="193"/>
                    <a:pt x="175" y="193"/>
                  </a:cubicBezTo>
                  <a:cubicBezTo>
                    <a:pt x="175" y="187"/>
                    <a:pt x="175" y="184"/>
                    <a:pt x="172" y="182"/>
                  </a:cubicBezTo>
                  <a:cubicBezTo>
                    <a:pt x="172" y="179"/>
                    <a:pt x="169" y="176"/>
                    <a:pt x="166" y="173"/>
                  </a:cubicBezTo>
                  <a:lnTo>
                    <a:pt x="157" y="173"/>
                  </a:lnTo>
                  <a:cubicBezTo>
                    <a:pt x="149" y="179"/>
                    <a:pt x="140" y="182"/>
                    <a:pt x="131" y="187"/>
                  </a:cubicBezTo>
                  <a:cubicBezTo>
                    <a:pt x="125" y="190"/>
                    <a:pt x="117" y="190"/>
                    <a:pt x="108" y="190"/>
                  </a:cubicBezTo>
                  <a:cubicBezTo>
                    <a:pt x="102" y="190"/>
                    <a:pt x="97" y="190"/>
                    <a:pt x="94" y="187"/>
                  </a:cubicBezTo>
                  <a:cubicBezTo>
                    <a:pt x="88" y="187"/>
                    <a:pt x="85" y="184"/>
                    <a:pt x="82" y="182"/>
                  </a:cubicBezTo>
                  <a:cubicBezTo>
                    <a:pt x="79" y="179"/>
                    <a:pt x="79" y="173"/>
                    <a:pt x="76" y="170"/>
                  </a:cubicBezTo>
                  <a:cubicBezTo>
                    <a:pt x="76" y="164"/>
                    <a:pt x="76" y="158"/>
                    <a:pt x="76" y="153"/>
                  </a:cubicBezTo>
                  <a:lnTo>
                    <a:pt x="76" y="89"/>
                  </a:lnTo>
                  <a:lnTo>
                    <a:pt x="149" y="89"/>
                  </a:lnTo>
                  <a:cubicBezTo>
                    <a:pt x="154" y="89"/>
                    <a:pt x="157" y="89"/>
                    <a:pt x="157" y="86"/>
                  </a:cubicBezTo>
                  <a:cubicBezTo>
                    <a:pt x="163" y="80"/>
                    <a:pt x="163" y="74"/>
                    <a:pt x="157" y="69"/>
                  </a:cubicBezTo>
                  <a:cubicBezTo>
                    <a:pt x="157" y="67"/>
                    <a:pt x="156" y="64"/>
                    <a:pt x="153" y="64"/>
                  </a:cubicBezTo>
                  <a:cubicBezTo>
                    <a:pt x="152" y="64"/>
                    <a:pt x="150" y="65"/>
                    <a:pt x="149" y="66"/>
                  </a:cubicBezTo>
                  <a:lnTo>
                    <a:pt x="76" y="66"/>
                  </a:lnTo>
                  <a:lnTo>
                    <a:pt x="76" y="14"/>
                  </a:lnTo>
                  <a:cubicBezTo>
                    <a:pt x="79" y="8"/>
                    <a:pt x="76" y="5"/>
                    <a:pt x="73" y="5"/>
                  </a:cubicBezTo>
                  <a:cubicBezTo>
                    <a:pt x="71" y="3"/>
                    <a:pt x="69" y="1"/>
                    <a:pt x="67" y="1"/>
                  </a:cubicBezTo>
                  <a:cubicBezTo>
                    <a:pt x="66" y="1"/>
                    <a:pt x="66" y="1"/>
                    <a:pt x="65" y="2"/>
                  </a:cubicBezTo>
                  <a:cubicBezTo>
                    <a:pt x="64" y="1"/>
                    <a:pt x="63" y="1"/>
                    <a:pt x="62"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9" name="Google Shape;259;p60"/>
            <p:cNvSpPr/>
            <p:nvPr/>
          </p:nvSpPr>
          <p:spPr>
            <a:xfrm>
              <a:off x="1790685" y="1960032"/>
              <a:ext cx="91009" cy="106707"/>
            </a:xfrm>
            <a:custGeom>
              <a:avLst/>
              <a:gdLst/>
              <a:ahLst/>
              <a:cxnLst/>
              <a:rect l="l" t="t" r="r" b="b"/>
              <a:pathLst>
                <a:path w="1461" h="1713" extrusionOk="0">
                  <a:moveTo>
                    <a:pt x="725" y="467"/>
                  </a:moveTo>
                  <a:cubicBezTo>
                    <a:pt x="820" y="467"/>
                    <a:pt x="864" y="522"/>
                    <a:pt x="864" y="630"/>
                  </a:cubicBezTo>
                  <a:cubicBezTo>
                    <a:pt x="864" y="737"/>
                    <a:pt x="823" y="800"/>
                    <a:pt x="739" y="800"/>
                  </a:cubicBezTo>
                  <a:lnTo>
                    <a:pt x="594" y="800"/>
                  </a:lnTo>
                  <a:lnTo>
                    <a:pt x="594" y="467"/>
                  </a:lnTo>
                  <a:close/>
                  <a:moveTo>
                    <a:pt x="1" y="1"/>
                  </a:moveTo>
                  <a:lnTo>
                    <a:pt x="1" y="1713"/>
                  </a:lnTo>
                  <a:lnTo>
                    <a:pt x="594" y="1713"/>
                  </a:lnTo>
                  <a:lnTo>
                    <a:pt x="594" y="1270"/>
                  </a:lnTo>
                  <a:lnTo>
                    <a:pt x="739" y="1270"/>
                  </a:lnTo>
                  <a:lnTo>
                    <a:pt x="742" y="1273"/>
                  </a:lnTo>
                  <a:lnTo>
                    <a:pt x="838" y="1713"/>
                  </a:lnTo>
                  <a:lnTo>
                    <a:pt x="1440" y="1713"/>
                  </a:lnTo>
                  <a:lnTo>
                    <a:pt x="1272" y="1131"/>
                  </a:lnTo>
                  <a:cubicBezTo>
                    <a:pt x="1394" y="1029"/>
                    <a:pt x="1461" y="873"/>
                    <a:pt x="1461" y="632"/>
                  </a:cubicBezTo>
                  <a:cubicBezTo>
                    <a:pt x="1461" y="117"/>
                    <a:pt x="1220" y="1"/>
                    <a:pt x="722"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0" name="Google Shape;260;p60"/>
            <p:cNvSpPr/>
            <p:nvPr/>
          </p:nvSpPr>
          <p:spPr>
            <a:xfrm>
              <a:off x="1886865" y="1957914"/>
              <a:ext cx="101848" cy="110818"/>
            </a:xfrm>
            <a:custGeom>
              <a:avLst/>
              <a:gdLst/>
              <a:ahLst/>
              <a:cxnLst/>
              <a:rect l="l" t="t" r="r" b="b"/>
              <a:pathLst>
                <a:path w="1635" h="1779" extrusionOk="0">
                  <a:moveTo>
                    <a:pt x="817" y="481"/>
                  </a:moveTo>
                  <a:cubicBezTo>
                    <a:pt x="1014" y="481"/>
                    <a:pt x="1035" y="626"/>
                    <a:pt x="1035" y="890"/>
                  </a:cubicBezTo>
                  <a:cubicBezTo>
                    <a:pt x="1035" y="1150"/>
                    <a:pt x="1006" y="1298"/>
                    <a:pt x="817" y="1298"/>
                  </a:cubicBezTo>
                  <a:cubicBezTo>
                    <a:pt x="629" y="1298"/>
                    <a:pt x="600" y="1153"/>
                    <a:pt x="600" y="890"/>
                  </a:cubicBezTo>
                  <a:cubicBezTo>
                    <a:pt x="600" y="626"/>
                    <a:pt x="629" y="481"/>
                    <a:pt x="817" y="481"/>
                  </a:cubicBezTo>
                  <a:close/>
                  <a:moveTo>
                    <a:pt x="817" y="0"/>
                  </a:moveTo>
                  <a:cubicBezTo>
                    <a:pt x="247" y="0"/>
                    <a:pt x="1" y="264"/>
                    <a:pt x="1" y="890"/>
                  </a:cubicBezTo>
                  <a:cubicBezTo>
                    <a:pt x="1" y="1512"/>
                    <a:pt x="255" y="1779"/>
                    <a:pt x="817" y="1779"/>
                  </a:cubicBezTo>
                  <a:cubicBezTo>
                    <a:pt x="1388" y="1779"/>
                    <a:pt x="1634" y="1512"/>
                    <a:pt x="1634" y="890"/>
                  </a:cubicBezTo>
                  <a:cubicBezTo>
                    <a:pt x="1634" y="264"/>
                    <a:pt x="1388" y="0"/>
                    <a:pt x="817"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1" name="Google Shape;261;p60"/>
            <p:cNvSpPr/>
            <p:nvPr/>
          </p:nvSpPr>
          <p:spPr>
            <a:xfrm>
              <a:off x="1995878" y="1960032"/>
              <a:ext cx="126703" cy="106707"/>
            </a:xfrm>
            <a:custGeom>
              <a:avLst/>
              <a:gdLst/>
              <a:ahLst/>
              <a:cxnLst/>
              <a:rect l="l" t="t" r="r" b="b"/>
              <a:pathLst>
                <a:path w="2034" h="1713" extrusionOk="0">
                  <a:moveTo>
                    <a:pt x="0" y="1"/>
                  </a:moveTo>
                  <a:lnTo>
                    <a:pt x="0" y="1713"/>
                  </a:lnTo>
                  <a:lnTo>
                    <a:pt x="594" y="1713"/>
                  </a:lnTo>
                  <a:lnTo>
                    <a:pt x="594" y="832"/>
                  </a:lnTo>
                  <a:lnTo>
                    <a:pt x="623" y="832"/>
                  </a:lnTo>
                  <a:lnTo>
                    <a:pt x="768" y="1696"/>
                  </a:lnTo>
                  <a:lnTo>
                    <a:pt x="1263" y="1696"/>
                  </a:lnTo>
                  <a:lnTo>
                    <a:pt x="1411" y="832"/>
                  </a:lnTo>
                  <a:lnTo>
                    <a:pt x="1440" y="832"/>
                  </a:lnTo>
                  <a:lnTo>
                    <a:pt x="1440" y="1713"/>
                  </a:lnTo>
                  <a:lnTo>
                    <a:pt x="2034" y="1713"/>
                  </a:lnTo>
                  <a:lnTo>
                    <a:pt x="2034" y="1"/>
                  </a:lnTo>
                  <a:lnTo>
                    <a:pt x="1127" y="1"/>
                  </a:lnTo>
                  <a:lnTo>
                    <a:pt x="1017" y="656"/>
                  </a:lnTo>
                  <a:lnTo>
                    <a:pt x="884" y="1"/>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2" name="Google Shape;262;p60"/>
            <p:cNvSpPr/>
            <p:nvPr/>
          </p:nvSpPr>
          <p:spPr>
            <a:xfrm>
              <a:off x="1894278" y="2086362"/>
              <a:ext cx="14327" cy="17317"/>
            </a:xfrm>
            <a:custGeom>
              <a:avLst/>
              <a:gdLst/>
              <a:ahLst/>
              <a:cxnLst/>
              <a:rect l="l" t="t" r="r" b="b"/>
              <a:pathLst>
                <a:path w="230" h="278" extrusionOk="0">
                  <a:moveTo>
                    <a:pt x="15" y="1"/>
                  </a:moveTo>
                  <a:cubicBezTo>
                    <a:pt x="12" y="1"/>
                    <a:pt x="6" y="1"/>
                    <a:pt x="3" y="4"/>
                  </a:cubicBezTo>
                  <a:cubicBezTo>
                    <a:pt x="0" y="9"/>
                    <a:pt x="0" y="12"/>
                    <a:pt x="0" y="18"/>
                  </a:cubicBezTo>
                  <a:lnTo>
                    <a:pt x="0" y="105"/>
                  </a:lnTo>
                  <a:cubicBezTo>
                    <a:pt x="0" y="108"/>
                    <a:pt x="3" y="114"/>
                    <a:pt x="6" y="117"/>
                  </a:cubicBezTo>
                  <a:cubicBezTo>
                    <a:pt x="9" y="119"/>
                    <a:pt x="12" y="119"/>
                    <a:pt x="18" y="119"/>
                  </a:cubicBezTo>
                  <a:cubicBezTo>
                    <a:pt x="23" y="119"/>
                    <a:pt x="26" y="119"/>
                    <a:pt x="32" y="117"/>
                  </a:cubicBezTo>
                  <a:cubicBezTo>
                    <a:pt x="35" y="114"/>
                    <a:pt x="35" y="108"/>
                    <a:pt x="35" y="105"/>
                  </a:cubicBezTo>
                  <a:lnTo>
                    <a:pt x="35" y="33"/>
                  </a:lnTo>
                  <a:lnTo>
                    <a:pt x="99" y="33"/>
                  </a:lnTo>
                  <a:lnTo>
                    <a:pt x="99" y="244"/>
                  </a:lnTo>
                  <a:lnTo>
                    <a:pt x="44" y="244"/>
                  </a:lnTo>
                  <a:cubicBezTo>
                    <a:pt x="41" y="244"/>
                    <a:pt x="35" y="247"/>
                    <a:pt x="32" y="250"/>
                  </a:cubicBezTo>
                  <a:cubicBezTo>
                    <a:pt x="29" y="256"/>
                    <a:pt x="29" y="264"/>
                    <a:pt x="32" y="273"/>
                  </a:cubicBezTo>
                  <a:cubicBezTo>
                    <a:pt x="34" y="275"/>
                    <a:pt x="38" y="277"/>
                    <a:pt x="41" y="277"/>
                  </a:cubicBezTo>
                  <a:cubicBezTo>
                    <a:pt x="42" y="277"/>
                    <a:pt x="43" y="277"/>
                    <a:pt x="44" y="276"/>
                  </a:cubicBezTo>
                  <a:lnTo>
                    <a:pt x="189" y="276"/>
                  </a:lnTo>
                  <a:cubicBezTo>
                    <a:pt x="189" y="277"/>
                    <a:pt x="191" y="277"/>
                    <a:pt x="192" y="277"/>
                  </a:cubicBezTo>
                  <a:cubicBezTo>
                    <a:pt x="195" y="277"/>
                    <a:pt x="198" y="275"/>
                    <a:pt x="200" y="273"/>
                  </a:cubicBezTo>
                  <a:cubicBezTo>
                    <a:pt x="203" y="264"/>
                    <a:pt x="203" y="256"/>
                    <a:pt x="200" y="250"/>
                  </a:cubicBezTo>
                  <a:cubicBezTo>
                    <a:pt x="197" y="247"/>
                    <a:pt x="192" y="244"/>
                    <a:pt x="189" y="244"/>
                  </a:cubicBezTo>
                  <a:lnTo>
                    <a:pt x="134" y="244"/>
                  </a:lnTo>
                  <a:lnTo>
                    <a:pt x="134" y="33"/>
                  </a:lnTo>
                  <a:lnTo>
                    <a:pt x="194" y="33"/>
                  </a:lnTo>
                  <a:lnTo>
                    <a:pt x="194" y="105"/>
                  </a:lnTo>
                  <a:cubicBezTo>
                    <a:pt x="194" y="108"/>
                    <a:pt x="197" y="114"/>
                    <a:pt x="200" y="117"/>
                  </a:cubicBezTo>
                  <a:cubicBezTo>
                    <a:pt x="203" y="119"/>
                    <a:pt x="209" y="119"/>
                    <a:pt x="212" y="119"/>
                  </a:cubicBezTo>
                  <a:cubicBezTo>
                    <a:pt x="218" y="119"/>
                    <a:pt x="223" y="119"/>
                    <a:pt x="226" y="117"/>
                  </a:cubicBezTo>
                  <a:cubicBezTo>
                    <a:pt x="229" y="114"/>
                    <a:pt x="229" y="108"/>
                    <a:pt x="229" y="105"/>
                  </a:cubicBezTo>
                  <a:lnTo>
                    <a:pt x="229" y="18"/>
                  </a:lnTo>
                  <a:cubicBezTo>
                    <a:pt x="229" y="12"/>
                    <a:pt x="229" y="9"/>
                    <a:pt x="226" y="4"/>
                  </a:cubicBezTo>
                  <a:cubicBezTo>
                    <a:pt x="223" y="1"/>
                    <a:pt x="220" y="1"/>
                    <a:pt x="215"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3" name="Google Shape;263;p60"/>
            <p:cNvSpPr/>
            <p:nvPr/>
          </p:nvSpPr>
          <p:spPr>
            <a:xfrm>
              <a:off x="1911596" y="2086051"/>
              <a:ext cx="15573" cy="17878"/>
            </a:xfrm>
            <a:custGeom>
              <a:avLst/>
              <a:gdLst/>
              <a:ahLst/>
              <a:cxnLst/>
              <a:rect l="l" t="t" r="r" b="b"/>
              <a:pathLst>
                <a:path w="250" h="287" extrusionOk="0">
                  <a:moveTo>
                    <a:pt x="124" y="35"/>
                  </a:moveTo>
                  <a:cubicBezTo>
                    <a:pt x="136" y="35"/>
                    <a:pt x="148" y="38"/>
                    <a:pt x="160" y="43"/>
                  </a:cubicBezTo>
                  <a:cubicBezTo>
                    <a:pt x="171" y="46"/>
                    <a:pt x="180" y="55"/>
                    <a:pt x="186" y="64"/>
                  </a:cubicBezTo>
                  <a:cubicBezTo>
                    <a:pt x="194" y="75"/>
                    <a:pt x="200" y="87"/>
                    <a:pt x="203" y="98"/>
                  </a:cubicBezTo>
                  <a:cubicBezTo>
                    <a:pt x="209" y="113"/>
                    <a:pt x="209" y="127"/>
                    <a:pt x="209" y="145"/>
                  </a:cubicBezTo>
                  <a:cubicBezTo>
                    <a:pt x="209" y="159"/>
                    <a:pt x="209" y="174"/>
                    <a:pt x="203" y="188"/>
                  </a:cubicBezTo>
                  <a:cubicBezTo>
                    <a:pt x="200" y="203"/>
                    <a:pt x="194" y="214"/>
                    <a:pt x="186" y="226"/>
                  </a:cubicBezTo>
                  <a:cubicBezTo>
                    <a:pt x="180" y="235"/>
                    <a:pt x="171" y="243"/>
                    <a:pt x="160" y="246"/>
                  </a:cubicBezTo>
                  <a:cubicBezTo>
                    <a:pt x="148" y="252"/>
                    <a:pt x="136" y="255"/>
                    <a:pt x="124" y="255"/>
                  </a:cubicBezTo>
                  <a:cubicBezTo>
                    <a:pt x="111" y="255"/>
                    <a:pt x="99" y="252"/>
                    <a:pt x="87" y="246"/>
                  </a:cubicBezTo>
                  <a:cubicBezTo>
                    <a:pt x="76" y="243"/>
                    <a:pt x="67" y="235"/>
                    <a:pt x="61" y="226"/>
                  </a:cubicBezTo>
                  <a:cubicBezTo>
                    <a:pt x="53" y="214"/>
                    <a:pt x="47" y="203"/>
                    <a:pt x="44" y="188"/>
                  </a:cubicBezTo>
                  <a:cubicBezTo>
                    <a:pt x="38" y="174"/>
                    <a:pt x="38" y="159"/>
                    <a:pt x="38" y="145"/>
                  </a:cubicBezTo>
                  <a:cubicBezTo>
                    <a:pt x="38" y="127"/>
                    <a:pt x="38" y="113"/>
                    <a:pt x="44" y="98"/>
                  </a:cubicBezTo>
                  <a:cubicBezTo>
                    <a:pt x="47" y="87"/>
                    <a:pt x="53" y="75"/>
                    <a:pt x="61" y="64"/>
                  </a:cubicBezTo>
                  <a:cubicBezTo>
                    <a:pt x="67" y="55"/>
                    <a:pt x="76" y="46"/>
                    <a:pt x="87" y="43"/>
                  </a:cubicBezTo>
                  <a:cubicBezTo>
                    <a:pt x="99" y="38"/>
                    <a:pt x="111" y="35"/>
                    <a:pt x="124" y="35"/>
                  </a:cubicBezTo>
                  <a:close/>
                  <a:moveTo>
                    <a:pt x="124" y="1"/>
                  </a:moveTo>
                  <a:cubicBezTo>
                    <a:pt x="106" y="1"/>
                    <a:pt x="89" y="4"/>
                    <a:pt x="73" y="11"/>
                  </a:cubicBezTo>
                  <a:cubicBezTo>
                    <a:pt x="58" y="17"/>
                    <a:pt x="44" y="26"/>
                    <a:pt x="35" y="40"/>
                  </a:cubicBezTo>
                  <a:cubicBezTo>
                    <a:pt x="24" y="52"/>
                    <a:pt x="15" y="69"/>
                    <a:pt x="9" y="84"/>
                  </a:cubicBezTo>
                  <a:cubicBezTo>
                    <a:pt x="3" y="104"/>
                    <a:pt x="0" y="124"/>
                    <a:pt x="0" y="145"/>
                  </a:cubicBezTo>
                  <a:cubicBezTo>
                    <a:pt x="0" y="165"/>
                    <a:pt x="3" y="182"/>
                    <a:pt x="9" y="203"/>
                  </a:cubicBezTo>
                  <a:cubicBezTo>
                    <a:pt x="15" y="220"/>
                    <a:pt x="24" y="235"/>
                    <a:pt x="35" y="249"/>
                  </a:cubicBezTo>
                  <a:cubicBezTo>
                    <a:pt x="44" y="261"/>
                    <a:pt x="58" y="269"/>
                    <a:pt x="73" y="278"/>
                  </a:cubicBezTo>
                  <a:cubicBezTo>
                    <a:pt x="89" y="284"/>
                    <a:pt x="106" y="287"/>
                    <a:pt x="124" y="287"/>
                  </a:cubicBezTo>
                  <a:cubicBezTo>
                    <a:pt x="141" y="287"/>
                    <a:pt x="158" y="284"/>
                    <a:pt x="174" y="278"/>
                  </a:cubicBezTo>
                  <a:cubicBezTo>
                    <a:pt x="189" y="269"/>
                    <a:pt x="200" y="261"/>
                    <a:pt x="212" y="249"/>
                  </a:cubicBezTo>
                  <a:cubicBezTo>
                    <a:pt x="223" y="235"/>
                    <a:pt x="232" y="220"/>
                    <a:pt x="238" y="203"/>
                  </a:cubicBezTo>
                  <a:cubicBezTo>
                    <a:pt x="250" y="165"/>
                    <a:pt x="250" y="124"/>
                    <a:pt x="238" y="84"/>
                  </a:cubicBezTo>
                  <a:cubicBezTo>
                    <a:pt x="232" y="69"/>
                    <a:pt x="223" y="52"/>
                    <a:pt x="212" y="40"/>
                  </a:cubicBezTo>
                  <a:cubicBezTo>
                    <a:pt x="200" y="26"/>
                    <a:pt x="189" y="17"/>
                    <a:pt x="174" y="11"/>
                  </a:cubicBezTo>
                  <a:cubicBezTo>
                    <a:pt x="158" y="4"/>
                    <a:pt x="141" y="1"/>
                    <a:pt x="124"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4" name="Google Shape;264;p60"/>
            <p:cNvSpPr/>
            <p:nvPr/>
          </p:nvSpPr>
          <p:spPr>
            <a:xfrm>
              <a:off x="1947165" y="2086362"/>
              <a:ext cx="16445" cy="17380"/>
            </a:xfrm>
            <a:custGeom>
              <a:avLst/>
              <a:gdLst/>
              <a:ahLst/>
              <a:cxnLst/>
              <a:rect l="l" t="t" r="r" b="b"/>
              <a:pathLst>
                <a:path w="264" h="279" extrusionOk="0">
                  <a:moveTo>
                    <a:pt x="130" y="30"/>
                  </a:moveTo>
                  <a:cubicBezTo>
                    <a:pt x="145" y="30"/>
                    <a:pt x="159" y="33"/>
                    <a:pt x="174" y="44"/>
                  </a:cubicBezTo>
                  <a:cubicBezTo>
                    <a:pt x="185" y="53"/>
                    <a:pt x="191" y="64"/>
                    <a:pt x="188" y="79"/>
                  </a:cubicBezTo>
                  <a:cubicBezTo>
                    <a:pt x="188" y="88"/>
                    <a:pt x="188" y="93"/>
                    <a:pt x="185" y="99"/>
                  </a:cubicBezTo>
                  <a:cubicBezTo>
                    <a:pt x="183" y="105"/>
                    <a:pt x="177" y="111"/>
                    <a:pt x="174" y="114"/>
                  </a:cubicBezTo>
                  <a:cubicBezTo>
                    <a:pt x="165" y="119"/>
                    <a:pt x="159" y="122"/>
                    <a:pt x="154" y="122"/>
                  </a:cubicBezTo>
                  <a:cubicBezTo>
                    <a:pt x="145" y="125"/>
                    <a:pt x="136" y="125"/>
                    <a:pt x="128" y="125"/>
                  </a:cubicBezTo>
                  <a:lnTo>
                    <a:pt x="78" y="125"/>
                  </a:lnTo>
                  <a:lnTo>
                    <a:pt x="78" y="33"/>
                  </a:lnTo>
                  <a:lnTo>
                    <a:pt x="130" y="30"/>
                  </a:lnTo>
                  <a:close/>
                  <a:moveTo>
                    <a:pt x="15" y="1"/>
                  </a:moveTo>
                  <a:cubicBezTo>
                    <a:pt x="12" y="1"/>
                    <a:pt x="6" y="1"/>
                    <a:pt x="3" y="4"/>
                  </a:cubicBezTo>
                  <a:cubicBezTo>
                    <a:pt x="0" y="12"/>
                    <a:pt x="0" y="21"/>
                    <a:pt x="3" y="30"/>
                  </a:cubicBezTo>
                  <a:cubicBezTo>
                    <a:pt x="6" y="33"/>
                    <a:pt x="12" y="33"/>
                    <a:pt x="15" y="33"/>
                  </a:cubicBezTo>
                  <a:lnTo>
                    <a:pt x="44" y="33"/>
                  </a:lnTo>
                  <a:lnTo>
                    <a:pt x="44" y="247"/>
                  </a:lnTo>
                  <a:lnTo>
                    <a:pt x="15" y="247"/>
                  </a:lnTo>
                  <a:cubicBezTo>
                    <a:pt x="12" y="247"/>
                    <a:pt x="6" y="247"/>
                    <a:pt x="3" y="250"/>
                  </a:cubicBezTo>
                  <a:cubicBezTo>
                    <a:pt x="0" y="258"/>
                    <a:pt x="0" y="267"/>
                    <a:pt x="3" y="276"/>
                  </a:cubicBezTo>
                  <a:cubicBezTo>
                    <a:pt x="6" y="279"/>
                    <a:pt x="12" y="279"/>
                    <a:pt x="15" y="279"/>
                  </a:cubicBezTo>
                  <a:lnTo>
                    <a:pt x="107" y="279"/>
                  </a:lnTo>
                  <a:cubicBezTo>
                    <a:pt x="113" y="279"/>
                    <a:pt x="116" y="279"/>
                    <a:pt x="119" y="276"/>
                  </a:cubicBezTo>
                  <a:cubicBezTo>
                    <a:pt x="125" y="267"/>
                    <a:pt x="125" y="258"/>
                    <a:pt x="119" y="250"/>
                  </a:cubicBezTo>
                  <a:cubicBezTo>
                    <a:pt x="116" y="247"/>
                    <a:pt x="113" y="247"/>
                    <a:pt x="107" y="247"/>
                  </a:cubicBezTo>
                  <a:lnTo>
                    <a:pt x="78" y="247"/>
                  </a:lnTo>
                  <a:lnTo>
                    <a:pt x="78" y="157"/>
                  </a:lnTo>
                  <a:lnTo>
                    <a:pt x="113" y="157"/>
                  </a:lnTo>
                  <a:cubicBezTo>
                    <a:pt x="122" y="160"/>
                    <a:pt x="133" y="163"/>
                    <a:pt x="142" y="172"/>
                  </a:cubicBezTo>
                  <a:cubicBezTo>
                    <a:pt x="148" y="174"/>
                    <a:pt x="151" y="177"/>
                    <a:pt x="154" y="183"/>
                  </a:cubicBezTo>
                  <a:cubicBezTo>
                    <a:pt x="156" y="189"/>
                    <a:pt x="162" y="192"/>
                    <a:pt x="165" y="198"/>
                  </a:cubicBezTo>
                  <a:lnTo>
                    <a:pt x="174" y="212"/>
                  </a:lnTo>
                  <a:lnTo>
                    <a:pt x="183" y="230"/>
                  </a:lnTo>
                  <a:cubicBezTo>
                    <a:pt x="185" y="235"/>
                    <a:pt x="188" y="238"/>
                    <a:pt x="191" y="244"/>
                  </a:cubicBezTo>
                  <a:cubicBezTo>
                    <a:pt x="197" y="253"/>
                    <a:pt x="203" y="261"/>
                    <a:pt x="212" y="270"/>
                  </a:cubicBezTo>
                  <a:cubicBezTo>
                    <a:pt x="217" y="273"/>
                    <a:pt x="226" y="276"/>
                    <a:pt x="232" y="276"/>
                  </a:cubicBezTo>
                  <a:lnTo>
                    <a:pt x="249" y="276"/>
                  </a:lnTo>
                  <a:cubicBezTo>
                    <a:pt x="250" y="277"/>
                    <a:pt x="251" y="277"/>
                    <a:pt x="252" y="277"/>
                  </a:cubicBezTo>
                  <a:cubicBezTo>
                    <a:pt x="255" y="277"/>
                    <a:pt x="259" y="275"/>
                    <a:pt x="261" y="273"/>
                  </a:cubicBezTo>
                  <a:cubicBezTo>
                    <a:pt x="264" y="264"/>
                    <a:pt x="264" y="256"/>
                    <a:pt x="261" y="250"/>
                  </a:cubicBezTo>
                  <a:cubicBezTo>
                    <a:pt x="255" y="247"/>
                    <a:pt x="252" y="244"/>
                    <a:pt x="249" y="244"/>
                  </a:cubicBezTo>
                  <a:lnTo>
                    <a:pt x="243" y="244"/>
                  </a:lnTo>
                  <a:cubicBezTo>
                    <a:pt x="238" y="244"/>
                    <a:pt x="235" y="244"/>
                    <a:pt x="232" y="241"/>
                  </a:cubicBezTo>
                  <a:cubicBezTo>
                    <a:pt x="226" y="235"/>
                    <a:pt x="223" y="230"/>
                    <a:pt x="220" y="224"/>
                  </a:cubicBezTo>
                  <a:lnTo>
                    <a:pt x="212" y="209"/>
                  </a:lnTo>
                  <a:lnTo>
                    <a:pt x="203" y="195"/>
                  </a:lnTo>
                  <a:cubicBezTo>
                    <a:pt x="200" y="189"/>
                    <a:pt x="197" y="183"/>
                    <a:pt x="194" y="180"/>
                  </a:cubicBezTo>
                  <a:cubicBezTo>
                    <a:pt x="188" y="174"/>
                    <a:pt x="185" y="169"/>
                    <a:pt x="183" y="166"/>
                  </a:cubicBezTo>
                  <a:cubicBezTo>
                    <a:pt x="180" y="163"/>
                    <a:pt x="174" y="160"/>
                    <a:pt x="171" y="157"/>
                  </a:cubicBezTo>
                  <a:cubicBezTo>
                    <a:pt x="168" y="154"/>
                    <a:pt x="165" y="151"/>
                    <a:pt x="159" y="148"/>
                  </a:cubicBezTo>
                  <a:cubicBezTo>
                    <a:pt x="171" y="148"/>
                    <a:pt x="180" y="143"/>
                    <a:pt x="188" y="140"/>
                  </a:cubicBezTo>
                  <a:cubicBezTo>
                    <a:pt x="194" y="137"/>
                    <a:pt x="203" y="131"/>
                    <a:pt x="209" y="125"/>
                  </a:cubicBezTo>
                  <a:cubicBezTo>
                    <a:pt x="214" y="119"/>
                    <a:pt x="217" y="111"/>
                    <a:pt x="220" y="105"/>
                  </a:cubicBezTo>
                  <a:cubicBezTo>
                    <a:pt x="223" y="96"/>
                    <a:pt x="226" y="88"/>
                    <a:pt x="226" y="79"/>
                  </a:cubicBezTo>
                  <a:cubicBezTo>
                    <a:pt x="226" y="67"/>
                    <a:pt x="223" y="56"/>
                    <a:pt x="220" y="47"/>
                  </a:cubicBezTo>
                  <a:cubicBezTo>
                    <a:pt x="214" y="38"/>
                    <a:pt x="209" y="30"/>
                    <a:pt x="203" y="21"/>
                  </a:cubicBezTo>
                  <a:cubicBezTo>
                    <a:pt x="194" y="15"/>
                    <a:pt x="183" y="9"/>
                    <a:pt x="174" y="6"/>
                  </a:cubicBezTo>
                  <a:cubicBezTo>
                    <a:pt x="159" y="1"/>
                    <a:pt x="145" y="1"/>
                    <a:pt x="133"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5" name="Google Shape;265;p60"/>
            <p:cNvSpPr/>
            <p:nvPr/>
          </p:nvSpPr>
          <p:spPr>
            <a:xfrm>
              <a:off x="1964981" y="2085988"/>
              <a:ext cx="15573" cy="17940"/>
            </a:xfrm>
            <a:custGeom>
              <a:avLst/>
              <a:gdLst/>
              <a:ahLst/>
              <a:cxnLst/>
              <a:rect l="l" t="t" r="r" b="b"/>
              <a:pathLst>
                <a:path w="250" h="288" extrusionOk="0">
                  <a:moveTo>
                    <a:pt x="125" y="36"/>
                  </a:moveTo>
                  <a:cubicBezTo>
                    <a:pt x="137" y="36"/>
                    <a:pt x="149" y="39"/>
                    <a:pt x="160" y="44"/>
                  </a:cubicBezTo>
                  <a:cubicBezTo>
                    <a:pt x="172" y="47"/>
                    <a:pt x="180" y="56"/>
                    <a:pt x="189" y="65"/>
                  </a:cubicBezTo>
                  <a:cubicBezTo>
                    <a:pt x="195" y="76"/>
                    <a:pt x="201" y="88"/>
                    <a:pt x="206" y="99"/>
                  </a:cubicBezTo>
                  <a:cubicBezTo>
                    <a:pt x="209" y="114"/>
                    <a:pt x="212" y="128"/>
                    <a:pt x="212" y="146"/>
                  </a:cubicBezTo>
                  <a:cubicBezTo>
                    <a:pt x="212" y="160"/>
                    <a:pt x="209" y="175"/>
                    <a:pt x="206" y="189"/>
                  </a:cubicBezTo>
                  <a:cubicBezTo>
                    <a:pt x="204" y="204"/>
                    <a:pt x="195" y="215"/>
                    <a:pt x="189" y="227"/>
                  </a:cubicBezTo>
                  <a:cubicBezTo>
                    <a:pt x="180" y="236"/>
                    <a:pt x="172" y="244"/>
                    <a:pt x="160" y="247"/>
                  </a:cubicBezTo>
                  <a:cubicBezTo>
                    <a:pt x="149" y="253"/>
                    <a:pt x="137" y="256"/>
                    <a:pt x="125" y="256"/>
                  </a:cubicBezTo>
                  <a:cubicBezTo>
                    <a:pt x="114" y="256"/>
                    <a:pt x="99" y="253"/>
                    <a:pt x="88" y="247"/>
                  </a:cubicBezTo>
                  <a:cubicBezTo>
                    <a:pt x="79" y="244"/>
                    <a:pt x="67" y="236"/>
                    <a:pt x="62" y="227"/>
                  </a:cubicBezTo>
                  <a:cubicBezTo>
                    <a:pt x="53" y="215"/>
                    <a:pt x="47" y="204"/>
                    <a:pt x="44" y="189"/>
                  </a:cubicBezTo>
                  <a:cubicBezTo>
                    <a:pt x="41" y="175"/>
                    <a:pt x="38" y="160"/>
                    <a:pt x="38" y="146"/>
                  </a:cubicBezTo>
                  <a:cubicBezTo>
                    <a:pt x="38" y="128"/>
                    <a:pt x="41" y="114"/>
                    <a:pt x="44" y="99"/>
                  </a:cubicBezTo>
                  <a:cubicBezTo>
                    <a:pt x="47" y="88"/>
                    <a:pt x="53" y="76"/>
                    <a:pt x="62" y="65"/>
                  </a:cubicBezTo>
                  <a:cubicBezTo>
                    <a:pt x="67" y="56"/>
                    <a:pt x="79" y="47"/>
                    <a:pt x="88" y="44"/>
                  </a:cubicBezTo>
                  <a:cubicBezTo>
                    <a:pt x="99" y="39"/>
                    <a:pt x="114" y="36"/>
                    <a:pt x="125" y="36"/>
                  </a:cubicBezTo>
                  <a:close/>
                  <a:moveTo>
                    <a:pt x="125" y="1"/>
                  </a:moveTo>
                  <a:cubicBezTo>
                    <a:pt x="108" y="1"/>
                    <a:pt x="91" y="4"/>
                    <a:pt x="73" y="12"/>
                  </a:cubicBezTo>
                  <a:cubicBezTo>
                    <a:pt x="59" y="18"/>
                    <a:pt x="47" y="27"/>
                    <a:pt x="36" y="41"/>
                  </a:cubicBezTo>
                  <a:cubicBezTo>
                    <a:pt x="24" y="53"/>
                    <a:pt x="15" y="70"/>
                    <a:pt x="10" y="85"/>
                  </a:cubicBezTo>
                  <a:cubicBezTo>
                    <a:pt x="4" y="105"/>
                    <a:pt x="1" y="125"/>
                    <a:pt x="1" y="146"/>
                  </a:cubicBezTo>
                  <a:cubicBezTo>
                    <a:pt x="1" y="166"/>
                    <a:pt x="4" y="183"/>
                    <a:pt x="10" y="204"/>
                  </a:cubicBezTo>
                  <a:cubicBezTo>
                    <a:pt x="15" y="221"/>
                    <a:pt x="24" y="236"/>
                    <a:pt x="36" y="250"/>
                  </a:cubicBezTo>
                  <a:cubicBezTo>
                    <a:pt x="47" y="262"/>
                    <a:pt x="59" y="270"/>
                    <a:pt x="73" y="279"/>
                  </a:cubicBezTo>
                  <a:cubicBezTo>
                    <a:pt x="91" y="285"/>
                    <a:pt x="108" y="288"/>
                    <a:pt x="125" y="288"/>
                  </a:cubicBezTo>
                  <a:cubicBezTo>
                    <a:pt x="143" y="288"/>
                    <a:pt x="160" y="285"/>
                    <a:pt x="175" y="279"/>
                  </a:cubicBezTo>
                  <a:cubicBezTo>
                    <a:pt x="189" y="270"/>
                    <a:pt x="204" y="262"/>
                    <a:pt x="212" y="250"/>
                  </a:cubicBezTo>
                  <a:cubicBezTo>
                    <a:pt x="224" y="236"/>
                    <a:pt x="233" y="221"/>
                    <a:pt x="238" y="204"/>
                  </a:cubicBezTo>
                  <a:cubicBezTo>
                    <a:pt x="250" y="166"/>
                    <a:pt x="250" y="125"/>
                    <a:pt x="238" y="85"/>
                  </a:cubicBezTo>
                  <a:cubicBezTo>
                    <a:pt x="233" y="70"/>
                    <a:pt x="224" y="53"/>
                    <a:pt x="212" y="41"/>
                  </a:cubicBezTo>
                  <a:cubicBezTo>
                    <a:pt x="204" y="27"/>
                    <a:pt x="189" y="18"/>
                    <a:pt x="175" y="12"/>
                  </a:cubicBezTo>
                  <a:cubicBezTo>
                    <a:pt x="160" y="4"/>
                    <a:pt x="143" y="1"/>
                    <a:pt x="125"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6" name="Google Shape;266;p60"/>
            <p:cNvSpPr/>
            <p:nvPr/>
          </p:nvSpPr>
          <p:spPr>
            <a:xfrm>
              <a:off x="1982174" y="2086362"/>
              <a:ext cx="17006" cy="17317"/>
            </a:xfrm>
            <a:custGeom>
              <a:avLst/>
              <a:gdLst/>
              <a:ahLst/>
              <a:cxnLst/>
              <a:rect l="l" t="t" r="r" b="b"/>
              <a:pathLst>
                <a:path w="273" h="278" extrusionOk="0">
                  <a:moveTo>
                    <a:pt x="20" y="1"/>
                  </a:moveTo>
                  <a:cubicBezTo>
                    <a:pt x="17" y="1"/>
                    <a:pt x="12" y="1"/>
                    <a:pt x="9" y="4"/>
                  </a:cubicBezTo>
                  <a:cubicBezTo>
                    <a:pt x="3" y="12"/>
                    <a:pt x="3" y="21"/>
                    <a:pt x="9" y="30"/>
                  </a:cubicBezTo>
                  <a:cubicBezTo>
                    <a:pt x="12" y="33"/>
                    <a:pt x="17" y="33"/>
                    <a:pt x="20" y="33"/>
                  </a:cubicBezTo>
                  <a:lnTo>
                    <a:pt x="32" y="33"/>
                  </a:lnTo>
                  <a:lnTo>
                    <a:pt x="29" y="244"/>
                  </a:lnTo>
                  <a:lnTo>
                    <a:pt x="14" y="244"/>
                  </a:lnTo>
                  <a:cubicBezTo>
                    <a:pt x="12" y="244"/>
                    <a:pt x="6" y="247"/>
                    <a:pt x="3" y="250"/>
                  </a:cubicBezTo>
                  <a:cubicBezTo>
                    <a:pt x="0" y="256"/>
                    <a:pt x="0" y="264"/>
                    <a:pt x="3" y="273"/>
                  </a:cubicBezTo>
                  <a:cubicBezTo>
                    <a:pt x="5" y="275"/>
                    <a:pt x="8" y="277"/>
                    <a:pt x="11" y="277"/>
                  </a:cubicBezTo>
                  <a:cubicBezTo>
                    <a:pt x="13" y="277"/>
                    <a:pt x="14" y="277"/>
                    <a:pt x="14" y="276"/>
                  </a:cubicBezTo>
                  <a:lnTo>
                    <a:pt x="87" y="276"/>
                  </a:lnTo>
                  <a:cubicBezTo>
                    <a:pt x="89" y="277"/>
                    <a:pt x="90" y="277"/>
                    <a:pt x="91" y="277"/>
                  </a:cubicBezTo>
                  <a:cubicBezTo>
                    <a:pt x="94" y="277"/>
                    <a:pt x="96" y="275"/>
                    <a:pt x="99" y="273"/>
                  </a:cubicBezTo>
                  <a:cubicBezTo>
                    <a:pt x="104" y="267"/>
                    <a:pt x="104" y="256"/>
                    <a:pt x="99" y="250"/>
                  </a:cubicBezTo>
                  <a:cubicBezTo>
                    <a:pt x="96" y="247"/>
                    <a:pt x="93" y="244"/>
                    <a:pt x="87" y="244"/>
                  </a:cubicBezTo>
                  <a:lnTo>
                    <a:pt x="61" y="244"/>
                  </a:lnTo>
                  <a:lnTo>
                    <a:pt x="67" y="56"/>
                  </a:lnTo>
                  <a:lnTo>
                    <a:pt x="116" y="186"/>
                  </a:lnTo>
                  <a:cubicBezTo>
                    <a:pt x="116" y="192"/>
                    <a:pt x="119" y="195"/>
                    <a:pt x="122" y="198"/>
                  </a:cubicBezTo>
                  <a:cubicBezTo>
                    <a:pt x="127" y="201"/>
                    <a:pt x="130" y="203"/>
                    <a:pt x="136" y="203"/>
                  </a:cubicBezTo>
                  <a:cubicBezTo>
                    <a:pt x="139" y="203"/>
                    <a:pt x="145" y="201"/>
                    <a:pt x="148" y="198"/>
                  </a:cubicBezTo>
                  <a:cubicBezTo>
                    <a:pt x="154" y="195"/>
                    <a:pt x="156" y="192"/>
                    <a:pt x="156" y="186"/>
                  </a:cubicBezTo>
                  <a:lnTo>
                    <a:pt x="206" y="56"/>
                  </a:lnTo>
                  <a:lnTo>
                    <a:pt x="209" y="244"/>
                  </a:lnTo>
                  <a:lnTo>
                    <a:pt x="183" y="244"/>
                  </a:lnTo>
                  <a:cubicBezTo>
                    <a:pt x="180" y="244"/>
                    <a:pt x="177" y="247"/>
                    <a:pt x="171" y="250"/>
                  </a:cubicBezTo>
                  <a:cubicBezTo>
                    <a:pt x="168" y="256"/>
                    <a:pt x="168" y="264"/>
                    <a:pt x="171" y="273"/>
                  </a:cubicBezTo>
                  <a:cubicBezTo>
                    <a:pt x="175" y="275"/>
                    <a:pt x="178" y="277"/>
                    <a:pt x="180" y="277"/>
                  </a:cubicBezTo>
                  <a:cubicBezTo>
                    <a:pt x="181" y="277"/>
                    <a:pt x="182" y="277"/>
                    <a:pt x="183" y="276"/>
                  </a:cubicBezTo>
                  <a:lnTo>
                    <a:pt x="255" y="276"/>
                  </a:lnTo>
                  <a:cubicBezTo>
                    <a:pt x="257" y="277"/>
                    <a:pt x="258" y="277"/>
                    <a:pt x="259" y="277"/>
                  </a:cubicBezTo>
                  <a:cubicBezTo>
                    <a:pt x="262" y="277"/>
                    <a:pt x="264" y="275"/>
                    <a:pt x="267" y="273"/>
                  </a:cubicBezTo>
                  <a:cubicBezTo>
                    <a:pt x="272" y="267"/>
                    <a:pt x="272" y="256"/>
                    <a:pt x="267" y="250"/>
                  </a:cubicBezTo>
                  <a:cubicBezTo>
                    <a:pt x="264" y="247"/>
                    <a:pt x="261" y="244"/>
                    <a:pt x="255" y="244"/>
                  </a:cubicBezTo>
                  <a:lnTo>
                    <a:pt x="243" y="244"/>
                  </a:lnTo>
                  <a:lnTo>
                    <a:pt x="238" y="33"/>
                  </a:lnTo>
                  <a:lnTo>
                    <a:pt x="249" y="33"/>
                  </a:lnTo>
                  <a:cubicBezTo>
                    <a:pt x="252" y="33"/>
                    <a:pt x="258" y="33"/>
                    <a:pt x="261" y="30"/>
                  </a:cubicBezTo>
                  <a:cubicBezTo>
                    <a:pt x="264" y="21"/>
                    <a:pt x="264" y="12"/>
                    <a:pt x="261" y="4"/>
                  </a:cubicBezTo>
                  <a:cubicBezTo>
                    <a:pt x="258" y="1"/>
                    <a:pt x="252" y="1"/>
                    <a:pt x="249" y="1"/>
                  </a:cubicBezTo>
                  <a:lnTo>
                    <a:pt x="200" y="1"/>
                  </a:lnTo>
                  <a:cubicBezTo>
                    <a:pt x="191" y="1"/>
                    <a:pt x="188" y="4"/>
                    <a:pt x="185" y="9"/>
                  </a:cubicBezTo>
                  <a:lnTo>
                    <a:pt x="133" y="151"/>
                  </a:lnTo>
                  <a:lnTo>
                    <a:pt x="84" y="9"/>
                  </a:lnTo>
                  <a:cubicBezTo>
                    <a:pt x="81" y="4"/>
                    <a:pt x="75" y="1"/>
                    <a:pt x="70"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7" name="Google Shape;267;p60"/>
            <p:cNvSpPr/>
            <p:nvPr/>
          </p:nvSpPr>
          <p:spPr>
            <a:xfrm>
              <a:off x="2000550" y="2086362"/>
              <a:ext cx="15012" cy="17193"/>
            </a:xfrm>
            <a:custGeom>
              <a:avLst/>
              <a:gdLst/>
              <a:ahLst/>
              <a:cxnLst/>
              <a:rect l="l" t="t" r="r" b="b"/>
              <a:pathLst>
                <a:path w="241" h="276" extrusionOk="0">
                  <a:moveTo>
                    <a:pt x="15" y="1"/>
                  </a:moveTo>
                  <a:cubicBezTo>
                    <a:pt x="12" y="1"/>
                    <a:pt x="9" y="1"/>
                    <a:pt x="6" y="4"/>
                  </a:cubicBezTo>
                  <a:cubicBezTo>
                    <a:pt x="0" y="12"/>
                    <a:pt x="0" y="21"/>
                    <a:pt x="6" y="30"/>
                  </a:cubicBezTo>
                  <a:cubicBezTo>
                    <a:pt x="9" y="33"/>
                    <a:pt x="12" y="33"/>
                    <a:pt x="15" y="33"/>
                  </a:cubicBezTo>
                  <a:lnTo>
                    <a:pt x="41" y="33"/>
                  </a:lnTo>
                  <a:lnTo>
                    <a:pt x="41" y="244"/>
                  </a:lnTo>
                  <a:lnTo>
                    <a:pt x="18" y="244"/>
                  </a:lnTo>
                  <a:cubicBezTo>
                    <a:pt x="12" y="244"/>
                    <a:pt x="9" y="244"/>
                    <a:pt x="6" y="247"/>
                  </a:cubicBezTo>
                  <a:cubicBezTo>
                    <a:pt x="0" y="256"/>
                    <a:pt x="0" y="264"/>
                    <a:pt x="6" y="273"/>
                  </a:cubicBezTo>
                  <a:cubicBezTo>
                    <a:pt x="9" y="276"/>
                    <a:pt x="12" y="276"/>
                    <a:pt x="18" y="276"/>
                  </a:cubicBezTo>
                  <a:lnTo>
                    <a:pt x="226" y="276"/>
                  </a:lnTo>
                  <a:cubicBezTo>
                    <a:pt x="229" y="276"/>
                    <a:pt x="232" y="276"/>
                    <a:pt x="235" y="273"/>
                  </a:cubicBezTo>
                  <a:cubicBezTo>
                    <a:pt x="238" y="267"/>
                    <a:pt x="241" y="264"/>
                    <a:pt x="241" y="258"/>
                  </a:cubicBezTo>
                  <a:lnTo>
                    <a:pt x="241" y="192"/>
                  </a:lnTo>
                  <a:cubicBezTo>
                    <a:pt x="241" y="186"/>
                    <a:pt x="238" y="183"/>
                    <a:pt x="235" y="180"/>
                  </a:cubicBezTo>
                  <a:cubicBezTo>
                    <a:pt x="232" y="177"/>
                    <a:pt x="226" y="174"/>
                    <a:pt x="224" y="174"/>
                  </a:cubicBezTo>
                  <a:cubicBezTo>
                    <a:pt x="218" y="174"/>
                    <a:pt x="212" y="174"/>
                    <a:pt x="209" y="180"/>
                  </a:cubicBezTo>
                  <a:cubicBezTo>
                    <a:pt x="206" y="183"/>
                    <a:pt x="203" y="186"/>
                    <a:pt x="206" y="192"/>
                  </a:cubicBezTo>
                  <a:lnTo>
                    <a:pt x="206" y="244"/>
                  </a:lnTo>
                  <a:lnTo>
                    <a:pt x="76" y="244"/>
                  </a:lnTo>
                  <a:lnTo>
                    <a:pt x="76" y="148"/>
                  </a:lnTo>
                  <a:lnTo>
                    <a:pt x="134" y="148"/>
                  </a:lnTo>
                  <a:lnTo>
                    <a:pt x="134" y="169"/>
                  </a:lnTo>
                  <a:cubicBezTo>
                    <a:pt x="134" y="174"/>
                    <a:pt x="134" y="177"/>
                    <a:pt x="137" y="183"/>
                  </a:cubicBezTo>
                  <a:cubicBezTo>
                    <a:pt x="142" y="183"/>
                    <a:pt x="145" y="186"/>
                    <a:pt x="151" y="186"/>
                  </a:cubicBezTo>
                  <a:cubicBezTo>
                    <a:pt x="157" y="186"/>
                    <a:pt x="160" y="183"/>
                    <a:pt x="166" y="183"/>
                  </a:cubicBezTo>
                  <a:cubicBezTo>
                    <a:pt x="168" y="177"/>
                    <a:pt x="168" y="174"/>
                    <a:pt x="168" y="169"/>
                  </a:cubicBezTo>
                  <a:lnTo>
                    <a:pt x="168" y="96"/>
                  </a:lnTo>
                  <a:cubicBezTo>
                    <a:pt x="168" y="93"/>
                    <a:pt x="168" y="88"/>
                    <a:pt x="166" y="85"/>
                  </a:cubicBezTo>
                  <a:cubicBezTo>
                    <a:pt x="163" y="82"/>
                    <a:pt x="157" y="82"/>
                    <a:pt x="151" y="82"/>
                  </a:cubicBezTo>
                  <a:cubicBezTo>
                    <a:pt x="145" y="82"/>
                    <a:pt x="142" y="82"/>
                    <a:pt x="137" y="85"/>
                  </a:cubicBezTo>
                  <a:cubicBezTo>
                    <a:pt x="134" y="88"/>
                    <a:pt x="134" y="93"/>
                    <a:pt x="134" y="96"/>
                  </a:cubicBezTo>
                  <a:lnTo>
                    <a:pt x="134" y="119"/>
                  </a:lnTo>
                  <a:lnTo>
                    <a:pt x="76" y="119"/>
                  </a:lnTo>
                  <a:lnTo>
                    <a:pt x="76" y="33"/>
                  </a:lnTo>
                  <a:lnTo>
                    <a:pt x="200" y="33"/>
                  </a:lnTo>
                  <a:lnTo>
                    <a:pt x="200" y="76"/>
                  </a:lnTo>
                  <a:cubicBezTo>
                    <a:pt x="200" y="79"/>
                    <a:pt x="200" y="85"/>
                    <a:pt x="203" y="88"/>
                  </a:cubicBezTo>
                  <a:cubicBezTo>
                    <a:pt x="209" y="90"/>
                    <a:pt x="212" y="90"/>
                    <a:pt x="218" y="90"/>
                  </a:cubicBezTo>
                  <a:cubicBezTo>
                    <a:pt x="224" y="90"/>
                    <a:pt x="226" y="90"/>
                    <a:pt x="232" y="88"/>
                  </a:cubicBezTo>
                  <a:cubicBezTo>
                    <a:pt x="235" y="85"/>
                    <a:pt x="235" y="79"/>
                    <a:pt x="235" y="76"/>
                  </a:cubicBezTo>
                  <a:lnTo>
                    <a:pt x="235" y="15"/>
                  </a:lnTo>
                  <a:cubicBezTo>
                    <a:pt x="235" y="12"/>
                    <a:pt x="235" y="6"/>
                    <a:pt x="232" y="4"/>
                  </a:cubicBezTo>
                  <a:cubicBezTo>
                    <a:pt x="229" y="1"/>
                    <a:pt x="224" y="1"/>
                    <a:pt x="221"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
        <p:nvSpPr>
          <p:cNvPr id="268" name="Google Shape;268;p60"/>
          <p:cNvSpPr txBox="1">
            <a:spLocks noGrp="1"/>
          </p:cNvSpPr>
          <p:nvPr>
            <p:ph type="title"/>
          </p:nvPr>
        </p:nvSpPr>
        <p:spPr>
          <a:xfrm>
            <a:off x="4049700" y="2421833"/>
            <a:ext cx="4092800" cy="745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a:solidFill>
                  <a:schemeClr val="lt2"/>
                </a:solidFill>
              </a:defRPr>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269" name="Google Shape;269;p60"/>
          <p:cNvSpPr txBox="1">
            <a:spLocks noGrp="1"/>
          </p:cNvSpPr>
          <p:nvPr>
            <p:ph type="subTitle" idx="1"/>
          </p:nvPr>
        </p:nvSpPr>
        <p:spPr>
          <a:xfrm>
            <a:off x="4526900" y="3215133"/>
            <a:ext cx="3138400" cy="169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014818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270"/>
        <p:cNvGrpSpPr/>
        <p:nvPr/>
      </p:nvGrpSpPr>
      <p:grpSpPr>
        <a:xfrm>
          <a:off x="0" y="0"/>
          <a:ext cx="0" cy="0"/>
          <a:chOff x="0" y="0"/>
          <a:chExt cx="0" cy="0"/>
        </a:xfrm>
      </p:grpSpPr>
      <p:sp>
        <p:nvSpPr>
          <p:cNvPr id="271" name="Google Shape;271;p61"/>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72" name="Google Shape;272;p61"/>
          <p:cNvSpPr txBox="1">
            <a:spLocks noGrp="1"/>
          </p:cNvSpPr>
          <p:nvPr>
            <p:ph type="title"/>
          </p:nvPr>
        </p:nvSpPr>
        <p:spPr>
          <a:xfrm>
            <a:off x="840567" y="1677967"/>
            <a:ext cx="4788400" cy="222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4200"/>
              <a:buNone/>
              <a:defRPr b="0">
                <a:solidFill>
                  <a:schemeClr val="lt1"/>
                </a:solidFill>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273" name="Google Shape;273;p61"/>
          <p:cNvSpPr txBox="1">
            <a:spLocks noGrp="1"/>
          </p:cNvSpPr>
          <p:nvPr>
            <p:ph type="subTitle" idx="1"/>
          </p:nvPr>
        </p:nvSpPr>
        <p:spPr>
          <a:xfrm>
            <a:off x="1913055" y="3691000"/>
            <a:ext cx="3716400" cy="994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solidFill>
                  <a:schemeClr val="lt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274" name="Google Shape;274;p61"/>
          <p:cNvSpPr/>
          <p:nvPr/>
        </p:nvSpPr>
        <p:spPr>
          <a:xfrm rot="905221" flipH="1">
            <a:off x="6277860" y="3133864"/>
            <a:ext cx="5676645" cy="5323707"/>
          </a:xfrm>
          <a:custGeom>
            <a:avLst/>
            <a:gdLst/>
            <a:ahLst/>
            <a:cxnLst/>
            <a:rect l="l" t="t" r="r" b="b"/>
            <a:pathLst>
              <a:path w="13126" h="12310" extrusionOk="0">
                <a:moveTo>
                  <a:pt x="2325" y="0"/>
                </a:moveTo>
                <a:cubicBezTo>
                  <a:pt x="1430" y="0"/>
                  <a:pt x="591" y="247"/>
                  <a:pt x="1" y="756"/>
                </a:cubicBezTo>
                <a:lnTo>
                  <a:pt x="40" y="12310"/>
                </a:lnTo>
                <a:lnTo>
                  <a:pt x="13125" y="12310"/>
                </a:lnTo>
                <a:cubicBezTo>
                  <a:pt x="10915" y="12077"/>
                  <a:pt x="11982" y="10856"/>
                  <a:pt x="11293" y="9712"/>
                </a:cubicBezTo>
                <a:cubicBezTo>
                  <a:pt x="10915" y="9082"/>
                  <a:pt x="10554" y="8755"/>
                  <a:pt x="10043" y="8755"/>
                </a:cubicBezTo>
                <a:cubicBezTo>
                  <a:pt x="9769" y="8755"/>
                  <a:pt x="9451" y="8850"/>
                  <a:pt x="9064" y="9043"/>
                </a:cubicBezTo>
                <a:cubicBezTo>
                  <a:pt x="9830" y="7350"/>
                  <a:pt x="8612" y="5842"/>
                  <a:pt x="6940" y="5842"/>
                </a:cubicBezTo>
                <a:cubicBezTo>
                  <a:pt x="6899" y="5842"/>
                  <a:pt x="6857" y="5843"/>
                  <a:pt x="6815" y="5844"/>
                </a:cubicBezTo>
                <a:cubicBezTo>
                  <a:pt x="7960" y="2064"/>
                  <a:pt x="4911" y="0"/>
                  <a:pt x="2325" y="0"/>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Tree>
    <p:extLst>
      <p:ext uri="{BB962C8B-B14F-4D97-AF65-F5344CB8AC3E}">
        <p14:creationId xmlns:p14="http://schemas.microsoft.com/office/powerpoint/2010/main" val="364452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two columns 1">
  <p:cSld name="Title and two columns 1">
    <p:spTree>
      <p:nvGrpSpPr>
        <p:cNvPr id="1" name="Shape 278"/>
        <p:cNvGrpSpPr/>
        <p:nvPr/>
      </p:nvGrpSpPr>
      <p:grpSpPr>
        <a:xfrm>
          <a:off x="0" y="0"/>
          <a:ext cx="0" cy="0"/>
          <a:chOff x="0" y="0"/>
          <a:chExt cx="0" cy="0"/>
        </a:xfrm>
      </p:grpSpPr>
      <p:sp>
        <p:nvSpPr>
          <p:cNvPr id="279" name="Google Shape;279;p64"/>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0" name="Google Shape;280;p64"/>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1" name="Google Shape;281;p64"/>
          <p:cNvSpPr txBox="1">
            <a:spLocks noGrp="1"/>
          </p:cNvSpPr>
          <p:nvPr>
            <p:ph type="subTitle" idx="1"/>
          </p:nvPr>
        </p:nvSpPr>
        <p:spPr>
          <a:xfrm>
            <a:off x="1933928" y="3111133"/>
            <a:ext cx="3597200" cy="122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82" name="Google Shape;282;p64"/>
          <p:cNvSpPr txBox="1">
            <a:spLocks noGrp="1"/>
          </p:cNvSpPr>
          <p:nvPr>
            <p:ph type="subTitle" idx="2"/>
          </p:nvPr>
        </p:nvSpPr>
        <p:spPr>
          <a:xfrm>
            <a:off x="6660884" y="3111133"/>
            <a:ext cx="3597200" cy="122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83" name="Google Shape;283;p64"/>
          <p:cNvSpPr txBox="1">
            <a:spLocks noGrp="1"/>
          </p:cNvSpPr>
          <p:nvPr>
            <p:ph type="title"/>
          </p:nvPr>
        </p:nvSpPr>
        <p:spPr>
          <a:xfrm>
            <a:off x="1698133" y="2329000"/>
            <a:ext cx="4068800" cy="5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84" name="Google Shape;284;p64"/>
          <p:cNvSpPr txBox="1">
            <a:spLocks noGrp="1"/>
          </p:cNvSpPr>
          <p:nvPr>
            <p:ph type="title" idx="3"/>
          </p:nvPr>
        </p:nvSpPr>
        <p:spPr>
          <a:xfrm>
            <a:off x="6425092" y="2329000"/>
            <a:ext cx="4068800" cy="5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grpSp>
        <p:nvGrpSpPr>
          <p:cNvPr id="285" name="Google Shape;285;p64"/>
          <p:cNvGrpSpPr/>
          <p:nvPr/>
        </p:nvGrpSpPr>
        <p:grpSpPr>
          <a:xfrm rot="-435938">
            <a:off x="9987860" y="4470641"/>
            <a:ext cx="1280424" cy="1664611"/>
            <a:chOff x="2678950" y="3748700"/>
            <a:chExt cx="775549" cy="1008250"/>
          </a:xfrm>
        </p:grpSpPr>
        <p:sp>
          <p:nvSpPr>
            <p:cNvPr id="286" name="Google Shape;286;p64"/>
            <p:cNvSpPr/>
            <p:nvPr/>
          </p:nvSpPr>
          <p:spPr>
            <a:xfrm>
              <a:off x="2682664" y="3811100"/>
              <a:ext cx="771832" cy="871096"/>
            </a:xfrm>
            <a:custGeom>
              <a:avLst/>
              <a:gdLst/>
              <a:ahLst/>
              <a:cxnLst/>
              <a:rect l="l" t="t" r="r" b="b"/>
              <a:pathLst>
                <a:path w="8312" h="9381" extrusionOk="0">
                  <a:moveTo>
                    <a:pt x="4154" y="15"/>
                  </a:moveTo>
                  <a:cubicBezTo>
                    <a:pt x="4361" y="15"/>
                    <a:pt x="4560" y="175"/>
                    <a:pt x="4560" y="418"/>
                  </a:cubicBezTo>
                  <a:cubicBezTo>
                    <a:pt x="4560" y="641"/>
                    <a:pt x="4380" y="824"/>
                    <a:pt x="4157" y="824"/>
                  </a:cubicBezTo>
                  <a:lnTo>
                    <a:pt x="4157" y="821"/>
                  </a:lnTo>
                  <a:cubicBezTo>
                    <a:pt x="3795" y="821"/>
                    <a:pt x="3616" y="386"/>
                    <a:pt x="3871" y="134"/>
                  </a:cubicBezTo>
                  <a:cubicBezTo>
                    <a:pt x="3953" y="52"/>
                    <a:pt x="4055" y="15"/>
                    <a:pt x="4154" y="15"/>
                  </a:cubicBezTo>
                  <a:close/>
                  <a:moveTo>
                    <a:pt x="713" y="1"/>
                  </a:moveTo>
                  <a:cubicBezTo>
                    <a:pt x="713" y="395"/>
                    <a:pt x="395" y="714"/>
                    <a:pt x="1" y="714"/>
                  </a:cubicBezTo>
                  <a:lnTo>
                    <a:pt x="1" y="9380"/>
                  </a:lnTo>
                  <a:lnTo>
                    <a:pt x="8311" y="9354"/>
                  </a:lnTo>
                  <a:lnTo>
                    <a:pt x="8311" y="711"/>
                  </a:lnTo>
                  <a:cubicBezTo>
                    <a:pt x="8294" y="711"/>
                    <a:pt x="8274" y="714"/>
                    <a:pt x="8256" y="714"/>
                  </a:cubicBezTo>
                  <a:cubicBezTo>
                    <a:pt x="7862" y="714"/>
                    <a:pt x="7541" y="395"/>
                    <a:pt x="7541"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7" name="Google Shape;287;p64"/>
            <p:cNvSpPr/>
            <p:nvPr/>
          </p:nvSpPr>
          <p:spPr>
            <a:xfrm>
              <a:off x="2748872" y="3748700"/>
              <a:ext cx="638117" cy="87565"/>
            </a:xfrm>
            <a:custGeom>
              <a:avLst/>
              <a:gdLst/>
              <a:ahLst/>
              <a:cxnLst/>
              <a:rect l="l" t="t" r="r" b="b"/>
              <a:pathLst>
                <a:path w="6872" h="943" extrusionOk="0">
                  <a:moveTo>
                    <a:pt x="0" y="1"/>
                  </a:moveTo>
                  <a:lnTo>
                    <a:pt x="0" y="942"/>
                  </a:lnTo>
                  <a:lnTo>
                    <a:pt x="3071" y="942"/>
                  </a:lnTo>
                  <a:cubicBezTo>
                    <a:pt x="3139" y="773"/>
                    <a:pt x="3292" y="688"/>
                    <a:pt x="3444" y="688"/>
                  </a:cubicBezTo>
                  <a:cubicBezTo>
                    <a:pt x="3597" y="688"/>
                    <a:pt x="3750" y="773"/>
                    <a:pt x="3818" y="942"/>
                  </a:cubicBezTo>
                  <a:lnTo>
                    <a:pt x="6871" y="942"/>
                  </a:lnTo>
                  <a:lnTo>
                    <a:pt x="6871" y="1"/>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8" name="Google Shape;288;p64"/>
            <p:cNvSpPr/>
            <p:nvPr/>
          </p:nvSpPr>
          <p:spPr>
            <a:xfrm>
              <a:off x="2682664" y="4587392"/>
              <a:ext cx="771832" cy="169558"/>
            </a:xfrm>
            <a:custGeom>
              <a:avLst/>
              <a:gdLst/>
              <a:ahLst/>
              <a:cxnLst/>
              <a:rect l="l" t="t" r="r" b="b"/>
              <a:pathLst>
                <a:path w="8312" h="1826" extrusionOk="0">
                  <a:moveTo>
                    <a:pt x="1" y="1"/>
                  </a:moveTo>
                  <a:lnTo>
                    <a:pt x="1" y="1113"/>
                  </a:lnTo>
                  <a:cubicBezTo>
                    <a:pt x="395" y="1113"/>
                    <a:pt x="713" y="1432"/>
                    <a:pt x="713" y="1826"/>
                  </a:cubicBezTo>
                  <a:lnTo>
                    <a:pt x="7659" y="1826"/>
                  </a:lnTo>
                  <a:cubicBezTo>
                    <a:pt x="7657" y="1808"/>
                    <a:pt x="7654" y="1794"/>
                    <a:pt x="7654" y="1776"/>
                  </a:cubicBezTo>
                  <a:cubicBezTo>
                    <a:pt x="7654" y="1403"/>
                    <a:pt x="7940" y="1093"/>
                    <a:pt x="8311" y="1064"/>
                  </a:cubicBezTo>
                  <a:lnTo>
                    <a:pt x="831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9" name="Google Shape;289;p64"/>
            <p:cNvSpPr/>
            <p:nvPr/>
          </p:nvSpPr>
          <p:spPr>
            <a:xfrm>
              <a:off x="2861787" y="4051324"/>
              <a:ext cx="91279" cy="191101"/>
            </a:xfrm>
            <a:custGeom>
              <a:avLst/>
              <a:gdLst/>
              <a:ahLst/>
              <a:cxnLst/>
              <a:rect l="l" t="t" r="r" b="b"/>
              <a:pathLst>
                <a:path w="983" h="2058" extrusionOk="0">
                  <a:moveTo>
                    <a:pt x="494" y="292"/>
                  </a:moveTo>
                  <a:cubicBezTo>
                    <a:pt x="596" y="292"/>
                    <a:pt x="678" y="381"/>
                    <a:pt x="667" y="484"/>
                  </a:cubicBezTo>
                  <a:lnTo>
                    <a:pt x="667" y="739"/>
                  </a:lnTo>
                  <a:cubicBezTo>
                    <a:pt x="678" y="843"/>
                    <a:pt x="596" y="931"/>
                    <a:pt x="494" y="931"/>
                  </a:cubicBezTo>
                  <a:cubicBezTo>
                    <a:pt x="488" y="931"/>
                    <a:pt x="482" y="931"/>
                    <a:pt x="476" y="930"/>
                  </a:cubicBezTo>
                  <a:lnTo>
                    <a:pt x="314" y="928"/>
                  </a:lnTo>
                  <a:lnTo>
                    <a:pt x="314" y="293"/>
                  </a:lnTo>
                  <a:lnTo>
                    <a:pt x="476" y="293"/>
                  </a:lnTo>
                  <a:cubicBezTo>
                    <a:pt x="482" y="293"/>
                    <a:pt x="488" y="292"/>
                    <a:pt x="494" y="292"/>
                  </a:cubicBezTo>
                  <a:close/>
                  <a:moveTo>
                    <a:pt x="1" y="1"/>
                  </a:moveTo>
                  <a:lnTo>
                    <a:pt x="1" y="2057"/>
                  </a:lnTo>
                  <a:lnTo>
                    <a:pt x="314" y="2057"/>
                  </a:lnTo>
                  <a:lnTo>
                    <a:pt x="314" y="1223"/>
                  </a:lnTo>
                  <a:lnTo>
                    <a:pt x="490" y="1223"/>
                  </a:lnTo>
                  <a:cubicBezTo>
                    <a:pt x="638" y="1223"/>
                    <a:pt x="757" y="1180"/>
                    <a:pt x="844" y="1090"/>
                  </a:cubicBezTo>
                  <a:cubicBezTo>
                    <a:pt x="936" y="994"/>
                    <a:pt x="983" y="864"/>
                    <a:pt x="977" y="734"/>
                  </a:cubicBezTo>
                  <a:lnTo>
                    <a:pt x="977" y="493"/>
                  </a:lnTo>
                  <a:cubicBezTo>
                    <a:pt x="983" y="360"/>
                    <a:pt x="936" y="230"/>
                    <a:pt x="844" y="134"/>
                  </a:cubicBezTo>
                  <a:cubicBezTo>
                    <a:pt x="757" y="47"/>
                    <a:pt x="638" y="1"/>
                    <a:pt x="490" y="1"/>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0" name="Google Shape;290;p64"/>
            <p:cNvSpPr/>
            <p:nvPr/>
          </p:nvSpPr>
          <p:spPr>
            <a:xfrm>
              <a:off x="2973681" y="4048538"/>
              <a:ext cx="94250" cy="196579"/>
            </a:xfrm>
            <a:custGeom>
              <a:avLst/>
              <a:gdLst/>
              <a:ahLst/>
              <a:cxnLst/>
              <a:rect l="l" t="t" r="r" b="b"/>
              <a:pathLst>
                <a:path w="1015" h="2117" extrusionOk="0">
                  <a:moveTo>
                    <a:pt x="506" y="295"/>
                  </a:moveTo>
                  <a:cubicBezTo>
                    <a:pt x="556" y="295"/>
                    <a:pt x="605" y="313"/>
                    <a:pt x="644" y="349"/>
                  </a:cubicBezTo>
                  <a:cubicBezTo>
                    <a:pt x="682" y="390"/>
                    <a:pt x="699" y="442"/>
                    <a:pt x="696" y="497"/>
                  </a:cubicBezTo>
                  <a:lnTo>
                    <a:pt x="696" y="1621"/>
                  </a:lnTo>
                  <a:cubicBezTo>
                    <a:pt x="699" y="1676"/>
                    <a:pt x="682" y="1728"/>
                    <a:pt x="644" y="1772"/>
                  </a:cubicBezTo>
                  <a:cubicBezTo>
                    <a:pt x="605" y="1806"/>
                    <a:pt x="556" y="1824"/>
                    <a:pt x="506" y="1824"/>
                  </a:cubicBezTo>
                  <a:cubicBezTo>
                    <a:pt x="457" y="1824"/>
                    <a:pt x="408" y="1806"/>
                    <a:pt x="369" y="1772"/>
                  </a:cubicBezTo>
                  <a:cubicBezTo>
                    <a:pt x="334" y="1728"/>
                    <a:pt x="314" y="1676"/>
                    <a:pt x="319" y="1621"/>
                  </a:cubicBezTo>
                  <a:lnTo>
                    <a:pt x="319" y="497"/>
                  </a:lnTo>
                  <a:cubicBezTo>
                    <a:pt x="314" y="442"/>
                    <a:pt x="334" y="390"/>
                    <a:pt x="369" y="349"/>
                  </a:cubicBezTo>
                  <a:cubicBezTo>
                    <a:pt x="408" y="313"/>
                    <a:pt x="457" y="295"/>
                    <a:pt x="506" y="295"/>
                  </a:cubicBezTo>
                  <a:close/>
                  <a:moveTo>
                    <a:pt x="507" y="1"/>
                  </a:moveTo>
                  <a:cubicBezTo>
                    <a:pt x="377" y="1"/>
                    <a:pt x="248" y="47"/>
                    <a:pt x="146" y="138"/>
                  </a:cubicBezTo>
                  <a:cubicBezTo>
                    <a:pt x="50" y="233"/>
                    <a:pt x="1" y="364"/>
                    <a:pt x="7" y="497"/>
                  </a:cubicBezTo>
                  <a:lnTo>
                    <a:pt x="7" y="1621"/>
                  </a:lnTo>
                  <a:cubicBezTo>
                    <a:pt x="1" y="1754"/>
                    <a:pt x="50" y="1885"/>
                    <a:pt x="146" y="1980"/>
                  </a:cubicBezTo>
                  <a:cubicBezTo>
                    <a:pt x="248" y="2071"/>
                    <a:pt x="377" y="2117"/>
                    <a:pt x="507" y="2117"/>
                  </a:cubicBezTo>
                  <a:cubicBezTo>
                    <a:pt x="636" y="2117"/>
                    <a:pt x="766" y="2071"/>
                    <a:pt x="870" y="1980"/>
                  </a:cubicBezTo>
                  <a:cubicBezTo>
                    <a:pt x="962" y="1885"/>
                    <a:pt x="1015" y="1754"/>
                    <a:pt x="1009" y="1621"/>
                  </a:cubicBezTo>
                  <a:lnTo>
                    <a:pt x="1009" y="497"/>
                  </a:lnTo>
                  <a:cubicBezTo>
                    <a:pt x="1015" y="364"/>
                    <a:pt x="962" y="233"/>
                    <a:pt x="870" y="138"/>
                  </a:cubicBezTo>
                  <a:cubicBezTo>
                    <a:pt x="766" y="47"/>
                    <a:pt x="636" y="1"/>
                    <a:pt x="507" y="1"/>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1" name="Google Shape;291;p64"/>
            <p:cNvSpPr/>
            <p:nvPr/>
          </p:nvSpPr>
          <p:spPr>
            <a:xfrm>
              <a:off x="3089104" y="4051324"/>
              <a:ext cx="87007" cy="191101"/>
            </a:xfrm>
            <a:custGeom>
              <a:avLst/>
              <a:gdLst/>
              <a:ahLst/>
              <a:cxnLst/>
              <a:rect l="l" t="t" r="r" b="b"/>
              <a:pathLst>
                <a:path w="937" h="2058" extrusionOk="0">
                  <a:moveTo>
                    <a:pt x="0" y="1"/>
                  </a:moveTo>
                  <a:lnTo>
                    <a:pt x="0" y="296"/>
                  </a:lnTo>
                  <a:lnTo>
                    <a:pt x="589" y="296"/>
                  </a:lnTo>
                  <a:lnTo>
                    <a:pt x="0" y="1794"/>
                  </a:lnTo>
                  <a:lnTo>
                    <a:pt x="0" y="2057"/>
                  </a:lnTo>
                  <a:lnTo>
                    <a:pt x="936" y="2057"/>
                  </a:lnTo>
                  <a:lnTo>
                    <a:pt x="936" y="1765"/>
                  </a:lnTo>
                  <a:lnTo>
                    <a:pt x="348" y="1765"/>
                  </a:lnTo>
                  <a:lnTo>
                    <a:pt x="936" y="264"/>
                  </a:lnTo>
                  <a:lnTo>
                    <a:pt x="936" y="1"/>
                  </a:lnTo>
                  <a:close/>
                </a:path>
              </a:pathLst>
            </a:custGeom>
            <a:solidFill>
              <a:srgbClr val="00C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2" name="Google Shape;292;p64"/>
            <p:cNvSpPr/>
            <p:nvPr/>
          </p:nvSpPr>
          <p:spPr>
            <a:xfrm>
              <a:off x="3200441" y="4051324"/>
              <a:ext cx="82179" cy="191101"/>
            </a:xfrm>
            <a:custGeom>
              <a:avLst/>
              <a:gdLst/>
              <a:ahLst/>
              <a:cxnLst/>
              <a:rect l="l" t="t" r="r" b="b"/>
              <a:pathLst>
                <a:path w="885" h="2058" extrusionOk="0">
                  <a:moveTo>
                    <a:pt x="1" y="1"/>
                  </a:moveTo>
                  <a:lnTo>
                    <a:pt x="1" y="2057"/>
                  </a:lnTo>
                  <a:lnTo>
                    <a:pt x="884" y="2057"/>
                  </a:lnTo>
                  <a:lnTo>
                    <a:pt x="884" y="1765"/>
                  </a:lnTo>
                  <a:lnTo>
                    <a:pt x="311" y="1765"/>
                  </a:lnTo>
                  <a:lnTo>
                    <a:pt x="311" y="1162"/>
                  </a:lnTo>
                  <a:lnTo>
                    <a:pt x="768" y="1162"/>
                  </a:lnTo>
                  <a:lnTo>
                    <a:pt x="768" y="870"/>
                  </a:lnTo>
                  <a:lnTo>
                    <a:pt x="311" y="870"/>
                  </a:lnTo>
                  <a:lnTo>
                    <a:pt x="311" y="296"/>
                  </a:lnTo>
                  <a:lnTo>
                    <a:pt x="884" y="296"/>
                  </a:lnTo>
                  <a:lnTo>
                    <a:pt x="884" y="1"/>
                  </a:lnTo>
                  <a:close/>
                </a:path>
              </a:pathLst>
            </a:custGeom>
            <a:solidFill>
              <a:srgbClr val="00C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3" name="Google Shape;293;p64"/>
            <p:cNvSpPr/>
            <p:nvPr/>
          </p:nvSpPr>
          <p:spPr>
            <a:xfrm>
              <a:off x="2793722" y="4309283"/>
              <a:ext cx="33707" cy="54693"/>
            </a:xfrm>
            <a:custGeom>
              <a:avLst/>
              <a:gdLst/>
              <a:ahLst/>
              <a:cxnLst/>
              <a:rect l="l" t="t" r="r" b="b"/>
              <a:pathLst>
                <a:path w="363" h="589" extrusionOk="0">
                  <a:moveTo>
                    <a:pt x="70" y="1"/>
                  </a:moveTo>
                  <a:lnTo>
                    <a:pt x="36" y="279"/>
                  </a:lnTo>
                  <a:cubicBezTo>
                    <a:pt x="62" y="273"/>
                    <a:pt x="88" y="273"/>
                    <a:pt x="114" y="273"/>
                  </a:cubicBezTo>
                  <a:cubicBezTo>
                    <a:pt x="230" y="273"/>
                    <a:pt x="282" y="325"/>
                    <a:pt x="282" y="400"/>
                  </a:cubicBezTo>
                  <a:cubicBezTo>
                    <a:pt x="279" y="469"/>
                    <a:pt x="224" y="525"/>
                    <a:pt x="153" y="525"/>
                  </a:cubicBezTo>
                  <a:cubicBezTo>
                    <a:pt x="150" y="525"/>
                    <a:pt x="146" y="525"/>
                    <a:pt x="143" y="525"/>
                  </a:cubicBezTo>
                  <a:cubicBezTo>
                    <a:pt x="99" y="525"/>
                    <a:pt x="59" y="513"/>
                    <a:pt x="21" y="493"/>
                  </a:cubicBezTo>
                  <a:lnTo>
                    <a:pt x="1" y="554"/>
                  </a:lnTo>
                  <a:cubicBezTo>
                    <a:pt x="41" y="575"/>
                    <a:pt x="85" y="589"/>
                    <a:pt x="132" y="589"/>
                  </a:cubicBezTo>
                  <a:cubicBezTo>
                    <a:pt x="137" y="589"/>
                    <a:pt x="141" y="589"/>
                    <a:pt x="146" y="589"/>
                  </a:cubicBezTo>
                  <a:cubicBezTo>
                    <a:pt x="270" y="589"/>
                    <a:pt x="360" y="505"/>
                    <a:pt x="360" y="392"/>
                  </a:cubicBezTo>
                  <a:cubicBezTo>
                    <a:pt x="363" y="331"/>
                    <a:pt x="331" y="273"/>
                    <a:pt x="279" y="244"/>
                  </a:cubicBezTo>
                  <a:cubicBezTo>
                    <a:pt x="241" y="221"/>
                    <a:pt x="198" y="212"/>
                    <a:pt x="154" y="212"/>
                  </a:cubicBezTo>
                  <a:cubicBezTo>
                    <a:pt x="137" y="212"/>
                    <a:pt x="123" y="212"/>
                    <a:pt x="105" y="215"/>
                  </a:cubicBezTo>
                  <a:lnTo>
                    <a:pt x="128" y="67"/>
                  </a:lnTo>
                  <a:lnTo>
                    <a:pt x="349" y="67"/>
                  </a:lnTo>
                  <a:lnTo>
                    <a:pt x="349" y="1"/>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4" name="Google Shape;294;p64"/>
            <p:cNvSpPr/>
            <p:nvPr/>
          </p:nvSpPr>
          <p:spPr>
            <a:xfrm>
              <a:off x="2835973" y="4309283"/>
              <a:ext cx="33986" cy="54693"/>
            </a:xfrm>
            <a:custGeom>
              <a:avLst/>
              <a:gdLst/>
              <a:ahLst/>
              <a:cxnLst/>
              <a:rect l="l" t="t" r="r" b="b"/>
              <a:pathLst>
                <a:path w="366" h="589" extrusionOk="0">
                  <a:moveTo>
                    <a:pt x="70" y="1"/>
                  </a:moveTo>
                  <a:lnTo>
                    <a:pt x="35" y="279"/>
                  </a:lnTo>
                  <a:cubicBezTo>
                    <a:pt x="62" y="273"/>
                    <a:pt x="88" y="273"/>
                    <a:pt x="117" y="273"/>
                  </a:cubicBezTo>
                  <a:cubicBezTo>
                    <a:pt x="232" y="273"/>
                    <a:pt x="282" y="325"/>
                    <a:pt x="282" y="400"/>
                  </a:cubicBezTo>
                  <a:cubicBezTo>
                    <a:pt x="282" y="469"/>
                    <a:pt x="224" y="525"/>
                    <a:pt x="156" y="525"/>
                  </a:cubicBezTo>
                  <a:cubicBezTo>
                    <a:pt x="152" y="525"/>
                    <a:pt x="149" y="525"/>
                    <a:pt x="146" y="525"/>
                  </a:cubicBezTo>
                  <a:cubicBezTo>
                    <a:pt x="102" y="525"/>
                    <a:pt x="59" y="513"/>
                    <a:pt x="21" y="493"/>
                  </a:cubicBezTo>
                  <a:lnTo>
                    <a:pt x="1" y="554"/>
                  </a:lnTo>
                  <a:cubicBezTo>
                    <a:pt x="40" y="575"/>
                    <a:pt x="87" y="589"/>
                    <a:pt x="133" y="589"/>
                  </a:cubicBezTo>
                  <a:cubicBezTo>
                    <a:pt x="137" y="589"/>
                    <a:pt x="141" y="589"/>
                    <a:pt x="146" y="589"/>
                  </a:cubicBezTo>
                  <a:cubicBezTo>
                    <a:pt x="273" y="589"/>
                    <a:pt x="363" y="505"/>
                    <a:pt x="363" y="392"/>
                  </a:cubicBezTo>
                  <a:cubicBezTo>
                    <a:pt x="366" y="331"/>
                    <a:pt x="334" y="273"/>
                    <a:pt x="282" y="244"/>
                  </a:cubicBezTo>
                  <a:cubicBezTo>
                    <a:pt x="241" y="221"/>
                    <a:pt x="201" y="212"/>
                    <a:pt x="157" y="212"/>
                  </a:cubicBezTo>
                  <a:cubicBezTo>
                    <a:pt x="140" y="212"/>
                    <a:pt x="125" y="212"/>
                    <a:pt x="108" y="215"/>
                  </a:cubicBezTo>
                  <a:lnTo>
                    <a:pt x="131" y="67"/>
                  </a:lnTo>
                  <a:lnTo>
                    <a:pt x="351" y="67"/>
                  </a:lnTo>
                  <a:lnTo>
                    <a:pt x="348" y="1"/>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5" name="Google Shape;295;p64"/>
            <p:cNvSpPr/>
            <p:nvPr/>
          </p:nvSpPr>
          <p:spPr>
            <a:xfrm>
              <a:off x="2877666" y="4308447"/>
              <a:ext cx="37793" cy="55529"/>
            </a:xfrm>
            <a:custGeom>
              <a:avLst/>
              <a:gdLst/>
              <a:ahLst/>
              <a:cxnLst/>
              <a:rect l="l" t="t" r="r" b="b"/>
              <a:pathLst>
                <a:path w="407" h="598" extrusionOk="0">
                  <a:moveTo>
                    <a:pt x="203" y="267"/>
                  </a:moveTo>
                  <a:cubicBezTo>
                    <a:pt x="276" y="267"/>
                    <a:pt x="322" y="317"/>
                    <a:pt x="322" y="401"/>
                  </a:cubicBezTo>
                  <a:cubicBezTo>
                    <a:pt x="322" y="482"/>
                    <a:pt x="276" y="540"/>
                    <a:pt x="209" y="540"/>
                  </a:cubicBezTo>
                  <a:cubicBezTo>
                    <a:pt x="125" y="540"/>
                    <a:pt x="82" y="470"/>
                    <a:pt x="82" y="375"/>
                  </a:cubicBezTo>
                  <a:cubicBezTo>
                    <a:pt x="79" y="363"/>
                    <a:pt x="85" y="348"/>
                    <a:pt x="90" y="340"/>
                  </a:cubicBezTo>
                  <a:cubicBezTo>
                    <a:pt x="111" y="296"/>
                    <a:pt x="154" y="267"/>
                    <a:pt x="203" y="267"/>
                  </a:cubicBezTo>
                  <a:close/>
                  <a:moveTo>
                    <a:pt x="345" y="1"/>
                  </a:moveTo>
                  <a:cubicBezTo>
                    <a:pt x="325" y="1"/>
                    <a:pt x="305" y="1"/>
                    <a:pt x="287" y="4"/>
                  </a:cubicBezTo>
                  <a:cubicBezTo>
                    <a:pt x="218" y="12"/>
                    <a:pt x="151" y="41"/>
                    <a:pt x="102" y="91"/>
                  </a:cubicBezTo>
                  <a:cubicBezTo>
                    <a:pt x="35" y="160"/>
                    <a:pt x="1" y="256"/>
                    <a:pt x="4" y="351"/>
                  </a:cubicBezTo>
                  <a:cubicBezTo>
                    <a:pt x="4" y="502"/>
                    <a:pt x="85" y="598"/>
                    <a:pt x="209" y="598"/>
                  </a:cubicBezTo>
                  <a:cubicBezTo>
                    <a:pt x="319" y="598"/>
                    <a:pt x="406" y="505"/>
                    <a:pt x="400" y="395"/>
                  </a:cubicBezTo>
                  <a:cubicBezTo>
                    <a:pt x="400" y="279"/>
                    <a:pt x="328" y="207"/>
                    <a:pt x="227" y="207"/>
                  </a:cubicBezTo>
                  <a:cubicBezTo>
                    <a:pt x="172" y="207"/>
                    <a:pt x="119" y="230"/>
                    <a:pt x="88" y="273"/>
                  </a:cubicBezTo>
                  <a:lnTo>
                    <a:pt x="85" y="273"/>
                  </a:lnTo>
                  <a:cubicBezTo>
                    <a:pt x="96" y="169"/>
                    <a:pt x="177" y="82"/>
                    <a:pt x="285" y="68"/>
                  </a:cubicBezTo>
                  <a:cubicBezTo>
                    <a:pt x="305" y="65"/>
                    <a:pt x="325" y="65"/>
                    <a:pt x="345" y="65"/>
                  </a:cubicBezTo>
                  <a:lnTo>
                    <a:pt x="345" y="1"/>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6" name="Google Shape;296;p64"/>
            <p:cNvSpPr/>
            <p:nvPr/>
          </p:nvSpPr>
          <p:spPr>
            <a:xfrm>
              <a:off x="2920195" y="4338068"/>
              <a:ext cx="20522" cy="5479"/>
            </a:xfrm>
            <a:custGeom>
              <a:avLst/>
              <a:gdLst/>
              <a:ahLst/>
              <a:cxnLst/>
              <a:rect l="l" t="t" r="r" b="b"/>
              <a:pathLst>
                <a:path w="221" h="59" extrusionOk="0">
                  <a:moveTo>
                    <a:pt x="0" y="1"/>
                  </a:moveTo>
                  <a:lnTo>
                    <a:pt x="0" y="58"/>
                  </a:lnTo>
                  <a:lnTo>
                    <a:pt x="220" y="58"/>
                  </a:lnTo>
                  <a:lnTo>
                    <a:pt x="220" y="1"/>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7" name="Google Shape;297;p64"/>
            <p:cNvSpPr/>
            <p:nvPr/>
          </p:nvSpPr>
          <p:spPr>
            <a:xfrm>
              <a:off x="2946010" y="4308447"/>
              <a:ext cx="37236" cy="55529"/>
            </a:xfrm>
            <a:custGeom>
              <a:avLst/>
              <a:gdLst/>
              <a:ahLst/>
              <a:cxnLst/>
              <a:rect l="l" t="t" r="r" b="b"/>
              <a:pathLst>
                <a:path w="401" h="598" extrusionOk="0">
                  <a:moveTo>
                    <a:pt x="197" y="59"/>
                  </a:moveTo>
                  <a:cubicBezTo>
                    <a:pt x="279" y="59"/>
                    <a:pt x="316" y="134"/>
                    <a:pt x="316" y="236"/>
                  </a:cubicBezTo>
                  <a:cubicBezTo>
                    <a:pt x="316" y="244"/>
                    <a:pt x="313" y="253"/>
                    <a:pt x="307" y="262"/>
                  </a:cubicBezTo>
                  <a:cubicBezTo>
                    <a:pt x="286" y="300"/>
                    <a:pt x="246" y="323"/>
                    <a:pt x="202" y="323"/>
                  </a:cubicBezTo>
                  <a:cubicBezTo>
                    <a:pt x="200" y="323"/>
                    <a:pt x="197" y="323"/>
                    <a:pt x="195" y="322"/>
                  </a:cubicBezTo>
                  <a:cubicBezTo>
                    <a:pt x="128" y="322"/>
                    <a:pt x="76" y="267"/>
                    <a:pt x="84" y="201"/>
                  </a:cubicBezTo>
                  <a:cubicBezTo>
                    <a:pt x="84" y="120"/>
                    <a:pt x="131" y="59"/>
                    <a:pt x="197" y="59"/>
                  </a:cubicBezTo>
                  <a:close/>
                  <a:moveTo>
                    <a:pt x="203" y="1"/>
                  </a:moveTo>
                  <a:cubicBezTo>
                    <a:pt x="90" y="1"/>
                    <a:pt x="0" y="94"/>
                    <a:pt x="6" y="207"/>
                  </a:cubicBezTo>
                  <a:cubicBezTo>
                    <a:pt x="4" y="314"/>
                    <a:pt x="91" y="384"/>
                    <a:pt x="181" y="384"/>
                  </a:cubicBezTo>
                  <a:cubicBezTo>
                    <a:pt x="228" y="384"/>
                    <a:pt x="277" y="364"/>
                    <a:pt x="313" y="320"/>
                  </a:cubicBezTo>
                  <a:lnTo>
                    <a:pt x="316" y="320"/>
                  </a:lnTo>
                  <a:cubicBezTo>
                    <a:pt x="310" y="380"/>
                    <a:pt x="281" y="435"/>
                    <a:pt x="238" y="476"/>
                  </a:cubicBezTo>
                  <a:cubicBezTo>
                    <a:pt x="206" y="505"/>
                    <a:pt x="163" y="525"/>
                    <a:pt x="119" y="531"/>
                  </a:cubicBezTo>
                  <a:cubicBezTo>
                    <a:pt x="96" y="534"/>
                    <a:pt x="76" y="534"/>
                    <a:pt x="55" y="534"/>
                  </a:cubicBezTo>
                  <a:lnTo>
                    <a:pt x="55" y="598"/>
                  </a:lnTo>
                  <a:cubicBezTo>
                    <a:pt x="79" y="598"/>
                    <a:pt x="102" y="598"/>
                    <a:pt x="128" y="592"/>
                  </a:cubicBezTo>
                  <a:cubicBezTo>
                    <a:pt x="189" y="586"/>
                    <a:pt x="250" y="560"/>
                    <a:pt x="296" y="516"/>
                  </a:cubicBezTo>
                  <a:cubicBezTo>
                    <a:pt x="365" y="444"/>
                    <a:pt x="400" y="346"/>
                    <a:pt x="394" y="244"/>
                  </a:cubicBezTo>
                  <a:cubicBezTo>
                    <a:pt x="394" y="96"/>
                    <a:pt x="322" y="1"/>
                    <a:pt x="20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8" name="Google Shape;298;p64"/>
            <p:cNvSpPr/>
            <p:nvPr/>
          </p:nvSpPr>
          <p:spPr>
            <a:xfrm>
              <a:off x="2988539" y="4308447"/>
              <a:ext cx="36679" cy="55529"/>
            </a:xfrm>
            <a:custGeom>
              <a:avLst/>
              <a:gdLst/>
              <a:ahLst/>
              <a:cxnLst/>
              <a:rect l="l" t="t" r="r" b="b"/>
              <a:pathLst>
                <a:path w="395" h="598" extrusionOk="0">
                  <a:moveTo>
                    <a:pt x="187" y="55"/>
                  </a:moveTo>
                  <a:cubicBezTo>
                    <a:pt x="191" y="55"/>
                    <a:pt x="195" y="55"/>
                    <a:pt x="200" y="56"/>
                  </a:cubicBezTo>
                  <a:cubicBezTo>
                    <a:pt x="202" y="56"/>
                    <a:pt x="203" y="56"/>
                    <a:pt x="205" y="56"/>
                  </a:cubicBezTo>
                  <a:cubicBezTo>
                    <a:pt x="258" y="56"/>
                    <a:pt x="298" y="101"/>
                    <a:pt x="293" y="152"/>
                  </a:cubicBezTo>
                  <a:cubicBezTo>
                    <a:pt x="290" y="204"/>
                    <a:pt x="255" y="247"/>
                    <a:pt x="206" y="259"/>
                  </a:cubicBezTo>
                  <a:cubicBezTo>
                    <a:pt x="139" y="238"/>
                    <a:pt x="96" y="207"/>
                    <a:pt x="96" y="149"/>
                  </a:cubicBezTo>
                  <a:lnTo>
                    <a:pt x="99" y="149"/>
                  </a:lnTo>
                  <a:cubicBezTo>
                    <a:pt x="96" y="98"/>
                    <a:pt x="137" y="55"/>
                    <a:pt x="187" y="55"/>
                  </a:cubicBezTo>
                  <a:close/>
                  <a:moveTo>
                    <a:pt x="185" y="311"/>
                  </a:moveTo>
                  <a:cubicBezTo>
                    <a:pt x="264" y="334"/>
                    <a:pt x="313" y="369"/>
                    <a:pt x="313" y="438"/>
                  </a:cubicBezTo>
                  <a:cubicBezTo>
                    <a:pt x="313" y="496"/>
                    <a:pt x="264" y="543"/>
                    <a:pt x="207" y="543"/>
                  </a:cubicBezTo>
                  <a:cubicBezTo>
                    <a:pt x="204" y="543"/>
                    <a:pt x="200" y="543"/>
                    <a:pt x="197" y="543"/>
                  </a:cubicBezTo>
                  <a:cubicBezTo>
                    <a:pt x="195" y="543"/>
                    <a:pt x="194" y="543"/>
                    <a:pt x="192" y="543"/>
                  </a:cubicBezTo>
                  <a:cubicBezTo>
                    <a:pt x="130" y="543"/>
                    <a:pt x="81" y="494"/>
                    <a:pt x="81" y="432"/>
                  </a:cubicBezTo>
                  <a:cubicBezTo>
                    <a:pt x="81" y="377"/>
                    <a:pt x="119" y="331"/>
                    <a:pt x="185" y="311"/>
                  </a:cubicBezTo>
                  <a:close/>
                  <a:moveTo>
                    <a:pt x="203" y="1"/>
                  </a:moveTo>
                  <a:cubicBezTo>
                    <a:pt x="101" y="1"/>
                    <a:pt x="26" y="62"/>
                    <a:pt x="26" y="154"/>
                  </a:cubicBezTo>
                  <a:cubicBezTo>
                    <a:pt x="26" y="212"/>
                    <a:pt x="64" y="262"/>
                    <a:pt x="116" y="285"/>
                  </a:cubicBezTo>
                  <a:lnTo>
                    <a:pt x="116" y="288"/>
                  </a:lnTo>
                  <a:cubicBezTo>
                    <a:pt x="49" y="308"/>
                    <a:pt x="3" y="372"/>
                    <a:pt x="0" y="441"/>
                  </a:cubicBezTo>
                  <a:cubicBezTo>
                    <a:pt x="0" y="525"/>
                    <a:pt x="75" y="598"/>
                    <a:pt x="197" y="598"/>
                  </a:cubicBezTo>
                  <a:cubicBezTo>
                    <a:pt x="307" y="598"/>
                    <a:pt x="394" y="531"/>
                    <a:pt x="394" y="430"/>
                  </a:cubicBezTo>
                  <a:cubicBezTo>
                    <a:pt x="394" y="360"/>
                    <a:pt x="351" y="308"/>
                    <a:pt x="278" y="282"/>
                  </a:cubicBezTo>
                  <a:lnTo>
                    <a:pt x="278" y="279"/>
                  </a:lnTo>
                  <a:cubicBezTo>
                    <a:pt x="333" y="256"/>
                    <a:pt x="371" y="204"/>
                    <a:pt x="374" y="143"/>
                  </a:cubicBezTo>
                  <a:cubicBezTo>
                    <a:pt x="374" y="73"/>
                    <a:pt x="316" y="1"/>
                    <a:pt x="20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9" name="Google Shape;299;p64"/>
            <p:cNvSpPr/>
            <p:nvPr/>
          </p:nvSpPr>
          <p:spPr>
            <a:xfrm>
              <a:off x="3032646" y="4309283"/>
              <a:ext cx="34264" cy="53857"/>
            </a:xfrm>
            <a:custGeom>
              <a:avLst/>
              <a:gdLst/>
              <a:ahLst/>
              <a:cxnLst/>
              <a:rect l="l" t="t" r="r" b="b"/>
              <a:pathLst>
                <a:path w="369" h="580" extrusionOk="0">
                  <a:moveTo>
                    <a:pt x="0" y="1"/>
                  </a:moveTo>
                  <a:lnTo>
                    <a:pt x="0" y="67"/>
                  </a:lnTo>
                  <a:lnTo>
                    <a:pt x="284" y="67"/>
                  </a:lnTo>
                  <a:lnTo>
                    <a:pt x="32" y="580"/>
                  </a:lnTo>
                  <a:lnTo>
                    <a:pt x="113" y="580"/>
                  </a:lnTo>
                  <a:lnTo>
                    <a:pt x="368" y="53"/>
                  </a:lnTo>
                  <a:lnTo>
                    <a:pt x="368" y="1"/>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0" name="Google Shape;300;p64"/>
            <p:cNvSpPr/>
            <p:nvPr/>
          </p:nvSpPr>
          <p:spPr>
            <a:xfrm>
              <a:off x="3072946" y="4338068"/>
              <a:ext cx="20522" cy="5479"/>
            </a:xfrm>
            <a:custGeom>
              <a:avLst/>
              <a:gdLst/>
              <a:ahLst/>
              <a:cxnLst/>
              <a:rect l="l" t="t" r="r" b="b"/>
              <a:pathLst>
                <a:path w="221" h="59" extrusionOk="0">
                  <a:moveTo>
                    <a:pt x="1" y="1"/>
                  </a:moveTo>
                  <a:lnTo>
                    <a:pt x="1" y="58"/>
                  </a:lnTo>
                  <a:lnTo>
                    <a:pt x="221" y="58"/>
                  </a:lnTo>
                  <a:lnTo>
                    <a:pt x="221" y="1"/>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1" name="Google Shape;301;p64"/>
            <p:cNvSpPr/>
            <p:nvPr/>
          </p:nvSpPr>
          <p:spPr>
            <a:xfrm>
              <a:off x="3098761" y="4308447"/>
              <a:ext cx="36679" cy="55529"/>
            </a:xfrm>
            <a:custGeom>
              <a:avLst/>
              <a:gdLst/>
              <a:ahLst/>
              <a:cxnLst/>
              <a:rect l="l" t="t" r="r" b="b"/>
              <a:pathLst>
                <a:path w="395" h="598" extrusionOk="0">
                  <a:moveTo>
                    <a:pt x="198" y="62"/>
                  </a:moveTo>
                  <a:cubicBezTo>
                    <a:pt x="279" y="62"/>
                    <a:pt x="316" y="149"/>
                    <a:pt x="316" y="296"/>
                  </a:cubicBezTo>
                  <a:cubicBezTo>
                    <a:pt x="316" y="444"/>
                    <a:pt x="279" y="540"/>
                    <a:pt x="198" y="540"/>
                  </a:cubicBezTo>
                  <a:cubicBezTo>
                    <a:pt x="125" y="540"/>
                    <a:pt x="79" y="453"/>
                    <a:pt x="79" y="302"/>
                  </a:cubicBezTo>
                  <a:cubicBezTo>
                    <a:pt x="79" y="146"/>
                    <a:pt x="131" y="62"/>
                    <a:pt x="198" y="62"/>
                  </a:cubicBezTo>
                  <a:close/>
                  <a:moveTo>
                    <a:pt x="204" y="1"/>
                  </a:moveTo>
                  <a:cubicBezTo>
                    <a:pt x="85" y="1"/>
                    <a:pt x="1" y="111"/>
                    <a:pt x="1" y="302"/>
                  </a:cubicBezTo>
                  <a:cubicBezTo>
                    <a:pt x="4" y="493"/>
                    <a:pt x="79" y="598"/>
                    <a:pt x="195" y="598"/>
                  </a:cubicBezTo>
                  <a:cubicBezTo>
                    <a:pt x="322" y="598"/>
                    <a:pt x="395" y="490"/>
                    <a:pt x="395" y="293"/>
                  </a:cubicBezTo>
                  <a:cubicBezTo>
                    <a:pt x="395" y="108"/>
                    <a:pt x="322" y="1"/>
                    <a:pt x="204"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2" name="Google Shape;302;p64"/>
            <p:cNvSpPr/>
            <p:nvPr/>
          </p:nvSpPr>
          <p:spPr>
            <a:xfrm>
              <a:off x="3141847" y="4308447"/>
              <a:ext cx="33707" cy="55529"/>
            </a:xfrm>
            <a:custGeom>
              <a:avLst/>
              <a:gdLst/>
              <a:ahLst/>
              <a:cxnLst/>
              <a:rect l="l" t="t" r="r" b="b"/>
              <a:pathLst>
                <a:path w="363" h="598" extrusionOk="0">
                  <a:moveTo>
                    <a:pt x="174" y="1"/>
                  </a:moveTo>
                  <a:cubicBezTo>
                    <a:pt x="119" y="1"/>
                    <a:pt x="67" y="15"/>
                    <a:pt x="23" y="44"/>
                  </a:cubicBezTo>
                  <a:lnTo>
                    <a:pt x="44" y="102"/>
                  </a:lnTo>
                  <a:cubicBezTo>
                    <a:pt x="78" y="79"/>
                    <a:pt x="116" y="65"/>
                    <a:pt x="160" y="65"/>
                  </a:cubicBezTo>
                  <a:cubicBezTo>
                    <a:pt x="232" y="65"/>
                    <a:pt x="261" y="105"/>
                    <a:pt x="261" y="152"/>
                  </a:cubicBezTo>
                  <a:cubicBezTo>
                    <a:pt x="261" y="218"/>
                    <a:pt x="189" y="250"/>
                    <a:pt x="131" y="250"/>
                  </a:cubicBezTo>
                  <a:lnTo>
                    <a:pt x="87" y="250"/>
                  </a:lnTo>
                  <a:lnTo>
                    <a:pt x="87" y="308"/>
                  </a:lnTo>
                  <a:lnTo>
                    <a:pt x="131" y="308"/>
                  </a:lnTo>
                  <a:cubicBezTo>
                    <a:pt x="206" y="308"/>
                    <a:pt x="281" y="343"/>
                    <a:pt x="281" y="424"/>
                  </a:cubicBezTo>
                  <a:cubicBezTo>
                    <a:pt x="281" y="470"/>
                    <a:pt x="252" y="537"/>
                    <a:pt x="151" y="537"/>
                  </a:cubicBezTo>
                  <a:cubicBezTo>
                    <a:pt x="105" y="534"/>
                    <a:pt x="61" y="522"/>
                    <a:pt x="21" y="499"/>
                  </a:cubicBezTo>
                  <a:lnTo>
                    <a:pt x="0" y="557"/>
                  </a:lnTo>
                  <a:cubicBezTo>
                    <a:pt x="47" y="583"/>
                    <a:pt x="99" y="598"/>
                    <a:pt x="151" y="598"/>
                  </a:cubicBezTo>
                  <a:cubicBezTo>
                    <a:pt x="290" y="598"/>
                    <a:pt x="362" y="516"/>
                    <a:pt x="362" y="424"/>
                  </a:cubicBezTo>
                  <a:cubicBezTo>
                    <a:pt x="362" y="348"/>
                    <a:pt x="307" y="285"/>
                    <a:pt x="232" y="273"/>
                  </a:cubicBezTo>
                  <a:cubicBezTo>
                    <a:pt x="296" y="259"/>
                    <a:pt x="339" y="201"/>
                    <a:pt x="339" y="137"/>
                  </a:cubicBezTo>
                  <a:cubicBezTo>
                    <a:pt x="339" y="68"/>
                    <a:pt x="287" y="1"/>
                    <a:pt x="174"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3" name="Google Shape;303;p64"/>
            <p:cNvSpPr/>
            <p:nvPr/>
          </p:nvSpPr>
          <p:spPr>
            <a:xfrm>
              <a:off x="3215762" y="4306311"/>
              <a:ext cx="28879" cy="60079"/>
            </a:xfrm>
            <a:custGeom>
              <a:avLst/>
              <a:gdLst/>
              <a:ahLst/>
              <a:cxnLst/>
              <a:rect l="l" t="t" r="r" b="b"/>
              <a:pathLst>
                <a:path w="311" h="647" extrusionOk="0">
                  <a:moveTo>
                    <a:pt x="250" y="1"/>
                  </a:moveTo>
                  <a:lnTo>
                    <a:pt x="1" y="647"/>
                  </a:lnTo>
                  <a:lnTo>
                    <a:pt x="62" y="647"/>
                  </a:lnTo>
                  <a:lnTo>
                    <a:pt x="311" y="1"/>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4" name="Google Shape;304;p64"/>
            <p:cNvSpPr/>
            <p:nvPr/>
          </p:nvSpPr>
          <p:spPr>
            <a:xfrm>
              <a:off x="3264791" y="4308447"/>
              <a:ext cx="36586" cy="55529"/>
            </a:xfrm>
            <a:custGeom>
              <a:avLst/>
              <a:gdLst/>
              <a:ahLst/>
              <a:cxnLst/>
              <a:rect l="l" t="t" r="r" b="b"/>
              <a:pathLst>
                <a:path w="394" h="598" extrusionOk="0">
                  <a:moveTo>
                    <a:pt x="197" y="62"/>
                  </a:moveTo>
                  <a:cubicBezTo>
                    <a:pt x="281" y="62"/>
                    <a:pt x="316" y="149"/>
                    <a:pt x="316" y="296"/>
                  </a:cubicBezTo>
                  <a:cubicBezTo>
                    <a:pt x="316" y="444"/>
                    <a:pt x="278" y="540"/>
                    <a:pt x="197" y="540"/>
                  </a:cubicBezTo>
                  <a:cubicBezTo>
                    <a:pt x="125" y="540"/>
                    <a:pt x="78" y="453"/>
                    <a:pt x="78" y="302"/>
                  </a:cubicBezTo>
                  <a:cubicBezTo>
                    <a:pt x="78" y="146"/>
                    <a:pt x="130" y="62"/>
                    <a:pt x="197" y="62"/>
                  </a:cubicBezTo>
                  <a:close/>
                  <a:moveTo>
                    <a:pt x="203" y="1"/>
                  </a:moveTo>
                  <a:cubicBezTo>
                    <a:pt x="84" y="1"/>
                    <a:pt x="0" y="111"/>
                    <a:pt x="0" y="302"/>
                  </a:cubicBezTo>
                  <a:cubicBezTo>
                    <a:pt x="3" y="493"/>
                    <a:pt x="78" y="598"/>
                    <a:pt x="194" y="598"/>
                  </a:cubicBezTo>
                  <a:cubicBezTo>
                    <a:pt x="322" y="598"/>
                    <a:pt x="394" y="490"/>
                    <a:pt x="394" y="293"/>
                  </a:cubicBezTo>
                  <a:cubicBezTo>
                    <a:pt x="394" y="108"/>
                    <a:pt x="322" y="1"/>
                    <a:pt x="20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5" name="Google Shape;305;p64"/>
            <p:cNvSpPr/>
            <p:nvPr/>
          </p:nvSpPr>
          <p:spPr>
            <a:xfrm>
              <a:off x="3307506" y="4308447"/>
              <a:ext cx="36400" cy="55529"/>
            </a:xfrm>
            <a:custGeom>
              <a:avLst/>
              <a:gdLst/>
              <a:ahLst/>
              <a:cxnLst/>
              <a:rect l="l" t="t" r="r" b="b"/>
              <a:pathLst>
                <a:path w="392" h="598" extrusionOk="0">
                  <a:moveTo>
                    <a:pt x="185" y="58"/>
                  </a:moveTo>
                  <a:cubicBezTo>
                    <a:pt x="188" y="58"/>
                    <a:pt x="192" y="58"/>
                    <a:pt x="195" y="59"/>
                  </a:cubicBezTo>
                  <a:cubicBezTo>
                    <a:pt x="198" y="58"/>
                    <a:pt x="201" y="58"/>
                    <a:pt x="205" y="58"/>
                  </a:cubicBezTo>
                  <a:cubicBezTo>
                    <a:pt x="255" y="58"/>
                    <a:pt x="296" y="100"/>
                    <a:pt x="293" y="152"/>
                  </a:cubicBezTo>
                  <a:cubicBezTo>
                    <a:pt x="290" y="204"/>
                    <a:pt x="255" y="247"/>
                    <a:pt x="203" y="259"/>
                  </a:cubicBezTo>
                  <a:cubicBezTo>
                    <a:pt x="137" y="238"/>
                    <a:pt x="93" y="207"/>
                    <a:pt x="93" y="149"/>
                  </a:cubicBezTo>
                  <a:lnTo>
                    <a:pt x="96" y="149"/>
                  </a:lnTo>
                  <a:cubicBezTo>
                    <a:pt x="96" y="100"/>
                    <a:pt x="137" y="58"/>
                    <a:pt x="185" y="58"/>
                  </a:cubicBezTo>
                  <a:close/>
                  <a:moveTo>
                    <a:pt x="183" y="311"/>
                  </a:moveTo>
                  <a:cubicBezTo>
                    <a:pt x="261" y="334"/>
                    <a:pt x="311" y="369"/>
                    <a:pt x="311" y="438"/>
                  </a:cubicBezTo>
                  <a:cubicBezTo>
                    <a:pt x="311" y="496"/>
                    <a:pt x="264" y="543"/>
                    <a:pt x="205" y="543"/>
                  </a:cubicBezTo>
                  <a:cubicBezTo>
                    <a:pt x="201" y="543"/>
                    <a:pt x="198" y="543"/>
                    <a:pt x="195" y="543"/>
                  </a:cubicBezTo>
                  <a:cubicBezTo>
                    <a:pt x="193" y="543"/>
                    <a:pt x="191" y="543"/>
                    <a:pt x="189" y="543"/>
                  </a:cubicBezTo>
                  <a:cubicBezTo>
                    <a:pt x="128" y="543"/>
                    <a:pt x="79" y="494"/>
                    <a:pt x="79" y="432"/>
                  </a:cubicBezTo>
                  <a:cubicBezTo>
                    <a:pt x="79" y="377"/>
                    <a:pt x="116" y="331"/>
                    <a:pt x="183" y="311"/>
                  </a:cubicBezTo>
                  <a:close/>
                  <a:moveTo>
                    <a:pt x="200" y="1"/>
                  </a:moveTo>
                  <a:cubicBezTo>
                    <a:pt x="99" y="1"/>
                    <a:pt x="24" y="62"/>
                    <a:pt x="24" y="154"/>
                  </a:cubicBezTo>
                  <a:cubicBezTo>
                    <a:pt x="24" y="212"/>
                    <a:pt x="61" y="262"/>
                    <a:pt x="114" y="285"/>
                  </a:cubicBezTo>
                  <a:lnTo>
                    <a:pt x="114" y="288"/>
                  </a:lnTo>
                  <a:cubicBezTo>
                    <a:pt x="47" y="308"/>
                    <a:pt x="1" y="372"/>
                    <a:pt x="1" y="441"/>
                  </a:cubicBezTo>
                  <a:cubicBezTo>
                    <a:pt x="1" y="525"/>
                    <a:pt x="73" y="598"/>
                    <a:pt x="195" y="598"/>
                  </a:cubicBezTo>
                  <a:cubicBezTo>
                    <a:pt x="305" y="598"/>
                    <a:pt x="392" y="531"/>
                    <a:pt x="392" y="430"/>
                  </a:cubicBezTo>
                  <a:cubicBezTo>
                    <a:pt x="392" y="360"/>
                    <a:pt x="348" y="308"/>
                    <a:pt x="276" y="282"/>
                  </a:cubicBezTo>
                  <a:lnTo>
                    <a:pt x="276" y="279"/>
                  </a:lnTo>
                  <a:cubicBezTo>
                    <a:pt x="331" y="256"/>
                    <a:pt x="368" y="204"/>
                    <a:pt x="371" y="143"/>
                  </a:cubicBezTo>
                  <a:cubicBezTo>
                    <a:pt x="371" y="73"/>
                    <a:pt x="313" y="1"/>
                    <a:pt x="200"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6" name="Google Shape;306;p64"/>
            <p:cNvSpPr/>
            <p:nvPr/>
          </p:nvSpPr>
          <p:spPr>
            <a:xfrm>
              <a:off x="2994110" y="3794479"/>
              <a:ext cx="130093" cy="111429"/>
            </a:xfrm>
            <a:custGeom>
              <a:avLst/>
              <a:gdLst/>
              <a:ahLst/>
              <a:cxnLst/>
              <a:rect l="l" t="t" r="r" b="b"/>
              <a:pathLst>
                <a:path w="1401" h="1200" extrusionOk="0">
                  <a:moveTo>
                    <a:pt x="798" y="194"/>
                  </a:moveTo>
                  <a:cubicBezTo>
                    <a:pt x="1006" y="194"/>
                    <a:pt x="1206" y="357"/>
                    <a:pt x="1206" y="600"/>
                  </a:cubicBezTo>
                  <a:cubicBezTo>
                    <a:pt x="1206" y="823"/>
                    <a:pt x="1023" y="1003"/>
                    <a:pt x="803" y="1003"/>
                  </a:cubicBezTo>
                  <a:cubicBezTo>
                    <a:pt x="441" y="1003"/>
                    <a:pt x="262" y="568"/>
                    <a:pt x="517" y="313"/>
                  </a:cubicBezTo>
                  <a:cubicBezTo>
                    <a:pt x="599" y="231"/>
                    <a:pt x="700" y="194"/>
                    <a:pt x="798" y="194"/>
                  </a:cubicBezTo>
                  <a:close/>
                  <a:moveTo>
                    <a:pt x="803" y="0"/>
                  </a:moveTo>
                  <a:cubicBezTo>
                    <a:pt x="267" y="0"/>
                    <a:pt x="1" y="646"/>
                    <a:pt x="378" y="1023"/>
                  </a:cubicBezTo>
                  <a:cubicBezTo>
                    <a:pt x="500" y="1145"/>
                    <a:pt x="651" y="1199"/>
                    <a:pt x="798" y="1199"/>
                  </a:cubicBezTo>
                  <a:cubicBezTo>
                    <a:pt x="1106" y="1199"/>
                    <a:pt x="1400" y="961"/>
                    <a:pt x="1400" y="600"/>
                  </a:cubicBezTo>
                  <a:cubicBezTo>
                    <a:pt x="1400" y="267"/>
                    <a:pt x="1134" y="0"/>
                    <a:pt x="803" y="0"/>
                  </a:cubicBezTo>
                  <a:close/>
                </a:path>
              </a:pathLst>
            </a:custGeom>
            <a:solidFill>
              <a:srgbClr val="EC542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7" name="Google Shape;307;p64"/>
            <p:cNvSpPr/>
            <p:nvPr/>
          </p:nvSpPr>
          <p:spPr>
            <a:xfrm>
              <a:off x="2678950" y="4576342"/>
              <a:ext cx="26093" cy="22286"/>
            </a:xfrm>
            <a:custGeom>
              <a:avLst/>
              <a:gdLst/>
              <a:ahLst/>
              <a:cxnLst/>
              <a:rect l="l" t="t" r="r" b="b"/>
              <a:pathLst>
                <a:path w="281" h="240" extrusionOk="0">
                  <a:moveTo>
                    <a:pt x="167" y="1"/>
                  </a:moveTo>
                  <a:cubicBezTo>
                    <a:pt x="166" y="1"/>
                    <a:pt x="164" y="1"/>
                    <a:pt x="162" y="1"/>
                  </a:cubicBezTo>
                  <a:cubicBezTo>
                    <a:pt x="55" y="1"/>
                    <a:pt x="0" y="128"/>
                    <a:pt x="75" y="204"/>
                  </a:cubicBezTo>
                  <a:cubicBezTo>
                    <a:pt x="100" y="228"/>
                    <a:pt x="130" y="239"/>
                    <a:pt x="160" y="239"/>
                  </a:cubicBezTo>
                  <a:cubicBezTo>
                    <a:pt x="222" y="239"/>
                    <a:pt x="281" y="192"/>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8" name="Google Shape;308;p64"/>
            <p:cNvSpPr/>
            <p:nvPr/>
          </p:nvSpPr>
          <p:spPr>
            <a:xfrm>
              <a:off x="2711450" y="4576342"/>
              <a:ext cx="26186" cy="22286"/>
            </a:xfrm>
            <a:custGeom>
              <a:avLst/>
              <a:gdLst/>
              <a:ahLst/>
              <a:cxnLst/>
              <a:rect l="l" t="t" r="r" b="b"/>
              <a:pathLst>
                <a:path w="282" h="240" extrusionOk="0">
                  <a:moveTo>
                    <a:pt x="168" y="1"/>
                  </a:moveTo>
                  <a:cubicBezTo>
                    <a:pt x="166" y="1"/>
                    <a:pt x="164" y="1"/>
                    <a:pt x="163" y="1"/>
                  </a:cubicBezTo>
                  <a:cubicBezTo>
                    <a:pt x="56" y="1"/>
                    <a:pt x="1" y="128"/>
                    <a:pt x="76" y="204"/>
                  </a:cubicBezTo>
                  <a:cubicBezTo>
                    <a:pt x="100" y="228"/>
                    <a:pt x="131" y="239"/>
                    <a:pt x="160" y="239"/>
                  </a:cubicBezTo>
                  <a:cubicBezTo>
                    <a:pt x="222" y="239"/>
                    <a:pt x="281" y="192"/>
                    <a:pt x="281" y="120"/>
                  </a:cubicBezTo>
                  <a:cubicBezTo>
                    <a:pt x="281" y="55"/>
                    <a:pt x="232" y="1"/>
                    <a:pt x="168"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9" name="Google Shape;309;p64"/>
            <p:cNvSpPr/>
            <p:nvPr/>
          </p:nvSpPr>
          <p:spPr>
            <a:xfrm>
              <a:off x="2744043" y="4576342"/>
              <a:ext cx="26372" cy="22472"/>
            </a:xfrm>
            <a:custGeom>
              <a:avLst/>
              <a:gdLst/>
              <a:ahLst/>
              <a:cxnLst/>
              <a:rect l="l" t="t" r="r" b="b"/>
              <a:pathLst>
                <a:path w="284" h="242" extrusionOk="0">
                  <a:moveTo>
                    <a:pt x="162" y="1"/>
                  </a:moveTo>
                  <a:cubicBezTo>
                    <a:pt x="55" y="1"/>
                    <a:pt x="0" y="128"/>
                    <a:pt x="75" y="207"/>
                  </a:cubicBezTo>
                  <a:cubicBezTo>
                    <a:pt x="100" y="231"/>
                    <a:pt x="131" y="241"/>
                    <a:pt x="160" y="241"/>
                  </a:cubicBezTo>
                  <a:cubicBezTo>
                    <a:pt x="224" y="241"/>
                    <a:pt x="284" y="193"/>
                    <a:pt x="284" y="120"/>
                  </a:cubicBezTo>
                  <a:cubicBezTo>
                    <a:pt x="284" y="53"/>
                    <a:pt x="229" y="1"/>
                    <a:pt x="162"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0" name="Google Shape;310;p64"/>
            <p:cNvSpPr/>
            <p:nvPr/>
          </p:nvSpPr>
          <p:spPr>
            <a:xfrm>
              <a:off x="2776822" y="4576342"/>
              <a:ext cx="26186" cy="22286"/>
            </a:xfrm>
            <a:custGeom>
              <a:avLst/>
              <a:gdLst/>
              <a:ahLst/>
              <a:cxnLst/>
              <a:rect l="l" t="t" r="r" b="b"/>
              <a:pathLst>
                <a:path w="282" h="240" extrusionOk="0">
                  <a:moveTo>
                    <a:pt x="165" y="1"/>
                  </a:moveTo>
                  <a:cubicBezTo>
                    <a:pt x="163" y="1"/>
                    <a:pt x="161" y="1"/>
                    <a:pt x="160" y="1"/>
                  </a:cubicBezTo>
                  <a:cubicBezTo>
                    <a:pt x="53" y="1"/>
                    <a:pt x="0" y="128"/>
                    <a:pt x="76" y="204"/>
                  </a:cubicBezTo>
                  <a:cubicBezTo>
                    <a:pt x="100" y="228"/>
                    <a:pt x="130" y="239"/>
                    <a:pt x="160" y="239"/>
                  </a:cubicBezTo>
                  <a:cubicBezTo>
                    <a:pt x="221" y="239"/>
                    <a:pt x="279" y="192"/>
                    <a:pt x="281" y="120"/>
                  </a:cubicBezTo>
                  <a:cubicBezTo>
                    <a:pt x="281" y="55"/>
                    <a:pt x="229" y="1"/>
                    <a:pt x="165"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1" name="Google Shape;311;p64"/>
            <p:cNvSpPr/>
            <p:nvPr/>
          </p:nvSpPr>
          <p:spPr>
            <a:xfrm>
              <a:off x="2809323" y="4576342"/>
              <a:ext cx="26186" cy="22286"/>
            </a:xfrm>
            <a:custGeom>
              <a:avLst/>
              <a:gdLst/>
              <a:ahLst/>
              <a:cxnLst/>
              <a:rect l="l" t="t" r="r" b="b"/>
              <a:pathLst>
                <a:path w="282" h="240" extrusionOk="0">
                  <a:moveTo>
                    <a:pt x="165" y="1"/>
                  </a:moveTo>
                  <a:cubicBezTo>
                    <a:pt x="164" y="1"/>
                    <a:pt x="162" y="1"/>
                    <a:pt x="160" y="1"/>
                  </a:cubicBezTo>
                  <a:cubicBezTo>
                    <a:pt x="53" y="1"/>
                    <a:pt x="1" y="128"/>
                    <a:pt x="76" y="204"/>
                  </a:cubicBezTo>
                  <a:cubicBezTo>
                    <a:pt x="101" y="228"/>
                    <a:pt x="131" y="239"/>
                    <a:pt x="161" y="239"/>
                  </a:cubicBezTo>
                  <a:cubicBezTo>
                    <a:pt x="223" y="239"/>
                    <a:pt x="282" y="192"/>
                    <a:pt x="282" y="120"/>
                  </a:cubicBezTo>
                  <a:cubicBezTo>
                    <a:pt x="282" y="55"/>
                    <a:pt x="230" y="1"/>
                    <a:pt x="165"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2" name="Google Shape;312;p64"/>
            <p:cNvSpPr/>
            <p:nvPr/>
          </p:nvSpPr>
          <p:spPr>
            <a:xfrm>
              <a:off x="2841730" y="4576342"/>
              <a:ext cx="26372" cy="22472"/>
            </a:xfrm>
            <a:custGeom>
              <a:avLst/>
              <a:gdLst/>
              <a:ahLst/>
              <a:cxnLst/>
              <a:rect l="l" t="t" r="r" b="b"/>
              <a:pathLst>
                <a:path w="284" h="242" extrusionOk="0">
                  <a:moveTo>
                    <a:pt x="167" y="1"/>
                  </a:moveTo>
                  <a:cubicBezTo>
                    <a:pt x="165" y="1"/>
                    <a:pt x="163" y="1"/>
                    <a:pt x="162" y="1"/>
                  </a:cubicBezTo>
                  <a:cubicBezTo>
                    <a:pt x="161"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3" name="Google Shape;313;p64"/>
            <p:cNvSpPr/>
            <p:nvPr/>
          </p:nvSpPr>
          <p:spPr>
            <a:xfrm>
              <a:off x="2874509" y="4576342"/>
              <a:ext cx="26093" cy="22472"/>
            </a:xfrm>
            <a:custGeom>
              <a:avLst/>
              <a:gdLst/>
              <a:ahLst/>
              <a:cxnLst/>
              <a:rect l="l" t="t" r="r" b="b"/>
              <a:pathLst>
                <a:path w="281" h="242" extrusionOk="0">
                  <a:moveTo>
                    <a:pt x="164" y="1"/>
                  </a:moveTo>
                  <a:cubicBezTo>
                    <a:pt x="163" y="1"/>
                    <a:pt x="161" y="1"/>
                    <a:pt x="159" y="1"/>
                  </a:cubicBezTo>
                  <a:cubicBezTo>
                    <a:pt x="158" y="1"/>
                    <a:pt x="157" y="1"/>
                    <a:pt x="156" y="1"/>
                  </a:cubicBezTo>
                  <a:cubicBezTo>
                    <a:pt x="51" y="1"/>
                    <a:pt x="1" y="129"/>
                    <a:pt x="75" y="207"/>
                  </a:cubicBezTo>
                  <a:cubicBezTo>
                    <a:pt x="99" y="231"/>
                    <a:pt x="129" y="241"/>
                    <a:pt x="158" y="241"/>
                  </a:cubicBezTo>
                  <a:cubicBezTo>
                    <a:pt x="221" y="241"/>
                    <a:pt x="281" y="193"/>
                    <a:pt x="281" y="120"/>
                  </a:cubicBezTo>
                  <a:cubicBezTo>
                    <a:pt x="281" y="55"/>
                    <a:pt x="229" y="1"/>
                    <a:pt x="164"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4" name="Google Shape;314;p64"/>
            <p:cNvSpPr/>
            <p:nvPr/>
          </p:nvSpPr>
          <p:spPr>
            <a:xfrm>
              <a:off x="2907009" y="4576342"/>
              <a:ext cx="26186" cy="22286"/>
            </a:xfrm>
            <a:custGeom>
              <a:avLst/>
              <a:gdLst/>
              <a:ahLst/>
              <a:cxnLst/>
              <a:rect l="l" t="t" r="r" b="b"/>
              <a:pathLst>
                <a:path w="282" h="240" extrusionOk="0">
                  <a:moveTo>
                    <a:pt x="167" y="1"/>
                  </a:moveTo>
                  <a:cubicBezTo>
                    <a:pt x="166" y="1"/>
                    <a:pt x="164" y="1"/>
                    <a:pt x="163" y="1"/>
                  </a:cubicBezTo>
                  <a:cubicBezTo>
                    <a:pt x="55" y="1"/>
                    <a:pt x="0" y="128"/>
                    <a:pt x="76" y="204"/>
                  </a:cubicBezTo>
                  <a:cubicBezTo>
                    <a:pt x="100" y="228"/>
                    <a:pt x="131" y="239"/>
                    <a:pt x="160" y="239"/>
                  </a:cubicBezTo>
                  <a:cubicBezTo>
                    <a:pt x="222" y="239"/>
                    <a:pt x="281" y="192"/>
                    <a:pt x="281" y="120"/>
                  </a:cubicBezTo>
                  <a:cubicBezTo>
                    <a:pt x="281" y="55"/>
                    <a:pt x="229"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5" name="Google Shape;315;p64"/>
            <p:cNvSpPr/>
            <p:nvPr/>
          </p:nvSpPr>
          <p:spPr>
            <a:xfrm>
              <a:off x="2939602"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6" name="Google Shape;316;p64"/>
            <p:cNvSpPr/>
            <p:nvPr/>
          </p:nvSpPr>
          <p:spPr>
            <a:xfrm>
              <a:off x="2972196" y="4576342"/>
              <a:ext cx="26093" cy="22472"/>
            </a:xfrm>
            <a:custGeom>
              <a:avLst/>
              <a:gdLst/>
              <a:ahLst/>
              <a:cxnLst/>
              <a:rect l="l" t="t" r="r" b="b"/>
              <a:pathLst>
                <a:path w="281" h="242" extrusionOk="0">
                  <a:moveTo>
                    <a:pt x="167" y="1"/>
                  </a:moveTo>
                  <a:cubicBezTo>
                    <a:pt x="165" y="1"/>
                    <a:pt x="163" y="1"/>
                    <a:pt x="162" y="1"/>
                  </a:cubicBezTo>
                  <a:cubicBezTo>
                    <a:pt x="160" y="1"/>
                    <a:pt x="159" y="1"/>
                    <a:pt x="158" y="1"/>
                  </a:cubicBezTo>
                  <a:cubicBezTo>
                    <a:pt x="53" y="1"/>
                    <a:pt x="0" y="129"/>
                    <a:pt x="75" y="207"/>
                  </a:cubicBezTo>
                  <a:cubicBezTo>
                    <a:pt x="99" y="231"/>
                    <a:pt x="128" y="241"/>
                    <a:pt x="158" y="241"/>
                  </a:cubicBezTo>
                  <a:cubicBezTo>
                    <a:pt x="220" y="241"/>
                    <a:pt x="280" y="193"/>
                    <a:pt x="280" y="120"/>
                  </a:cubicBezTo>
                  <a:cubicBezTo>
                    <a:pt x="280"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7" name="Google Shape;317;p64"/>
            <p:cNvSpPr/>
            <p:nvPr/>
          </p:nvSpPr>
          <p:spPr>
            <a:xfrm>
              <a:off x="3004696"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8" name="Google Shape;318;p64"/>
            <p:cNvSpPr/>
            <p:nvPr/>
          </p:nvSpPr>
          <p:spPr>
            <a:xfrm>
              <a:off x="3037289"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9" name="Google Shape;319;p64"/>
            <p:cNvSpPr/>
            <p:nvPr/>
          </p:nvSpPr>
          <p:spPr>
            <a:xfrm>
              <a:off x="3069789" y="4576342"/>
              <a:ext cx="26372" cy="22472"/>
            </a:xfrm>
            <a:custGeom>
              <a:avLst/>
              <a:gdLst/>
              <a:ahLst/>
              <a:cxnLst/>
              <a:rect l="l" t="t" r="r" b="b"/>
              <a:pathLst>
                <a:path w="284" h="242" extrusionOk="0">
                  <a:moveTo>
                    <a:pt x="167" y="1"/>
                  </a:moveTo>
                  <a:cubicBezTo>
                    <a:pt x="165" y="1"/>
                    <a:pt x="164" y="1"/>
                    <a:pt x="162" y="1"/>
                  </a:cubicBezTo>
                  <a:cubicBezTo>
                    <a:pt x="161" y="1"/>
                    <a:pt x="160" y="1"/>
                    <a:pt x="159" y="1"/>
                  </a:cubicBezTo>
                  <a:cubicBezTo>
                    <a:pt x="54" y="1"/>
                    <a:pt x="1" y="129"/>
                    <a:pt x="78" y="207"/>
                  </a:cubicBezTo>
                  <a:cubicBezTo>
                    <a:pt x="102" y="231"/>
                    <a:pt x="132" y="241"/>
                    <a:pt x="161" y="241"/>
                  </a:cubicBezTo>
                  <a:cubicBezTo>
                    <a:pt x="223" y="241"/>
                    <a:pt x="284" y="193"/>
                    <a:pt x="284" y="120"/>
                  </a:cubicBezTo>
                  <a:cubicBezTo>
                    <a:pt x="284"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0" name="Google Shape;320;p64"/>
            <p:cNvSpPr/>
            <p:nvPr/>
          </p:nvSpPr>
          <p:spPr>
            <a:xfrm>
              <a:off x="3102382"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1" name="Google Shape;321;p64"/>
            <p:cNvSpPr/>
            <p:nvPr/>
          </p:nvSpPr>
          <p:spPr>
            <a:xfrm>
              <a:off x="3135161" y="4576342"/>
              <a:ext cx="26093" cy="22472"/>
            </a:xfrm>
            <a:custGeom>
              <a:avLst/>
              <a:gdLst/>
              <a:ahLst/>
              <a:cxnLst/>
              <a:rect l="l" t="t" r="r" b="b"/>
              <a:pathLst>
                <a:path w="281" h="242" extrusionOk="0">
                  <a:moveTo>
                    <a:pt x="164" y="1"/>
                  </a:moveTo>
                  <a:cubicBezTo>
                    <a:pt x="162" y="1"/>
                    <a:pt x="161" y="1"/>
                    <a:pt x="159" y="1"/>
                  </a:cubicBezTo>
                  <a:cubicBezTo>
                    <a:pt x="158" y="1"/>
                    <a:pt x="157" y="1"/>
                    <a:pt x="156" y="1"/>
                  </a:cubicBezTo>
                  <a:cubicBezTo>
                    <a:pt x="51" y="1"/>
                    <a:pt x="1" y="129"/>
                    <a:pt x="75" y="207"/>
                  </a:cubicBezTo>
                  <a:cubicBezTo>
                    <a:pt x="99" y="231"/>
                    <a:pt x="129" y="241"/>
                    <a:pt x="158" y="241"/>
                  </a:cubicBezTo>
                  <a:cubicBezTo>
                    <a:pt x="220" y="241"/>
                    <a:pt x="281" y="193"/>
                    <a:pt x="281" y="120"/>
                  </a:cubicBezTo>
                  <a:cubicBezTo>
                    <a:pt x="281" y="55"/>
                    <a:pt x="228" y="1"/>
                    <a:pt x="164"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2" name="Google Shape;322;p64"/>
            <p:cNvSpPr/>
            <p:nvPr/>
          </p:nvSpPr>
          <p:spPr>
            <a:xfrm>
              <a:off x="3167755" y="4576342"/>
              <a:ext cx="26093" cy="22472"/>
            </a:xfrm>
            <a:custGeom>
              <a:avLst/>
              <a:gdLst/>
              <a:ahLst/>
              <a:cxnLst/>
              <a:rect l="l" t="t" r="r" b="b"/>
              <a:pathLst>
                <a:path w="281" h="242" extrusionOk="0">
                  <a:moveTo>
                    <a:pt x="166" y="1"/>
                  </a:moveTo>
                  <a:cubicBezTo>
                    <a:pt x="165" y="1"/>
                    <a:pt x="163" y="1"/>
                    <a:pt x="162" y="1"/>
                  </a:cubicBezTo>
                  <a:cubicBezTo>
                    <a:pt x="160" y="1"/>
                    <a:pt x="159" y="1"/>
                    <a:pt x="158" y="1"/>
                  </a:cubicBezTo>
                  <a:cubicBezTo>
                    <a:pt x="50" y="1"/>
                    <a:pt x="0" y="129"/>
                    <a:pt x="75" y="207"/>
                  </a:cubicBezTo>
                  <a:cubicBezTo>
                    <a:pt x="99" y="231"/>
                    <a:pt x="128" y="241"/>
                    <a:pt x="158" y="241"/>
                  </a:cubicBezTo>
                  <a:cubicBezTo>
                    <a:pt x="220" y="241"/>
                    <a:pt x="280" y="193"/>
                    <a:pt x="280" y="120"/>
                  </a:cubicBezTo>
                  <a:cubicBezTo>
                    <a:pt x="280" y="55"/>
                    <a:pt x="228" y="1"/>
                    <a:pt x="166"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3" name="Google Shape;323;p64"/>
            <p:cNvSpPr/>
            <p:nvPr/>
          </p:nvSpPr>
          <p:spPr>
            <a:xfrm>
              <a:off x="3200255"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4" name="Google Shape;324;p64"/>
            <p:cNvSpPr/>
            <p:nvPr/>
          </p:nvSpPr>
          <p:spPr>
            <a:xfrm>
              <a:off x="3232755" y="4576342"/>
              <a:ext cx="26186" cy="22472"/>
            </a:xfrm>
            <a:custGeom>
              <a:avLst/>
              <a:gdLst/>
              <a:ahLst/>
              <a:cxnLst/>
              <a:rect l="l" t="t" r="r" b="b"/>
              <a:pathLst>
                <a:path w="282" h="242" extrusionOk="0">
                  <a:moveTo>
                    <a:pt x="163" y="1"/>
                  </a:moveTo>
                  <a:cubicBezTo>
                    <a:pt x="55" y="1"/>
                    <a:pt x="0" y="128"/>
                    <a:pt x="76" y="207"/>
                  </a:cubicBezTo>
                  <a:cubicBezTo>
                    <a:pt x="100" y="231"/>
                    <a:pt x="129" y="241"/>
                    <a:pt x="159" y="241"/>
                  </a:cubicBezTo>
                  <a:cubicBezTo>
                    <a:pt x="221" y="241"/>
                    <a:pt x="281" y="193"/>
                    <a:pt x="281" y="120"/>
                  </a:cubicBezTo>
                  <a:cubicBezTo>
                    <a:pt x="281" y="53"/>
                    <a:pt x="229" y="1"/>
                    <a:pt x="16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5" name="Google Shape;325;p64"/>
            <p:cNvSpPr/>
            <p:nvPr/>
          </p:nvSpPr>
          <p:spPr>
            <a:xfrm>
              <a:off x="3265348"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6" name="Google Shape;326;p64"/>
            <p:cNvSpPr/>
            <p:nvPr/>
          </p:nvSpPr>
          <p:spPr>
            <a:xfrm>
              <a:off x="3297941"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7" name="Google Shape;327;p64"/>
            <p:cNvSpPr/>
            <p:nvPr/>
          </p:nvSpPr>
          <p:spPr>
            <a:xfrm>
              <a:off x="3330627"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8" name="Google Shape;328;p64"/>
            <p:cNvSpPr/>
            <p:nvPr/>
          </p:nvSpPr>
          <p:spPr>
            <a:xfrm>
              <a:off x="3362942" y="4576342"/>
              <a:ext cx="26464" cy="22472"/>
            </a:xfrm>
            <a:custGeom>
              <a:avLst/>
              <a:gdLst/>
              <a:ahLst/>
              <a:cxnLst/>
              <a:rect l="l" t="t" r="r" b="b"/>
              <a:pathLst>
                <a:path w="285" h="242" extrusionOk="0">
                  <a:moveTo>
                    <a:pt x="163" y="1"/>
                  </a:moveTo>
                  <a:cubicBezTo>
                    <a:pt x="55" y="1"/>
                    <a:pt x="0" y="128"/>
                    <a:pt x="79" y="207"/>
                  </a:cubicBezTo>
                  <a:cubicBezTo>
                    <a:pt x="103" y="231"/>
                    <a:pt x="132" y="241"/>
                    <a:pt x="162"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9" name="Google Shape;329;p64"/>
            <p:cNvSpPr/>
            <p:nvPr/>
          </p:nvSpPr>
          <p:spPr>
            <a:xfrm>
              <a:off x="3395721"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0" name="Google Shape;330;p64"/>
            <p:cNvSpPr/>
            <p:nvPr/>
          </p:nvSpPr>
          <p:spPr>
            <a:xfrm>
              <a:off x="3428035" y="4576342"/>
              <a:ext cx="26464" cy="22472"/>
            </a:xfrm>
            <a:custGeom>
              <a:avLst/>
              <a:gdLst/>
              <a:ahLst/>
              <a:cxnLst/>
              <a:rect l="l" t="t" r="r" b="b"/>
              <a:pathLst>
                <a:path w="285" h="242" extrusionOk="0">
                  <a:moveTo>
                    <a:pt x="163" y="1"/>
                  </a:moveTo>
                  <a:cubicBezTo>
                    <a:pt x="55" y="1"/>
                    <a:pt x="0" y="128"/>
                    <a:pt x="76" y="207"/>
                  </a:cubicBezTo>
                  <a:cubicBezTo>
                    <a:pt x="101" y="231"/>
                    <a:pt x="131" y="241"/>
                    <a:pt x="161"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1" name="Google Shape;331;p64"/>
            <p:cNvSpPr/>
            <p:nvPr/>
          </p:nvSpPr>
          <p:spPr>
            <a:xfrm>
              <a:off x="2698822" y="4585813"/>
              <a:ext cx="741374" cy="4086"/>
            </a:xfrm>
            <a:custGeom>
              <a:avLst/>
              <a:gdLst/>
              <a:ahLst/>
              <a:cxnLst/>
              <a:rect l="l" t="t" r="r" b="b"/>
              <a:pathLst>
                <a:path w="7984" h="44" extrusionOk="0">
                  <a:moveTo>
                    <a:pt x="0" y="0"/>
                  </a:moveTo>
                  <a:lnTo>
                    <a:pt x="0" y="44"/>
                  </a:lnTo>
                  <a:lnTo>
                    <a:pt x="7984" y="44"/>
                  </a:lnTo>
                  <a:lnTo>
                    <a:pt x="7984" y="0"/>
                  </a:lnTo>
                  <a:close/>
                </a:path>
              </a:pathLst>
            </a:custGeom>
            <a:solidFill>
              <a:srgbClr val="F5A7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2" name="Google Shape;332;p64"/>
            <p:cNvSpPr/>
            <p:nvPr/>
          </p:nvSpPr>
          <p:spPr>
            <a:xfrm>
              <a:off x="2937931" y="4651742"/>
              <a:ext cx="42343" cy="50050"/>
            </a:xfrm>
            <a:custGeom>
              <a:avLst/>
              <a:gdLst/>
              <a:ahLst/>
              <a:cxnLst/>
              <a:rect l="l" t="t" r="r" b="b"/>
              <a:pathLst>
                <a:path w="456" h="539" extrusionOk="0">
                  <a:moveTo>
                    <a:pt x="229" y="122"/>
                  </a:moveTo>
                  <a:cubicBezTo>
                    <a:pt x="261" y="122"/>
                    <a:pt x="273" y="130"/>
                    <a:pt x="273" y="162"/>
                  </a:cubicBezTo>
                  <a:cubicBezTo>
                    <a:pt x="273" y="194"/>
                    <a:pt x="264" y="209"/>
                    <a:pt x="232" y="209"/>
                  </a:cubicBezTo>
                  <a:lnTo>
                    <a:pt x="189" y="209"/>
                  </a:lnTo>
                  <a:lnTo>
                    <a:pt x="189" y="122"/>
                  </a:lnTo>
                  <a:close/>
                  <a:moveTo>
                    <a:pt x="232" y="324"/>
                  </a:moveTo>
                  <a:cubicBezTo>
                    <a:pt x="267" y="324"/>
                    <a:pt x="279" y="330"/>
                    <a:pt x="279" y="368"/>
                  </a:cubicBezTo>
                  <a:cubicBezTo>
                    <a:pt x="279" y="403"/>
                    <a:pt x="267" y="414"/>
                    <a:pt x="232" y="414"/>
                  </a:cubicBezTo>
                  <a:lnTo>
                    <a:pt x="189" y="414"/>
                  </a:lnTo>
                  <a:lnTo>
                    <a:pt x="189" y="324"/>
                  </a:lnTo>
                  <a:close/>
                  <a:moveTo>
                    <a:pt x="1" y="0"/>
                  </a:moveTo>
                  <a:lnTo>
                    <a:pt x="1" y="539"/>
                  </a:lnTo>
                  <a:lnTo>
                    <a:pt x="250" y="539"/>
                  </a:lnTo>
                  <a:cubicBezTo>
                    <a:pt x="360" y="539"/>
                    <a:pt x="455" y="507"/>
                    <a:pt x="455" y="385"/>
                  </a:cubicBezTo>
                  <a:cubicBezTo>
                    <a:pt x="455" y="307"/>
                    <a:pt x="438" y="284"/>
                    <a:pt x="389" y="261"/>
                  </a:cubicBezTo>
                  <a:cubicBezTo>
                    <a:pt x="435" y="229"/>
                    <a:pt x="444" y="197"/>
                    <a:pt x="444" y="133"/>
                  </a:cubicBezTo>
                  <a:cubicBezTo>
                    <a:pt x="444" y="29"/>
                    <a:pt x="354" y="0"/>
                    <a:pt x="247"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3" name="Google Shape;333;p64"/>
            <p:cNvSpPr/>
            <p:nvPr/>
          </p:nvSpPr>
          <p:spPr>
            <a:xfrm>
              <a:off x="2981481" y="4647935"/>
              <a:ext cx="38814" cy="59522"/>
            </a:xfrm>
            <a:custGeom>
              <a:avLst/>
              <a:gdLst/>
              <a:ahLst/>
              <a:cxnLst/>
              <a:rect l="l" t="t" r="r" b="b"/>
              <a:pathLst>
                <a:path w="418" h="641" extrusionOk="0">
                  <a:moveTo>
                    <a:pt x="244" y="0"/>
                  </a:moveTo>
                  <a:lnTo>
                    <a:pt x="1" y="603"/>
                  </a:lnTo>
                  <a:lnTo>
                    <a:pt x="175" y="641"/>
                  </a:lnTo>
                  <a:lnTo>
                    <a:pt x="418" y="35"/>
                  </a:lnTo>
                  <a:lnTo>
                    <a:pt x="244" y="0"/>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4" name="Google Shape;334;p64"/>
            <p:cNvSpPr/>
            <p:nvPr/>
          </p:nvSpPr>
          <p:spPr>
            <a:xfrm>
              <a:off x="3021596" y="4650628"/>
              <a:ext cx="37700" cy="52000"/>
            </a:xfrm>
            <a:custGeom>
              <a:avLst/>
              <a:gdLst/>
              <a:ahLst/>
              <a:cxnLst/>
              <a:rect l="l" t="t" r="r" b="b"/>
              <a:pathLst>
                <a:path w="406" h="560" extrusionOk="0">
                  <a:moveTo>
                    <a:pt x="241" y="0"/>
                  </a:moveTo>
                  <a:cubicBezTo>
                    <a:pt x="53" y="0"/>
                    <a:pt x="0" y="67"/>
                    <a:pt x="0" y="279"/>
                  </a:cubicBezTo>
                  <a:cubicBezTo>
                    <a:pt x="0" y="499"/>
                    <a:pt x="55" y="560"/>
                    <a:pt x="232" y="560"/>
                  </a:cubicBezTo>
                  <a:cubicBezTo>
                    <a:pt x="290" y="560"/>
                    <a:pt x="348" y="554"/>
                    <a:pt x="406" y="539"/>
                  </a:cubicBezTo>
                  <a:lnTo>
                    <a:pt x="403" y="397"/>
                  </a:lnTo>
                  <a:cubicBezTo>
                    <a:pt x="403" y="397"/>
                    <a:pt x="334" y="403"/>
                    <a:pt x="278" y="403"/>
                  </a:cubicBezTo>
                  <a:cubicBezTo>
                    <a:pt x="206" y="403"/>
                    <a:pt x="192" y="386"/>
                    <a:pt x="192" y="279"/>
                  </a:cubicBezTo>
                  <a:cubicBezTo>
                    <a:pt x="192" y="174"/>
                    <a:pt x="206" y="160"/>
                    <a:pt x="278" y="160"/>
                  </a:cubicBezTo>
                  <a:cubicBezTo>
                    <a:pt x="319" y="160"/>
                    <a:pt x="360" y="163"/>
                    <a:pt x="400" y="166"/>
                  </a:cubicBezTo>
                  <a:lnTo>
                    <a:pt x="406" y="21"/>
                  </a:lnTo>
                  <a:cubicBezTo>
                    <a:pt x="351" y="9"/>
                    <a:pt x="296" y="3"/>
                    <a:pt x="241"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5" name="Google Shape;335;p64"/>
            <p:cNvSpPr/>
            <p:nvPr/>
          </p:nvSpPr>
          <p:spPr>
            <a:xfrm>
              <a:off x="3078611" y="4676164"/>
              <a:ext cx="22193" cy="13557"/>
            </a:xfrm>
            <a:custGeom>
              <a:avLst/>
              <a:gdLst/>
              <a:ahLst/>
              <a:cxnLst/>
              <a:rect l="l" t="t" r="r" b="b"/>
              <a:pathLst>
                <a:path w="239" h="146" extrusionOk="0">
                  <a:moveTo>
                    <a:pt x="1" y="1"/>
                  </a:moveTo>
                  <a:lnTo>
                    <a:pt x="1" y="145"/>
                  </a:lnTo>
                  <a:lnTo>
                    <a:pt x="238" y="145"/>
                  </a:lnTo>
                  <a:lnTo>
                    <a:pt x="238" y="1"/>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6" name="Google Shape;336;p64"/>
            <p:cNvSpPr/>
            <p:nvPr/>
          </p:nvSpPr>
          <p:spPr>
            <a:xfrm>
              <a:off x="3122161" y="4652485"/>
              <a:ext cx="31850" cy="49307"/>
            </a:xfrm>
            <a:custGeom>
              <a:avLst/>
              <a:gdLst/>
              <a:ahLst/>
              <a:cxnLst/>
              <a:rect l="l" t="t" r="r" b="b"/>
              <a:pathLst>
                <a:path w="343" h="531" extrusionOk="0">
                  <a:moveTo>
                    <a:pt x="189" y="1"/>
                  </a:moveTo>
                  <a:lnTo>
                    <a:pt x="1" y="108"/>
                  </a:lnTo>
                  <a:lnTo>
                    <a:pt x="50" y="238"/>
                  </a:lnTo>
                  <a:lnTo>
                    <a:pt x="160" y="195"/>
                  </a:lnTo>
                  <a:lnTo>
                    <a:pt x="160" y="531"/>
                  </a:lnTo>
                  <a:lnTo>
                    <a:pt x="343" y="531"/>
                  </a:lnTo>
                  <a:lnTo>
                    <a:pt x="343" y="1"/>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7" name="Google Shape;337;p64"/>
            <p:cNvSpPr/>
            <p:nvPr/>
          </p:nvSpPr>
          <p:spPr>
            <a:xfrm>
              <a:off x="3161440" y="4652485"/>
              <a:ext cx="38536" cy="50422"/>
            </a:xfrm>
            <a:custGeom>
              <a:avLst/>
              <a:gdLst/>
              <a:ahLst/>
              <a:cxnLst/>
              <a:rect l="l" t="t" r="r" b="b"/>
              <a:pathLst>
                <a:path w="415" h="543" extrusionOk="0">
                  <a:moveTo>
                    <a:pt x="27" y="1"/>
                  </a:moveTo>
                  <a:lnTo>
                    <a:pt x="15" y="345"/>
                  </a:lnTo>
                  <a:lnTo>
                    <a:pt x="134" y="360"/>
                  </a:lnTo>
                  <a:cubicBezTo>
                    <a:pt x="154" y="354"/>
                    <a:pt x="177" y="351"/>
                    <a:pt x="198" y="351"/>
                  </a:cubicBezTo>
                  <a:cubicBezTo>
                    <a:pt x="227" y="351"/>
                    <a:pt x="238" y="357"/>
                    <a:pt x="238" y="374"/>
                  </a:cubicBezTo>
                  <a:cubicBezTo>
                    <a:pt x="238" y="389"/>
                    <a:pt x="221" y="395"/>
                    <a:pt x="198" y="395"/>
                  </a:cubicBezTo>
                  <a:cubicBezTo>
                    <a:pt x="137" y="392"/>
                    <a:pt x="76" y="386"/>
                    <a:pt x="15" y="377"/>
                  </a:cubicBezTo>
                  <a:lnTo>
                    <a:pt x="1" y="511"/>
                  </a:lnTo>
                  <a:cubicBezTo>
                    <a:pt x="70" y="528"/>
                    <a:pt x="143" y="537"/>
                    <a:pt x="215" y="542"/>
                  </a:cubicBezTo>
                  <a:cubicBezTo>
                    <a:pt x="334" y="542"/>
                    <a:pt x="415" y="490"/>
                    <a:pt x="415" y="357"/>
                  </a:cubicBezTo>
                  <a:cubicBezTo>
                    <a:pt x="415" y="224"/>
                    <a:pt x="354" y="186"/>
                    <a:pt x="235" y="186"/>
                  </a:cubicBezTo>
                  <a:cubicBezTo>
                    <a:pt x="209" y="186"/>
                    <a:pt x="186" y="189"/>
                    <a:pt x="163" y="198"/>
                  </a:cubicBezTo>
                  <a:lnTo>
                    <a:pt x="166" y="160"/>
                  </a:lnTo>
                  <a:lnTo>
                    <a:pt x="395" y="160"/>
                  </a:lnTo>
                  <a:lnTo>
                    <a:pt x="395" y="1"/>
                  </a:lnTo>
                  <a:close/>
                </a:path>
              </a:pathLst>
            </a:custGeom>
            <a:solidFill>
              <a:srgbClr val="FDE9B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8" name="Google Shape;338;p64"/>
            <p:cNvSpPr/>
            <p:nvPr/>
          </p:nvSpPr>
          <p:spPr>
            <a:xfrm>
              <a:off x="3014075" y="3809150"/>
              <a:ext cx="95272" cy="81715"/>
            </a:xfrm>
            <a:custGeom>
              <a:avLst/>
              <a:gdLst/>
              <a:ahLst/>
              <a:cxnLst/>
              <a:rect l="l" t="t" r="r" b="b"/>
              <a:pathLst>
                <a:path w="1026" h="880" extrusionOk="0">
                  <a:moveTo>
                    <a:pt x="588" y="74"/>
                  </a:moveTo>
                  <a:cubicBezTo>
                    <a:pt x="791" y="74"/>
                    <a:pt x="953" y="239"/>
                    <a:pt x="953" y="442"/>
                  </a:cubicBezTo>
                  <a:cubicBezTo>
                    <a:pt x="953" y="663"/>
                    <a:pt x="774" y="809"/>
                    <a:pt x="586" y="809"/>
                  </a:cubicBezTo>
                  <a:cubicBezTo>
                    <a:pt x="495" y="809"/>
                    <a:pt x="403" y="775"/>
                    <a:pt x="328" y="700"/>
                  </a:cubicBezTo>
                  <a:cubicBezTo>
                    <a:pt x="96" y="471"/>
                    <a:pt x="261" y="74"/>
                    <a:pt x="588" y="74"/>
                  </a:cubicBezTo>
                  <a:close/>
                  <a:moveTo>
                    <a:pt x="582" y="1"/>
                  </a:moveTo>
                  <a:cubicBezTo>
                    <a:pt x="475" y="1"/>
                    <a:pt x="365" y="41"/>
                    <a:pt x="275" y="129"/>
                  </a:cubicBezTo>
                  <a:cubicBezTo>
                    <a:pt x="0" y="407"/>
                    <a:pt x="194" y="879"/>
                    <a:pt x="588" y="879"/>
                  </a:cubicBezTo>
                  <a:cubicBezTo>
                    <a:pt x="829" y="879"/>
                    <a:pt x="1026" y="682"/>
                    <a:pt x="1026" y="442"/>
                  </a:cubicBezTo>
                  <a:cubicBezTo>
                    <a:pt x="1026" y="177"/>
                    <a:pt x="809" y="1"/>
                    <a:pt x="582" y="1"/>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275"/>
        <p:cNvGrpSpPr/>
        <p:nvPr/>
      </p:nvGrpSpPr>
      <p:grpSpPr>
        <a:xfrm>
          <a:off x="0" y="0"/>
          <a:ext cx="0" cy="0"/>
          <a:chOff x="0" y="0"/>
          <a:chExt cx="0" cy="0"/>
        </a:xfrm>
      </p:grpSpPr>
      <p:sp>
        <p:nvSpPr>
          <p:cNvPr id="276" name="Google Shape;276;p62"/>
          <p:cNvSpPr txBox="1">
            <a:spLocks noGrp="1"/>
          </p:cNvSpPr>
          <p:nvPr>
            <p:ph type="title"/>
          </p:nvPr>
        </p:nvSpPr>
        <p:spPr>
          <a:xfrm>
            <a:off x="7234900" y="675900"/>
            <a:ext cx="5348000" cy="345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000"/>
              <a:buNone/>
              <a:defRPr sz="5333" b="0">
                <a:solidFill>
                  <a:schemeClr val="lt2"/>
                </a:solidFill>
              </a:defRPr>
            </a:lvl1pPr>
            <a:lvl2pPr lvl="1" algn="l">
              <a:lnSpc>
                <a:spcPct val="100000"/>
              </a:lnSpc>
              <a:spcBef>
                <a:spcPts val="0"/>
              </a:spcBef>
              <a:spcAft>
                <a:spcPts val="0"/>
              </a:spcAft>
              <a:buSzPts val="4000"/>
              <a:buNone/>
              <a:defRPr sz="5333"/>
            </a:lvl2pPr>
            <a:lvl3pPr lvl="2" algn="l">
              <a:lnSpc>
                <a:spcPct val="100000"/>
              </a:lnSpc>
              <a:spcBef>
                <a:spcPts val="0"/>
              </a:spcBef>
              <a:spcAft>
                <a:spcPts val="0"/>
              </a:spcAft>
              <a:buSzPts val="4000"/>
              <a:buNone/>
              <a:defRPr sz="5333"/>
            </a:lvl3pPr>
            <a:lvl4pPr lvl="3" algn="l">
              <a:lnSpc>
                <a:spcPct val="100000"/>
              </a:lnSpc>
              <a:spcBef>
                <a:spcPts val="0"/>
              </a:spcBef>
              <a:spcAft>
                <a:spcPts val="0"/>
              </a:spcAft>
              <a:buSzPts val="4000"/>
              <a:buNone/>
              <a:defRPr sz="5333"/>
            </a:lvl4pPr>
            <a:lvl5pPr lvl="4" algn="l">
              <a:lnSpc>
                <a:spcPct val="100000"/>
              </a:lnSpc>
              <a:spcBef>
                <a:spcPts val="0"/>
              </a:spcBef>
              <a:spcAft>
                <a:spcPts val="0"/>
              </a:spcAft>
              <a:buSzPts val="4000"/>
              <a:buNone/>
              <a:defRPr sz="5333"/>
            </a:lvl5pPr>
            <a:lvl6pPr lvl="5" algn="l">
              <a:lnSpc>
                <a:spcPct val="100000"/>
              </a:lnSpc>
              <a:spcBef>
                <a:spcPts val="0"/>
              </a:spcBef>
              <a:spcAft>
                <a:spcPts val="0"/>
              </a:spcAft>
              <a:buSzPts val="4000"/>
              <a:buNone/>
              <a:defRPr sz="5333"/>
            </a:lvl6pPr>
            <a:lvl7pPr lvl="6" algn="l">
              <a:lnSpc>
                <a:spcPct val="100000"/>
              </a:lnSpc>
              <a:spcBef>
                <a:spcPts val="0"/>
              </a:spcBef>
              <a:spcAft>
                <a:spcPts val="0"/>
              </a:spcAft>
              <a:buSzPts val="4000"/>
              <a:buNone/>
              <a:defRPr sz="5333"/>
            </a:lvl7pPr>
            <a:lvl8pPr lvl="7" algn="l">
              <a:lnSpc>
                <a:spcPct val="100000"/>
              </a:lnSpc>
              <a:spcBef>
                <a:spcPts val="0"/>
              </a:spcBef>
              <a:spcAft>
                <a:spcPts val="0"/>
              </a:spcAft>
              <a:buSzPts val="4000"/>
              <a:buNone/>
              <a:defRPr sz="5333"/>
            </a:lvl8pPr>
            <a:lvl9pPr lvl="8" algn="l">
              <a:lnSpc>
                <a:spcPct val="100000"/>
              </a:lnSpc>
              <a:spcBef>
                <a:spcPts val="0"/>
              </a:spcBef>
              <a:spcAft>
                <a:spcPts val="0"/>
              </a:spcAft>
              <a:buSzPts val="4000"/>
              <a:buNone/>
              <a:defRPr sz="5333"/>
            </a:lvl9pPr>
          </a:lstStyle>
          <a:p>
            <a:endParaRPr/>
          </a:p>
        </p:txBody>
      </p:sp>
    </p:spTree>
    <p:extLst>
      <p:ext uri="{BB962C8B-B14F-4D97-AF65-F5344CB8AC3E}">
        <p14:creationId xmlns:p14="http://schemas.microsoft.com/office/powerpoint/2010/main" val="15792035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77"/>
        <p:cNvGrpSpPr/>
        <p:nvPr/>
      </p:nvGrpSpPr>
      <p:grpSpPr>
        <a:xfrm>
          <a:off x="0" y="0"/>
          <a:ext cx="0" cy="0"/>
          <a:chOff x="0" y="0"/>
          <a:chExt cx="0" cy="0"/>
        </a:xfrm>
      </p:grpSpPr>
    </p:spTree>
    <p:extLst>
      <p:ext uri="{BB962C8B-B14F-4D97-AF65-F5344CB8AC3E}">
        <p14:creationId xmlns:p14="http://schemas.microsoft.com/office/powerpoint/2010/main" val="21488835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and two columns 1">
  <p:cSld name="Title and two columns 1">
    <p:spTree>
      <p:nvGrpSpPr>
        <p:cNvPr id="1" name="Shape 278"/>
        <p:cNvGrpSpPr/>
        <p:nvPr/>
      </p:nvGrpSpPr>
      <p:grpSpPr>
        <a:xfrm>
          <a:off x="0" y="0"/>
          <a:ext cx="0" cy="0"/>
          <a:chOff x="0" y="0"/>
          <a:chExt cx="0" cy="0"/>
        </a:xfrm>
      </p:grpSpPr>
      <p:sp>
        <p:nvSpPr>
          <p:cNvPr id="279" name="Google Shape;279;p64"/>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80" name="Google Shape;280;p64"/>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81" name="Google Shape;281;p64"/>
          <p:cNvSpPr txBox="1">
            <a:spLocks noGrp="1"/>
          </p:cNvSpPr>
          <p:nvPr>
            <p:ph type="subTitle" idx="1"/>
          </p:nvPr>
        </p:nvSpPr>
        <p:spPr>
          <a:xfrm>
            <a:off x="1933928" y="3111133"/>
            <a:ext cx="3597200" cy="122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82" name="Google Shape;282;p64"/>
          <p:cNvSpPr txBox="1">
            <a:spLocks noGrp="1"/>
          </p:cNvSpPr>
          <p:nvPr>
            <p:ph type="subTitle" idx="2"/>
          </p:nvPr>
        </p:nvSpPr>
        <p:spPr>
          <a:xfrm>
            <a:off x="6660884" y="3111133"/>
            <a:ext cx="3597200" cy="122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83" name="Google Shape;283;p64"/>
          <p:cNvSpPr txBox="1">
            <a:spLocks noGrp="1"/>
          </p:cNvSpPr>
          <p:nvPr>
            <p:ph type="title"/>
          </p:nvPr>
        </p:nvSpPr>
        <p:spPr>
          <a:xfrm>
            <a:off x="1698133" y="2329000"/>
            <a:ext cx="4068800" cy="5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84" name="Google Shape;284;p64"/>
          <p:cNvSpPr txBox="1">
            <a:spLocks noGrp="1"/>
          </p:cNvSpPr>
          <p:nvPr>
            <p:ph type="title" idx="3"/>
          </p:nvPr>
        </p:nvSpPr>
        <p:spPr>
          <a:xfrm>
            <a:off x="6425092" y="2329000"/>
            <a:ext cx="4068800" cy="5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grpSp>
        <p:nvGrpSpPr>
          <p:cNvPr id="285" name="Google Shape;285;p64"/>
          <p:cNvGrpSpPr/>
          <p:nvPr/>
        </p:nvGrpSpPr>
        <p:grpSpPr>
          <a:xfrm rot="-435938">
            <a:off x="9987860" y="4470641"/>
            <a:ext cx="1280424" cy="1664611"/>
            <a:chOff x="2678950" y="3748700"/>
            <a:chExt cx="775549" cy="1008250"/>
          </a:xfrm>
        </p:grpSpPr>
        <p:sp>
          <p:nvSpPr>
            <p:cNvPr id="286" name="Google Shape;286;p64"/>
            <p:cNvSpPr/>
            <p:nvPr/>
          </p:nvSpPr>
          <p:spPr>
            <a:xfrm>
              <a:off x="2682664" y="3811100"/>
              <a:ext cx="771832" cy="871096"/>
            </a:xfrm>
            <a:custGeom>
              <a:avLst/>
              <a:gdLst/>
              <a:ahLst/>
              <a:cxnLst/>
              <a:rect l="l" t="t" r="r" b="b"/>
              <a:pathLst>
                <a:path w="8312" h="9381" extrusionOk="0">
                  <a:moveTo>
                    <a:pt x="4154" y="15"/>
                  </a:moveTo>
                  <a:cubicBezTo>
                    <a:pt x="4361" y="15"/>
                    <a:pt x="4560" y="175"/>
                    <a:pt x="4560" y="418"/>
                  </a:cubicBezTo>
                  <a:cubicBezTo>
                    <a:pt x="4560" y="641"/>
                    <a:pt x="4380" y="824"/>
                    <a:pt x="4157" y="824"/>
                  </a:cubicBezTo>
                  <a:lnTo>
                    <a:pt x="4157" y="821"/>
                  </a:lnTo>
                  <a:cubicBezTo>
                    <a:pt x="3795" y="821"/>
                    <a:pt x="3616" y="386"/>
                    <a:pt x="3871" y="134"/>
                  </a:cubicBezTo>
                  <a:cubicBezTo>
                    <a:pt x="3953" y="52"/>
                    <a:pt x="4055" y="15"/>
                    <a:pt x="4154" y="15"/>
                  </a:cubicBezTo>
                  <a:close/>
                  <a:moveTo>
                    <a:pt x="713" y="1"/>
                  </a:moveTo>
                  <a:cubicBezTo>
                    <a:pt x="713" y="395"/>
                    <a:pt x="395" y="714"/>
                    <a:pt x="1" y="714"/>
                  </a:cubicBezTo>
                  <a:lnTo>
                    <a:pt x="1" y="9380"/>
                  </a:lnTo>
                  <a:lnTo>
                    <a:pt x="8311" y="9354"/>
                  </a:lnTo>
                  <a:lnTo>
                    <a:pt x="8311" y="711"/>
                  </a:lnTo>
                  <a:cubicBezTo>
                    <a:pt x="8294" y="711"/>
                    <a:pt x="8274" y="714"/>
                    <a:pt x="8256" y="714"/>
                  </a:cubicBezTo>
                  <a:cubicBezTo>
                    <a:pt x="7862" y="714"/>
                    <a:pt x="7541" y="395"/>
                    <a:pt x="7541"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87" name="Google Shape;287;p64"/>
            <p:cNvSpPr/>
            <p:nvPr/>
          </p:nvSpPr>
          <p:spPr>
            <a:xfrm>
              <a:off x="2748872" y="3748700"/>
              <a:ext cx="638117" cy="87565"/>
            </a:xfrm>
            <a:custGeom>
              <a:avLst/>
              <a:gdLst/>
              <a:ahLst/>
              <a:cxnLst/>
              <a:rect l="l" t="t" r="r" b="b"/>
              <a:pathLst>
                <a:path w="6872" h="943" extrusionOk="0">
                  <a:moveTo>
                    <a:pt x="0" y="1"/>
                  </a:moveTo>
                  <a:lnTo>
                    <a:pt x="0" y="942"/>
                  </a:lnTo>
                  <a:lnTo>
                    <a:pt x="3071" y="942"/>
                  </a:lnTo>
                  <a:cubicBezTo>
                    <a:pt x="3139" y="773"/>
                    <a:pt x="3292" y="688"/>
                    <a:pt x="3444" y="688"/>
                  </a:cubicBezTo>
                  <a:cubicBezTo>
                    <a:pt x="3597" y="688"/>
                    <a:pt x="3750" y="773"/>
                    <a:pt x="3818" y="942"/>
                  </a:cubicBezTo>
                  <a:lnTo>
                    <a:pt x="6871" y="942"/>
                  </a:lnTo>
                  <a:lnTo>
                    <a:pt x="6871"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88" name="Google Shape;288;p64"/>
            <p:cNvSpPr/>
            <p:nvPr/>
          </p:nvSpPr>
          <p:spPr>
            <a:xfrm>
              <a:off x="2682664" y="4587392"/>
              <a:ext cx="771832" cy="169558"/>
            </a:xfrm>
            <a:custGeom>
              <a:avLst/>
              <a:gdLst/>
              <a:ahLst/>
              <a:cxnLst/>
              <a:rect l="l" t="t" r="r" b="b"/>
              <a:pathLst>
                <a:path w="8312" h="1826" extrusionOk="0">
                  <a:moveTo>
                    <a:pt x="1" y="1"/>
                  </a:moveTo>
                  <a:lnTo>
                    <a:pt x="1" y="1113"/>
                  </a:lnTo>
                  <a:cubicBezTo>
                    <a:pt x="395" y="1113"/>
                    <a:pt x="713" y="1432"/>
                    <a:pt x="713" y="1826"/>
                  </a:cubicBezTo>
                  <a:lnTo>
                    <a:pt x="7659" y="1826"/>
                  </a:lnTo>
                  <a:cubicBezTo>
                    <a:pt x="7657" y="1808"/>
                    <a:pt x="7654" y="1794"/>
                    <a:pt x="7654" y="1776"/>
                  </a:cubicBezTo>
                  <a:cubicBezTo>
                    <a:pt x="7654" y="1403"/>
                    <a:pt x="7940" y="1093"/>
                    <a:pt x="8311" y="1064"/>
                  </a:cubicBezTo>
                  <a:lnTo>
                    <a:pt x="8311" y="1"/>
                  </a:lnTo>
                  <a:close/>
                </a:path>
              </a:pathLst>
            </a:custGeom>
            <a:solidFill>
              <a:schemeClr val="accent1"/>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89" name="Google Shape;289;p64"/>
            <p:cNvSpPr/>
            <p:nvPr/>
          </p:nvSpPr>
          <p:spPr>
            <a:xfrm>
              <a:off x="2861787" y="4051324"/>
              <a:ext cx="91279" cy="191101"/>
            </a:xfrm>
            <a:custGeom>
              <a:avLst/>
              <a:gdLst/>
              <a:ahLst/>
              <a:cxnLst/>
              <a:rect l="l" t="t" r="r" b="b"/>
              <a:pathLst>
                <a:path w="983" h="2058" extrusionOk="0">
                  <a:moveTo>
                    <a:pt x="494" y="292"/>
                  </a:moveTo>
                  <a:cubicBezTo>
                    <a:pt x="596" y="292"/>
                    <a:pt x="678" y="381"/>
                    <a:pt x="667" y="484"/>
                  </a:cubicBezTo>
                  <a:lnTo>
                    <a:pt x="667" y="739"/>
                  </a:lnTo>
                  <a:cubicBezTo>
                    <a:pt x="678" y="843"/>
                    <a:pt x="596" y="931"/>
                    <a:pt x="494" y="931"/>
                  </a:cubicBezTo>
                  <a:cubicBezTo>
                    <a:pt x="488" y="931"/>
                    <a:pt x="482" y="931"/>
                    <a:pt x="476" y="930"/>
                  </a:cubicBezTo>
                  <a:lnTo>
                    <a:pt x="314" y="928"/>
                  </a:lnTo>
                  <a:lnTo>
                    <a:pt x="314" y="293"/>
                  </a:lnTo>
                  <a:lnTo>
                    <a:pt x="476" y="293"/>
                  </a:lnTo>
                  <a:cubicBezTo>
                    <a:pt x="482" y="293"/>
                    <a:pt x="488" y="292"/>
                    <a:pt x="494" y="292"/>
                  </a:cubicBezTo>
                  <a:close/>
                  <a:moveTo>
                    <a:pt x="1" y="1"/>
                  </a:moveTo>
                  <a:lnTo>
                    <a:pt x="1" y="2057"/>
                  </a:lnTo>
                  <a:lnTo>
                    <a:pt x="314" y="2057"/>
                  </a:lnTo>
                  <a:lnTo>
                    <a:pt x="314" y="1223"/>
                  </a:lnTo>
                  <a:lnTo>
                    <a:pt x="490" y="1223"/>
                  </a:lnTo>
                  <a:cubicBezTo>
                    <a:pt x="638" y="1223"/>
                    <a:pt x="757" y="1180"/>
                    <a:pt x="844" y="1090"/>
                  </a:cubicBezTo>
                  <a:cubicBezTo>
                    <a:pt x="936" y="994"/>
                    <a:pt x="983" y="864"/>
                    <a:pt x="977" y="734"/>
                  </a:cubicBezTo>
                  <a:lnTo>
                    <a:pt x="977" y="493"/>
                  </a:lnTo>
                  <a:cubicBezTo>
                    <a:pt x="983" y="360"/>
                    <a:pt x="936" y="230"/>
                    <a:pt x="844" y="134"/>
                  </a:cubicBezTo>
                  <a:cubicBezTo>
                    <a:pt x="757" y="47"/>
                    <a:pt x="638" y="1"/>
                    <a:pt x="490"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0" name="Google Shape;290;p64"/>
            <p:cNvSpPr/>
            <p:nvPr/>
          </p:nvSpPr>
          <p:spPr>
            <a:xfrm>
              <a:off x="2973681" y="4048538"/>
              <a:ext cx="94250" cy="196579"/>
            </a:xfrm>
            <a:custGeom>
              <a:avLst/>
              <a:gdLst/>
              <a:ahLst/>
              <a:cxnLst/>
              <a:rect l="l" t="t" r="r" b="b"/>
              <a:pathLst>
                <a:path w="1015" h="2117" extrusionOk="0">
                  <a:moveTo>
                    <a:pt x="506" y="295"/>
                  </a:moveTo>
                  <a:cubicBezTo>
                    <a:pt x="556" y="295"/>
                    <a:pt x="605" y="313"/>
                    <a:pt x="644" y="349"/>
                  </a:cubicBezTo>
                  <a:cubicBezTo>
                    <a:pt x="682" y="390"/>
                    <a:pt x="699" y="442"/>
                    <a:pt x="696" y="497"/>
                  </a:cubicBezTo>
                  <a:lnTo>
                    <a:pt x="696" y="1621"/>
                  </a:lnTo>
                  <a:cubicBezTo>
                    <a:pt x="699" y="1676"/>
                    <a:pt x="682" y="1728"/>
                    <a:pt x="644" y="1772"/>
                  </a:cubicBezTo>
                  <a:cubicBezTo>
                    <a:pt x="605" y="1806"/>
                    <a:pt x="556" y="1824"/>
                    <a:pt x="506" y="1824"/>
                  </a:cubicBezTo>
                  <a:cubicBezTo>
                    <a:pt x="457" y="1824"/>
                    <a:pt x="408" y="1806"/>
                    <a:pt x="369" y="1772"/>
                  </a:cubicBezTo>
                  <a:cubicBezTo>
                    <a:pt x="334" y="1728"/>
                    <a:pt x="314" y="1676"/>
                    <a:pt x="319" y="1621"/>
                  </a:cubicBezTo>
                  <a:lnTo>
                    <a:pt x="319" y="497"/>
                  </a:lnTo>
                  <a:cubicBezTo>
                    <a:pt x="314" y="442"/>
                    <a:pt x="334" y="390"/>
                    <a:pt x="369" y="349"/>
                  </a:cubicBezTo>
                  <a:cubicBezTo>
                    <a:pt x="408" y="313"/>
                    <a:pt x="457" y="295"/>
                    <a:pt x="506" y="295"/>
                  </a:cubicBezTo>
                  <a:close/>
                  <a:moveTo>
                    <a:pt x="507" y="1"/>
                  </a:moveTo>
                  <a:cubicBezTo>
                    <a:pt x="377" y="1"/>
                    <a:pt x="248" y="47"/>
                    <a:pt x="146" y="138"/>
                  </a:cubicBezTo>
                  <a:cubicBezTo>
                    <a:pt x="50" y="233"/>
                    <a:pt x="1" y="364"/>
                    <a:pt x="7" y="497"/>
                  </a:cubicBezTo>
                  <a:lnTo>
                    <a:pt x="7" y="1621"/>
                  </a:lnTo>
                  <a:cubicBezTo>
                    <a:pt x="1" y="1754"/>
                    <a:pt x="50" y="1885"/>
                    <a:pt x="146" y="1980"/>
                  </a:cubicBezTo>
                  <a:cubicBezTo>
                    <a:pt x="248" y="2071"/>
                    <a:pt x="377" y="2117"/>
                    <a:pt x="507" y="2117"/>
                  </a:cubicBezTo>
                  <a:cubicBezTo>
                    <a:pt x="636" y="2117"/>
                    <a:pt x="766" y="2071"/>
                    <a:pt x="870" y="1980"/>
                  </a:cubicBezTo>
                  <a:cubicBezTo>
                    <a:pt x="962" y="1885"/>
                    <a:pt x="1015" y="1754"/>
                    <a:pt x="1009" y="1621"/>
                  </a:cubicBezTo>
                  <a:lnTo>
                    <a:pt x="1009" y="497"/>
                  </a:lnTo>
                  <a:cubicBezTo>
                    <a:pt x="1015" y="364"/>
                    <a:pt x="962" y="233"/>
                    <a:pt x="870" y="138"/>
                  </a:cubicBezTo>
                  <a:cubicBezTo>
                    <a:pt x="766" y="47"/>
                    <a:pt x="636" y="1"/>
                    <a:pt x="507"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1" name="Google Shape;291;p64"/>
            <p:cNvSpPr/>
            <p:nvPr/>
          </p:nvSpPr>
          <p:spPr>
            <a:xfrm>
              <a:off x="3089104" y="4051324"/>
              <a:ext cx="87007" cy="191101"/>
            </a:xfrm>
            <a:custGeom>
              <a:avLst/>
              <a:gdLst/>
              <a:ahLst/>
              <a:cxnLst/>
              <a:rect l="l" t="t" r="r" b="b"/>
              <a:pathLst>
                <a:path w="937" h="2058" extrusionOk="0">
                  <a:moveTo>
                    <a:pt x="0" y="1"/>
                  </a:moveTo>
                  <a:lnTo>
                    <a:pt x="0" y="296"/>
                  </a:lnTo>
                  <a:lnTo>
                    <a:pt x="589" y="296"/>
                  </a:lnTo>
                  <a:lnTo>
                    <a:pt x="0" y="1794"/>
                  </a:lnTo>
                  <a:lnTo>
                    <a:pt x="0" y="2057"/>
                  </a:lnTo>
                  <a:lnTo>
                    <a:pt x="936" y="2057"/>
                  </a:lnTo>
                  <a:lnTo>
                    <a:pt x="936" y="1765"/>
                  </a:lnTo>
                  <a:lnTo>
                    <a:pt x="348" y="1765"/>
                  </a:lnTo>
                  <a:lnTo>
                    <a:pt x="936" y="264"/>
                  </a:lnTo>
                  <a:lnTo>
                    <a:pt x="936"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2" name="Google Shape;292;p64"/>
            <p:cNvSpPr/>
            <p:nvPr/>
          </p:nvSpPr>
          <p:spPr>
            <a:xfrm>
              <a:off x="3200441" y="4051324"/>
              <a:ext cx="82179" cy="191101"/>
            </a:xfrm>
            <a:custGeom>
              <a:avLst/>
              <a:gdLst/>
              <a:ahLst/>
              <a:cxnLst/>
              <a:rect l="l" t="t" r="r" b="b"/>
              <a:pathLst>
                <a:path w="885" h="2058" extrusionOk="0">
                  <a:moveTo>
                    <a:pt x="1" y="1"/>
                  </a:moveTo>
                  <a:lnTo>
                    <a:pt x="1" y="2057"/>
                  </a:lnTo>
                  <a:lnTo>
                    <a:pt x="884" y="2057"/>
                  </a:lnTo>
                  <a:lnTo>
                    <a:pt x="884" y="1765"/>
                  </a:lnTo>
                  <a:lnTo>
                    <a:pt x="311" y="1765"/>
                  </a:lnTo>
                  <a:lnTo>
                    <a:pt x="311" y="1162"/>
                  </a:lnTo>
                  <a:lnTo>
                    <a:pt x="768" y="1162"/>
                  </a:lnTo>
                  <a:lnTo>
                    <a:pt x="768" y="870"/>
                  </a:lnTo>
                  <a:lnTo>
                    <a:pt x="311" y="870"/>
                  </a:lnTo>
                  <a:lnTo>
                    <a:pt x="311" y="296"/>
                  </a:lnTo>
                  <a:lnTo>
                    <a:pt x="884" y="296"/>
                  </a:lnTo>
                  <a:lnTo>
                    <a:pt x="884"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3" name="Google Shape;293;p64"/>
            <p:cNvSpPr/>
            <p:nvPr/>
          </p:nvSpPr>
          <p:spPr>
            <a:xfrm>
              <a:off x="2793722" y="4309283"/>
              <a:ext cx="33707" cy="54693"/>
            </a:xfrm>
            <a:custGeom>
              <a:avLst/>
              <a:gdLst/>
              <a:ahLst/>
              <a:cxnLst/>
              <a:rect l="l" t="t" r="r" b="b"/>
              <a:pathLst>
                <a:path w="363" h="589" extrusionOk="0">
                  <a:moveTo>
                    <a:pt x="70" y="1"/>
                  </a:moveTo>
                  <a:lnTo>
                    <a:pt x="36" y="279"/>
                  </a:lnTo>
                  <a:cubicBezTo>
                    <a:pt x="62" y="273"/>
                    <a:pt x="88" y="273"/>
                    <a:pt x="114" y="273"/>
                  </a:cubicBezTo>
                  <a:cubicBezTo>
                    <a:pt x="230" y="273"/>
                    <a:pt x="282" y="325"/>
                    <a:pt x="282" y="400"/>
                  </a:cubicBezTo>
                  <a:cubicBezTo>
                    <a:pt x="279" y="469"/>
                    <a:pt x="224" y="525"/>
                    <a:pt x="153" y="525"/>
                  </a:cubicBezTo>
                  <a:cubicBezTo>
                    <a:pt x="150" y="525"/>
                    <a:pt x="146" y="525"/>
                    <a:pt x="143" y="525"/>
                  </a:cubicBezTo>
                  <a:cubicBezTo>
                    <a:pt x="99" y="525"/>
                    <a:pt x="59" y="513"/>
                    <a:pt x="21" y="493"/>
                  </a:cubicBezTo>
                  <a:lnTo>
                    <a:pt x="1" y="554"/>
                  </a:lnTo>
                  <a:cubicBezTo>
                    <a:pt x="41" y="575"/>
                    <a:pt x="85" y="589"/>
                    <a:pt x="132" y="589"/>
                  </a:cubicBezTo>
                  <a:cubicBezTo>
                    <a:pt x="137" y="589"/>
                    <a:pt x="141" y="589"/>
                    <a:pt x="146" y="589"/>
                  </a:cubicBezTo>
                  <a:cubicBezTo>
                    <a:pt x="270" y="589"/>
                    <a:pt x="360" y="505"/>
                    <a:pt x="360" y="392"/>
                  </a:cubicBezTo>
                  <a:cubicBezTo>
                    <a:pt x="363" y="331"/>
                    <a:pt x="331" y="273"/>
                    <a:pt x="279" y="244"/>
                  </a:cubicBezTo>
                  <a:cubicBezTo>
                    <a:pt x="241" y="221"/>
                    <a:pt x="198" y="212"/>
                    <a:pt x="154" y="212"/>
                  </a:cubicBezTo>
                  <a:cubicBezTo>
                    <a:pt x="137" y="212"/>
                    <a:pt x="123" y="212"/>
                    <a:pt x="105" y="215"/>
                  </a:cubicBezTo>
                  <a:lnTo>
                    <a:pt x="128" y="67"/>
                  </a:lnTo>
                  <a:lnTo>
                    <a:pt x="349" y="67"/>
                  </a:lnTo>
                  <a:lnTo>
                    <a:pt x="349"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4" name="Google Shape;294;p64"/>
            <p:cNvSpPr/>
            <p:nvPr/>
          </p:nvSpPr>
          <p:spPr>
            <a:xfrm>
              <a:off x="2835973" y="4309283"/>
              <a:ext cx="33986" cy="54693"/>
            </a:xfrm>
            <a:custGeom>
              <a:avLst/>
              <a:gdLst/>
              <a:ahLst/>
              <a:cxnLst/>
              <a:rect l="l" t="t" r="r" b="b"/>
              <a:pathLst>
                <a:path w="366" h="589" extrusionOk="0">
                  <a:moveTo>
                    <a:pt x="70" y="1"/>
                  </a:moveTo>
                  <a:lnTo>
                    <a:pt x="35" y="279"/>
                  </a:lnTo>
                  <a:cubicBezTo>
                    <a:pt x="62" y="273"/>
                    <a:pt x="88" y="273"/>
                    <a:pt x="117" y="273"/>
                  </a:cubicBezTo>
                  <a:cubicBezTo>
                    <a:pt x="232" y="273"/>
                    <a:pt x="282" y="325"/>
                    <a:pt x="282" y="400"/>
                  </a:cubicBezTo>
                  <a:cubicBezTo>
                    <a:pt x="282" y="469"/>
                    <a:pt x="224" y="525"/>
                    <a:pt x="156" y="525"/>
                  </a:cubicBezTo>
                  <a:cubicBezTo>
                    <a:pt x="152" y="525"/>
                    <a:pt x="149" y="525"/>
                    <a:pt x="146" y="525"/>
                  </a:cubicBezTo>
                  <a:cubicBezTo>
                    <a:pt x="102" y="525"/>
                    <a:pt x="59" y="513"/>
                    <a:pt x="21" y="493"/>
                  </a:cubicBezTo>
                  <a:lnTo>
                    <a:pt x="1" y="554"/>
                  </a:lnTo>
                  <a:cubicBezTo>
                    <a:pt x="40" y="575"/>
                    <a:pt x="87" y="589"/>
                    <a:pt x="133" y="589"/>
                  </a:cubicBezTo>
                  <a:cubicBezTo>
                    <a:pt x="137" y="589"/>
                    <a:pt x="141" y="589"/>
                    <a:pt x="146" y="589"/>
                  </a:cubicBezTo>
                  <a:cubicBezTo>
                    <a:pt x="273" y="589"/>
                    <a:pt x="363" y="505"/>
                    <a:pt x="363" y="392"/>
                  </a:cubicBezTo>
                  <a:cubicBezTo>
                    <a:pt x="366" y="331"/>
                    <a:pt x="334" y="273"/>
                    <a:pt x="282" y="244"/>
                  </a:cubicBezTo>
                  <a:cubicBezTo>
                    <a:pt x="241" y="221"/>
                    <a:pt x="201" y="212"/>
                    <a:pt x="157" y="212"/>
                  </a:cubicBezTo>
                  <a:cubicBezTo>
                    <a:pt x="140" y="212"/>
                    <a:pt x="125" y="212"/>
                    <a:pt x="108" y="215"/>
                  </a:cubicBezTo>
                  <a:lnTo>
                    <a:pt x="131" y="67"/>
                  </a:lnTo>
                  <a:lnTo>
                    <a:pt x="351" y="67"/>
                  </a:lnTo>
                  <a:lnTo>
                    <a:pt x="348"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5" name="Google Shape;295;p64"/>
            <p:cNvSpPr/>
            <p:nvPr/>
          </p:nvSpPr>
          <p:spPr>
            <a:xfrm>
              <a:off x="2877666" y="4308447"/>
              <a:ext cx="37793" cy="55529"/>
            </a:xfrm>
            <a:custGeom>
              <a:avLst/>
              <a:gdLst/>
              <a:ahLst/>
              <a:cxnLst/>
              <a:rect l="l" t="t" r="r" b="b"/>
              <a:pathLst>
                <a:path w="407" h="598" extrusionOk="0">
                  <a:moveTo>
                    <a:pt x="203" y="267"/>
                  </a:moveTo>
                  <a:cubicBezTo>
                    <a:pt x="276" y="267"/>
                    <a:pt x="322" y="317"/>
                    <a:pt x="322" y="401"/>
                  </a:cubicBezTo>
                  <a:cubicBezTo>
                    <a:pt x="322" y="482"/>
                    <a:pt x="276" y="540"/>
                    <a:pt x="209" y="540"/>
                  </a:cubicBezTo>
                  <a:cubicBezTo>
                    <a:pt x="125" y="540"/>
                    <a:pt x="82" y="470"/>
                    <a:pt x="82" y="375"/>
                  </a:cubicBezTo>
                  <a:cubicBezTo>
                    <a:pt x="79" y="363"/>
                    <a:pt x="85" y="348"/>
                    <a:pt x="90" y="340"/>
                  </a:cubicBezTo>
                  <a:cubicBezTo>
                    <a:pt x="111" y="296"/>
                    <a:pt x="154" y="267"/>
                    <a:pt x="203" y="267"/>
                  </a:cubicBezTo>
                  <a:close/>
                  <a:moveTo>
                    <a:pt x="345" y="1"/>
                  </a:moveTo>
                  <a:cubicBezTo>
                    <a:pt x="325" y="1"/>
                    <a:pt x="305" y="1"/>
                    <a:pt x="287" y="4"/>
                  </a:cubicBezTo>
                  <a:cubicBezTo>
                    <a:pt x="218" y="12"/>
                    <a:pt x="151" y="41"/>
                    <a:pt x="102" y="91"/>
                  </a:cubicBezTo>
                  <a:cubicBezTo>
                    <a:pt x="35" y="160"/>
                    <a:pt x="1" y="256"/>
                    <a:pt x="4" y="351"/>
                  </a:cubicBezTo>
                  <a:cubicBezTo>
                    <a:pt x="4" y="502"/>
                    <a:pt x="85" y="598"/>
                    <a:pt x="209" y="598"/>
                  </a:cubicBezTo>
                  <a:cubicBezTo>
                    <a:pt x="319" y="598"/>
                    <a:pt x="406" y="505"/>
                    <a:pt x="400" y="395"/>
                  </a:cubicBezTo>
                  <a:cubicBezTo>
                    <a:pt x="400" y="279"/>
                    <a:pt x="328" y="207"/>
                    <a:pt x="227" y="207"/>
                  </a:cubicBezTo>
                  <a:cubicBezTo>
                    <a:pt x="172" y="207"/>
                    <a:pt x="119" y="230"/>
                    <a:pt x="88" y="273"/>
                  </a:cubicBezTo>
                  <a:lnTo>
                    <a:pt x="85" y="273"/>
                  </a:lnTo>
                  <a:cubicBezTo>
                    <a:pt x="96" y="169"/>
                    <a:pt x="177" y="82"/>
                    <a:pt x="285" y="68"/>
                  </a:cubicBezTo>
                  <a:cubicBezTo>
                    <a:pt x="305" y="65"/>
                    <a:pt x="325" y="65"/>
                    <a:pt x="345" y="65"/>
                  </a:cubicBezTo>
                  <a:lnTo>
                    <a:pt x="345"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6" name="Google Shape;296;p64"/>
            <p:cNvSpPr/>
            <p:nvPr/>
          </p:nvSpPr>
          <p:spPr>
            <a:xfrm>
              <a:off x="2920195" y="4338068"/>
              <a:ext cx="20522" cy="5479"/>
            </a:xfrm>
            <a:custGeom>
              <a:avLst/>
              <a:gdLst/>
              <a:ahLst/>
              <a:cxnLst/>
              <a:rect l="l" t="t" r="r" b="b"/>
              <a:pathLst>
                <a:path w="221" h="59" extrusionOk="0">
                  <a:moveTo>
                    <a:pt x="0" y="1"/>
                  </a:moveTo>
                  <a:lnTo>
                    <a:pt x="0" y="58"/>
                  </a:lnTo>
                  <a:lnTo>
                    <a:pt x="220" y="58"/>
                  </a:lnTo>
                  <a:lnTo>
                    <a:pt x="220"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7" name="Google Shape;297;p64"/>
            <p:cNvSpPr/>
            <p:nvPr/>
          </p:nvSpPr>
          <p:spPr>
            <a:xfrm>
              <a:off x="2946010" y="4308447"/>
              <a:ext cx="37236" cy="55529"/>
            </a:xfrm>
            <a:custGeom>
              <a:avLst/>
              <a:gdLst/>
              <a:ahLst/>
              <a:cxnLst/>
              <a:rect l="l" t="t" r="r" b="b"/>
              <a:pathLst>
                <a:path w="401" h="598" extrusionOk="0">
                  <a:moveTo>
                    <a:pt x="197" y="59"/>
                  </a:moveTo>
                  <a:cubicBezTo>
                    <a:pt x="279" y="59"/>
                    <a:pt x="316" y="134"/>
                    <a:pt x="316" y="236"/>
                  </a:cubicBezTo>
                  <a:cubicBezTo>
                    <a:pt x="316" y="244"/>
                    <a:pt x="313" y="253"/>
                    <a:pt x="307" y="262"/>
                  </a:cubicBezTo>
                  <a:cubicBezTo>
                    <a:pt x="286" y="300"/>
                    <a:pt x="246" y="323"/>
                    <a:pt x="202" y="323"/>
                  </a:cubicBezTo>
                  <a:cubicBezTo>
                    <a:pt x="200" y="323"/>
                    <a:pt x="197" y="323"/>
                    <a:pt x="195" y="322"/>
                  </a:cubicBezTo>
                  <a:cubicBezTo>
                    <a:pt x="128" y="322"/>
                    <a:pt x="76" y="267"/>
                    <a:pt x="84" y="201"/>
                  </a:cubicBezTo>
                  <a:cubicBezTo>
                    <a:pt x="84" y="120"/>
                    <a:pt x="131" y="59"/>
                    <a:pt x="197" y="59"/>
                  </a:cubicBezTo>
                  <a:close/>
                  <a:moveTo>
                    <a:pt x="203" y="1"/>
                  </a:moveTo>
                  <a:cubicBezTo>
                    <a:pt x="90" y="1"/>
                    <a:pt x="0" y="94"/>
                    <a:pt x="6" y="207"/>
                  </a:cubicBezTo>
                  <a:cubicBezTo>
                    <a:pt x="4" y="314"/>
                    <a:pt x="91" y="384"/>
                    <a:pt x="181" y="384"/>
                  </a:cubicBezTo>
                  <a:cubicBezTo>
                    <a:pt x="228" y="384"/>
                    <a:pt x="277" y="364"/>
                    <a:pt x="313" y="320"/>
                  </a:cubicBezTo>
                  <a:lnTo>
                    <a:pt x="316" y="320"/>
                  </a:lnTo>
                  <a:cubicBezTo>
                    <a:pt x="310" y="380"/>
                    <a:pt x="281" y="435"/>
                    <a:pt x="238" y="476"/>
                  </a:cubicBezTo>
                  <a:cubicBezTo>
                    <a:pt x="206" y="505"/>
                    <a:pt x="163" y="525"/>
                    <a:pt x="119" y="531"/>
                  </a:cubicBezTo>
                  <a:cubicBezTo>
                    <a:pt x="96" y="534"/>
                    <a:pt x="76" y="534"/>
                    <a:pt x="55" y="534"/>
                  </a:cubicBezTo>
                  <a:lnTo>
                    <a:pt x="55" y="598"/>
                  </a:lnTo>
                  <a:cubicBezTo>
                    <a:pt x="79" y="598"/>
                    <a:pt x="102" y="598"/>
                    <a:pt x="128" y="592"/>
                  </a:cubicBezTo>
                  <a:cubicBezTo>
                    <a:pt x="189" y="586"/>
                    <a:pt x="250" y="560"/>
                    <a:pt x="296" y="516"/>
                  </a:cubicBezTo>
                  <a:cubicBezTo>
                    <a:pt x="365" y="444"/>
                    <a:pt x="400" y="346"/>
                    <a:pt x="394" y="244"/>
                  </a:cubicBezTo>
                  <a:cubicBezTo>
                    <a:pt x="394" y="96"/>
                    <a:pt x="322"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8" name="Google Shape;298;p64"/>
            <p:cNvSpPr/>
            <p:nvPr/>
          </p:nvSpPr>
          <p:spPr>
            <a:xfrm>
              <a:off x="2988539" y="4308447"/>
              <a:ext cx="36679" cy="55529"/>
            </a:xfrm>
            <a:custGeom>
              <a:avLst/>
              <a:gdLst/>
              <a:ahLst/>
              <a:cxnLst/>
              <a:rect l="l" t="t" r="r" b="b"/>
              <a:pathLst>
                <a:path w="395" h="598" extrusionOk="0">
                  <a:moveTo>
                    <a:pt x="187" y="55"/>
                  </a:moveTo>
                  <a:cubicBezTo>
                    <a:pt x="191" y="55"/>
                    <a:pt x="195" y="55"/>
                    <a:pt x="200" y="56"/>
                  </a:cubicBezTo>
                  <a:cubicBezTo>
                    <a:pt x="202" y="56"/>
                    <a:pt x="203" y="56"/>
                    <a:pt x="205" y="56"/>
                  </a:cubicBezTo>
                  <a:cubicBezTo>
                    <a:pt x="258" y="56"/>
                    <a:pt x="298" y="101"/>
                    <a:pt x="293" y="152"/>
                  </a:cubicBezTo>
                  <a:cubicBezTo>
                    <a:pt x="290" y="204"/>
                    <a:pt x="255" y="247"/>
                    <a:pt x="206" y="259"/>
                  </a:cubicBezTo>
                  <a:cubicBezTo>
                    <a:pt x="139" y="238"/>
                    <a:pt x="96" y="207"/>
                    <a:pt x="96" y="149"/>
                  </a:cubicBezTo>
                  <a:lnTo>
                    <a:pt x="99" y="149"/>
                  </a:lnTo>
                  <a:cubicBezTo>
                    <a:pt x="96" y="98"/>
                    <a:pt x="137" y="55"/>
                    <a:pt x="187" y="55"/>
                  </a:cubicBezTo>
                  <a:close/>
                  <a:moveTo>
                    <a:pt x="185" y="311"/>
                  </a:moveTo>
                  <a:cubicBezTo>
                    <a:pt x="264" y="334"/>
                    <a:pt x="313" y="369"/>
                    <a:pt x="313" y="438"/>
                  </a:cubicBezTo>
                  <a:cubicBezTo>
                    <a:pt x="313" y="496"/>
                    <a:pt x="264" y="543"/>
                    <a:pt x="207" y="543"/>
                  </a:cubicBezTo>
                  <a:cubicBezTo>
                    <a:pt x="204" y="543"/>
                    <a:pt x="200" y="543"/>
                    <a:pt x="197" y="543"/>
                  </a:cubicBezTo>
                  <a:cubicBezTo>
                    <a:pt x="195" y="543"/>
                    <a:pt x="194" y="543"/>
                    <a:pt x="192" y="543"/>
                  </a:cubicBezTo>
                  <a:cubicBezTo>
                    <a:pt x="130" y="543"/>
                    <a:pt x="81" y="494"/>
                    <a:pt x="81" y="432"/>
                  </a:cubicBezTo>
                  <a:cubicBezTo>
                    <a:pt x="81" y="377"/>
                    <a:pt x="119" y="331"/>
                    <a:pt x="185" y="311"/>
                  </a:cubicBezTo>
                  <a:close/>
                  <a:moveTo>
                    <a:pt x="203" y="1"/>
                  </a:moveTo>
                  <a:cubicBezTo>
                    <a:pt x="101" y="1"/>
                    <a:pt x="26" y="62"/>
                    <a:pt x="26" y="154"/>
                  </a:cubicBezTo>
                  <a:cubicBezTo>
                    <a:pt x="26" y="212"/>
                    <a:pt x="64" y="262"/>
                    <a:pt x="116" y="285"/>
                  </a:cubicBezTo>
                  <a:lnTo>
                    <a:pt x="116" y="288"/>
                  </a:lnTo>
                  <a:cubicBezTo>
                    <a:pt x="49" y="308"/>
                    <a:pt x="3" y="372"/>
                    <a:pt x="0" y="441"/>
                  </a:cubicBezTo>
                  <a:cubicBezTo>
                    <a:pt x="0" y="525"/>
                    <a:pt x="75" y="598"/>
                    <a:pt x="197" y="598"/>
                  </a:cubicBezTo>
                  <a:cubicBezTo>
                    <a:pt x="307" y="598"/>
                    <a:pt x="394" y="531"/>
                    <a:pt x="394" y="430"/>
                  </a:cubicBezTo>
                  <a:cubicBezTo>
                    <a:pt x="394" y="360"/>
                    <a:pt x="351" y="308"/>
                    <a:pt x="278" y="282"/>
                  </a:cubicBezTo>
                  <a:lnTo>
                    <a:pt x="278" y="279"/>
                  </a:lnTo>
                  <a:cubicBezTo>
                    <a:pt x="333" y="256"/>
                    <a:pt x="371" y="204"/>
                    <a:pt x="374" y="143"/>
                  </a:cubicBezTo>
                  <a:cubicBezTo>
                    <a:pt x="374" y="73"/>
                    <a:pt x="316"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9" name="Google Shape;299;p64"/>
            <p:cNvSpPr/>
            <p:nvPr/>
          </p:nvSpPr>
          <p:spPr>
            <a:xfrm>
              <a:off x="3032646" y="4309283"/>
              <a:ext cx="34264" cy="53857"/>
            </a:xfrm>
            <a:custGeom>
              <a:avLst/>
              <a:gdLst/>
              <a:ahLst/>
              <a:cxnLst/>
              <a:rect l="l" t="t" r="r" b="b"/>
              <a:pathLst>
                <a:path w="369" h="580" extrusionOk="0">
                  <a:moveTo>
                    <a:pt x="0" y="1"/>
                  </a:moveTo>
                  <a:lnTo>
                    <a:pt x="0" y="67"/>
                  </a:lnTo>
                  <a:lnTo>
                    <a:pt x="284" y="67"/>
                  </a:lnTo>
                  <a:lnTo>
                    <a:pt x="32" y="580"/>
                  </a:lnTo>
                  <a:lnTo>
                    <a:pt x="113" y="580"/>
                  </a:lnTo>
                  <a:lnTo>
                    <a:pt x="368" y="53"/>
                  </a:lnTo>
                  <a:lnTo>
                    <a:pt x="368"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0" name="Google Shape;300;p64"/>
            <p:cNvSpPr/>
            <p:nvPr/>
          </p:nvSpPr>
          <p:spPr>
            <a:xfrm>
              <a:off x="3072946" y="4338068"/>
              <a:ext cx="20522" cy="5479"/>
            </a:xfrm>
            <a:custGeom>
              <a:avLst/>
              <a:gdLst/>
              <a:ahLst/>
              <a:cxnLst/>
              <a:rect l="l" t="t" r="r" b="b"/>
              <a:pathLst>
                <a:path w="221" h="59" extrusionOk="0">
                  <a:moveTo>
                    <a:pt x="1" y="1"/>
                  </a:moveTo>
                  <a:lnTo>
                    <a:pt x="1" y="58"/>
                  </a:lnTo>
                  <a:lnTo>
                    <a:pt x="221" y="58"/>
                  </a:lnTo>
                  <a:lnTo>
                    <a:pt x="221"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1" name="Google Shape;301;p64"/>
            <p:cNvSpPr/>
            <p:nvPr/>
          </p:nvSpPr>
          <p:spPr>
            <a:xfrm>
              <a:off x="3098761" y="4308447"/>
              <a:ext cx="36679" cy="55529"/>
            </a:xfrm>
            <a:custGeom>
              <a:avLst/>
              <a:gdLst/>
              <a:ahLst/>
              <a:cxnLst/>
              <a:rect l="l" t="t" r="r" b="b"/>
              <a:pathLst>
                <a:path w="395" h="598" extrusionOk="0">
                  <a:moveTo>
                    <a:pt x="198" y="62"/>
                  </a:moveTo>
                  <a:cubicBezTo>
                    <a:pt x="279" y="62"/>
                    <a:pt x="316" y="149"/>
                    <a:pt x="316" y="296"/>
                  </a:cubicBezTo>
                  <a:cubicBezTo>
                    <a:pt x="316" y="444"/>
                    <a:pt x="279" y="540"/>
                    <a:pt x="198" y="540"/>
                  </a:cubicBezTo>
                  <a:cubicBezTo>
                    <a:pt x="125" y="540"/>
                    <a:pt x="79" y="453"/>
                    <a:pt x="79" y="302"/>
                  </a:cubicBezTo>
                  <a:cubicBezTo>
                    <a:pt x="79" y="146"/>
                    <a:pt x="131" y="62"/>
                    <a:pt x="198" y="62"/>
                  </a:cubicBezTo>
                  <a:close/>
                  <a:moveTo>
                    <a:pt x="204" y="1"/>
                  </a:moveTo>
                  <a:cubicBezTo>
                    <a:pt x="85" y="1"/>
                    <a:pt x="1" y="111"/>
                    <a:pt x="1" y="302"/>
                  </a:cubicBezTo>
                  <a:cubicBezTo>
                    <a:pt x="4" y="493"/>
                    <a:pt x="79" y="598"/>
                    <a:pt x="195" y="598"/>
                  </a:cubicBezTo>
                  <a:cubicBezTo>
                    <a:pt x="322" y="598"/>
                    <a:pt x="395" y="490"/>
                    <a:pt x="395" y="293"/>
                  </a:cubicBezTo>
                  <a:cubicBezTo>
                    <a:pt x="395" y="108"/>
                    <a:pt x="322" y="1"/>
                    <a:pt x="20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2" name="Google Shape;302;p64"/>
            <p:cNvSpPr/>
            <p:nvPr/>
          </p:nvSpPr>
          <p:spPr>
            <a:xfrm>
              <a:off x="3141847" y="4308447"/>
              <a:ext cx="33707" cy="55529"/>
            </a:xfrm>
            <a:custGeom>
              <a:avLst/>
              <a:gdLst/>
              <a:ahLst/>
              <a:cxnLst/>
              <a:rect l="l" t="t" r="r" b="b"/>
              <a:pathLst>
                <a:path w="363" h="598" extrusionOk="0">
                  <a:moveTo>
                    <a:pt x="174" y="1"/>
                  </a:moveTo>
                  <a:cubicBezTo>
                    <a:pt x="119" y="1"/>
                    <a:pt x="67" y="15"/>
                    <a:pt x="23" y="44"/>
                  </a:cubicBezTo>
                  <a:lnTo>
                    <a:pt x="44" y="102"/>
                  </a:lnTo>
                  <a:cubicBezTo>
                    <a:pt x="78" y="79"/>
                    <a:pt x="116" y="65"/>
                    <a:pt x="160" y="65"/>
                  </a:cubicBezTo>
                  <a:cubicBezTo>
                    <a:pt x="232" y="65"/>
                    <a:pt x="261" y="105"/>
                    <a:pt x="261" y="152"/>
                  </a:cubicBezTo>
                  <a:cubicBezTo>
                    <a:pt x="261" y="218"/>
                    <a:pt x="189" y="250"/>
                    <a:pt x="131" y="250"/>
                  </a:cubicBezTo>
                  <a:lnTo>
                    <a:pt x="87" y="250"/>
                  </a:lnTo>
                  <a:lnTo>
                    <a:pt x="87" y="308"/>
                  </a:lnTo>
                  <a:lnTo>
                    <a:pt x="131" y="308"/>
                  </a:lnTo>
                  <a:cubicBezTo>
                    <a:pt x="206" y="308"/>
                    <a:pt x="281" y="343"/>
                    <a:pt x="281" y="424"/>
                  </a:cubicBezTo>
                  <a:cubicBezTo>
                    <a:pt x="281" y="470"/>
                    <a:pt x="252" y="537"/>
                    <a:pt x="151" y="537"/>
                  </a:cubicBezTo>
                  <a:cubicBezTo>
                    <a:pt x="105" y="534"/>
                    <a:pt x="61" y="522"/>
                    <a:pt x="21" y="499"/>
                  </a:cubicBezTo>
                  <a:lnTo>
                    <a:pt x="0" y="557"/>
                  </a:lnTo>
                  <a:cubicBezTo>
                    <a:pt x="47" y="583"/>
                    <a:pt x="99" y="598"/>
                    <a:pt x="151" y="598"/>
                  </a:cubicBezTo>
                  <a:cubicBezTo>
                    <a:pt x="290" y="598"/>
                    <a:pt x="362" y="516"/>
                    <a:pt x="362" y="424"/>
                  </a:cubicBezTo>
                  <a:cubicBezTo>
                    <a:pt x="362" y="348"/>
                    <a:pt x="307" y="285"/>
                    <a:pt x="232" y="273"/>
                  </a:cubicBezTo>
                  <a:cubicBezTo>
                    <a:pt x="296" y="259"/>
                    <a:pt x="339" y="201"/>
                    <a:pt x="339" y="137"/>
                  </a:cubicBezTo>
                  <a:cubicBezTo>
                    <a:pt x="339" y="68"/>
                    <a:pt x="287" y="1"/>
                    <a:pt x="17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3" name="Google Shape;303;p64"/>
            <p:cNvSpPr/>
            <p:nvPr/>
          </p:nvSpPr>
          <p:spPr>
            <a:xfrm>
              <a:off x="3215762" y="4306311"/>
              <a:ext cx="28879" cy="60079"/>
            </a:xfrm>
            <a:custGeom>
              <a:avLst/>
              <a:gdLst/>
              <a:ahLst/>
              <a:cxnLst/>
              <a:rect l="l" t="t" r="r" b="b"/>
              <a:pathLst>
                <a:path w="311" h="647" extrusionOk="0">
                  <a:moveTo>
                    <a:pt x="250" y="1"/>
                  </a:moveTo>
                  <a:lnTo>
                    <a:pt x="1" y="647"/>
                  </a:lnTo>
                  <a:lnTo>
                    <a:pt x="62" y="647"/>
                  </a:lnTo>
                  <a:lnTo>
                    <a:pt x="311"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4" name="Google Shape;304;p64"/>
            <p:cNvSpPr/>
            <p:nvPr/>
          </p:nvSpPr>
          <p:spPr>
            <a:xfrm>
              <a:off x="3264791" y="4308447"/>
              <a:ext cx="36586" cy="55529"/>
            </a:xfrm>
            <a:custGeom>
              <a:avLst/>
              <a:gdLst/>
              <a:ahLst/>
              <a:cxnLst/>
              <a:rect l="l" t="t" r="r" b="b"/>
              <a:pathLst>
                <a:path w="394" h="598" extrusionOk="0">
                  <a:moveTo>
                    <a:pt x="197" y="62"/>
                  </a:moveTo>
                  <a:cubicBezTo>
                    <a:pt x="281" y="62"/>
                    <a:pt x="316" y="149"/>
                    <a:pt x="316" y="296"/>
                  </a:cubicBezTo>
                  <a:cubicBezTo>
                    <a:pt x="316" y="444"/>
                    <a:pt x="278" y="540"/>
                    <a:pt x="197" y="540"/>
                  </a:cubicBezTo>
                  <a:cubicBezTo>
                    <a:pt x="125" y="540"/>
                    <a:pt x="78" y="453"/>
                    <a:pt x="78" y="302"/>
                  </a:cubicBezTo>
                  <a:cubicBezTo>
                    <a:pt x="78" y="146"/>
                    <a:pt x="130" y="62"/>
                    <a:pt x="197" y="62"/>
                  </a:cubicBezTo>
                  <a:close/>
                  <a:moveTo>
                    <a:pt x="203" y="1"/>
                  </a:moveTo>
                  <a:cubicBezTo>
                    <a:pt x="84" y="1"/>
                    <a:pt x="0" y="111"/>
                    <a:pt x="0" y="302"/>
                  </a:cubicBezTo>
                  <a:cubicBezTo>
                    <a:pt x="3" y="493"/>
                    <a:pt x="78" y="598"/>
                    <a:pt x="194" y="598"/>
                  </a:cubicBezTo>
                  <a:cubicBezTo>
                    <a:pt x="322" y="598"/>
                    <a:pt x="394" y="490"/>
                    <a:pt x="394" y="293"/>
                  </a:cubicBezTo>
                  <a:cubicBezTo>
                    <a:pt x="394" y="108"/>
                    <a:pt x="322"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5" name="Google Shape;305;p64"/>
            <p:cNvSpPr/>
            <p:nvPr/>
          </p:nvSpPr>
          <p:spPr>
            <a:xfrm>
              <a:off x="3307506" y="4308447"/>
              <a:ext cx="36400" cy="55529"/>
            </a:xfrm>
            <a:custGeom>
              <a:avLst/>
              <a:gdLst/>
              <a:ahLst/>
              <a:cxnLst/>
              <a:rect l="l" t="t" r="r" b="b"/>
              <a:pathLst>
                <a:path w="392" h="598" extrusionOk="0">
                  <a:moveTo>
                    <a:pt x="185" y="58"/>
                  </a:moveTo>
                  <a:cubicBezTo>
                    <a:pt x="188" y="58"/>
                    <a:pt x="192" y="58"/>
                    <a:pt x="195" y="59"/>
                  </a:cubicBezTo>
                  <a:cubicBezTo>
                    <a:pt x="198" y="58"/>
                    <a:pt x="201" y="58"/>
                    <a:pt x="205" y="58"/>
                  </a:cubicBezTo>
                  <a:cubicBezTo>
                    <a:pt x="255" y="58"/>
                    <a:pt x="296" y="100"/>
                    <a:pt x="293" y="152"/>
                  </a:cubicBezTo>
                  <a:cubicBezTo>
                    <a:pt x="290" y="204"/>
                    <a:pt x="255" y="247"/>
                    <a:pt x="203" y="259"/>
                  </a:cubicBezTo>
                  <a:cubicBezTo>
                    <a:pt x="137" y="238"/>
                    <a:pt x="93" y="207"/>
                    <a:pt x="93" y="149"/>
                  </a:cubicBezTo>
                  <a:lnTo>
                    <a:pt x="96" y="149"/>
                  </a:lnTo>
                  <a:cubicBezTo>
                    <a:pt x="96" y="100"/>
                    <a:pt x="137" y="58"/>
                    <a:pt x="185" y="58"/>
                  </a:cubicBezTo>
                  <a:close/>
                  <a:moveTo>
                    <a:pt x="183" y="311"/>
                  </a:moveTo>
                  <a:cubicBezTo>
                    <a:pt x="261" y="334"/>
                    <a:pt x="311" y="369"/>
                    <a:pt x="311" y="438"/>
                  </a:cubicBezTo>
                  <a:cubicBezTo>
                    <a:pt x="311" y="496"/>
                    <a:pt x="264" y="543"/>
                    <a:pt x="205" y="543"/>
                  </a:cubicBezTo>
                  <a:cubicBezTo>
                    <a:pt x="201" y="543"/>
                    <a:pt x="198" y="543"/>
                    <a:pt x="195" y="543"/>
                  </a:cubicBezTo>
                  <a:cubicBezTo>
                    <a:pt x="193" y="543"/>
                    <a:pt x="191" y="543"/>
                    <a:pt x="189" y="543"/>
                  </a:cubicBezTo>
                  <a:cubicBezTo>
                    <a:pt x="128" y="543"/>
                    <a:pt x="79" y="494"/>
                    <a:pt x="79" y="432"/>
                  </a:cubicBezTo>
                  <a:cubicBezTo>
                    <a:pt x="79" y="377"/>
                    <a:pt x="116" y="331"/>
                    <a:pt x="183" y="311"/>
                  </a:cubicBezTo>
                  <a:close/>
                  <a:moveTo>
                    <a:pt x="200" y="1"/>
                  </a:moveTo>
                  <a:cubicBezTo>
                    <a:pt x="99" y="1"/>
                    <a:pt x="24" y="62"/>
                    <a:pt x="24" y="154"/>
                  </a:cubicBezTo>
                  <a:cubicBezTo>
                    <a:pt x="24" y="212"/>
                    <a:pt x="61" y="262"/>
                    <a:pt x="114" y="285"/>
                  </a:cubicBezTo>
                  <a:lnTo>
                    <a:pt x="114" y="288"/>
                  </a:lnTo>
                  <a:cubicBezTo>
                    <a:pt x="47" y="308"/>
                    <a:pt x="1" y="372"/>
                    <a:pt x="1" y="441"/>
                  </a:cubicBezTo>
                  <a:cubicBezTo>
                    <a:pt x="1" y="525"/>
                    <a:pt x="73" y="598"/>
                    <a:pt x="195" y="598"/>
                  </a:cubicBezTo>
                  <a:cubicBezTo>
                    <a:pt x="305" y="598"/>
                    <a:pt x="392" y="531"/>
                    <a:pt x="392" y="430"/>
                  </a:cubicBezTo>
                  <a:cubicBezTo>
                    <a:pt x="392" y="360"/>
                    <a:pt x="348" y="308"/>
                    <a:pt x="276" y="282"/>
                  </a:cubicBezTo>
                  <a:lnTo>
                    <a:pt x="276" y="279"/>
                  </a:lnTo>
                  <a:cubicBezTo>
                    <a:pt x="331" y="256"/>
                    <a:pt x="368" y="204"/>
                    <a:pt x="371" y="143"/>
                  </a:cubicBezTo>
                  <a:cubicBezTo>
                    <a:pt x="371" y="73"/>
                    <a:pt x="313" y="1"/>
                    <a:pt x="20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6" name="Google Shape;306;p64"/>
            <p:cNvSpPr/>
            <p:nvPr/>
          </p:nvSpPr>
          <p:spPr>
            <a:xfrm>
              <a:off x="2994110" y="3794479"/>
              <a:ext cx="130093" cy="111429"/>
            </a:xfrm>
            <a:custGeom>
              <a:avLst/>
              <a:gdLst/>
              <a:ahLst/>
              <a:cxnLst/>
              <a:rect l="l" t="t" r="r" b="b"/>
              <a:pathLst>
                <a:path w="1401" h="1200" extrusionOk="0">
                  <a:moveTo>
                    <a:pt x="798" y="194"/>
                  </a:moveTo>
                  <a:cubicBezTo>
                    <a:pt x="1006" y="194"/>
                    <a:pt x="1206" y="357"/>
                    <a:pt x="1206" y="600"/>
                  </a:cubicBezTo>
                  <a:cubicBezTo>
                    <a:pt x="1206" y="823"/>
                    <a:pt x="1023" y="1003"/>
                    <a:pt x="803" y="1003"/>
                  </a:cubicBezTo>
                  <a:cubicBezTo>
                    <a:pt x="441" y="1003"/>
                    <a:pt x="262" y="568"/>
                    <a:pt x="517" y="313"/>
                  </a:cubicBezTo>
                  <a:cubicBezTo>
                    <a:pt x="599" y="231"/>
                    <a:pt x="700" y="194"/>
                    <a:pt x="798" y="194"/>
                  </a:cubicBezTo>
                  <a:close/>
                  <a:moveTo>
                    <a:pt x="803" y="0"/>
                  </a:moveTo>
                  <a:cubicBezTo>
                    <a:pt x="267" y="0"/>
                    <a:pt x="1" y="646"/>
                    <a:pt x="378" y="1023"/>
                  </a:cubicBezTo>
                  <a:cubicBezTo>
                    <a:pt x="500" y="1145"/>
                    <a:pt x="651" y="1199"/>
                    <a:pt x="798" y="1199"/>
                  </a:cubicBezTo>
                  <a:cubicBezTo>
                    <a:pt x="1106" y="1199"/>
                    <a:pt x="1400" y="961"/>
                    <a:pt x="1400" y="600"/>
                  </a:cubicBezTo>
                  <a:cubicBezTo>
                    <a:pt x="1400" y="267"/>
                    <a:pt x="1134" y="0"/>
                    <a:pt x="803" y="0"/>
                  </a:cubicBezTo>
                  <a:close/>
                </a:path>
              </a:pathLst>
            </a:custGeom>
            <a:solidFill>
              <a:srgbClr val="EC542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7" name="Google Shape;307;p64"/>
            <p:cNvSpPr/>
            <p:nvPr/>
          </p:nvSpPr>
          <p:spPr>
            <a:xfrm>
              <a:off x="2678950" y="4576342"/>
              <a:ext cx="26093" cy="22286"/>
            </a:xfrm>
            <a:custGeom>
              <a:avLst/>
              <a:gdLst/>
              <a:ahLst/>
              <a:cxnLst/>
              <a:rect l="l" t="t" r="r" b="b"/>
              <a:pathLst>
                <a:path w="281" h="240" extrusionOk="0">
                  <a:moveTo>
                    <a:pt x="167" y="1"/>
                  </a:moveTo>
                  <a:cubicBezTo>
                    <a:pt x="166" y="1"/>
                    <a:pt x="164" y="1"/>
                    <a:pt x="162" y="1"/>
                  </a:cubicBezTo>
                  <a:cubicBezTo>
                    <a:pt x="55" y="1"/>
                    <a:pt x="0" y="128"/>
                    <a:pt x="75" y="204"/>
                  </a:cubicBezTo>
                  <a:cubicBezTo>
                    <a:pt x="100" y="228"/>
                    <a:pt x="130" y="239"/>
                    <a:pt x="160" y="239"/>
                  </a:cubicBezTo>
                  <a:cubicBezTo>
                    <a:pt x="222" y="239"/>
                    <a:pt x="281" y="192"/>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8" name="Google Shape;308;p64"/>
            <p:cNvSpPr/>
            <p:nvPr/>
          </p:nvSpPr>
          <p:spPr>
            <a:xfrm>
              <a:off x="2711450" y="4576342"/>
              <a:ext cx="26186" cy="22286"/>
            </a:xfrm>
            <a:custGeom>
              <a:avLst/>
              <a:gdLst/>
              <a:ahLst/>
              <a:cxnLst/>
              <a:rect l="l" t="t" r="r" b="b"/>
              <a:pathLst>
                <a:path w="282" h="240" extrusionOk="0">
                  <a:moveTo>
                    <a:pt x="168" y="1"/>
                  </a:moveTo>
                  <a:cubicBezTo>
                    <a:pt x="166" y="1"/>
                    <a:pt x="164" y="1"/>
                    <a:pt x="163" y="1"/>
                  </a:cubicBezTo>
                  <a:cubicBezTo>
                    <a:pt x="56" y="1"/>
                    <a:pt x="1" y="128"/>
                    <a:pt x="76" y="204"/>
                  </a:cubicBezTo>
                  <a:cubicBezTo>
                    <a:pt x="100" y="228"/>
                    <a:pt x="131" y="239"/>
                    <a:pt x="160" y="239"/>
                  </a:cubicBezTo>
                  <a:cubicBezTo>
                    <a:pt x="222" y="239"/>
                    <a:pt x="281" y="192"/>
                    <a:pt x="281" y="120"/>
                  </a:cubicBezTo>
                  <a:cubicBezTo>
                    <a:pt x="281" y="55"/>
                    <a:pt x="232" y="1"/>
                    <a:pt x="168"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9" name="Google Shape;309;p64"/>
            <p:cNvSpPr/>
            <p:nvPr/>
          </p:nvSpPr>
          <p:spPr>
            <a:xfrm>
              <a:off x="2744043" y="4576342"/>
              <a:ext cx="26372" cy="22472"/>
            </a:xfrm>
            <a:custGeom>
              <a:avLst/>
              <a:gdLst/>
              <a:ahLst/>
              <a:cxnLst/>
              <a:rect l="l" t="t" r="r" b="b"/>
              <a:pathLst>
                <a:path w="284" h="242" extrusionOk="0">
                  <a:moveTo>
                    <a:pt x="162" y="1"/>
                  </a:moveTo>
                  <a:cubicBezTo>
                    <a:pt x="55" y="1"/>
                    <a:pt x="0" y="128"/>
                    <a:pt x="75" y="207"/>
                  </a:cubicBezTo>
                  <a:cubicBezTo>
                    <a:pt x="100" y="231"/>
                    <a:pt x="131" y="241"/>
                    <a:pt x="160" y="241"/>
                  </a:cubicBezTo>
                  <a:cubicBezTo>
                    <a:pt x="224" y="241"/>
                    <a:pt x="284" y="193"/>
                    <a:pt x="284" y="120"/>
                  </a:cubicBezTo>
                  <a:cubicBezTo>
                    <a:pt x="284" y="53"/>
                    <a:pt x="229" y="1"/>
                    <a:pt x="162"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0" name="Google Shape;310;p64"/>
            <p:cNvSpPr/>
            <p:nvPr/>
          </p:nvSpPr>
          <p:spPr>
            <a:xfrm>
              <a:off x="2776822" y="4576342"/>
              <a:ext cx="26186" cy="22286"/>
            </a:xfrm>
            <a:custGeom>
              <a:avLst/>
              <a:gdLst/>
              <a:ahLst/>
              <a:cxnLst/>
              <a:rect l="l" t="t" r="r" b="b"/>
              <a:pathLst>
                <a:path w="282" h="240" extrusionOk="0">
                  <a:moveTo>
                    <a:pt x="165" y="1"/>
                  </a:moveTo>
                  <a:cubicBezTo>
                    <a:pt x="163" y="1"/>
                    <a:pt x="161" y="1"/>
                    <a:pt x="160" y="1"/>
                  </a:cubicBezTo>
                  <a:cubicBezTo>
                    <a:pt x="53" y="1"/>
                    <a:pt x="0" y="128"/>
                    <a:pt x="76" y="204"/>
                  </a:cubicBezTo>
                  <a:cubicBezTo>
                    <a:pt x="100" y="228"/>
                    <a:pt x="130" y="239"/>
                    <a:pt x="160" y="239"/>
                  </a:cubicBezTo>
                  <a:cubicBezTo>
                    <a:pt x="221" y="239"/>
                    <a:pt x="279" y="192"/>
                    <a:pt x="281" y="120"/>
                  </a:cubicBezTo>
                  <a:cubicBezTo>
                    <a:pt x="281" y="55"/>
                    <a:pt x="229" y="1"/>
                    <a:pt x="165"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1" name="Google Shape;311;p64"/>
            <p:cNvSpPr/>
            <p:nvPr/>
          </p:nvSpPr>
          <p:spPr>
            <a:xfrm>
              <a:off x="2809323" y="4576342"/>
              <a:ext cx="26186" cy="22286"/>
            </a:xfrm>
            <a:custGeom>
              <a:avLst/>
              <a:gdLst/>
              <a:ahLst/>
              <a:cxnLst/>
              <a:rect l="l" t="t" r="r" b="b"/>
              <a:pathLst>
                <a:path w="282" h="240" extrusionOk="0">
                  <a:moveTo>
                    <a:pt x="165" y="1"/>
                  </a:moveTo>
                  <a:cubicBezTo>
                    <a:pt x="164" y="1"/>
                    <a:pt x="162" y="1"/>
                    <a:pt x="160" y="1"/>
                  </a:cubicBezTo>
                  <a:cubicBezTo>
                    <a:pt x="53" y="1"/>
                    <a:pt x="1" y="128"/>
                    <a:pt x="76" y="204"/>
                  </a:cubicBezTo>
                  <a:cubicBezTo>
                    <a:pt x="101" y="228"/>
                    <a:pt x="131" y="239"/>
                    <a:pt x="161" y="239"/>
                  </a:cubicBezTo>
                  <a:cubicBezTo>
                    <a:pt x="223" y="239"/>
                    <a:pt x="282" y="192"/>
                    <a:pt x="282" y="120"/>
                  </a:cubicBezTo>
                  <a:cubicBezTo>
                    <a:pt x="282" y="55"/>
                    <a:pt x="230" y="1"/>
                    <a:pt x="165"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2" name="Google Shape;312;p64"/>
            <p:cNvSpPr/>
            <p:nvPr/>
          </p:nvSpPr>
          <p:spPr>
            <a:xfrm>
              <a:off x="2841730" y="4576342"/>
              <a:ext cx="26372" cy="22472"/>
            </a:xfrm>
            <a:custGeom>
              <a:avLst/>
              <a:gdLst/>
              <a:ahLst/>
              <a:cxnLst/>
              <a:rect l="l" t="t" r="r" b="b"/>
              <a:pathLst>
                <a:path w="284" h="242" extrusionOk="0">
                  <a:moveTo>
                    <a:pt x="167" y="1"/>
                  </a:moveTo>
                  <a:cubicBezTo>
                    <a:pt x="165" y="1"/>
                    <a:pt x="163" y="1"/>
                    <a:pt x="162" y="1"/>
                  </a:cubicBezTo>
                  <a:cubicBezTo>
                    <a:pt x="161"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3" name="Google Shape;313;p64"/>
            <p:cNvSpPr/>
            <p:nvPr/>
          </p:nvSpPr>
          <p:spPr>
            <a:xfrm>
              <a:off x="2874509" y="4576342"/>
              <a:ext cx="26093" cy="22472"/>
            </a:xfrm>
            <a:custGeom>
              <a:avLst/>
              <a:gdLst/>
              <a:ahLst/>
              <a:cxnLst/>
              <a:rect l="l" t="t" r="r" b="b"/>
              <a:pathLst>
                <a:path w="281" h="242" extrusionOk="0">
                  <a:moveTo>
                    <a:pt x="164" y="1"/>
                  </a:moveTo>
                  <a:cubicBezTo>
                    <a:pt x="163" y="1"/>
                    <a:pt x="161" y="1"/>
                    <a:pt x="159" y="1"/>
                  </a:cubicBezTo>
                  <a:cubicBezTo>
                    <a:pt x="158" y="1"/>
                    <a:pt x="157" y="1"/>
                    <a:pt x="156" y="1"/>
                  </a:cubicBezTo>
                  <a:cubicBezTo>
                    <a:pt x="51" y="1"/>
                    <a:pt x="1" y="129"/>
                    <a:pt x="75" y="207"/>
                  </a:cubicBezTo>
                  <a:cubicBezTo>
                    <a:pt x="99" y="231"/>
                    <a:pt x="129" y="241"/>
                    <a:pt x="158" y="241"/>
                  </a:cubicBezTo>
                  <a:cubicBezTo>
                    <a:pt x="221" y="241"/>
                    <a:pt x="281" y="193"/>
                    <a:pt x="281" y="120"/>
                  </a:cubicBezTo>
                  <a:cubicBezTo>
                    <a:pt x="281" y="55"/>
                    <a:pt x="229" y="1"/>
                    <a:pt x="16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4" name="Google Shape;314;p64"/>
            <p:cNvSpPr/>
            <p:nvPr/>
          </p:nvSpPr>
          <p:spPr>
            <a:xfrm>
              <a:off x="2907009" y="4576342"/>
              <a:ext cx="26186" cy="22286"/>
            </a:xfrm>
            <a:custGeom>
              <a:avLst/>
              <a:gdLst/>
              <a:ahLst/>
              <a:cxnLst/>
              <a:rect l="l" t="t" r="r" b="b"/>
              <a:pathLst>
                <a:path w="282" h="240" extrusionOk="0">
                  <a:moveTo>
                    <a:pt x="167" y="1"/>
                  </a:moveTo>
                  <a:cubicBezTo>
                    <a:pt x="166" y="1"/>
                    <a:pt x="164" y="1"/>
                    <a:pt x="163" y="1"/>
                  </a:cubicBezTo>
                  <a:cubicBezTo>
                    <a:pt x="55" y="1"/>
                    <a:pt x="0" y="128"/>
                    <a:pt x="76" y="204"/>
                  </a:cubicBezTo>
                  <a:cubicBezTo>
                    <a:pt x="100" y="228"/>
                    <a:pt x="131" y="239"/>
                    <a:pt x="160" y="239"/>
                  </a:cubicBezTo>
                  <a:cubicBezTo>
                    <a:pt x="222" y="239"/>
                    <a:pt x="281" y="192"/>
                    <a:pt x="281" y="120"/>
                  </a:cubicBezTo>
                  <a:cubicBezTo>
                    <a:pt x="281" y="55"/>
                    <a:pt x="229"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5" name="Google Shape;315;p64"/>
            <p:cNvSpPr/>
            <p:nvPr/>
          </p:nvSpPr>
          <p:spPr>
            <a:xfrm>
              <a:off x="2939602"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6" name="Google Shape;316;p64"/>
            <p:cNvSpPr/>
            <p:nvPr/>
          </p:nvSpPr>
          <p:spPr>
            <a:xfrm>
              <a:off x="2972196" y="4576342"/>
              <a:ext cx="26093" cy="22472"/>
            </a:xfrm>
            <a:custGeom>
              <a:avLst/>
              <a:gdLst/>
              <a:ahLst/>
              <a:cxnLst/>
              <a:rect l="l" t="t" r="r" b="b"/>
              <a:pathLst>
                <a:path w="281" h="242" extrusionOk="0">
                  <a:moveTo>
                    <a:pt x="167" y="1"/>
                  </a:moveTo>
                  <a:cubicBezTo>
                    <a:pt x="165" y="1"/>
                    <a:pt x="163" y="1"/>
                    <a:pt x="162" y="1"/>
                  </a:cubicBezTo>
                  <a:cubicBezTo>
                    <a:pt x="160" y="1"/>
                    <a:pt x="159" y="1"/>
                    <a:pt x="158" y="1"/>
                  </a:cubicBezTo>
                  <a:cubicBezTo>
                    <a:pt x="53" y="1"/>
                    <a:pt x="0" y="129"/>
                    <a:pt x="75" y="207"/>
                  </a:cubicBezTo>
                  <a:cubicBezTo>
                    <a:pt x="99" y="231"/>
                    <a:pt x="128" y="241"/>
                    <a:pt x="158" y="241"/>
                  </a:cubicBezTo>
                  <a:cubicBezTo>
                    <a:pt x="220" y="241"/>
                    <a:pt x="280" y="193"/>
                    <a:pt x="280" y="120"/>
                  </a:cubicBezTo>
                  <a:cubicBezTo>
                    <a:pt x="280"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7" name="Google Shape;317;p64"/>
            <p:cNvSpPr/>
            <p:nvPr/>
          </p:nvSpPr>
          <p:spPr>
            <a:xfrm>
              <a:off x="3004696"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8" name="Google Shape;318;p64"/>
            <p:cNvSpPr/>
            <p:nvPr/>
          </p:nvSpPr>
          <p:spPr>
            <a:xfrm>
              <a:off x="3037289"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9" name="Google Shape;319;p64"/>
            <p:cNvSpPr/>
            <p:nvPr/>
          </p:nvSpPr>
          <p:spPr>
            <a:xfrm>
              <a:off x="3069789" y="4576342"/>
              <a:ext cx="26372" cy="22472"/>
            </a:xfrm>
            <a:custGeom>
              <a:avLst/>
              <a:gdLst/>
              <a:ahLst/>
              <a:cxnLst/>
              <a:rect l="l" t="t" r="r" b="b"/>
              <a:pathLst>
                <a:path w="284" h="242" extrusionOk="0">
                  <a:moveTo>
                    <a:pt x="167" y="1"/>
                  </a:moveTo>
                  <a:cubicBezTo>
                    <a:pt x="165" y="1"/>
                    <a:pt x="164" y="1"/>
                    <a:pt x="162" y="1"/>
                  </a:cubicBezTo>
                  <a:cubicBezTo>
                    <a:pt x="161" y="1"/>
                    <a:pt x="160" y="1"/>
                    <a:pt x="159" y="1"/>
                  </a:cubicBezTo>
                  <a:cubicBezTo>
                    <a:pt x="54" y="1"/>
                    <a:pt x="1" y="129"/>
                    <a:pt x="78" y="207"/>
                  </a:cubicBezTo>
                  <a:cubicBezTo>
                    <a:pt x="102" y="231"/>
                    <a:pt x="132" y="241"/>
                    <a:pt x="161" y="241"/>
                  </a:cubicBezTo>
                  <a:cubicBezTo>
                    <a:pt x="223" y="241"/>
                    <a:pt x="284" y="193"/>
                    <a:pt x="284" y="120"/>
                  </a:cubicBezTo>
                  <a:cubicBezTo>
                    <a:pt x="284"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0" name="Google Shape;320;p64"/>
            <p:cNvSpPr/>
            <p:nvPr/>
          </p:nvSpPr>
          <p:spPr>
            <a:xfrm>
              <a:off x="3102382"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1" name="Google Shape;321;p64"/>
            <p:cNvSpPr/>
            <p:nvPr/>
          </p:nvSpPr>
          <p:spPr>
            <a:xfrm>
              <a:off x="3135161" y="4576342"/>
              <a:ext cx="26093" cy="22472"/>
            </a:xfrm>
            <a:custGeom>
              <a:avLst/>
              <a:gdLst/>
              <a:ahLst/>
              <a:cxnLst/>
              <a:rect l="l" t="t" r="r" b="b"/>
              <a:pathLst>
                <a:path w="281" h="242" extrusionOk="0">
                  <a:moveTo>
                    <a:pt x="164" y="1"/>
                  </a:moveTo>
                  <a:cubicBezTo>
                    <a:pt x="162" y="1"/>
                    <a:pt x="161" y="1"/>
                    <a:pt x="159" y="1"/>
                  </a:cubicBezTo>
                  <a:cubicBezTo>
                    <a:pt x="158" y="1"/>
                    <a:pt x="157" y="1"/>
                    <a:pt x="156" y="1"/>
                  </a:cubicBezTo>
                  <a:cubicBezTo>
                    <a:pt x="51" y="1"/>
                    <a:pt x="1" y="129"/>
                    <a:pt x="75" y="207"/>
                  </a:cubicBezTo>
                  <a:cubicBezTo>
                    <a:pt x="99" y="231"/>
                    <a:pt x="129" y="241"/>
                    <a:pt x="158" y="241"/>
                  </a:cubicBezTo>
                  <a:cubicBezTo>
                    <a:pt x="220" y="241"/>
                    <a:pt x="281" y="193"/>
                    <a:pt x="281" y="120"/>
                  </a:cubicBezTo>
                  <a:cubicBezTo>
                    <a:pt x="281" y="55"/>
                    <a:pt x="228" y="1"/>
                    <a:pt x="16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2" name="Google Shape;322;p64"/>
            <p:cNvSpPr/>
            <p:nvPr/>
          </p:nvSpPr>
          <p:spPr>
            <a:xfrm>
              <a:off x="3167755" y="4576342"/>
              <a:ext cx="26093" cy="22472"/>
            </a:xfrm>
            <a:custGeom>
              <a:avLst/>
              <a:gdLst/>
              <a:ahLst/>
              <a:cxnLst/>
              <a:rect l="l" t="t" r="r" b="b"/>
              <a:pathLst>
                <a:path w="281" h="242" extrusionOk="0">
                  <a:moveTo>
                    <a:pt x="166" y="1"/>
                  </a:moveTo>
                  <a:cubicBezTo>
                    <a:pt x="165" y="1"/>
                    <a:pt x="163" y="1"/>
                    <a:pt x="162" y="1"/>
                  </a:cubicBezTo>
                  <a:cubicBezTo>
                    <a:pt x="160" y="1"/>
                    <a:pt x="159" y="1"/>
                    <a:pt x="158" y="1"/>
                  </a:cubicBezTo>
                  <a:cubicBezTo>
                    <a:pt x="50" y="1"/>
                    <a:pt x="0" y="129"/>
                    <a:pt x="75" y="207"/>
                  </a:cubicBezTo>
                  <a:cubicBezTo>
                    <a:pt x="99" y="231"/>
                    <a:pt x="128" y="241"/>
                    <a:pt x="158" y="241"/>
                  </a:cubicBezTo>
                  <a:cubicBezTo>
                    <a:pt x="220" y="241"/>
                    <a:pt x="280" y="193"/>
                    <a:pt x="280" y="120"/>
                  </a:cubicBezTo>
                  <a:cubicBezTo>
                    <a:pt x="280" y="55"/>
                    <a:pt x="228" y="1"/>
                    <a:pt x="166"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3" name="Google Shape;323;p64"/>
            <p:cNvSpPr/>
            <p:nvPr/>
          </p:nvSpPr>
          <p:spPr>
            <a:xfrm>
              <a:off x="3200255"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4" name="Google Shape;324;p64"/>
            <p:cNvSpPr/>
            <p:nvPr/>
          </p:nvSpPr>
          <p:spPr>
            <a:xfrm>
              <a:off x="3232755" y="4576342"/>
              <a:ext cx="26186" cy="22472"/>
            </a:xfrm>
            <a:custGeom>
              <a:avLst/>
              <a:gdLst/>
              <a:ahLst/>
              <a:cxnLst/>
              <a:rect l="l" t="t" r="r" b="b"/>
              <a:pathLst>
                <a:path w="282" h="242" extrusionOk="0">
                  <a:moveTo>
                    <a:pt x="163" y="1"/>
                  </a:moveTo>
                  <a:cubicBezTo>
                    <a:pt x="55" y="1"/>
                    <a:pt x="0" y="128"/>
                    <a:pt x="76" y="207"/>
                  </a:cubicBezTo>
                  <a:cubicBezTo>
                    <a:pt x="100" y="231"/>
                    <a:pt x="129" y="241"/>
                    <a:pt x="159" y="241"/>
                  </a:cubicBezTo>
                  <a:cubicBezTo>
                    <a:pt x="221" y="241"/>
                    <a:pt x="281" y="193"/>
                    <a:pt x="281" y="120"/>
                  </a:cubicBezTo>
                  <a:cubicBezTo>
                    <a:pt x="281"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5" name="Google Shape;325;p64"/>
            <p:cNvSpPr/>
            <p:nvPr/>
          </p:nvSpPr>
          <p:spPr>
            <a:xfrm>
              <a:off x="3265348"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6" name="Google Shape;326;p64"/>
            <p:cNvSpPr/>
            <p:nvPr/>
          </p:nvSpPr>
          <p:spPr>
            <a:xfrm>
              <a:off x="3297941"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7" name="Google Shape;327;p64"/>
            <p:cNvSpPr/>
            <p:nvPr/>
          </p:nvSpPr>
          <p:spPr>
            <a:xfrm>
              <a:off x="3330627"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8" name="Google Shape;328;p64"/>
            <p:cNvSpPr/>
            <p:nvPr/>
          </p:nvSpPr>
          <p:spPr>
            <a:xfrm>
              <a:off x="3362942" y="4576342"/>
              <a:ext cx="26464" cy="22472"/>
            </a:xfrm>
            <a:custGeom>
              <a:avLst/>
              <a:gdLst/>
              <a:ahLst/>
              <a:cxnLst/>
              <a:rect l="l" t="t" r="r" b="b"/>
              <a:pathLst>
                <a:path w="285" h="242" extrusionOk="0">
                  <a:moveTo>
                    <a:pt x="163" y="1"/>
                  </a:moveTo>
                  <a:cubicBezTo>
                    <a:pt x="55" y="1"/>
                    <a:pt x="0" y="128"/>
                    <a:pt x="79" y="207"/>
                  </a:cubicBezTo>
                  <a:cubicBezTo>
                    <a:pt x="103" y="231"/>
                    <a:pt x="132" y="241"/>
                    <a:pt x="162"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9" name="Google Shape;329;p64"/>
            <p:cNvSpPr/>
            <p:nvPr/>
          </p:nvSpPr>
          <p:spPr>
            <a:xfrm>
              <a:off x="3395721"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0" name="Google Shape;330;p64"/>
            <p:cNvSpPr/>
            <p:nvPr/>
          </p:nvSpPr>
          <p:spPr>
            <a:xfrm>
              <a:off x="3428035" y="4576342"/>
              <a:ext cx="26464" cy="22472"/>
            </a:xfrm>
            <a:custGeom>
              <a:avLst/>
              <a:gdLst/>
              <a:ahLst/>
              <a:cxnLst/>
              <a:rect l="l" t="t" r="r" b="b"/>
              <a:pathLst>
                <a:path w="285" h="242" extrusionOk="0">
                  <a:moveTo>
                    <a:pt x="163" y="1"/>
                  </a:moveTo>
                  <a:cubicBezTo>
                    <a:pt x="55" y="1"/>
                    <a:pt x="0" y="128"/>
                    <a:pt x="76" y="207"/>
                  </a:cubicBezTo>
                  <a:cubicBezTo>
                    <a:pt x="101" y="231"/>
                    <a:pt x="131" y="241"/>
                    <a:pt x="161"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1" name="Google Shape;331;p64"/>
            <p:cNvSpPr/>
            <p:nvPr/>
          </p:nvSpPr>
          <p:spPr>
            <a:xfrm>
              <a:off x="2698822" y="4585813"/>
              <a:ext cx="741374" cy="4086"/>
            </a:xfrm>
            <a:custGeom>
              <a:avLst/>
              <a:gdLst/>
              <a:ahLst/>
              <a:cxnLst/>
              <a:rect l="l" t="t" r="r" b="b"/>
              <a:pathLst>
                <a:path w="7984" h="44" extrusionOk="0">
                  <a:moveTo>
                    <a:pt x="0" y="0"/>
                  </a:moveTo>
                  <a:lnTo>
                    <a:pt x="0" y="44"/>
                  </a:lnTo>
                  <a:lnTo>
                    <a:pt x="7984" y="44"/>
                  </a:lnTo>
                  <a:lnTo>
                    <a:pt x="7984" y="0"/>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2" name="Google Shape;332;p64"/>
            <p:cNvSpPr/>
            <p:nvPr/>
          </p:nvSpPr>
          <p:spPr>
            <a:xfrm>
              <a:off x="2937931" y="4651742"/>
              <a:ext cx="42343" cy="50050"/>
            </a:xfrm>
            <a:custGeom>
              <a:avLst/>
              <a:gdLst/>
              <a:ahLst/>
              <a:cxnLst/>
              <a:rect l="l" t="t" r="r" b="b"/>
              <a:pathLst>
                <a:path w="456" h="539" extrusionOk="0">
                  <a:moveTo>
                    <a:pt x="229" y="122"/>
                  </a:moveTo>
                  <a:cubicBezTo>
                    <a:pt x="261" y="122"/>
                    <a:pt x="273" y="130"/>
                    <a:pt x="273" y="162"/>
                  </a:cubicBezTo>
                  <a:cubicBezTo>
                    <a:pt x="273" y="194"/>
                    <a:pt x="264" y="209"/>
                    <a:pt x="232" y="209"/>
                  </a:cubicBezTo>
                  <a:lnTo>
                    <a:pt x="189" y="209"/>
                  </a:lnTo>
                  <a:lnTo>
                    <a:pt x="189" y="122"/>
                  </a:lnTo>
                  <a:close/>
                  <a:moveTo>
                    <a:pt x="232" y="324"/>
                  </a:moveTo>
                  <a:cubicBezTo>
                    <a:pt x="267" y="324"/>
                    <a:pt x="279" y="330"/>
                    <a:pt x="279" y="368"/>
                  </a:cubicBezTo>
                  <a:cubicBezTo>
                    <a:pt x="279" y="403"/>
                    <a:pt x="267" y="414"/>
                    <a:pt x="232" y="414"/>
                  </a:cubicBezTo>
                  <a:lnTo>
                    <a:pt x="189" y="414"/>
                  </a:lnTo>
                  <a:lnTo>
                    <a:pt x="189" y="324"/>
                  </a:lnTo>
                  <a:close/>
                  <a:moveTo>
                    <a:pt x="1" y="0"/>
                  </a:moveTo>
                  <a:lnTo>
                    <a:pt x="1" y="539"/>
                  </a:lnTo>
                  <a:lnTo>
                    <a:pt x="250" y="539"/>
                  </a:lnTo>
                  <a:cubicBezTo>
                    <a:pt x="360" y="539"/>
                    <a:pt x="455" y="507"/>
                    <a:pt x="455" y="385"/>
                  </a:cubicBezTo>
                  <a:cubicBezTo>
                    <a:pt x="455" y="307"/>
                    <a:pt x="438" y="284"/>
                    <a:pt x="389" y="261"/>
                  </a:cubicBezTo>
                  <a:cubicBezTo>
                    <a:pt x="435" y="229"/>
                    <a:pt x="444" y="197"/>
                    <a:pt x="444" y="133"/>
                  </a:cubicBezTo>
                  <a:cubicBezTo>
                    <a:pt x="444" y="29"/>
                    <a:pt x="354" y="0"/>
                    <a:pt x="247"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3" name="Google Shape;333;p64"/>
            <p:cNvSpPr/>
            <p:nvPr/>
          </p:nvSpPr>
          <p:spPr>
            <a:xfrm>
              <a:off x="2981481" y="4647935"/>
              <a:ext cx="38814" cy="59522"/>
            </a:xfrm>
            <a:custGeom>
              <a:avLst/>
              <a:gdLst/>
              <a:ahLst/>
              <a:cxnLst/>
              <a:rect l="l" t="t" r="r" b="b"/>
              <a:pathLst>
                <a:path w="418" h="641" extrusionOk="0">
                  <a:moveTo>
                    <a:pt x="244" y="0"/>
                  </a:moveTo>
                  <a:lnTo>
                    <a:pt x="1" y="603"/>
                  </a:lnTo>
                  <a:lnTo>
                    <a:pt x="175" y="641"/>
                  </a:lnTo>
                  <a:lnTo>
                    <a:pt x="418" y="35"/>
                  </a:lnTo>
                  <a:lnTo>
                    <a:pt x="244"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4" name="Google Shape;334;p64"/>
            <p:cNvSpPr/>
            <p:nvPr/>
          </p:nvSpPr>
          <p:spPr>
            <a:xfrm>
              <a:off x="3021596" y="4650628"/>
              <a:ext cx="37700" cy="52000"/>
            </a:xfrm>
            <a:custGeom>
              <a:avLst/>
              <a:gdLst/>
              <a:ahLst/>
              <a:cxnLst/>
              <a:rect l="l" t="t" r="r" b="b"/>
              <a:pathLst>
                <a:path w="406" h="560" extrusionOk="0">
                  <a:moveTo>
                    <a:pt x="241" y="0"/>
                  </a:moveTo>
                  <a:cubicBezTo>
                    <a:pt x="53" y="0"/>
                    <a:pt x="0" y="67"/>
                    <a:pt x="0" y="279"/>
                  </a:cubicBezTo>
                  <a:cubicBezTo>
                    <a:pt x="0" y="499"/>
                    <a:pt x="55" y="560"/>
                    <a:pt x="232" y="560"/>
                  </a:cubicBezTo>
                  <a:cubicBezTo>
                    <a:pt x="290" y="560"/>
                    <a:pt x="348" y="554"/>
                    <a:pt x="406" y="539"/>
                  </a:cubicBezTo>
                  <a:lnTo>
                    <a:pt x="403" y="397"/>
                  </a:lnTo>
                  <a:cubicBezTo>
                    <a:pt x="403" y="397"/>
                    <a:pt x="334" y="403"/>
                    <a:pt x="278" y="403"/>
                  </a:cubicBezTo>
                  <a:cubicBezTo>
                    <a:pt x="206" y="403"/>
                    <a:pt x="192" y="386"/>
                    <a:pt x="192" y="279"/>
                  </a:cubicBezTo>
                  <a:cubicBezTo>
                    <a:pt x="192" y="174"/>
                    <a:pt x="206" y="160"/>
                    <a:pt x="278" y="160"/>
                  </a:cubicBezTo>
                  <a:cubicBezTo>
                    <a:pt x="319" y="160"/>
                    <a:pt x="360" y="163"/>
                    <a:pt x="400" y="166"/>
                  </a:cubicBezTo>
                  <a:lnTo>
                    <a:pt x="406" y="21"/>
                  </a:lnTo>
                  <a:cubicBezTo>
                    <a:pt x="351" y="9"/>
                    <a:pt x="296" y="3"/>
                    <a:pt x="241"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5" name="Google Shape;335;p64"/>
            <p:cNvSpPr/>
            <p:nvPr/>
          </p:nvSpPr>
          <p:spPr>
            <a:xfrm>
              <a:off x="3078611" y="4676164"/>
              <a:ext cx="22193" cy="13557"/>
            </a:xfrm>
            <a:custGeom>
              <a:avLst/>
              <a:gdLst/>
              <a:ahLst/>
              <a:cxnLst/>
              <a:rect l="l" t="t" r="r" b="b"/>
              <a:pathLst>
                <a:path w="239" h="146" extrusionOk="0">
                  <a:moveTo>
                    <a:pt x="1" y="1"/>
                  </a:moveTo>
                  <a:lnTo>
                    <a:pt x="1" y="145"/>
                  </a:lnTo>
                  <a:lnTo>
                    <a:pt x="238" y="145"/>
                  </a:lnTo>
                  <a:lnTo>
                    <a:pt x="238"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6" name="Google Shape;336;p64"/>
            <p:cNvSpPr/>
            <p:nvPr/>
          </p:nvSpPr>
          <p:spPr>
            <a:xfrm>
              <a:off x="3122161" y="4652485"/>
              <a:ext cx="31850" cy="49307"/>
            </a:xfrm>
            <a:custGeom>
              <a:avLst/>
              <a:gdLst/>
              <a:ahLst/>
              <a:cxnLst/>
              <a:rect l="l" t="t" r="r" b="b"/>
              <a:pathLst>
                <a:path w="343" h="531" extrusionOk="0">
                  <a:moveTo>
                    <a:pt x="189" y="1"/>
                  </a:moveTo>
                  <a:lnTo>
                    <a:pt x="1" y="108"/>
                  </a:lnTo>
                  <a:lnTo>
                    <a:pt x="50" y="238"/>
                  </a:lnTo>
                  <a:lnTo>
                    <a:pt x="160" y="195"/>
                  </a:lnTo>
                  <a:lnTo>
                    <a:pt x="160" y="531"/>
                  </a:lnTo>
                  <a:lnTo>
                    <a:pt x="343" y="531"/>
                  </a:lnTo>
                  <a:lnTo>
                    <a:pt x="343"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7" name="Google Shape;337;p64"/>
            <p:cNvSpPr/>
            <p:nvPr/>
          </p:nvSpPr>
          <p:spPr>
            <a:xfrm>
              <a:off x="3161440" y="4652485"/>
              <a:ext cx="38536" cy="50422"/>
            </a:xfrm>
            <a:custGeom>
              <a:avLst/>
              <a:gdLst/>
              <a:ahLst/>
              <a:cxnLst/>
              <a:rect l="l" t="t" r="r" b="b"/>
              <a:pathLst>
                <a:path w="415" h="543" extrusionOk="0">
                  <a:moveTo>
                    <a:pt x="27" y="1"/>
                  </a:moveTo>
                  <a:lnTo>
                    <a:pt x="15" y="345"/>
                  </a:lnTo>
                  <a:lnTo>
                    <a:pt x="134" y="360"/>
                  </a:lnTo>
                  <a:cubicBezTo>
                    <a:pt x="154" y="354"/>
                    <a:pt x="177" y="351"/>
                    <a:pt x="198" y="351"/>
                  </a:cubicBezTo>
                  <a:cubicBezTo>
                    <a:pt x="227" y="351"/>
                    <a:pt x="238" y="357"/>
                    <a:pt x="238" y="374"/>
                  </a:cubicBezTo>
                  <a:cubicBezTo>
                    <a:pt x="238" y="389"/>
                    <a:pt x="221" y="395"/>
                    <a:pt x="198" y="395"/>
                  </a:cubicBezTo>
                  <a:cubicBezTo>
                    <a:pt x="137" y="392"/>
                    <a:pt x="76" y="386"/>
                    <a:pt x="15" y="377"/>
                  </a:cubicBezTo>
                  <a:lnTo>
                    <a:pt x="1" y="511"/>
                  </a:lnTo>
                  <a:cubicBezTo>
                    <a:pt x="70" y="528"/>
                    <a:pt x="143" y="537"/>
                    <a:pt x="215" y="542"/>
                  </a:cubicBezTo>
                  <a:cubicBezTo>
                    <a:pt x="334" y="542"/>
                    <a:pt x="415" y="490"/>
                    <a:pt x="415" y="357"/>
                  </a:cubicBezTo>
                  <a:cubicBezTo>
                    <a:pt x="415" y="224"/>
                    <a:pt x="354" y="186"/>
                    <a:pt x="235" y="186"/>
                  </a:cubicBezTo>
                  <a:cubicBezTo>
                    <a:pt x="209" y="186"/>
                    <a:pt x="186" y="189"/>
                    <a:pt x="163" y="198"/>
                  </a:cubicBezTo>
                  <a:lnTo>
                    <a:pt x="166" y="160"/>
                  </a:lnTo>
                  <a:lnTo>
                    <a:pt x="395" y="160"/>
                  </a:lnTo>
                  <a:lnTo>
                    <a:pt x="395"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8" name="Google Shape;338;p64"/>
            <p:cNvSpPr/>
            <p:nvPr/>
          </p:nvSpPr>
          <p:spPr>
            <a:xfrm>
              <a:off x="3014075" y="3809150"/>
              <a:ext cx="95272" cy="81715"/>
            </a:xfrm>
            <a:custGeom>
              <a:avLst/>
              <a:gdLst/>
              <a:ahLst/>
              <a:cxnLst/>
              <a:rect l="l" t="t" r="r" b="b"/>
              <a:pathLst>
                <a:path w="1026" h="880" extrusionOk="0">
                  <a:moveTo>
                    <a:pt x="588" y="74"/>
                  </a:moveTo>
                  <a:cubicBezTo>
                    <a:pt x="791" y="74"/>
                    <a:pt x="953" y="239"/>
                    <a:pt x="953" y="442"/>
                  </a:cubicBezTo>
                  <a:cubicBezTo>
                    <a:pt x="953" y="663"/>
                    <a:pt x="774" y="809"/>
                    <a:pt x="586" y="809"/>
                  </a:cubicBezTo>
                  <a:cubicBezTo>
                    <a:pt x="495" y="809"/>
                    <a:pt x="403" y="775"/>
                    <a:pt x="328" y="700"/>
                  </a:cubicBezTo>
                  <a:cubicBezTo>
                    <a:pt x="96" y="471"/>
                    <a:pt x="261" y="74"/>
                    <a:pt x="588" y="74"/>
                  </a:cubicBezTo>
                  <a:close/>
                  <a:moveTo>
                    <a:pt x="582" y="1"/>
                  </a:moveTo>
                  <a:cubicBezTo>
                    <a:pt x="475" y="1"/>
                    <a:pt x="365" y="41"/>
                    <a:pt x="275" y="129"/>
                  </a:cubicBezTo>
                  <a:cubicBezTo>
                    <a:pt x="0" y="407"/>
                    <a:pt x="194" y="879"/>
                    <a:pt x="588" y="879"/>
                  </a:cubicBezTo>
                  <a:cubicBezTo>
                    <a:pt x="829" y="879"/>
                    <a:pt x="1026" y="682"/>
                    <a:pt x="1026" y="442"/>
                  </a:cubicBezTo>
                  <a:cubicBezTo>
                    <a:pt x="1026" y="177"/>
                    <a:pt x="809" y="1"/>
                    <a:pt x="582"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Tree>
    <p:extLst>
      <p:ext uri="{BB962C8B-B14F-4D97-AF65-F5344CB8AC3E}">
        <p14:creationId xmlns:p14="http://schemas.microsoft.com/office/powerpoint/2010/main" val="11352628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Title and six columns ">
  <p:cSld name="Title and six columns ">
    <p:spTree>
      <p:nvGrpSpPr>
        <p:cNvPr id="1" name="Shape 339"/>
        <p:cNvGrpSpPr/>
        <p:nvPr/>
      </p:nvGrpSpPr>
      <p:grpSpPr>
        <a:xfrm>
          <a:off x="0" y="0"/>
          <a:ext cx="0" cy="0"/>
          <a:chOff x="0" y="0"/>
          <a:chExt cx="0" cy="0"/>
        </a:xfrm>
      </p:grpSpPr>
      <p:sp>
        <p:nvSpPr>
          <p:cNvPr id="340" name="Google Shape;340;p65"/>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41" name="Google Shape;341;p65"/>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42" name="Google Shape;342;p65"/>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43" name="Google Shape;343;p65"/>
          <p:cNvSpPr txBox="1">
            <a:spLocks noGrp="1"/>
          </p:cNvSpPr>
          <p:nvPr>
            <p:ph type="subTitle" idx="1"/>
          </p:nvPr>
        </p:nvSpPr>
        <p:spPr>
          <a:xfrm>
            <a:off x="2570735" y="2015767"/>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44" name="Google Shape;344;p65"/>
          <p:cNvSpPr txBox="1">
            <a:spLocks noGrp="1"/>
          </p:cNvSpPr>
          <p:nvPr>
            <p:ph type="subTitle" idx="2"/>
          </p:nvPr>
        </p:nvSpPr>
        <p:spPr>
          <a:xfrm>
            <a:off x="2570735" y="2458833"/>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45" name="Google Shape;345;p65"/>
          <p:cNvSpPr txBox="1">
            <a:spLocks noGrp="1"/>
          </p:cNvSpPr>
          <p:nvPr>
            <p:ph type="subTitle" idx="3"/>
          </p:nvPr>
        </p:nvSpPr>
        <p:spPr>
          <a:xfrm>
            <a:off x="8505733" y="2016867"/>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46" name="Google Shape;346;p65"/>
          <p:cNvSpPr txBox="1">
            <a:spLocks noGrp="1"/>
          </p:cNvSpPr>
          <p:nvPr>
            <p:ph type="subTitle" idx="4"/>
          </p:nvPr>
        </p:nvSpPr>
        <p:spPr>
          <a:xfrm>
            <a:off x="8505733" y="2458833"/>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47" name="Google Shape;347;p65"/>
          <p:cNvSpPr txBox="1">
            <a:spLocks noGrp="1"/>
          </p:cNvSpPr>
          <p:nvPr>
            <p:ph type="subTitle" idx="5"/>
          </p:nvPr>
        </p:nvSpPr>
        <p:spPr>
          <a:xfrm>
            <a:off x="5592668" y="2016867"/>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48" name="Google Shape;348;p65"/>
          <p:cNvSpPr txBox="1">
            <a:spLocks noGrp="1"/>
          </p:cNvSpPr>
          <p:nvPr>
            <p:ph type="subTitle" idx="6"/>
          </p:nvPr>
        </p:nvSpPr>
        <p:spPr>
          <a:xfrm>
            <a:off x="5592668" y="2458833"/>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49" name="Google Shape;349;p65"/>
          <p:cNvSpPr txBox="1">
            <a:spLocks noGrp="1"/>
          </p:cNvSpPr>
          <p:nvPr>
            <p:ph type="subTitle" idx="7"/>
          </p:nvPr>
        </p:nvSpPr>
        <p:spPr>
          <a:xfrm>
            <a:off x="2570735" y="3902300"/>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50" name="Google Shape;350;p65"/>
          <p:cNvSpPr txBox="1">
            <a:spLocks noGrp="1"/>
          </p:cNvSpPr>
          <p:nvPr>
            <p:ph type="subTitle" idx="8"/>
          </p:nvPr>
        </p:nvSpPr>
        <p:spPr>
          <a:xfrm>
            <a:off x="2570735" y="4345589"/>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51" name="Google Shape;351;p65"/>
          <p:cNvSpPr txBox="1">
            <a:spLocks noGrp="1"/>
          </p:cNvSpPr>
          <p:nvPr>
            <p:ph type="subTitle" idx="9"/>
          </p:nvPr>
        </p:nvSpPr>
        <p:spPr>
          <a:xfrm>
            <a:off x="8505733" y="3902300"/>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52" name="Google Shape;352;p65"/>
          <p:cNvSpPr txBox="1">
            <a:spLocks noGrp="1"/>
          </p:cNvSpPr>
          <p:nvPr>
            <p:ph type="subTitle" idx="13"/>
          </p:nvPr>
        </p:nvSpPr>
        <p:spPr>
          <a:xfrm>
            <a:off x="8505733" y="4345589"/>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53" name="Google Shape;353;p65"/>
          <p:cNvSpPr txBox="1">
            <a:spLocks noGrp="1"/>
          </p:cNvSpPr>
          <p:nvPr>
            <p:ph type="subTitle" idx="14"/>
          </p:nvPr>
        </p:nvSpPr>
        <p:spPr>
          <a:xfrm>
            <a:off x="5592668" y="3902300"/>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54" name="Google Shape;354;p65"/>
          <p:cNvSpPr txBox="1">
            <a:spLocks noGrp="1"/>
          </p:cNvSpPr>
          <p:nvPr>
            <p:ph type="subTitle" idx="15"/>
          </p:nvPr>
        </p:nvSpPr>
        <p:spPr>
          <a:xfrm>
            <a:off x="5592668" y="4345589"/>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9333785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itle and four columns  ">
  <p:cSld name="Title and four columns  ">
    <p:spTree>
      <p:nvGrpSpPr>
        <p:cNvPr id="1" name="Shape 355"/>
        <p:cNvGrpSpPr/>
        <p:nvPr/>
      </p:nvGrpSpPr>
      <p:grpSpPr>
        <a:xfrm>
          <a:off x="0" y="0"/>
          <a:ext cx="0" cy="0"/>
          <a:chOff x="0" y="0"/>
          <a:chExt cx="0" cy="0"/>
        </a:xfrm>
      </p:grpSpPr>
      <p:sp>
        <p:nvSpPr>
          <p:cNvPr id="356" name="Google Shape;356;p66"/>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57" name="Google Shape;357;p66"/>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58" name="Google Shape;358;p66"/>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59" name="Google Shape;359;p66"/>
          <p:cNvSpPr txBox="1">
            <a:spLocks noGrp="1"/>
          </p:cNvSpPr>
          <p:nvPr>
            <p:ph type="subTitle" idx="1"/>
          </p:nvPr>
        </p:nvSpPr>
        <p:spPr>
          <a:xfrm>
            <a:off x="1401933" y="2182833"/>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0" name="Google Shape;360;p66"/>
          <p:cNvSpPr txBox="1">
            <a:spLocks noGrp="1"/>
          </p:cNvSpPr>
          <p:nvPr>
            <p:ph type="subTitle" idx="2"/>
          </p:nvPr>
        </p:nvSpPr>
        <p:spPr>
          <a:xfrm>
            <a:off x="1506167" y="2619835"/>
            <a:ext cx="2500400" cy="74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61" name="Google Shape;361;p66"/>
          <p:cNvSpPr txBox="1">
            <a:spLocks noGrp="1"/>
          </p:cNvSpPr>
          <p:nvPr>
            <p:ph type="subTitle" idx="3"/>
          </p:nvPr>
        </p:nvSpPr>
        <p:spPr>
          <a:xfrm>
            <a:off x="5954687" y="2182833"/>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solidFill>
                  <a:schemeClr val="dk1"/>
                </a:solidFill>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2" name="Google Shape;362;p66"/>
          <p:cNvSpPr txBox="1">
            <a:spLocks noGrp="1"/>
          </p:cNvSpPr>
          <p:nvPr>
            <p:ph type="subTitle" idx="4"/>
          </p:nvPr>
        </p:nvSpPr>
        <p:spPr>
          <a:xfrm>
            <a:off x="6058928" y="2619835"/>
            <a:ext cx="2500400" cy="74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63" name="Google Shape;363;p66"/>
          <p:cNvSpPr txBox="1">
            <a:spLocks noGrp="1"/>
          </p:cNvSpPr>
          <p:nvPr>
            <p:ph type="subTitle" idx="5"/>
          </p:nvPr>
        </p:nvSpPr>
        <p:spPr>
          <a:xfrm>
            <a:off x="3750567" y="4018605"/>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4" name="Google Shape;364;p66"/>
          <p:cNvSpPr txBox="1">
            <a:spLocks noGrp="1"/>
          </p:cNvSpPr>
          <p:nvPr>
            <p:ph type="subTitle" idx="6"/>
          </p:nvPr>
        </p:nvSpPr>
        <p:spPr>
          <a:xfrm>
            <a:off x="3854800" y="4461008"/>
            <a:ext cx="2500400" cy="74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65" name="Google Shape;365;p66"/>
          <p:cNvSpPr txBox="1">
            <a:spLocks noGrp="1"/>
          </p:cNvSpPr>
          <p:nvPr>
            <p:ph type="subTitle" idx="7"/>
          </p:nvPr>
        </p:nvSpPr>
        <p:spPr>
          <a:xfrm>
            <a:off x="8081287" y="4018605"/>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6" name="Google Shape;366;p66"/>
          <p:cNvSpPr txBox="1">
            <a:spLocks noGrp="1"/>
          </p:cNvSpPr>
          <p:nvPr>
            <p:ph type="subTitle" idx="8"/>
          </p:nvPr>
        </p:nvSpPr>
        <p:spPr>
          <a:xfrm>
            <a:off x="8185528" y="4461008"/>
            <a:ext cx="2500400" cy="74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7939863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itle and bullet point list">
  <p:cSld name="Title and bullet point list">
    <p:spTree>
      <p:nvGrpSpPr>
        <p:cNvPr id="1" name="Shape 367"/>
        <p:cNvGrpSpPr/>
        <p:nvPr/>
      </p:nvGrpSpPr>
      <p:grpSpPr>
        <a:xfrm>
          <a:off x="0" y="0"/>
          <a:ext cx="0" cy="0"/>
          <a:chOff x="0" y="0"/>
          <a:chExt cx="0" cy="0"/>
        </a:xfrm>
      </p:grpSpPr>
      <p:sp>
        <p:nvSpPr>
          <p:cNvPr id="368" name="Google Shape;368;p67"/>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69" name="Google Shape;369;p67"/>
          <p:cNvSpPr txBox="1">
            <a:spLocks noGrp="1"/>
          </p:cNvSpPr>
          <p:nvPr>
            <p:ph type="body" idx="1"/>
          </p:nvPr>
        </p:nvSpPr>
        <p:spPr>
          <a:xfrm flipH="1">
            <a:off x="3341200" y="1693033"/>
            <a:ext cx="5509600" cy="35096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lt1"/>
              </a:buClr>
              <a:buSzPts val="1400"/>
              <a:buFont typeface="Arial"/>
              <a:buChar char="●"/>
              <a:defRPr>
                <a:solidFill>
                  <a:schemeClr val="lt1"/>
                </a:solidFill>
              </a:defRPr>
            </a:lvl1pPr>
            <a:lvl2pPr marL="914400" lvl="1" indent="-317500" algn="r">
              <a:lnSpc>
                <a:spcPct val="100000"/>
              </a:lnSpc>
              <a:spcBef>
                <a:spcPts val="2133"/>
              </a:spcBef>
              <a:spcAft>
                <a:spcPts val="0"/>
              </a:spcAft>
              <a:buClr>
                <a:schemeClr val="lt1"/>
              </a:buClr>
              <a:buSzPts val="1400"/>
              <a:buFont typeface="Arial"/>
              <a:buChar char="○"/>
              <a:defRPr>
                <a:solidFill>
                  <a:schemeClr val="lt1"/>
                </a:solidFill>
              </a:defRPr>
            </a:lvl2pPr>
            <a:lvl3pPr marL="1371600" lvl="2" indent="-317500" algn="r">
              <a:lnSpc>
                <a:spcPct val="115000"/>
              </a:lnSpc>
              <a:spcBef>
                <a:spcPts val="2133"/>
              </a:spcBef>
              <a:spcAft>
                <a:spcPts val="0"/>
              </a:spcAft>
              <a:buClr>
                <a:schemeClr val="lt1"/>
              </a:buClr>
              <a:buSzPts val="1400"/>
              <a:buFont typeface="Arial"/>
              <a:buChar char="■"/>
              <a:defRPr>
                <a:solidFill>
                  <a:schemeClr val="lt1"/>
                </a:solidFill>
              </a:defRPr>
            </a:lvl3pPr>
            <a:lvl4pPr marL="1828800" lvl="3" indent="-317500" algn="r">
              <a:lnSpc>
                <a:spcPct val="115000"/>
              </a:lnSpc>
              <a:spcBef>
                <a:spcPts val="2133"/>
              </a:spcBef>
              <a:spcAft>
                <a:spcPts val="0"/>
              </a:spcAft>
              <a:buClr>
                <a:schemeClr val="lt1"/>
              </a:buClr>
              <a:buSzPts val="1400"/>
              <a:buFont typeface="Arial"/>
              <a:buChar char="●"/>
              <a:defRPr>
                <a:solidFill>
                  <a:schemeClr val="lt1"/>
                </a:solidFill>
              </a:defRPr>
            </a:lvl4pPr>
            <a:lvl5pPr marL="2286000" lvl="4" indent="-317500" algn="r">
              <a:lnSpc>
                <a:spcPct val="115000"/>
              </a:lnSpc>
              <a:spcBef>
                <a:spcPts val="2133"/>
              </a:spcBef>
              <a:spcAft>
                <a:spcPts val="0"/>
              </a:spcAft>
              <a:buClr>
                <a:schemeClr val="lt1"/>
              </a:buClr>
              <a:buSzPts val="1400"/>
              <a:buFont typeface="Arial"/>
              <a:buChar char="○"/>
              <a:defRPr>
                <a:solidFill>
                  <a:schemeClr val="lt1"/>
                </a:solidFill>
              </a:defRPr>
            </a:lvl5pPr>
            <a:lvl6pPr marL="2743200" lvl="5" indent="-317500" algn="r">
              <a:lnSpc>
                <a:spcPct val="115000"/>
              </a:lnSpc>
              <a:spcBef>
                <a:spcPts val="2133"/>
              </a:spcBef>
              <a:spcAft>
                <a:spcPts val="0"/>
              </a:spcAft>
              <a:buClr>
                <a:schemeClr val="lt1"/>
              </a:buClr>
              <a:buSzPts val="1400"/>
              <a:buFont typeface="Arial"/>
              <a:buChar char="■"/>
              <a:defRPr>
                <a:solidFill>
                  <a:schemeClr val="lt1"/>
                </a:solidFill>
              </a:defRPr>
            </a:lvl6pPr>
            <a:lvl7pPr marL="3200400" lvl="6" indent="-317500" algn="r">
              <a:lnSpc>
                <a:spcPct val="115000"/>
              </a:lnSpc>
              <a:spcBef>
                <a:spcPts val="2133"/>
              </a:spcBef>
              <a:spcAft>
                <a:spcPts val="0"/>
              </a:spcAft>
              <a:buClr>
                <a:schemeClr val="lt1"/>
              </a:buClr>
              <a:buSzPts val="1400"/>
              <a:buFont typeface="Arial"/>
              <a:buChar char="●"/>
              <a:defRPr>
                <a:solidFill>
                  <a:schemeClr val="lt1"/>
                </a:solidFill>
              </a:defRPr>
            </a:lvl7pPr>
            <a:lvl8pPr marL="3657600" lvl="7" indent="-317500" algn="r">
              <a:lnSpc>
                <a:spcPct val="115000"/>
              </a:lnSpc>
              <a:spcBef>
                <a:spcPts val="2133"/>
              </a:spcBef>
              <a:spcAft>
                <a:spcPts val="0"/>
              </a:spcAft>
              <a:buClr>
                <a:schemeClr val="lt1"/>
              </a:buClr>
              <a:buSzPts val="1400"/>
              <a:buFont typeface="Arial"/>
              <a:buChar char="○"/>
              <a:defRPr>
                <a:solidFill>
                  <a:schemeClr val="lt1"/>
                </a:solidFill>
              </a:defRPr>
            </a:lvl8pPr>
            <a:lvl9pPr marL="4114800" lvl="8" indent="-317500" algn="r">
              <a:lnSpc>
                <a:spcPct val="115000"/>
              </a:lnSpc>
              <a:spcBef>
                <a:spcPts val="2133"/>
              </a:spcBef>
              <a:spcAft>
                <a:spcPts val="2133"/>
              </a:spcAft>
              <a:buClr>
                <a:schemeClr val="lt1"/>
              </a:buClr>
              <a:buSzPts val="1400"/>
              <a:buFont typeface="Arial"/>
              <a:buChar char="■"/>
              <a:defRPr>
                <a:solidFill>
                  <a:schemeClr val="lt1"/>
                </a:solidFill>
              </a:defRPr>
            </a:lvl9pPr>
          </a:lstStyle>
          <a:p>
            <a:endParaRPr/>
          </a:p>
        </p:txBody>
      </p:sp>
      <p:sp>
        <p:nvSpPr>
          <p:cNvPr id="370" name="Google Shape;370;p67"/>
          <p:cNvSpPr txBox="1">
            <a:spLocks noGrp="1"/>
          </p:cNvSpPr>
          <p:nvPr>
            <p:ph type="title"/>
          </p:nvPr>
        </p:nvSpPr>
        <p:spPr>
          <a:xfrm flipH="1">
            <a:off x="3606200" y="853440"/>
            <a:ext cx="4979600" cy="682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200"/>
              <a:buNone/>
              <a:defRPr sz="3200">
                <a:solidFill>
                  <a:schemeClr val="lt1"/>
                </a:solidFill>
              </a:defRPr>
            </a:lvl1pPr>
            <a:lvl2pPr lvl="1" algn="ctr">
              <a:lnSpc>
                <a:spcPct val="100000"/>
              </a:lnSpc>
              <a:spcBef>
                <a:spcPts val="0"/>
              </a:spcBef>
              <a:spcAft>
                <a:spcPts val="0"/>
              </a:spcAft>
              <a:buClr>
                <a:schemeClr val="lt1"/>
              </a:buClr>
              <a:buSzPts val="4200"/>
              <a:buNone/>
              <a:defRPr sz="5600">
                <a:solidFill>
                  <a:schemeClr val="lt1"/>
                </a:solidFill>
              </a:defRPr>
            </a:lvl2pPr>
            <a:lvl3pPr lvl="2" algn="ctr">
              <a:lnSpc>
                <a:spcPct val="100000"/>
              </a:lnSpc>
              <a:spcBef>
                <a:spcPts val="0"/>
              </a:spcBef>
              <a:spcAft>
                <a:spcPts val="0"/>
              </a:spcAft>
              <a:buClr>
                <a:schemeClr val="lt1"/>
              </a:buClr>
              <a:buSzPts val="4200"/>
              <a:buNone/>
              <a:defRPr sz="5600">
                <a:solidFill>
                  <a:schemeClr val="lt1"/>
                </a:solidFill>
              </a:defRPr>
            </a:lvl3pPr>
            <a:lvl4pPr lvl="3" algn="ctr">
              <a:lnSpc>
                <a:spcPct val="100000"/>
              </a:lnSpc>
              <a:spcBef>
                <a:spcPts val="0"/>
              </a:spcBef>
              <a:spcAft>
                <a:spcPts val="0"/>
              </a:spcAft>
              <a:buClr>
                <a:schemeClr val="lt1"/>
              </a:buClr>
              <a:buSzPts val="4200"/>
              <a:buNone/>
              <a:defRPr sz="5600">
                <a:solidFill>
                  <a:schemeClr val="lt1"/>
                </a:solidFill>
              </a:defRPr>
            </a:lvl4pPr>
            <a:lvl5pPr lvl="4" algn="ctr">
              <a:lnSpc>
                <a:spcPct val="100000"/>
              </a:lnSpc>
              <a:spcBef>
                <a:spcPts val="0"/>
              </a:spcBef>
              <a:spcAft>
                <a:spcPts val="0"/>
              </a:spcAft>
              <a:buClr>
                <a:schemeClr val="lt1"/>
              </a:buClr>
              <a:buSzPts val="4200"/>
              <a:buNone/>
              <a:defRPr sz="5600">
                <a:solidFill>
                  <a:schemeClr val="lt1"/>
                </a:solidFill>
              </a:defRPr>
            </a:lvl5pPr>
            <a:lvl6pPr lvl="5" algn="ctr">
              <a:lnSpc>
                <a:spcPct val="100000"/>
              </a:lnSpc>
              <a:spcBef>
                <a:spcPts val="0"/>
              </a:spcBef>
              <a:spcAft>
                <a:spcPts val="0"/>
              </a:spcAft>
              <a:buClr>
                <a:schemeClr val="lt1"/>
              </a:buClr>
              <a:buSzPts val="4200"/>
              <a:buNone/>
              <a:defRPr sz="5600">
                <a:solidFill>
                  <a:schemeClr val="lt1"/>
                </a:solidFill>
              </a:defRPr>
            </a:lvl6pPr>
            <a:lvl7pPr lvl="6" algn="ctr">
              <a:lnSpc>
                <a:spcPct val="100000"/>
              </a:lnSpc>
              <a:spcBef>
                <a:spcPts val="0"/>
              </a:spcBef>
              <a:spcAft>
                <a:spcPts val="0"/>
              </a:spcAft>
              <a:buClr>
                <a:schemeClr val="lt1"/>
              </a:buClr>
              <a:buSzPts val="4200"/>
              <a:buNone/>
              <a:defRPr sz="5600">
                <a:solidFill>
                  <a:schemeClr val="lt1"/>
                </a:solidFill>
              </a:defRPr>
            </a:lvl7pPr>
            <a:lvl8pPr lvl="7" algn="ctr">
              <a:lnSpc>
                <a:spcPct val="100000"/>
              </a:lnSpc>
              <a:spcBef>
                <a:spcPts val="0"/>
              </a:spcBef>
              <a:spcAft>
                <a:spcPts val="0"/>
              </a:spcAft>
              <a:buClr>
                <a:schemeClr val="lt1"/>
              </a:buClr>
              <a:buSzPts val="4200"/>
              <a:buNone/>
              <a:defRPr sz="5600">
                <a:solidFill>
                  <a:schemeClr val="lt1"/>
                </a:solidFill>
              </a:defRPr>
            </a:lvl8pPr>
            <a:lvl9pPr lvl="8" algn="ctr">
              <a:lnSpc>
                <a:spcPct val="100000"/>
              </a:lnSpc>
              <a:spcBef>
                <a:spcPts val="0"/>
              </a:spcBef>
              <a:spcAft>
                <a:spcPts val="0"/>
              </a:spcAft>
              <a:buClr>
                <a:schemeClr val="lt1"/>
              </a:buClr>
              <a:buSzPts val="4200"/>
              <a:buNone/>
              <a:defRPr sz="5600">
                <a:solidFill>
                  <a:schemeClr val="lt1"/>
                </a:solidFill>
              </a:defRPr>
            </a:lvl9pPr>
          </a:lstStyle>
          <a:p>
            <a:endParaRPr/>
          </a:p>
        </p:txBody>
      </p:sp>
      <p:grpSp>
        <p:nvGrpSpPr>
          <p:cNvPr id="371" name="Google Shape;371;p67"/>
          <p:cNvGrpSpPr/>
          <p:nvPr/>
        </p:nvGrpSpPr>
        <p:grpSpPr>
          <a:xfrm rot="-492451">
            <a:off x="929177" y="1313395"/>
            <a:ext cx="1223986" cy="513312"/>
            <a:chOff x="7036389" y="1157700"/>
            <a:chExt cx="635554" cy="266555"/>
          </a:xfrm>
        </p:grpSpPr>
        <p:sp>
          <p:nvSpPr>
            <p:cNvPr id="372" name="Google Shape;372;p67"/>
            <p:cNvSpPr/>
            <p:nvPr/>
          </p:nvSpPr>
          <p:spPr>
            <a:xfrm>
              <a:off x="7453656" y="1360674"/>
              <a:ext cx="193154" cy="3162"/>
            </a:xfrm>
            <a:custGeom>
              <a:avLst/>
              <a:gdLst/>
              <a:ahLst/>
              <a:cxnLst/>
              <a:rect l="l" t="t" r="r" b="b"/>
              <a:pathLst>
                <a:path w="2321" h="38" extrusionOk="0">
                  <a:moveTo>
                    <a:pt x="2321" y="0"/>
                  </a:moveTo>
                  <a:lnTo>
                    <a:pt x="1" y="18"/>
                  </a:lnTo>
                  <a:lnTo>
                    <a:pt x="2321" y="38"/>
                  </a:lnTo>
                  <a:lnTo>
                    <a:pt x="2321" y="0"/>
                  </a:ln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3" name="Google Shape;373;p67"/>
            <p:cNvSpPr/>
            <p:nvPr/>
          </p:nvSpPr>
          <p:spPr>
            <a:xfrm>
              <a:off x="7639321" y="1187576"/>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5"/>
                    <a:pt x="139" y="0"/>
                    <a:pt x="90"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4" name="Google Shape;374;p67"/>
            <p:cNvSpPr/>
            <p:nvPr/>
          </p:nvSpPr>
          <p:spPr>
            <a:xfrm>
              <a:off x="7639321" y="1308828"/>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2"/>
                    <a:pt x="139" y="0"/>
                    <a:pt x="90"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5" name="Google Shape;375;p67"/>
            <p:cNvSpPr/>
            <p:nvPr/>
          </p:nvSpPr>
          <p:spPr>
            <a:xfrm>
              <a:off x="7137585" y="1296012"/>
              <a:ext cx="83" cy="33371"/>
            </a:xfrm>
            <a:custGeom>
              <a:avLst/>
              <a:gdLst/>
              <a:ahLst/>
              <a:cxnLst/>
              <a:rect l="l" t="t" r="r" b="b"/>
              <a:pathLst>
                <a:path w="1" h="401" fill="none" extrusionOk="0">
                  <a:moveTo>
                    <a:pt x="1" y="1"/>
                  </a:moveTo>
                  <a:lnTo>
                    <a:pt x="1" y="401"/>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6" name="Google Shape;376;p67"/>
            <p:cNvSpPr/>
            <p:nvPr/>
          </p:nvSpPr>
          <p:spPr>
            <a:xfrm>
              <a:off x="7637823" y="1291934"/>
              <a:ext cx="34120" cy="26381"/>
            </a:xfrm>
            <a:custGeom>
              <a:avLst/>
              <a:gdLst/>
              <a:ahLst/>
              <a:cxnLst/>
              <a:rect l="l" t="t" r="r" b="b"/>
              <a:pathLst>
                <a:path w="410" h="317" extrusionOk="0">
                  <a:moveTo>
                    <a:pt x="18" y="1"/>
                  </a:moveTo>
                  <a:lnTo>
                    <a:pt x="1" y="316"/>
                  </a:lnTo>
                  <a:lnTo>
                    <a:pt x="18" y="316"/>
                  </a:lnTo>
                  <a:cubicBezTo>
                    <a:pt x="209" y="316"/>
                    <a:pt x="409" y="247"/>
                    <a:pt x="409" y="160"/>
                  </a:cubicBezTo>
                  <a:cubicBezTo>
                    <a:pt x="409" y="73"/>
                    <a:pt x="209" y="1"/>
                    <a:pt x="18"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7" name="Google Shape;377;p67"/>
            <p:cNvSpPr/>
            <p:nvPr/>
          </p:nvSpPr>
          <p:spPr>
            <a:xfrm>
              <a:off x="7569582" y="1365002"/>
              <a:ext cx="83" cy="33621"/>
            </a:xfrm>
            <a:custGeom>
              <a:avLst/>
              <a:gdLst/>
              <a:ahLst/>
              <a:cxnLst/>
              <a:rect l="l" t="t" r="r" b="b"/>
              <a:pathLst>
                <a:path w="1" h="404" fill="none" extrusionOk="0">
                  <a:moveTo>
                    <a:pt x="1" y="0"/>
                  </a:moveTo>
                  <a:lnTo>
                    <a:pt x="1" y="403"/>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8" name="Google Shape;378;p67"/>
            <p:cNvSpPr/>
            <p:nvPr/>
          </p:nvSpPr>
          <p:spPr>
            <a:xfrm>
              <a:off x="7036389" y="1157700"/>
              <a:ext cx="607090" cy="213626"/>
            </a:xfrm>
            <a:custGeom>
              <a:avLst/>
              <a:gdLst/>
              <a:ahLst/>
              <a:cxnLst/>
              <a:rect l="l" t="t" r="r" b="b"/>
              <a:pathLst>
                <a:path w="7295" h="2567" extrusionOk="0">
                  <a:moveTo>
                    <a:pt x="0" y="0"/>
                  </a:moveTo>
                  <a:lnTo>
                    <a:pt x="426" y="1368"/>
                  </a:lnTo>
                  <a:cubicBezTo>
                    <a:pt x="478" y="1538"/>
                    <a:pt x="617" y="1666"/>
                    <a:pt x="788" y="1704"/>
                  </a:cubicBezTo>
                  <a:lnTo>
                    <a:pt x="4247" y="2483"/>
                  </a:lnTo>
                  <a:cubicBezTo>
                    <a:pt x="4499" y="2538"/>
                    <a:pt x="4754" y="2567"/>
                    <a:pt x="5009" y="2567"/>
                  </a:cubicBezTo>
                  <a:lnTo>
                    <a:pt x="6344" y="2567"/>
                  </a:lnTo>
                  <a:cubicBezTo>
                    <a:pt x="6868" y="2567"/>
                    <a:pt x="7291" y="2141"/>
                    <a:pt x="7294" y="1620"/>
                  </a:cubicBezTo>
                  <a:lnTo>
                    <a:pt x="6127" y="1425"/>
                  </a:lnTo>
                  <a:lnTo>
                    <a:pt x="5869" y="777"/>
                  </a:lnTo>
                  <a:lnTo>
                    <a:pt x="4412" y="695"/>
                  </a:lnTo>
                  <a:lnTo>
                    <a:pt x="3812" y="1249"/>
                  </a:lnTo>
                  <a:lnTo>
                    <a:pt x="1724" y="1249"/>
                  </a:lnTo>
                  <a:lnTo>
                    <a:pt x="568" y="0"/>
                  </a:ln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9" name="Google Shape;379;p67"/>
            <p:cNvSpPr/>
            <p:nvPr/>
          </p:nvSpPr>
          <p:spPr>
            <a:xfrm>
              <a:off x="7339394" y="1352935"/>
              <a:ext cx="275625" cy="18392"/>
            </a:xfrm>
            <a:custGeom>
              <a:avLst/>
              <a:gdLst/>
              <a:ahLst/>
              <a:cxnLst/>
              <a:rect l="l" t="t" r="r" b="b"/>
              <a:pathLst>
                <a:path w="3312" h="221" extrusionOk="0">
                  <a:moveTo>
                    <a:pt x="1" y="1"/>
                  </a:moveTo>
                  <a:lnTo>
                    <a:pt x="606" y="137"/>
                  </a:lnTo>
                  <a:cubicBezTo>
                    <a:pt x="858" y="192"/>
                    <a:pt x="1113" y="221"/>
                    <a:pt x="1368" y="221"/>
                  </a:cubicBezTo>
                  <a:lnTo>
                    <a:pt x="2703" y="221"/>
                  </a:lnTo>
                  <a:cubicBezTo>
                    <a:pt x="2926" y="221"/>
                    <a:pt x="3141" y="143"/>
                    <a:pt x="3311"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0" name="Google Shape;380;p67"/>
            <p:cNvSpPr/>
            <p:nvPr/>
          </p:nvSpPr>
          <p:spPr>
            <a:xfrm>
              <a:off x="7086238" y="1291934"/>
              <a:ext cx="557241" cy="33621"/>
            </a:xfrm>
            <a:custGeom>
              <a:avLst/>
              <a:gdLst/>
              <a:ahLst/>
              <a:cxnLst/>
              <a:rect l="l" t="t" r="r" b="b"/>
              <a:pathLst>
                <a:path w="6696" h="404" extrusionOk="0">
                  <a:moveTo>
                    <a:pt x="1" y="1"/>
                  </a:moveTo>
                  <a:cubicBezTo>
                    <a:pt x="56" y="44"/>
                    <a:pt x="123" y="76"/>
                    <a:pt x="192" y="91"/>
                  </a:cubicBezTo>
                  <a:lnTo>
                    <a:pt x="1574" y="403"/>
                  </a:lnTo>
                  <a:lnTo>
                    <a:pt x="6640" y="319"/>
                  </a:lnTo>
                  <a:cubicBezTo>
                    <a:pt x="6675" y="218"/>
                    <a:pt x="6695" y="111"/>
                    <a:pt x="6695" y="7"/>
                  </a:cubicBezTo>
                  <a:lnTo>
                    <a:pt x="6666"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1" name="Google Shape;381;p67"/>
            <p:cNvSpPr/>
            <p:nvPr/>
          </p:nvSpPr>
          <p:spPr>
            <a:xfrm>
              <a:off x="7158390" y="1312240"/>
              <a:ext cx="482426" cy="13315"/>
            </a:xfrm>
            <a:custGeom>
              <a:avLst/>
              <a:gdLst/>
              <a:ahLst/>
              <a:cxnLst/>
              <a:rect l="l" t="t" r="r" b="b"/>
              <a:pathLst>
                <a:path w="5797" h="160" extrusionOk="0">
                  <a:moveTo>
                    <a:pt x="0" y="0"/>
                  </a:moveTo>
                  <a:lnTo>
                    <a:pt x="707" y="159"/>
                  </a:lnTo>
                  <a:lnTo>
                    <a:pt x="5773" y="75"/>
                  </a:lnTo>
                  <a:cubicBezTo>
                    <a:pt x="5782" y="49"/>
                    <a:pt x="5788" y="26"/>
                    <a:pt x="5796" y="0"/>
                  </a:cubicBezTo>
                  <a:close/>
                </a:path>
              </a:pathLst>
            </a:custGeom>
            <a:solidFill>
              <a:srgbClr val="000000">
                <a:alpha val="24313"/>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2" name="Google Shape;382;p67"/>
            <p:cNvSpPr/>
            <p:nvPr/>
          </p:nvSpPr>
          <p:spPr>
            <a:xfrm>
              <a:off x="7067264" y="1157700"/>
              <a:ext cx="258981" cy="121085"/>
            </a:xfrm>
            <a:custGeom>
              <a:avLst/>
              <a:gdLst/>
              <a:ahLst/>
              <a:cxnLst/>
              <a:rect l="l" t="t" r="r" b="b"/>
              <a:pathLst>
                <a:path w="3112" h="1455" extrusionOk="0">
                  <a:moveTo>
                    <a:pt x="0" y="0"/>
                  </a:moveTo>
                  <a:lnTo>
                    <a:pt x="0" y="507"/>
                  </a:lnTo>
                  <a:lnTo>
                    <a:pt x="368" y="507"/>
                  </a:lnTo>
                  <a:lnTo>
                    <a:pt x="730" y="1454"/>
                  </a:lnTo>
                  <a:lnTo>
                    <a:pt x="3111" y="1454"/>
                  </a:lnTo>
                  <a:lnTo>
                    <a:pt x="3111" y="1362"/>
                  </a:lnTo>
                  <a:lnTo>
                    <a:pt x="794" y="1362"/>
                  </a:lnTo>
                  <a:lnTo>
                    <a:pt x="432" y="414"/>
                  </a:lnTo>
                  <a:lnTo>
                    <a:pt x="93" y="414"/>
                  </a:lnTo>
                  <a:lnTo>
                    <a:pt x="93" y="0"/>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3" name="Google Shape;383;p67"/>
            <p:cNvSpPr/>
            <p:nvPr/>
          </p:nvSpPr>
          <p:spPr>
            <a:xfrm>
              <a:off x="7305440" y="1325472"/>
              <a:ext cx="308580" cy="27546"/>
            </a:xfrm>
            <a:custGeom>
              <a:avLst/>
              <a:gdLst/>
              <a:ahLst/>
              <a:cxnLst/>
              <a:rect l="l" t="t" r="r" b="b"/>
              <a:pathLst>
                <a:path w="3708" h="331" extrusionOk="0">
                  <a:moveTo>
                    <a:pt x="3575" y="0"/>
                  </a:moveTo>
                  <a:lnTo>
                    <a:pt x="3325" y="238"/>
                  </a:lnTo>
                  <a:lnTo>
                    <a:pt x="0" y="238"/>
                  </a:lnTo>
                  <a:lnTo>
                    <a:pt x="96" y="258"/>
                  </a:lnTo>
                  <a:lnTo>
                    <a:pt x="414" y="331"/>
                  </a:lnTo>
                  <a:lnTo>
                    <a:pt x="3363" y="331"/>
                  </a:lnTo>
                  <a:lnTo>
                    <a:pt x="3708" y="0"/>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4" name="Google Shape;384;p67"/>
            <p:cNvSpPr/>
            <p:nvPr/>
          </p:nvSpPr>
          <p:spPr>
            <a:xfrm>
              <a:off x="7112785" y="1317733"/>
              <a:ext cx="43524" cy="37283"/>
            </a:xfrm>
            <a:custGeom>
              <a:avLst/>
              <a:gdLst/>
              <a:ahLst/>
              <a:cxnLst/>
              <a:rect l="l" t="t" r="r" b="b"/>
              <a:pathLst>
                <a:path w="523" h="448" extrusionOk="0">
                  <a:moveTo>
                    <a:pt x="299" y="1"/>
                  </a:moveTo>
                  <a:cubicBezTo>
                    <a:pt x="99" y="1"/>
                    <a:pt x="1" y="241"/>
                    <a:pt x="140" y="383"/>
                  </a:cubicBezTo>
                  <a:cubicBezTo>
                    <a:pt x="185" y="428"/>
                    <a:pt x="241" y="448"/>
                    <a:pt x="296" y="448"/>
                  </a:cubicBezTo>
                  <a:cubicBezTo>
                    <a:pt x="412" y="448"/>
                    <a:pt x="522" y="359"/>
                    <a:pt x="522" y="224"/>
                  </a:cubicBezTo>
                  <a:cubicBezTo>
                    <a:pt x="522" y="102"/>
                    <a:pt x="421" y="1"/>
                    <a:pt x="299"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5" name="Google Shape;385;p67"/>
            <p:cNvSpPr/>
            <p:nvPr/>
          </p:nvSpPr>
          <p:spPr>
            <a:xfrm>
              <a:off x="7128930" y="1327636"/>
              <a:ext cx="17476" cy="17393"/>
            </a:xfrm>
            <a:custGeom>
              <a:avLst/>
              <a:gdLst/>
              <a:ahLst/>
              <a:cxnLst/>
              <a:rect l="l" t="t" r="r" b="b"/>
              <a:pathLst>
                <a:path w="210" h="209" extrusionOk="0">
                  <a:moveTo>
                    <a:pt x="105" y="0"/>
                  </a:moveTo>
                  <a:cubicBezTo>
                    <a:pt x="47" y="0"/>
                    <a:pt x="1" y="47"/>
                    <a:pt x="1" y="105"/>
                  </a:cubicBezTo>
                  <a:cubicBezTo>
                    <a:pt x="1" y="163"/>
                    <a:pt x="47" y="209"/>
                    <a:pt x="105" y="209"/>
                  </a:cubicBezTo>
                  <a:cubicBezTo>
                    <a:pt x="163" y="209"/>
                    <a:pt x="209" y="163"/>
                    <a:pt x="209" y="105"/>
                  </a:cubicBezTo>
                  <a:cubicBezTo>
                    <a:pt x="209" y="47"/>
                    <a:pt x="163" y="0"/>
                    <a:pt x="105" y="0"/>
                  </a:cubicBez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6" name="Google Shape;386;p67"/>
            <p:cNvSpPr/>
            <p:nvPr/>
          </p:nvSpPr>
          <p:spPr>
            <a:xfrm>
              <a:off x="7544782" y="1386972"/>
              <a:ext cx="43441" cy="37283"/>
            </a:xfrm>
            <a:custGeom>
              <a:avLst/>
              <a:gdLst/>
              <a:ahLst/>
              <a:cxnLst/>
              <a:rect l="l" t="t" r="r" b="b"/>
              <a:pathLst>
                <a:path w="522" h="448" extrusionOk="0">
                  <a:moveTo>
                    <a:pt x="299" y="0"/>
                  </a:moveTo>
                  <a:cubicBezTo>
                    <a:pt x="99" y="0"/>
                    <a:pt x="0" y="240"/>
                    <a:pt x="142" y="382"/>
                  </a:cubicBezTo>
                  <a:cubicBezTo>
                    <a:pt x="187" y="427"/>
                    <a:pt x="243" y="447"/>
                    <a:pt x="297" y="447"/>
                  </a:cubicBezTo>
                  <a:cubicBezTo>
                    <a:pt x="412" y="447"/>
                    <a:pt x="522" y="358"/>
                    <a:pt x="522" y="223"/>
                  </a:cubicBezTo>
                  <a:cubicBezTo>
                    <a:pt x="522" y="98"/>
                    <a:pt x="423" y="0"/>
                    <a:pt x="299"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7" name="Google Shape;387;p67"/>
            <p:cNvSpPr/>
            <p:nvPr/>
          </p:nvSpPr>
          <p:spPr>
            <a:xfrm>
              <a:off x="7560927" y="1396792"/>
              <a:ext cx="17726" cy="17476"/>
            </a:xfrm>
            <a:custGeom>
              <a:avLst/>
              <a:gdLst/>
              <a:ahLst/>
              <a:cxnLst/>
              <a:rect l="l" t="t" r="r" b="b"/>
              <a:pathLst>
                <a:path w="213" h="210" extrusionOk="0">
                  <a:moveTo>
                    <a:pt x="105" y="1"/>
                  </a:moveTo>
                  <a:cubicBezTo>
                    <a:pt x="47" y="1"/>
                    <a:pt x="1" y="47"/>
                    <a:pt x="1" y="105"/>
                  </a:cubicBezTo>
                  <a:cubicBezTo>
                    <a:pt x="1" y="163"/>
                    <a:pt x="47" y="209"/>
                    <a:pt x="105" y="209"/>
                  </a:cubicBezTo>
                  <a:cubicBezTo>
                    <a:pt x="163" y="209"/>
                    <a:pt x="212" y="163"/>
                    <a:pt x="212" y="105"/>
                  </a:cubicBezTo>
                  <a:cubicBezTo>
                    <a:pt x="212" y="47"/>
                    <a:pt x="163" y="1"/>
                    <a:pt x="105" y="1"/>
                  </a:cubicBez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8" name="Google Shape;388;p67"/>
            <p:cNvSpPr/>
            <p:nvPr/>
          </p:nvSpPr>
          <p:spPr>
            <a:xfrm>
              <a:off x="7380339" y="1229769"/>
              <a:ext cx="165941" cy="46603"/>
            </a:xfrm>
            <a:custGeom>
              <a:avLst/>
              <a:gdLst/>
              <a:ahLst/>
              <a:cxnLst/>
              <a:rect l="l" t="t" r="r" b="b"/>
              <a:pathLst>
                <a:path w="1994" h="560" extrusionOk="0">
                  <a:moveTo>
                    <a:pt x="383" y="0"/>
                  </a:moveTo>
                  <a:lnTo>
                    <a:pt x="1" y="389"/>
                  </a:lnTo>
                  <a:lnTo>
                    <a:pt x="1994" y="559"/>
                  </a:lnTo>
                  <a:lnTo>
                    <a:pt x="1780" y="21"/>
                  </a:lnTo>
                  <a:lnTo>
                    <a:pt x="383" y="0"/>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9" name="Google Shape;389;p67"/>
            <p:cNvSpPr/>
            <p:nvPr/>
          </p:nvSpPr>
          <p:spPr>
            <a:xfrm>
              <a:off x="7284469" y="1223943"/>
              <a:ext cx="136481" cy="15312"/>
            </a:xfrm>
            <a:custGeom>
              <a:avLst/>
              <a:gdLst/>
              <a:ahLst/>
              <a:cxnLst/>
              <a:rect l="l" t="t" r="r" b="b"/>
              <a:pathLst>
                <a:path w="1640" h="184" extrusionOk="0">
                  <a:moveTo>
                    <a:pt x="0" y="1"/>
                  </a:moveTo>
                  <a:lnTo>
                    <a:pt x="0" y="183"/>
                  </a:lnTo>
                  <a:lnTo>
                    <a:pt x="1640" y="183"/>
                  </a:lnTo>
                  <a:lnTo>
                    <a:pt x="1640"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90" name="Google Shape;390;p67"/>
            <p:cNvSpPr/>
            <p:nvPr/>
          </p:nvSpPr>
          <p:spPr>
            <a:xfrm>
              <a:off x="7420867" y="1222279"/>
              <a:ext cx="110516" cy="16977"/>
            </a:xfrm>
            <a:custGeom>
              <a:avLst/>
              <a:gdLst/>
              <a:ahLst/>
              <a:cxnLst/>
              <a:rect l="l" t="t" r="r" b="b"/>
              <a:pathLst>
                <a:path w="1328" h="204" extrusionOk="0">
                  <a:moveTo>
                    <a:pt x="1249" y="1"/>
                  </a:moveTo>
                  <a:lnTo>
                    <a:pt x="1" y="21"/>
                  </a:lnTo>
                  <a:lnTo>
                    <a:pt x="1" y="203"/>
                  </a:lnTo>
                  <a:lnTo>
                    <a:pt x="1327" y="203"/>
                  </a:lnTo>
                  <a:lnTo>
                    <a:pt x="1249" y="1"/>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91" name="Google Shape;391;p67"/>
            <p:cNvSpPr/>
            <p:nvPr/>
          </p:nvSpPr>
          <p:spPr>
            <a:xfrm>
              <a:off x="7284469" y="1215538"/>
              <a:ext cx="240423" cy="8488"/>
            </a:xfrm>
            <a:custGeom>
              <a:avLst/>
              <a:gdLst/>
              <a:ahLst/>
              <a:cxnLst/>
              <a:rect l="l" t="t" r="r" b="b"/>
              <a:pathLst>
                <a:path w="2889" h="102" extrusionOk="0">
                  <a:moveTo>
                    <a:pt x="1431" y="0"/>
                  </a:moveTo>
                  <a:lnTo>
                    <a:pt x="0" y="102"/>
                  </a:lnTo>
                  <a:lnTo>
                    <a:pt x="1640" y="102"/>
                  </a:lnTo>
                  <a:lnTo>
                    <a:pt x="2888" y="82"/>
                  </a:lnTo>
                  <a:lnTo>
                    <a:pt x="1431" y="0"/>
                  </a:ln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
        <p:nvSpPr>
          <p:cNvPr id="392" name="Google Shape;392;p67"/>
          <p:cNvSpPr/>
          <p:nvPr/>
        </p:nvSpPr>
        <p:spPr>
          <a:xfrm flipH="1">
            <a:off x="-924867" y="2728503"/>
            <a:ext cx="5957121" cy="4859740"/>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93" name="Google Shape;393;p67"/>
          <p:cNvSpPr/>
          <p:nvPr/>
        </p:nvSpPr>
        <p:spPr>
          <a:xfrm rot="10800000" flipH="1">
            <a:off x="8270901" y="-323392"/>
            <a:ext cx="4642055" cy="3786877"/>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Tree>
    <p:extLst>
      <p:ext uri="{BB962C8B-B14F-4D97-AF65-F5344CB8AC3E}">
        <p14:creationId xmlns:p14="http://schemas.microsoft.com/office/powerpoint/2010/main" val="13016386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itle and three columns  ">
  <p:cSld name="Title and three columns  ">
    <p:spTree>
      <p:nvGrpSpPr>
        <p:cNvPr id="1" name="Shape 394"/>
        <p:cNvGrpSpPr/>
        <p:nvPr/>
      </p:nvGrpSpPr>
      <p:grpSpPr>
        <a:xfrm>
          <a:off x="0" y="0"/>
          <a:ext cx="0" cy="0"/>
          <a:chOff x="0" y="0"/>
          <a:chExt cx="0" cy="0"/>
        </a:xfrm>
      </p:grpSpPr>
      <p:sp>
        <p:nvSpPr>
          <p:cNvPr id="395" name="Google Shape;395;p68"/>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96" name="Google Shape;396;p68"/>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grpSp>
        <p:nvGrpSpPr>
          <p:cNvPr id="397" name="Google Shape;397;p68"/>
          <p:cNvGrpSpPr/>
          <p:nvPr/>
        </p:nvGrpSpPr>
        <p:grpSpPr>
          <a:xfrm>
            <a:off x="616064" y="956074"/>
            <a:ext cx="1445368" cy="1953338"/>
            <a:chOff x="309648" y="640855"/>
            <a:chExt cx="1084026" cy="1465003"/>
          </a:xfrm>
        </p:grpSpPr>
        <p:sp>
          <p:nvSpPr>
            <p:cNvPr id="398" name="Google Shape;398;p68"/>
            <p:cNvSpPr/>
            <p:nvPr/>
          </p:nvSpPr>
          <p:spPr>
            <a:xfrm rot="759590">
              <a:off x="444277" y="713953"/>
              <a:ext cx="813359" cy="1318808"/>
            </a:xfrm>
            <a:custGeom>
              <a:avLst/>
              <a:gdLst/>
              <a:ahLst/>
              <a:cxnLst/>
              <a:rect l="l" t="t" r="r" b="b"/>
              <a:pathLst>
                <a:path w="6765" h="10969" extrusionOk="0">
                  <a:moveTo>
                    <a:pt x="3392" y="746"/>
                  </a:moveTo>
                  <a:cubicBezTo>
                    <a:pt x="3637" y="746"/>
                    <a:pt x="3874" y="937"/>
                    <a:pt x="3874" y="1223"/>
                  </a:cubicBezTo>
                  <a:cubicBezTo>
                    <a:pt x="3874" y="1487"/>
                    <a:pt x="3659" y="1701"/>
                    <a:pt x="3396" y="1701"/>
                  </a:cubicBezTo>
                  <a:cubicBezTo>
                    <a:pt x="2970" y="1701"/>
                    <a:pt x="2758" y="1185"/>
                    <a:pt x="3060" y="887"/>
                  </a:cubicBezTo>
                  <a:cubicBezTo>
                    <a:pt x="3156" y="790"/>
                    <a:pt x="3275" y="746"/>
                    <a:pt x="3392" y="746"/>
                  </a:cubicBezTo>
                  <a:close/>
                  <a:moveTo>
                    <a:pt x="1" y="1"/>
                  </a:moveTo>
                  <a:lnTo>
                    <a:pt x="1" y="10849"/>
                  </a:lnTo>
                  <a:lnTo>
                    <a:pt x="21" y="10849"/>
                  </a:lnTo>
                  <a:cubicBezTo>
                    <a:pt x="72" y="10928"/>
                    <a:pt x="155" y="10968"/>
                    <a:pt x="238" y="10968"/>
                  </a:cubicBezTo>
                  <a:cubicBezTo>
                    <a:pt x="322" y="10968"/>
                    <a:pt x="405" y="10928"/>
                    <a:pt x="455" y="10849"/>
                  </a:cubicBezTo>
                  <a:cubicBezTo>
                    <a:pt x="506" y="10928"/>
                    <a:pt x="589" y="10968"/>
                    <a:pt x="673" y="10968"/>
                  </a:cubicBezTo>
                  <a:cubicBezTo>
                    <a:pt x="756" y="10968"/>
                    <a:pt x="839" y="10928"/>
                    <a:pt x="890" y="10849"/>
                  </a:cubicBezTo>
                  <a:cubicBezTo>
                    <a:pt x="941" y="10928"/>
                    <a:pt x="1024" y="10968"/>
                    <a:pt x="1107" y="10968"/>
                  </a:cubicBezTo>
                  <a:cubicBezTo>
                    <a:pt x="1191" y="10968"/>
                    <a:pt x="1274" y="10928"/>
                    <a:pt x="1324" y="10849"/>
                  </a:cubicBezTo>
                  <a:cubicBezTo>
                    <a:pt x="1375" y="10928"/>
                    <a:pt x="1458" y="10968"/>
                    <a:pt x="1542" y="10968"/>
                  </a:cubicBezTo>
                  <a:cubicBezTo>
                    <a:pt x="1625" y="10968"/>
                    <a:pt x="1708" y="10928"/>
                    <a:pt x="1759" y="10849"/>
                  </a:cubicBezTo>
                  <a:cubicBezTo>
                    <a:pt x="1810" y="10928"/>
                    <a:pt x="1893" y="10968"/>
                    <a:pt x="1976" y="10968"/>
                  </a:cubicBezTo>
                  <a:cubicBezTo>
                    <a:pt x="2060" y="10968"/>
                    <a:pt x="2143" y="10928"/>
                    <a:pt x="2193" y="10849"/>
                  </a:cubicBezTo>
                  <a:cubicBezTo>
                    <a:pt x="2244" y="10928"/>
                    <a:pt x="2327" y="10968"/>
                    <a:pt x="2411" y="10968"/>
                  </a:cubicBezTo>
                  <a:cubicBezTo>
                    <a:pt x="2494" y="10968"/>
                    <a:pt x="2577" y="10928"/>
                    <a:pt x="2628" y="10849"/>
                  </a:cubicBezTo>
                  <a:cubicBezTo>
                    <a:pt x="2679" y="10928"/>
                    <a:pt x="2762" y="10968"/>
                    <a:pt x="2845" y="10968"/>
                  </a:cubicBezTo>
                  <a:cubicBezTo>
                    <a:pt x="2929" y="10968"/>
                    <a:pt x="3012" y="10928"/>
                    <a:pt x="3063" y="10849"/>
                  </a:cubicBezTo>
                  <a:cubicBezTo>
                    <a:pt x="3113" y="10928"/>
                    <a:pt x="3196" y="10968"/>
                    <a:pt x="3280" y="10968"/>
                  </a:cubicBezTo>
                  <a:cubicBezTo>
                    <a:pt x="3363" y="10968"/>
                    <a:pt x="3446" y="10928"/>
                    <a:pt x="3497" y="10849"/>
                  </a:cubicBezTo>
                  <a:cubicBezTo>
                    <a:pt x="3548" y="10928"/>
                    <a:pt x="3631" y="10968"/>
                    <a:pt x="3714" y="10968"/>
                  </a:cubicBezTo>
                  <a:cubicBezTo>
                    <a:pt x="3798" y="10968"/>
                    <a:pt x="3881" y="10928"/>
                    <a:pt x="3932" y="10849"/>
                  </a:cubicBezTo>
                  <a:cubicBezTo>
                    <a:pt x="3982" y="10928"/>
                    <a:pt x="4065" y="10968"/>
                    <a:pt x="4149" y="10968"/>
                  </a:cubicBezTo>
                  <a:cubicBezTo>
                    <a:pt x="4232" y="10968"/>
                    <a:pt x="4315" y="10928"/>
                    <a:pt x="4366" y="10849"/>
                  </a:cubicBezTo>
                  <a:cubicBezTo>
                    <a:pt x="4417" y="10928"/>
                    <a:pt x="4500" y="10968"/>
                    <a:pt x="4583" y="10968"/>
                  </a:cubicBezTo>
                  <a:cubicBezTo>
                    <a:pt x="4667" y="10968"/>
                    <a:pt x="4750" y="10928"/>
                    <a:pt x="4801" y="10849"/>
                  </a:cubicBezTo>
                  <a:cubicBezTo>
                    <a:pt x="4851" y="10928"/>
                    <a:pt x="4934" y="10968"/>
                    <a:pt x="5018" y="10968"/>
                  </a:cubicBezTo>
                  <a:cubicBezTo>
                    <a:pt x="5101" y="10968"/>
                    <a:pt x="5184" y="10928"/>
                    <a:pt x="5235" y="10849"/>
                  </a:cubicBezTo>
                  <a:cubicBezTo>
                    <a:pt x="5286" y="10928"/>
                    <a:pt x="5370" y="10968"/>
                    <a:pt x="5453" y="10968"/>
                  </a:cubicBezTo>
                  <a:cubicBezTo>
                    <a:pt x="5537" y="10968"/>
                    <a:pt x="5620" y="10928"/>
                    <a:pt x="5670" y="10849"/>
                  </a:cubicBezTo>
                  <a:cubicBezTo>
                    <a:pt x="5720" y="10928"/>
                    <a:pt x="5804" y="10968"/>
                    <a:pt x="5887" y="10968"/>
                  </a:cubicBezTo>
                  <a:cubicBezTo>
                    <a:pt x="5970" y="10968"/>
                    <a:pt x="6053" y="10928"/>
                    <a:pt x="6104" y="10849"/>
                  </a:cubicBezTo>
                  <a:cubicBezTo>
                    <a:pt x="6155" y="10928"/>
                    <a:pt x="6238" y="10968"/>
                    <a:pt x="6321" y="10968"/>
                  </a:cubicBezTo>
                  <a:cubicBezTo>
                    <a:pt x="6405" y="10968"/>
                    <a:pt x="6488" y="10928"/>
                    <a:pt x="6539" y="10849"/>
                  </a:cubicBezTo>
                  <a:cubicBezTo>
                    <a:pt x="6628" y="10849"/>
                    <a:pt x="6709" y="10895"/>
                    <a:pt x="6756" y="10967"/>
                  </a:cubicBezTo>
                  <a:cubicBezTo>
                    <a:pt x="6759" y="10965"/>
                    <a:pt x="6762" y="10962"/>
                    <a:pt x="6764" y="10959"/>
                  </a:cubicBezTo>
                  <a:lnTo>
                    <a:pt x="6764" y="4"/>
                  </a:lnTo>
                  <a:lnTo>
                    <a:pt x="1"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99" name="Google Shape;399;p68"/>
            <p:cNvSpPr/>
            <p:nvPr/>
          </p:nvSpPr>
          <p:spPr>
            <a:xfrm rot="759590">
              <a:off x="557090" y="726628"/>
              <a:ext cx="814802" cy="289154"/>
            </a:xfrm>
            <a:custGeom>
              <a:avLst/>
              <a:gdLst/>
              <a:ahLst/>
              <a:cxnLst/>
              <a:rect l="l" t="t" r="r" b="b"/>
              <a:pathLst>
                <a:path w="6777" h="2405" extrusionOk="0">
                  <a:moveTo>
                    <a:pt x="3392" y="746"/>
                  </a:moveTo>
                  <a:cubicBezTo>
                    <a:pt x="3637" y="746"/>
                    <a:pt x="3874" y="937"/>
                    <a:pt x="3874" y="1223"/>
                  </a:cubicBezTo>
                  <a:cubicBezTo>
                    <a:pt x="3874" y="1487"/>
                    <a:pt x="3659" y="1701"/>
                    <a:pt x="3396" y="1701"/>
                  </a:cubicBezTo>
                  <a:cubicBezTo>
                    <a:pt x="2970" y="1701"/>
                    <a:pt x="2758" y="1185"/>
                    <a:pt x="3060" y="887"/>
                  </a:cubicBezTo>
                  <a:cubicBezTo>
                    <a:pt x="3156" y="790"/>
                    <a:pt x="3275" y="746"/>
                    <a:pt x="3392" y="746"/>
                  </a:cubicBezTo>
                  <a:close/>
                  <a:moveTo>
                    <a:pt x="1" y="1"/>
                  </a:moveTo>
                  <a:lnTo>
                    <a:pt x="1" y="2405"/>
                  </a:lnTo>
                  <a:lnTo>
                    <a:pt x="6776" y="2405"/>
                  </a:lnTo>
                  <a:lnTo>
                    <a:pt x="6776"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0" name="Google Shape;400;p68"/>
            <p:cNvSpPr/>
            <p:nvPr/>
          </p:nvSpPr>
          <p:spPr>
            <a:xfrm rot="759590">
              <a:off x="356743" y="1632668"/>
              <a:ext cx="28735" cy="24527"/>
            </a:xfrm>
            <a:custGeom>
              <a:avLst/>
              <a:gdLst/>
              <a:ahLst/>
              <a:cxnLst/>
              <a:rect l="l" t="t" r="r" b="b"/>
              <a:pathLst>
                <a:path w="239" h="204" extrusionOk="0">
                  <a:moveTo>
                    <a:pt x="137" y="1"/>
                  </a:moveTo>
                  <a:cubicBezTo>
                    <a:pt x="44" y="1"/>
                    <a:pt x="1" y="111"/>
                    <a:pt x="64" y="175"/>
                  </a:cubicBezTo>
                  <a:cubicBezTo>
                    <a:pt x="84" y="195"/>
                    <a:pt x="109" y="203"/>
                    <a:pt x="133" y="203"/>
                  </a:cubicBezTo>
                  <a:cubicBezTo>
                    <a:pt x="186" y="203"/>
                    <a:pt x="238" y="161"/>
                    <a:pt x="238"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1" name="Google Shape;401;p68"/>
            <p:cNvSpPr/>
            <p:nvPr/>
          </p:nvSpPr>
          <p:spPr>
            <a:xfrm rot="759590">
              <a:off x="391482" y="1640443"/>
              <a:ext cx="28495" cy="24407"/>
            </a:xfrm>
            <a:custGeom>
              <a:avLst/>
              <a:gdLst/>
              <a:ahLst/>
              <a:cxnLst/>
              <a:rect l="l" t="t" r="r" b="b"/>
              <a:pathLst>
                <a:path w="237" h="203" extrusionOk="0">
                  <a:moveTo>
                    <a:pt x="133" y="1"/>
                  </a:moveTo>
                  <a:cubicBezTo>
                    <a:pt x="43" y="1"/>
                    <a:pt x="0" y="111"/>
                    <a:pt x="64" y="175"/>
                  </a:cubicBezTo>
                  <a:cubicBezTo>
                    <a:pt x="84" y="194"/>
                    <a:pt x="108" y="202"/>
                    <a:pt x="132" y="202"/>
                  </a:cubicBezTo>
                  <a:cubicBezTo>
                    <a:pt x="185" y="202"/>
                    <a:pt x="237" y="161"/>
                    <a:pt x="235" y="99"/>
                  </a:cubicBezTo>
                  <a:cubicBezTo>
                    <a:pt x="235" y="44"/>
                    <a:pt x="188" y="1"/>
                    <a:pt x="133"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2" name="Google Shape;402;p68"/>
            <p:cNvSpPr/>
            <p:nvPr/>
          </p:nvSpPr>
          <p:spPr>
            <a:xfrm rot="759590">
              <a:off x="425716" y="1648188"/>
              <a:ext cx="28976" cy="24527"/>
            </a:xfrm>
            <a:custGeom>
              <a:avLst/>
              <a:gdLst/>
              <a:ahLst/>
              <a:cxnLst/>
              <a:rect l="l" t="t" r="r" b="b"/>
              <a:pathLst>
                <a:path w="241" h="204" extrusionOk="0">
                  <a:moveTo>
                    <a:pt x="137" y="1"/>
                  </a:moveTo>
                  <a:cubicBezTo>
                    <a:pt x="47" y="1"/>
                    <a:pt x="1" y="111"/>
                    <a:pt x="64" y="175"/>
                  </a:cubicBezTo>
                  <a:cubicBezTo>
                    <a:pt x="85" y="195"/>
                    <a:pt x="110" y="203"/>
                    <a:pt x="135" y="203"/>
                  </a:cubicBezTo>
                  <a:cubicBezTo>
                    <a:pt x="189" y="203"/>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3" name="Google Shape;403;p68"/>
            <p:cNvSpPr/>
            <p:nvPr/>
          </p:nvSpPr>
          <p:spPr>
            <a:xfrm rot="759590">
              <a:off x="460457" y="1655950"/>
              <a:ext cx="28615" cy="24407"/>
            </a:xfrm>
            <a:custGeom>
              <a:avLst/>
              <a:gdLst/>
              <a:ahLst/>
              <a:cxnLst/>
              <a:rect l="l" t="t" r="r" b="b"/>
              <a:pathLst>
                <a:path w="238" h="203" extrusionOk="0">
                  <a:moveTo>
                    <a:pt x="136" y="1"/>
                  </a:moveTo>
                  <a:cubicBezTo>
                    <a:pt x="44" y="1"/>
                    <a:pt x="0" y="111"/>
                    <a:pt x="64" y="175"/>
                  </a:cubicBezTo>
                  <a:cubicBezTo>
                    <a:pt x="84" y="194"/>
                    <a:pt x="108" y="202"/>
                    <a:pt x="132" y="202"/>
                  </a:cubicBezTo>
                  <a:cubicBezTo>
                    <a:pt x="186" y="202"/>
                    <a:pt x="238" y="161"/>
                    <a:pt x="238" y="99"/>
                  </a:cubicBezTo>
                  <a:cubicBezTo>
                    <a:pt x="235" y="44"/>
                    <a:pt x="191" y="1"/>
                    <a:pt x="136"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4" name="Google Shape;404;p68"/>
            <p:cNvSpPr/>
            <p:nvPr/>
          </p:nvSpPr>
          <p:spPr>
            <a:xfrm rot="759590">
              <a:off x="495063" y="1663723"/>
              <a:ext cx="28615" cy="24407"/>
            </a:xfrm>
            <a:custGeom>
              <a:avLst/>
              <a:gdLst/>
              <a:ahLst/>
              <a:cxnLst/>
              <a:rect l="l" t="t" r="r" b="b"/>
              <a:pathLst>
                <a:path w="238" h="203" extrusionOk="0">
                  <a:moveTo>
                    <a:pt x="134" y="1"/>
                  </a:moveTo>
                  <a:cubicBezTo>
                    <a:pt x="44" y="1"/>
                    <a:pt x="1" y="111"/>
                    <a:pt x="64" y="175"/>
                  </a:cubicBezTo>
                  <a:cubicBezTo>
                    <a:pt x="84" y="194"/>
                    <a:pt x="109" y="202"/>
                    <a:pt x="133" y="202"/>
                  </a:cubicBezTo>
                  <a:cubicBezTo>
                    <a:pt x="186" y="202"/>
                    <a:pt x="237" y="161"/>
                    <a:pt x="235" y="99"/>
                  </a:cubicBezTo>
                  <a:cubicBezTo>
                    <a:pt x="235" y="44"/>
                    <a:pt x="189" y="1"/>
                    <a:pt x="134"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5" name="Google Shape;405;p68"/>
            <p:cNvSpPr/>
            <p:nvPr/>
          </p:nvSpPr>
          <p:spPr>
            <a:xfrm rot="759590">
              <a:off x="529434" y="1671443"/>
              <a:ext cx="28615" cy="24407"/>
            </a:xfrm>
            <a:custGeom>
              <a:avLst/>
              <a:gdLst/>
              <a:ahLst/>
              <a:cxnLst/>
              <a:rect l="l" t="t" r="r" b="b"/>
              <a:pathLst>
                <a:path w="238" h="203" extrusionOk="0">
                  <a:moveTo>
                    <a:pt x="136" y="1"/>
                  </a:moveTo>
                  <a:cubicBezTo>
                    <a:pt x="46" y="1"/>
                    <a:pt x="0" y="111"/>
                    <a:pt x="67" y="175"/>
                  </a:cubicBezTo>
                  <a:cubicBezTo>
                    <a:pt x="87" y="194"/>
                    <a:pt x="111" y="202"/>
                    <a:pt x="135" y="202"/>
                  </a:cubicBezTo>
                  <a:cubicBezTo>
                    <a:pt x="187" y="202"/>
                    <a:pt x="238" y="161"/>
                    <a:pt x="238" y="99"/>
                  </a:cubicBezTo>
                  <a:cubicBezTo>
                    <a:pt x="238" y="44"/>
                    <a:pt x="191" y="1"/>
                    <a:pt x="136"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6" name="Google Shape;406;p68"/>
            <p:cNvSpPr/>
            <p:nvPr/>
          </p:nvSpPr>
          <p:spPr>
            <a:xfrm rot="759590">
              <a:off x="564038" y="1679230"/>
              <a:ext cx="28735" cy="24407"/>
            </a:xfrm>
            <a:custGeom>
              <a:avLst/>
              <a:gdLst/>
              <a:ahLst/>
              <a:cxnLst/>
              <a:rect l="l" t="t" r="r" b="b"/>
              <a:pathLst>
                <a:path w="239" h="203" extrusionOk="0">
                  <a:moveTo>
                    <a:pt x="137" y="1"/>
                  </a:moveTo>
                  <a:cubicBezTo>
                    <a:pt x="47" y="1"/>
                    <a:pt x="1" y="111"/>
                    <a:pt x="64" y="175"/>
                  </a:cubicBezTo>
                  <a:cubicBezTo>
                    <a:pt x="85" y="194"/>
                    <a:pt x="110" y="202"/>
                    <a:pt x="134" y="202"/>
                  </a:cubicBezTo>
                  <a:cubicBezTo>
                    <a:pt x="187" y="202"/>
                    <a:pt x="238" y="161"/>
                    <a:pt x="238"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7" name="Google Shape;407;p68"/>
            <p:cNvSpPr/>
            <p:nvPr/>
          </p:nvSpPr>
          <p:spPr>
            <a:xfrm rot="759590">
              <a:off x="598764" y="1687003"/>
              <a:ext cx="28495" cy="24407"/>
            </a:xfrm>
            <a:custGeom>
              <a:avLst/>
              <a:gdLst/>
              <a:ahLst/>
              <a:cxnLst/>
              <a:rect l="l" t="t" r="r" b="b"/>
              <a:pathLst>
                <a:path w="237" h="203" extrusionOk="0">
                  <a:moveTo>
                    <a:pt x="133" y="1"/>
                  </a:moveTo>
                  <a:cubicBezTo>
                    <a:pt x="43" y="1"/>
                    <a:pt x="0" y="111"/>
                    <a:pt x="64" y="175"/>
                  </a:cubicBezTo>
                  <a:cubicBezTo>
                    <a:pt x="84" y="194"/>
                    <a:pt x="108" y="202"/>
                    <a:pt x="132" y="202"/>
                  </a:cubicBezTo>
                  <a:cubicBezTo>
                    <a:pt x="185" y="202"/>
                    <a:pt x="237" y="161"/>
                    <a:pt x="235" y="99"/>
                  </a:cubicBezTo>
                  <a:cubicBezTo>
                    <a:pt x="235" y="44"/>
                    <a:pt x="188" y="1"/>
                    <a:pt x="133"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8" name="Google Shape;408;p68"/>
            <p:cNvSpPr/>
            <p:nvPr/>
          </p:nvSpPr>
          <p:spPr>
            <a:xfrm rot="759590">
              <a:off x="633012" y="1694750"/>
              <a:ext cx="28976" cy="24407"/>
            </a:xfrm>
            <a:custGeom>
              <a:avLst/>
              <a:gdLst/>
              <a:ahLst/>
              <a:cxnLst/>
              <a:rect l="l" t="t" r="r" b="b"/>
              <a:pathLst>
                <a:path w="241" h="203" extrusionOk="0">
                  <a:moveTo>
                    <a:pt x="137" y="1"/>
                  </a:moveTo>
                  <a:cubicBezTo>
                    <a:pt x="47" y="1"/>
                    <a:pt x="1" y="111"/>
                    <a:pt x="67" y="175"/>
                  </a:cubicBezTo>
                  <a:cubicBezTo>
                    <a:pt x="87" y="194"/>
                    <a:pt x="112" y="202"/>
                    <a:pt x="136" y="202"/>
                  </a:cubicBezTo>
                  <a:cubicBezTo>
                    <a:pt x="189" y="202"/>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9" name="Google Shape;409;p68"/>
            <p:cNvSpPr/>
            <p:nvPr/>
          </p:nvSpPr>
          <p:spPr>
            <a:xfrm rot="759590">
              <a:off x="667726" y="1702508"/>
              <a:ext cx="28615" cy="24527"/>
            </a:xfrm>
            <a:custGeom>
              <a:avLst/>
              <a:gdLst/>
              <a:ahLst/>
              <a:cxnLst/>
              <a:rect l="l" t="t" r="r" b="b"/>
              <a:pathLst>
                <a:path w="238" h="204" extrusionOk="0">
                  <a:moveTo>
                    <a:pt x="136" y="1"/>
                  </a:moveTo>
                  <a:cubicBezTo>
                    <a:pt x="43" y="1"/>
                    <a:pt x="0" y="111"/>
                    <a:pt x="64" y="175"/>
                  </a:cubicBezTo>
                  <a:cubicBezTo>
                    <a:pt x="85" y="195"/>
                    <a:pt x="110" y="203"/>
                    <a:pt x="134" y="203"/>
                  </a:cubicBezTo>
                  <a:cubicBezTo>
                    <a:pt x="187" y="203"/>
                    <a:pt x="238" y="161"/>
                    <a:pt x="238" y="99"/>
                  </a:cubicBezTo>
                  <a:cubicBezTo>
                    <a:pt x="238" y="44"/>
                    <a:pt x="191" y="1"/>
                    <a:pt x="136"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0" name="Google Shape;410;p68"/>
            <p:cNvSpPr/>
            <p:nvPr/>
          </p:nvSpPr>
          <p:spPr>
            <a:xfrm rot="759590">
              <a:off x="702345" y="1710283"/>
              <a:ext cx="28615" cy="24407"/>
            </a:xfrm>
            <a:custGeom>
              <a:avLst/>
              <a:gdLst/>
              <a:ahLst/>
              <a:cxnLst/>
              <a:rect l="l" t="t" r="r" b="b"/>
              <a:pathLst>
                <a:path w="238" h="203" extrusionOk="0">
                  <a:moveTo>
                    <a:pt x="137" y="1"/>
                  </a:moveTo>
                  <a:cubicBezTo>
                    <a:pt x="44" y="1"/>
                    <a:pt x="0" y="111"/>
                    <a:pt x="64" y="175"/>
                  </a:cubicBezTo>
                  <a:cubicBezTo>
                    <a:pt x="84" y="194"/>
                    <a:pt x="109" y="202"/>
                    <a:pt x="133" y="202"/>
                  </a:cubicBezTo>
                  <a:cubicBezTo>
                    <a:pt x="186" y="202"/>
                    <a:pt x="237" y="161"/>
                    <a:pt x="235"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1" name="Google Shape;411;p68"/>
            <p:cNvSpPr/>
            <p:nvPr/>
          </p:nvSpPr>
          <p:spPr>
            <a:xfrm rot="759590">
              <a:off x="736950" y="1718056"/>
              <a:ext cx="28615" cy="24407"/>
            </a:xfrm>
            <a:custGeom>
              <a:avLst/>
              <a:gdLst/>
              <a:ahLst/>
              <a:cxnLst/>
              <a:rect l="l" t="t" r="r" b="b"/>
              <a:pathLst>
                <a:path w="238" h="203" extrusionOk="0">
                  <a:moveTo>
                    <a:pt x="134" y="1"/>
                  </a:moveTo>
                  <a:cubicBezTo>
                    <a:pt x="44" y="1"/>
                    <a:pt x="1" y="111"/>
                    <a:pt x="65" y="175"/>
                  </a:cubicBezTo>
                  <a:cubicBezTo>
                    <a:pt x="85" y="194"/>
                    <a:pt x="109" y="202"/>
                    <a:pt x="133" y="202"/>
                  </a:cubicBezTo>
                  <a:cubicBezTo>
                    <a:pt x="186" y="202"/>
                    <a:pt x="238" y="161"/>
                    <a:pt x="236" y="99"/>
                  </a:cubicBezTo>
                  <a:cubicBezTo>
                    <a:pt x="236" y="44"/>
                    <a:pt x="189" y="1"/>
                    <a:pt x="134"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2" name="Google Shape;412;p68"/>
            <p:cNvSpPr/>
            <p:nvPr/>
          </p:nvSpPr>
          <p:spPr>
            <a:xfrm rot="759590">
              <a:off x="771320" y="1725790"/>
              <a:ext cx="28735" cy="24407"/>
            </a:xfrm>
            <a:custGeom>
              <a:avLst/>
              <a:gdLst/>
              <a:ahLst/>
              <a:cxnLst/>
              <a:rect l="l" t="t" r="r" b="b"/>
              <a:pathLst>
                <a:path w="239" h="203" extrusionOk="0">
                  <a:moveTo>
                    <a:pt x="137" y="1"/>
                  </a:moveTo>
                  <a:cubicBezTo>
                    <a:pt x="47" y="1"/>
                    <a:pt x="1" y="111"/>
                    <a:pt x="64" y="175"/>
                  </a:cubicBezTo>
                  <a:cubicBezTo>
                    <a:pt x="85" y="194"/>
                    <a:pt x="110" y="202"/>
                    <a:pt x="134" y="202"/>
                  </a:cubicBezTo>
                  <a:cubicBezTo>
                    <a:pt x="187" y="202"/>
                    <a:pt x="238"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3" name="Google Shape;413;p68"/>
            <p:cNvSpPr/>
            <p:nvPr/>
          </p:nvSpPr>
          <p:spPr>
            <a:xfrm rot="759590">
              <a:off x="805926" y="1733563"/>
              <a:ext cx="28735" cy="24407"/>
            </a:xfrm>
            <a:custGeom>
              <a:avLst/>
              <a:gdLst/>
              <a:ahLst/>
              <a:cxnLst/>
              <a:rect l="l" t="t" r="r" b="b"/>
              <a:pathLst>
                <a:path w="239" h="203" extrusionOk="0">
                  <a:moveTo>
                    <a:pt x="137" y="1"/>
                  </a:moveTo>
                  <a:cubicBezTo>
                    <a:pt x="44" y="1"/>
                    <a:pt x="1" y="111"/>
                    <a:pt x="65" y="175"/>
                  </a:cubicBezTo>
                  <a:cubicBezTo>
                    <a:pt x="85" y="194"/>
                    <a:pt x="109" y="202"/>
                    <a:pt x="133" y="202"/>
                  </a:cubicBezTo>
                  <a:cubicBezTo>
                    <a:pt x="187" y="202"/>
                    <a:pt x="239" y="161"/>
                    <a:pt x="239"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4" name="Google Shape;414;p68"/>
            <p:cNvSpPr/>
            <p:nvPr/>
          </p:nvSpPr>
          <p:spPr>
            <a:xfrm rot="759590">
              <a:off x="840294" y="1741310"/>
              <a:ext cx="28976" cy="24407"/>
            </a:xfrm>
            <a:custGeom>
              <a:avLst/>
              <a:gdLst/>
              <a:ahLst/>
              <a:cxnLst/>
              <a:rect l="l" t="t" r="r" b="b"/>
              <a:pathLst>
                <a:path w="241" h="203" extrusionOk="0">
                  <a:moveTo>
                    <a:pt x="137" y="1"/>
                  </a:moveTo>
                  <a:cubicBezTo>
                    <a:pt x="47" y="1"/>
                    <a:pt x="1" y="111"/>
                    <a:pt x="67" y="175"/>
                  </a:cubicBezTo>
                  <a:cubicBezTo>
                    <a:pt x="87" y="194"/>
                    <a:pt x="112" y="202"/>
                    <a:pt x="136" y="202"/>
                  </a:cubicBezTo>
                  <a:cubicBezTo>
                    <a:pt x="189" y="202"/>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5" name="Google Shape;415;p68"/>
            <p:cNvSpPr/>
            <p:nvPr/>
          </p:nvSpPr>
          <p:spPr>
            <a:xfrm rot="759590">
              <a:off x="875021" y="1749070"/>
              <a:ext cx="28615" cy="24407"/>
            </a:xfrm>
            <a:custGeom>
              <a:avLst/>
              <a:gdLst/>
              <a:ahLst/>
              <a:cxnLst/>
              <a:rect l="l" t="t" r="r" b="b"/>
              <a:pathLst>
                <a:path w="238" h="203" extrusionOk="0">
                  <a:moveTo>
                    <a:pt x="136" y="1"/>
                  </a:moveTo>
                  <a:cubicBezTo>
                    <a:pt x="46" y="1"/>
                    <a:pt x="0" y="111"/>
                    <a:pt x="67" y="175"/>
                  </a:cubicBezTo>
                  <a:cubicBezTo>
                    <a:pt x="87" y="194"/>
                    <a:pt x="111" y="202"/>
                    <a:pt x="135" y="202"/>
                  </a:cubicBezTo>
                  <a:cubicBezTo>
                    <a:pt x="187" y="202"/>
                    <a:pt x="238" y="161"/>
                    <a:pt x="238" y="99"/>
                  </a:cubicBezTo>
                  <a:cubicBezTo>
                    <a:pt x="238" y="44"/>
                    <a:pt x="191" y="1"/>
                    <a:pt x="136"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6" name="Google Shape;416;p68"/>
            <p:cNvSpPr/>
            <p:nvPr/>
          </p:nvSpPr>
          <p:spPr>
            <a:xfrm rot="759590">
              <a:off x="909614" y="1756841"/>
              <a:ext cx="28615" cy="24527"/>
            </a:xfrm>
            <a:custGeom>
              <a:avLst/>
              <a:gdLst/>
              <a:ahLst/>
              <a:cxnLst/>
              <a:rect l="l" t="t" r="r" b="b"/>
              <a:pathLst>
                <a:path w="238" h="204" extrusionOk="0">
                  <a:moveTo>
                    <a:pt x="137" y="1"/>
                  </a:moveTo>
                  <a:cubicBezTo>
                    <a:pt x="44" y="1"/>
                    <a:pt x="0" y="111"/>
                    <a:pt x="64" y="175"/>
                  </a:cubicBezTo>
                  <a:cubicBezTo>
                    <a:pt x="85" y="195"/>
                    <a:pt x="110" y="203"/>
                    <a:pt x="134" y="203"/>
                  </a:cubicBezTo>
                  <a:cubicBezTo>
                    <a:pt x="188" y="203"/>
                    <a:pt x="238" y="161"/>
                    <a:pt x="238"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7" name="Google Shape;417;p68"/>
            <p:cNvSpPr/>
            <p:nvPr/>
          </p:nvSpPr>
          <p:spPr>
            <a:xfrm rot="759590">
              <a:off x="944232" y="1764616"/>
              <a:ext cx="28615" cy="24407"/>
            </a:xfrm>
            <a:custGeom>
              <a:avLst/>
              <a:gdLst/>
              <a:ahLst/>
              <a:cxnLst/>
              <a:rect l="l" t="t" r="r" b="b"/>
              <a:pathLst>
                <a:path w="238" h="203" extrusionOk="0">
                  <a:moveTo>
                    <a:pt x="134" y="1"/>
                  </a:moveTo>
                  <a:cubicBezTo>
                    <a:pt x="44" y="1"/>
                    <a:pt x="1" y="111"/>
                    <a:pt x="65" y="175"/>
                  </a:cubicBezTo>
                  <a:cubicBezTo>
                    <a:pt x="85" y="194"/>
                    <a:pt x="109" y="202"/>
                    <a:pt x="133" y="202"/>
                  </a:cubicBezTo>
                  <a:cubicBezTo>
                    <a:pt x="186" y="202"/>
                    <a:pt x="238" y="161"/>
                    <a:pt x="236" y="99"/>
                  </a:cubicBezTo>
                  <a:cubicBezTo>
                    <a:pt x="236" y="44"/>
                    <a:pt x="189" y="1"/>
                    <a:pt x="134"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8" name="Google Shape;418;p68"/>
            <p:cNvSpPr/>
            <p:nvPr/>
          </p:nvSpPr>
          <p:spPr>
            <a:xfrm rot="759590">
              <a:off x="978599" y="1772376"/>
              <a:ext cx="28976" cy="24407"/>
            </a:xfrm>
            <a:custGeom>
              <a:avLst/>
              <a:gdLst/>
              <a:ahLst/>
              <a:cxnLst/>
              <a:rect l="l" t="t" r="r" b="b"/>
              <a:pathLst>
                <a:path w="241" h="203" extrusionOk="0">
                  <a:moveTo>
                    <a:pt x="137" y="1"/>
                  </a:moveTo>
                  <a:cubicBezTo>
                    <a:pt x="47" y="1"/>
                    <a:pt x="1" y="111"/>
                    <a:pt x="67" y="175"/>
                  </a:cubicBezTo>
                  <a:cubicBezTo>
                    <a:pt x="87" y="194"/>
                    <a:pt x="112" y="202"/>
                    <a:pt x="136" y="202"/>
                  </a:cubicBezTo>
                  <a:cubicBezTo>
                    <a:pt x="189" y="202"/>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9" name="Google Shape;419;p68"/>
            <p:cNvSpPr/>
            <p:nvPr/>
          </p:nvSpPr>
          <p:spPr>
            <a:xfrm rot="759590">
              <a:off x="1013208" y="1780123"/>
              <a:ext cx="28735" cy="24407"/>
            </a:xfrm>
            <a:custGeom>
              <a:avLst/>
              <a:gdLst/>
              <a:ahLst/>
              <a:cxnLst/>
              <a:rect l="l" t="t" r="r" b="b"/>
              <a:pathLst>
                <a:path w="239" h="203" extrusionOk="0">
                  <a:moveTo>
                    <a:pt x="137" y="1"/>
                  </a:moveTo>
                  <a:cubicBezTo>
                    <a:pt x="47" y="1"/>
                    <a:pt x="1" y="111"/>
                    <a:pt x="65" y="175"/>
                  </a:cubicBezTo>
                  <a:cubicBezTo>
                    <a:pt x="86" y="194"/>
                    <a:pt x="110" y="202"/>
                    <a:pt x="135" y="202"/>
                  </a:cubicBezTo>
                  <a:cubicBezTo>
                    <a:pt x="188" y="202"/>
                    <a:pt x="238" y="161"/>
                    <a:pt x="238"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0" name="Google Shape;420;p68"/>
            <p:cNvSpPr/>
            <p:nvPr/>
          </p:nvSpPr>
          <p:spPr>
            <a:xfrm rot="759590">
              <a:off x="1047932" y="1787909"/>
              <a:ext cx="28615" cy="24407"/>
            </a:xfrm>
            <a:custGeom>
              <a:avLst/>
              <a:gdLst/>
              <a:ahLst/>
              <a:cxnLst/>
              <a:rect l="l" t="t" r="r" b="b"/>
              <a:pathLst>
                <a:path w="238" h="203" extrusionOk="0">
                  <a:moveTo>
                    <a:pt x="137" y="1"/>
                  </a:moveTo>
                  <a:cubicBezTo>
                    <a:pt x="44" y="1"/>
                    <a:pt x="0" y="111"/>
                    <a:pt x="64" y="175"/>
                  </a:cubicBezTo>
                  <a:cubicBezTo>
                    <a:pt x="84" y="194"/>
                    <a:pt x="109" y="202"/>
                    <a:pt x="133" y="202"/>
                  </a:cubicBezTo>
                  <a:cubicBezTo>
                    <a:pt x="186" y="202"/>
                    <a:pt x="237" y="161"/>
                    <a:pt x="235"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1" name="Google Shape;421;p68"/>
            <p:cNvSpPr/>
            <p:nvPr/>
          </p:nvSpPr>
          <p:spPr>
            <a:xfrm rot="759590">
              <a:off x="1082536" y="1795696"/>
              <a:ext cx="28735" cy="24407"/>
            </a:xfrm>
            <a:custGeom>
              <a:avLst/>
              <a:gdLst/>
              <a:ahLst/>
              <a:cxnLst/>
              <a:rect l="l" t="t" r="r" b="b"/>
              <a:pathLst>
                <a:path w="239" h="203" extrusionOk="0">
                  <a:moveTo>
                    <a:pt x="137" y="1"/>
                  </a:moveTo>
                  <a:cubicBezTo>
                    <a:pt x="44" y="1"/>
                    <a:pt x="1" y="111"/>
                    <a:pt x="65" y="175"/>
                  </a:cubicBezTo>
                  <a:cubicBezTo>
                    <a:pt x="85" y="194"/>
                    <a:pt x="109" y="202"/>
                    <a:pt x="133" y="202"/>
                  </a:cubicBezTo>
                  <a:cubicBezTo>
                    <a:pt x="186" y="202"/>
                    <a:pt x="238" y="161"/>
                    <a:pt x="238"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2" name="Google Shape;422;p68"/>
            <p:cNvSpPr/>
            <p:nvPr/>
          </p:nvSpPr>
          <p:spPr>
            <a:xfrm rot="759590">
              <a:off x="1116909" y="1803403"/>
              <a:ext cx="28615" cy="24407"/>
            </a:xfrm>
            <a:custGeom>
              <a:avLst/>
              <a:gdLst/>
              <a:ahLst/>
              <a:cxnLst/>
              <a:rect l="l" t="t" r="r" b="b"/>
              <a:pathLst>
                <a:path w="238" h="203" extrusionOk="0">
                  <a:moveTo>
                    <a:pt x="137" y="1"/>
                  </a:moveTo>
                  <a:cubicBezTo>
                    <a:pt x="47" y="1"/>
                    <a:pt x="0" y="111"/>
                    <a:pt x="64" y="175"/>
                  </a:cubicBezTo>
                  <a:cubicBezTo>
                    <a:pt x="85" y="194"/>
                    <a:pt x="110" y="202"/>
                    <a:pt x="134" y="202"/>
                  </a:cubicBezTo>
                  <a:cubicBezTo>
                    <a:pt x="187" y="202"/>
                    <a:pt x="238"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3" name="Google Shape;423;p68"/>
            <p:cNvSpPr/>
            <p:nvPr/>
          </p:nvSpPr>
          <p:spPr>
            <a:xfrm rot="759590">
              <a:off x="1151514" y="1811176"/>
              <a:ext cx="28615" cy="24407"/>
            </a:xfrm>
            <a:custGeom>
              <a:avLst/>
              <a:gdLst/>
              <a:ahLst/>
              <a:cxnLst/>
              <a:rect l="l" t="t" r="r" b="b"/>
              <a:pathLst>
                <a:path w="238" h="203" extrusionOk="0">
                  <a:moveTo>
                    <a:pt x="137" y="1"/>
                  </a:moveTo>
                  <a:cubicBezTo>
                    <a:pt x="44" y="1"/>
                    <a:pt x="1" y="111"/>
                    <a:pt x="65" y="175"/>
                  </a:cubicBezTo>
                  <a:cubicBezTo>
                    <a:pt x="85" y="194"/>
                    <a:pt x="109" y="202"/>
                    <a:pt x="133" y="202"/>
                  </a:cubicBezTo>
                  <a:cubicBezTo>
                    <a:pt x="186" y="202"/>
                    <a:pt x="238" y="161"/>
                    <a:pt x="236"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4" name="Google Shape;424;p68"/>
            <p:cNvSpPr/>
            <p:nvPr/>
          </p:nvSpPr>
          <p:spPr>
            <a:xfrm rot="759590">
              <a:off x="368409" y="1732687"/>
              <a:ext cx="806025" cy="4328"/>
            </a:xfrm>
            <a:custGeom>
              <a:avLst/>
              <a:gdLst/>
              <a:ahLst/>
              <a:cxnLst/>
              <a:rect l="l" t="t" r="r" b="b"/>
              <a:pathLst>
                <a:path w="6704" h="36" extrusionOk="0">
                  <a:moveTo>
                    <a:pt x="0" y="1"/>
                  </a:moveTo>
                  <a:lnTo>
                    <a:pt x="0" y="36"/>
                  </a:lnTo>
                  <a:lnTo>
                    <a:pt x="6703" y="36"/>
                  </a:lnTo>
                  <a:lnTo>
                    <a:pt x="6703" y="1"/>
                  </a:ln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5" name="Google Shape;425;p68"/>
            <p:cNvSpPr/>
            <p:nvPr/>
          </p:nvSpPr>
          <p:spPr>
            <a:xfrm rot="759590">
              <a:off x="513309" y="1055413"/>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6" name="Google Shape;426;p68"/>
            <p:cNvSpPr/>
            <p:nvPr/>
          </p:nvSpPr>
          <p:spPr>
            <a:xfrm rot="759590">
              <a:off x="495299" y="1135653"/>
              <a:ext cx="814802" cy="21281"/>
            </a:xfrm>
            <a:custGeom>
              <a:avLst/>
              <a:gdLst/>
              <a:ahLst/>
              <a:cxnLst/>
              <a:rect l="l" t="t" r="r" b="b"/>
              <a:pathLst>
                <a:path w="6777" h="177"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7" name="Google Shape;427;p68"/>
            <p:cNvSpPr/>
            <p:nvPr/>
          </p:nvSpPr>
          <p:spPr>
            <a:xfrm rot="759590">
              <a:off x="477289" y="1215774"/>
              <a:ext cx="814802" cy="21401"/>
            </a:xfrm>
            <a:custGeom>
              <a:avLst/>
              <a:gdLst/>
              <a:ahLst/>
              <a:cxnLst/>
              <a:rect l="l" t="t" r="r" b="b"/>
              <a:pathLst>
                <a:path w="6777" h="178" extrusionOk="0">
                  <a:moveTo>
                    <a:pt x="1" y="1"/>
                  </a:moveTo>
                  <a:lnTo>
                    <a:pt x="1" y="178"/>
                  </a:lnTo>
                  <a:lnTo>
                    <a:pt x="6776" y="178"/>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8" name="Google Shape;428;p68"/>
            <p:cNvSpPr/>
            <p:nvPr/>
          </p:nvSpPr>
          <p:spPr>
            <a:xfrm rot="759590">
              <a:off x="459266" y="1296012"/>
              <a:ext cx="814802" cy="21401"/>
            </a:xfrm>
            <a:custGeom>
              <a:avLst/>
              <a:gdLst/>
              <a:ahLst/>
              <a:cxnLst/>
              <a:rect l="l" t="t" r="r" b="b"/>
              <a:pathLst>
                <a:path w="6777" h="178"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9" name="Google Shape;429;p68"/>
            <p:cNvSpPr/>
            <p:nvPr/>
          </p:nvSpPr>
          <p:spPr>
            <a:xfrm rot="759590">
              <a:off x="441256" y="1376253"/>
              <a:ext cx="814802" cy="21281"/>
            </a:xfrm>
            <a:custGeom>
              <a:avLst/>
              <a:gdLst/>
              <a:ahLst/>
              <a:cxnLst/>
              <a:rect l="l" t="t" r="r" b="b"/>
              <a:pathLst>
                <a:path w="6777" h="177"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0" name="Google Shape;430;p68"/>
            <p:cNvSpPr/>
            <p:nvPr/>
          </p:nvSpPr>
          <p:spPr>
            <a:xfrm rot="759590">
              <a:off x="423245" y="1456373"/>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1" name="Google Shape;431;p68"/>
            <p:cNvSpPr/>
            <p:nvPr/>
          </p:nvSpPr>
          <p:spPr>
            <a:xfrm rot="759590">
              <a:off x="405222" y="1536612"/>
              <a:ext cx="814802" cy="21401"/>
            </a:xfrm>
            <a:custGeom>
              <a:avLst/>
              <a:gdLst/>
              <a:ahLst/>
              <a:cxnLst/>
              <a:rect l="l" t="t" r="r" b="b"/>
              <a:pathLst>
                <a:path w="6777" h="178"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2" name="Google Shape;432;p68"/>
            <p:cNvSpPr/>
            <p:nvPr/>
          </p:nvSpPr>
          <p:spPr>
            <a:xfrm rot="759590">
              <a:off x="387225" y="1616733"/>
              <a:ext cx="814802" cy="21401"/>
            </a:xfrm>
            <a:custGeom>
              <a:avLst/>
              <a:gdLst/>
              <a:ahLst/>
              <a:cxnLst/>
              <a:rect l="l" t="t" r="r" b="b"/>
              <a:pathLst>
                <a:path w="6777" h="178" extrusionOk="0">
                  <a:moveTo>
                    <a:pt x="1" y="1"/>
                  </a:moveTo>
                  <a:lnTo>
                    <a:pt x="1" y="178"/>
                  </a:lnTo>
                  <a:lnTo>
                    <a:pt x="6776" y="178"/>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3" name="Google Shape;433;p68"/>
            <p:cNvSpPr/>
            <p:nvPr/>
          </p:nvSpPr>
          <p:spPr>
            <a:xfrm rot="759590">
              <a:off x="369202" y="1696972"/>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4" name="Google Shape;434;p68"/>
            <p:cNvSpPr/>
            <p:nvPr/>
          </p:nvSpPr>
          <p:spPr>
            <a:xfrm rot="759590">
              <a:off x="351191" y="1777213"/>
              <a:ext cx="814802" cy="21281"/>
            </a:xfrm>
            <a:custGeom>
              <a:avLst/>
              <a:gdLst/>
              <a:ahLst/>
              <a:cxnLst/>
              <a:rect l="l" t="t" r="r" b="b"/>
              <a:pathLst>
                <a:path w="6777" h="177"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5" name="Google Shape;435;p68"/>
            <p:cNvSpPr/>
            <p:nvPr/>
          </p:nvSpPr>
          <p:spPr>
            <a:xfrm rot="759590">
              <a:off x="333181" y="1857333"/>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6" name="Google Shape;436;p68"/>
            <p:cNvSpPr/>
            <p:nvPr/>
          </p:nvSpPr>
          <p:spPr>
            <a:xfrm rot="759590">
              <a:off x="314806" y="1937493"/>
              <a:ext cx="814802" cy="21401"/>
            </a:xfrm>
            <a:custGeom>
              <a:avLst/>
              <a:gdLst/>
              <a:ahLst/>
              <a:cxnLst/>
              <a:rect l="l" t="t" r="r" b="b"/>
              <a:pathLst>
                <a:path w="6777" h="178"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7" name="Google Shape;437;p68"/>
            <p:cNvSpPr/>
            <p:nvPr/>
          </p:nvSpPr>
          <p:spPr>
            <a:xfrm rot="759590">
              <a:off x="645983" y="1204036"/>
              <a:ext cx="131773" cy="246713"/>
            </a:xfrm>
            <a:custGeom>
              <a:avLst/>
              <a:gdLst/>
              <a:ahLst/>
              <a:cxnLst/>
              <a:rect l="l" t="t" r="r" b="b"/>
              <a:pathLst>
                <a:path w="1096" h="2052" extrusionOk="0">
                  <a:moveTo>
                    <a:pt x="545" y="441"/>
                  </a:moveTo>
                  <a:lnTo>
                    <a:pt x="670" y="1299"/>
                  </a:lnTo>
                  <a:lnTo>
                    <a:pt x="418" y="1299"/>
                  </a:lnTo>
                  <a:lnTo>
                    <a:pt x="545" y="441"/>
                  </a:lnTo>
                  <a:close/>
                  <a:moveTo>
                    <a:pt x="340" y="1"/>
                  </a:moveTo>
                  <a:lnTo>
                    <a:pt x="1" y="2052"/>
                  </a:lnTo>
                  <a:lnTo>
                    <a:pt x="311" y="2052"/>
                  </a:lnTo>
                  <a:lnTo>
                    <a:pt x="377" y="1597"/>
                  </a:lnTo>
                  <a:lnTo>
                    <a:pt x="711" y="1597"/>
                  </a:lnTo>
                  <a:lnTo>
                    <a:pt x="780" y="2052"/>
                  </a:lnTo>
                  <a:lnTo>
                    <a:pt x="1096" y="2052"/>
                  </a:lnTo>
                  <a:lnTo>
                    <a:pt x="757"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8" name="Google Shape;438;p68"/>
            <p:cNvSpPr/>
            <p:nvPr/>
          </p:nvSpPr>
          <p:spPr>
            <a:xfrm rot="759590">
              <a:off x="794290" y="1232619"/>
              <a:ext cx="120711" cy="253566"/>
            </a:xfrm>
            <a:custGeom>
              <a:avLst/>
              <a:gdLst/>
              <a:ahLst/>
              <a:cxnLst/>
              <a:rect l="l" t="t" r="r" b="b"/>
              <a:pathLst>
                <a:path w="1004" h="2109" extrusionOk="0">
                  <a:moveTo>
                    <a:pt x="487" y="1"/>
                  </a:moveTo>
                  <a:cubicBezTo>
                    <a:pt x="343" y="1"/>
                    <a:pt x="227" y="47"/>
                    <a:pt x="143" y="137"/>
                  </a:cubicBezTo>
                  <a:cubicBezTo>
                    <a:pt x="59" y="227"/>
                    <a:pt x="18" y="348"/>
                    <a:pt x="18" y="505"/>
                  </a:cubicBezTo>
                  <a:cubicBezTo>
                    <a:pt x="15" y="615"/>
                    <a:pt x="44" y="722"/>
                    <a:pt x="99" y="818"/>
                  </a:cubicBezTo>
                  <a:cubicBezTo>
                    <a:pt x="157" y="913"/>
                    <a:pt x="259" y="1032"/>
                    <a:pt x="412" y="1177"/>
                  </a:cubicBezTo>
                  <a:cubicBezTo>
                    <a:pt x="496" y="1252"/>
                    <a:pt x="574" y="1336"/>
                    <a:pt x="638" y="1429"/>
                  </a:cubicBezTo>
                  <a:cubicBezTo>
                    <a:pt x="676" y="1484"/>
                    <a:pt x="696" y="1551"/>
                    <a:pt x="696" y="1620"/>
                  </a:cubicBezTo>
                  <a:cubicBezTo>
                    <a:pt x="699" y="1672"/>
                    <a:pt x="679" y="1724"/>
                    <a:pt x="641" y="1765"/>
                  </a:cubicBezTo>
                  <a:cubicBezTo>
                    <a:pt x="606" y="1798"/>
                    <a:pt x="558" y="1817"/>
                    <a:pt x="507" y="1817"/>
                  </a:cubicBezTo>
                  <a:cubicBezTo>
                    <a:pt x="503" y="1817"/>
                    <a:pt x="500" y="1817"/>
                    <a:pt x="496" y="1817"/>
                  </a:cubicBezTo>
                  <a:cubicBezTo>
                    <a:pt x="493" y="1817"/>
                    <a:pt x="491" y="1817"/>
                    <a:pt x="488" y="1817"/>
                  </a:cubicBezTo>
                  <a:cubicBezTo>
                    <a:pt x="436" y="1817"/>
                    <a:pt x="387" y="1792"/>
                    <a:pt x="351" y="1753"/>
                  </a:cubicBezTo>
                  <a:cubicBezTo>
                    <a:pt x="314" y="1701"/>
                    <a:pt x="296" y="1640"/>
                    <a:pt x="299" y="1577"/>
                  </a:cubicBezTo>
                  <a:lnTo>
                    <a:pt x="299" y="1501"/>
                  </a:lnTo>
                  <a:lnTo>
                    <a:pt x="1" y="1533"/>
                  </a:lnTo>
                  <a:lnTo>
                    <a:pt x="1" y="1606"/>
                  </a:lnTo>
                  <a:cubicBezTo>
                    <a:pt x="1" y="1695"/>
                    <a:pt x="21" y="1785"/>
                    <a:pt x="65" y="1866"/>
                  </a:cubicBezTo>
                  <a:cubicBezTo>
                    <a:pt x="105" y="1942"/>
                    <a:pt x="166" y="2002"/>
                    <a:pt x="241" y="2043"/>
                  </a:cubicBezTo>
                  <a:lnTo>
                    <a:pt x="238" y="2043"/>
                  </a:lnTo>
                  <a:cubicBezTo>
                    <a:pt x="321" y="2086"/>
                    <a:pt x="411" y="2108"/>
                    <a:pt x="500" y="2108"/>
                  </a:cubicBezTo>
                  <a:cubicBezTo>
                    <a:pt x="590" y="2108"/>
                    <a:pt x="679" y="2086"/>
                    <a:pt x="760" y="2043"/>
                  </a:cubicBezTo>
                  <a:cubicBezTo>
                    <a:pt x="835" y="2002"/>
                    <a:pt x="896" y="1942"/>
                    <a:pt x="936" y="1866"/>
                  </a:cubicBezTo>
                  <a:cubicBezTo>
                    <a:pt x="980" y="1785"/>
                    <a:pt x="1003" y="1695"/>
                    <a:pt x="1000" y="1606"/>
                  </a:cubicBezTo>
                  <a:cubicBezTo>
                    <a:pt x="1000" y="1498"/>
                    <a:pt x="971" y="1391"/>
                    <a:pt x="916" y="1299"/>
                  </a:cubicBezTo>
                  <a:cubicBezTo>
                    <a:pt x="861" y="1206"/>
                    <a:pt x="757" y="1084"/>
                    <a:pt x="606" y="931"/>
                  </a:cubicBezTo>
                  <a:cubicBezTo>
                    <a:pt x="522" y="853"/>
                    <a:pt x="447" y="768"/>
                    <a:pt x="380" y="676"/>
                  </a:cubicBezTo>
                  <a:cubicBezTo>
                    <a:pt x="343" y="621"/>
                    <a:pt x="322" y="557"/>
                    <a:pt x="322" y="490"/>
                  </a:cubicBezTo>
                  <a:cubicBezTo>
                    <a:pt x="317" y="438"/>
                    <a:pt x="334" y="386"/>
                    <a:pt x="366" y="343"/>
                  </a:cubicBezTo>
                  <a:cubicBezTo>
                    <a:pt x="395" y="310"/>
                    <a:pt x="437" y="293"/>
                    <a:pt x="480" y="293"/>
                  </a:cubicBezTo>
                  <a:cubicBezTo>
                    <a:pt x="484" y="293"/>
                    <a:pt x="487" y="293"/>
                    <a:pt x="490" y="293"/>
                  </a:cubicBezTo>
                  <a:cubicBezTo>
                    <a:pt x="493" y="293"/>
                    <a:pt x="496" y="293"/>
                    <a:pt x="499" y="293"/>
                  </a:cubicBezTo>
                  <a:cubicBezTo>
                    <a:pt x="545" y="293"/>
                    <a:pt x="590" y="316"/>
                    <a:pt x="618" y="354"/>
                  </a:cubicBezTo>
                  <a:cubicBezTo>
                    <a:pt x="650" y="409"/>
                    <a:pt x="664" y="470"/>
                    <a:pt x="661" y="534"/>
                  </a:cubicBezTo>
                  <a:lnTo>
                    <a:pt x="661" y="592"/>
                  </a:lnTo>
                  <a:lnTo>
                    <a:pt x="960" y="560"/>
                  </a:lnTo>
                  <a:lnTo>
                    <a:pt x="960" y="508"/>
                  </a:lnTo>
                  <a:cubicBezTo>
                    <a:pt x="960" y="351"/>
                    <a:pt x="916" y="230"/>
                    <a:pt x="832" y="137"/>
                  </a:cubicBezTo>
                  <a:cubicBezTo>
                    <a:pt x="748" y="47"/>
                    <a:pt x="635" y="1"/>
                    <a:pt x="487"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9" name="Google Shape;439;p68"/>
            <p:cNvSpPr/>
            <p:nvPr/>
          </p:nvSpPr>
          <p:spPr>
            <a:xfrm rot="759590">
              <a:off x="942823" y="1269147"/>
              <a:ext cx="117826" cy="246713"/>
            </a:xfrm>
            <a:custGeom>
              <a:avLst/>
              <a:gdLst/>
              <a:ahLst/>
              <a:cxnLst/>
              <a:rect l="l" t="t" r="r" b="b"/>
              <a:pathLst>
                <a:path w="980" h="2052" extrusionOk="0">
                  <a:moveTo>
                    <a:pt x="491" y="292"/>
                  </a:moveTo>
                  <a:cubicBezTo>
                    <a:pt x="590" y="292"/>
                    <a:pt x="672" y="381"/>
                    <a:pt x="661" y="485"/>
                  </a:cubicBezTo>
                  <a:lnTo>
                    <a:pt x="661" y="1568"/>
                  </a:lnTo>
                  <a:cubicBezTo>
                    <a:pt x="672" y="1672"/>
                    <a:pt x="590" y="1757"/>
                    <a:pt x="491" y="1757"/>
                  </a:cubicBezTo>
                  <a:cubicBezTo>
                    <a:pt x="485" y="1757"/>
                    <a:pt x="479" y="1757"/>
                    <a:pt x="473" y="1756"/>
                  </a:cubicBezTo>
                  <a:lnTo>
                    <a:pt x="311" y="1756"/>
                  </a:lnTo>
                  <a:lnTo>
                    <a:pt x="311" y="293"/>
                  </a:lnTo>
                  <a:lnTo>
                    <a:pt x="473" y="293"/>
                  </a:lnTo>
                  <a:cubicBezTo>
                    <a:pt x="479" y="293"/>
                    <a:pt x="485" y="292"/>
                    <a:pt x="491" y="292"/>
                  </a:cubicBezTo>
                  <a:close/>
                  <a:moveTo>
                    <a:pt x="1" y="1"/>
                  </a:moveTo>
                  <a:lnTo>
                    <a:pt x="1" y="2052"/>
                  </a:lnTo>
                  <a:lnTo>
                    <a:pt x="487" y="2052"/>
                  </a:lnTo>
                  <a:cubicBezTo>
                    <a:pt x="635" y="2052"/>
                    <a:pt x="754" y="2005"/>
                    <a:pt x="841" y="1918"/>
                  </a:cubicBezTo>
                  <a:cubicBezTo>
                    <a:pt x="931" y="1820"/>
                    <a:pt x="980" y="1693"/>
                    <a:pt x="974" y="1562"/>
                  </a:cubicBezTo>
                  <a:lnTo>
                    <a:pt x="974" y="490"/>
                  </a:lnTo>
                  <a:cubicBezTo>
                    <a:pt x="980" y="357"/>
                    <a:pt x="931" y="230"/>
                    <a:pt x="841" y="134"/>
                  </a:cubicBezTo>
                  <a:cubicBezTo>
                    <a:pt x="754" y="47"/>
                    <a:pt x="635" y="1"/>
                    <a:pt x="487"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40" name="Google Shape;440;p68"/>
            <p:cNvSpPr/>
            <p:nvPr/>
          </p:nvSpPr>
          <p:spPr>
            <a:xfrm rot="759590">
              <a:off x="565519" y="1828308"/>
              <a:ext cx="56148" cy="84762"/>
            </a:xfrm>
            <a:custGeom>
              <a:avLst/>
              <a:gdLst/>
              <a:ahLst/>
              <a:cxnLst/>
              <a:rect l="l" t="t" r="r" b="b"/>
              <a:pathLst>
                <a:path w="467" h="705" extrusionOk="0">
                  <a:moveTo>
                    <a:pt x="235" y="70"/>
                  </a:moveTo>
                  <a:cubicBezTo>
                    <a:pt x="331" y="70"/>
                    <a:pt x="374" y="180"/>
                    <a:pt x="374" y="348"/>
                  </a:cubicBezTo>
                  <a:cubicBezTo>
                    <a:pt x="374" y="522"/>
                    <a:pt x="328" y="635"/>
                    <a:pt x="235" y="635"/>
                  </a:cubicBezTo>
                  <a:cubicBezTo>
                    <a:pt x="151" y="635"/>
                    <a:pt x="96" y="534"/>
                    <a:pt x="96" y="354"/>
                  </a:cubicBezTo>
                  <a:cubicBezTo>
                    <a:pt x="96" y="169"/>
                    <a:pt x="154" y="70"/>
                    <a:pt x="235" y="70"/>
                  </a:cubicBezTo>
                  <a:close/>
                  <a:moveTo>
                    <a:pt x="241" y="1"/>
                  </a:moveTo>
                  <a:cubicBezTo>
                    <a:pt x="102" y="1"/>
                    <a:pt x="1" y="128"/>
                    <a:pt x="3" y="354"/>
                  </a:cubicBezTo>
                  <a:cubicBezTo>
                    <a:pt x="6" y="580"/>
                    <a:pt x="96" y="705"/>
                    <a:pt x="229" y="705"/>
                  </a:cubicBezTo>
                  <a:cubicBezTo>
                    <a:pt x="380" y="705"/>
                    <a:pt x="467" y="577"/>
                    <a:pt x="467" y="346"/>
                  </a:cubicBezTo>
                  <a:cubicBezTo>
                    <a:pt x="467" y="128"/>
                    <a:pt x="380" y="1"/>
                    <a:pt x="241"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41" name="Google Shape;441;p68"/>
            <p:cNvSpPr/>
            <p:nvPr/>
          </p:nvSpPr>
          <p:spPr>
            <a:xfrm rot="759590">
              <a:off x="629977" y="1843342"/>
              <a:ext cx="51338" cy="83680"/>
            </a:xfrm>
            <a:custGeom>
              <a:avLst/>
              <a:gdLst/>
              <a:ahLst/>
              <a:cxnLst/>
              <a:rect l="l" t="t" r="r" b="b"/>
              <a:pathLst>
                <a:path w="427" h="696" extrusionOk="0">
                  <a:moveTo>
                    <a:pt x="82" y="1"/>
                  </a:moveTo>
                  <a:lnTo>
                    <a:pt x="39" y="328"/>
                  </a:lnTo>
                  <a:cubicBezTo>
                    <a:pt x="70" y="322"/>
                    <a:pt x="102" y="319"/>
                    <a:pt x="134" y="319"/>
                  </a:cubicBezTo>
                  <a:cubicBezTo>
                    <a:pt x="270" y="319"/>
                    <a:pt x="331" y="383"/>
                    <a:pt x="331" y="473"/>
                  </a:cubicBezTo>
                  <a:cubicBezTo>
                    <a:pt x="328" y="553"/>
                    <a:pt x="261" y="621"/>
                    <a:pt x="179" y="621"/>
                  </a:cubicBezTo>
                  <a:cubicBezTo>
                    <a:pt x="176" y="621"/>
                    <a:pt x="172" y="621"/>
                    <a:pt x="169" y="620"/>
                  </a:cubicBezTo>
                  <a:cubicBezTo>
                    <a:pt x="117" y="620"/>
                    <a:pt x="68" y="606"/>
                    <a:pt x="24" y="583"/>
                  </a:cubicBezTo>
                  <a:lnTo>
                    <a:pt x="1" y="652"/>
                  </a:lnTo>
                  <a:cubicBezTo>
                    <a:pt x="53" y="681"/>
                    <a:pt x="111" y="696"/>
                    <a:pt x="172" y="696"/>
                  </a:cubicBezTo>
                  <a:cubicBezTo>
                    <a:pt x="320" y="696"/>
                    <a:pt x="424" y="594"/>
                    <a:pt x="424" y="461"/>
                  </a:cubicBezTo>
                  <a:cubicBezTo>
                    <a:pt x="427" y="392"/>
                    <a:pt x="389" y="322"/>
                    <a:pt x="325" y="287"/>
                  </a:cubicBezTo>
                  <a:cubicBezTo>
                    <a:pt x="282" y="261"/>
                    <a:pt x="230" y="250"/>
                    <a:pt x="181" y="250"/>
                  </a:cubicBezTo>
                  <a:cubicBezTo>
                    <a:pt x="160" y="250"/>
                    <a:pt x="143" y="253"/>
                    <a:pt x="123" y="255"/>
                  </a:cubicBezTo>
                  <a:lnTo>
                    <a:pt x="152" y="79"/>
                  </a:lnTo>
                  <a:lnTo>
                    <a:pt x="409" y="79"/>
                  </a:lnTo>
                  <a:lnTo>
                    <a:pt x="409" y="1"/>
                  </a:ln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42" name="Google Shape;442;p68"/>
            <p:cNvSpPr/>
            <p:nvPr/>
          </p:nvSpPr>
          <p:spPr>
            <a:xfrm rot="759590">
              <a:off x="690426" y="1898694"/>
              <a:ext cx="31140" cy="8536"/>
            </a:xfrm>
            <a:custGeom>
              <a:avLst/>
              <a:gdLst/>
              <a:ahLst/>
              <a:cxnLst/>
              <a:rect l="l" t="t" r="r" b="b"/>
              <a:pathLst>
                <a:path w="259" h="71" extrusionOk="0">
                  <a:moveTo>
                    <a:pt x="0" y="1"/>
                  </a:moveTo>
                  <a:lnTo>
                    <a:pt x="0" y="70"/>
                  </a:lnTo>
                  <a:lnTo>
                    <a:pt x="258" y="70"/>
                  </a:lnTo>
                  <a:lnTo>
                    <a:pt x="258" y="1"/>
                  </a:ln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43" name="Google Shape;443;p68"/>
            <p:cNvSpPr/>
            <p:nvPr/>
          </p:nvSpPr>
          <p:spPr>
            <a:xfrm rot="759590">
              <a:off x="730746" y="1864882"/>
              <a:ext cx="51338" cy="84762"/>
            </a:xfrm>
            <a:custGeom>
              <a:avLst/>
              <a:gdLst/>
              <a:ahLst/>
              <a:cxnLst/>
              <a:rect l="l" t="t" r="r" b="b"/>
              <a:pathLst>
                <a:path w="427" h="705" extrusionOk="0">
                  <a:moveTo>
                    <a:pt x="206" y="1"/>
                  </a:moveTo>
                  <a:cubicBezTo>
                    <a:pt x="142" y="1"/>
                    <a:pt x="81" y="18"/>
                    <a:pt x="26" y="53"/>
                  </a:cubicBezTo>
                  <a:lnTo>
                    <a:pt x="52" y="120"/>
                  </a:lnTo>
                  <a:cubicBezTo>
                    <a:pt x="90" y="91"/>
                    <a:pt x="139" y="76"/>
                    <a:pt x="189" y="73"/>
                  </a:cubicBezTo>
                  <a:cubicBezTo>
                    <a:pt x="273" y="73"/>
                    <a:pt x="307" y="123"/>
                    <a:pt x="307" y="178"/>
                  </a:cubicBezTo>
                  <a:cubicBezTo>
                    <a:pt x="307" y="259"/>
                    <a:pt x="223" y="293"/>
                    <a:pt x="157" y="293"/>
                  </a:cubicBezTo>
                  <a:lnTo>
                    <a:pt x="105" y="293"/>
                  </a:lnTo>
                  <a:lnTo>
                    <a:pt x="105" y="363"/>
                  </a:lnTo>
                  <a:lnTo>
                    <a:pt x="157" y="363"/>
                  </a:lnTo>
                  <a:cubicBezTo>
                    <a:pt x="244" y="363"/>
                    <a:pt x="331" y="404"/>
                    <a:pt x="331" y="499"/>
                  </a:cubicBezTo>
                  <a:cubicBezTo>
                    <a:pt x="333" y="554"/>
                    <a:pt x="296" y="629"/>
                    <a:pt x="177" y="629"/>
                  </a:cubicBezTo>
                  <a:cubicBezTo>
                    <a:pt x="125" y="629"/>
                    <a:pt x="73" y="615"/>
                    <a:pt x="26" y="589"/>
                  </a:cubicBezTo>
                  <a:lnTo>
                    <a:pt x="0" y="658"/>
                  </a:lnTo>
                  <a:cubicBezTo>
                    <a:pt x="55" y="690"/>
                    <a:pt x="116" y="705"/>
                    <a:pt x="177" y="705"/>
                  </a:cubicBezTo>
                  <a:cubicBezTo>
                    <a:pt x="342" y="705"/>
                    <a:pt x="426" y="609"/>
                    <a:pt x="426" y="499"/>
                  </a:cubicBezTo>
                  <a:cubicBezTo>
                    <a:pt x="426" y="412"/>
                    <a:pt x="362" y="337"/>
                    <a:pt x="276" y="325"/>
                  </a:cubicBezTo>
                  <a:lnTo>
                    <a:pt x="276" y="322"/>
                  </a:lnTo>
                  <a:cubicBezTo>
                    <a:pt x="360" y="293"/>
                    <a:pt x="400" y="233"/>
                    <a:pt x="400" y="163"/>
                  </a:cubicBezTo>
                  <a:cubicBezTo>
                    <a:pt x="400" y="79"/>
                    <a:pt x="339" y="1"/>
                    <a:pt x="206"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44" name="Google Shape;444;p68"/>
            <p:cNvSpPr/>
            <p:nvPr/>
          </p:nvSpPr>
          <p:spPr>
            <a:xfrm rot="759590">
              <a:off x="792499" y="1879374"/>
              <a:ext cx="56869" cy="84762"/>
            </a:xfrm>
            <a:custGeom>
              <a:avLst/>
              <a:gdLst/>
              <a:ahLst/>
              <a:cxnLst/>
              <a:rect l="l" t="t" r="r" b="b"/>
              <a:pathLst>
                <a:path w="473" h="705" extrusionOk="0">
                  <a:moveTo>
                    <a:pt x="238" y="314"/>
                  </a:moveTo>
                  <a:cubicBezTo>
                    <a:pt x="322" y="314"/>
                    <a:pt x="380" y="372"/>
                    <a:pt x="380" y="470"/>
                  </a:cubicBezTo>
                  <a:cubicBezTo>
                    <a:pt x="380" y="569"/>
                    <a:pt x="325" y="635"/>
                    <a:pt x="247" y="635"/>
                  </a:cubicBezTo>
                  <a:cubicBezTo>
                    <a:pt x="148" y="635"/>
                    <a:pt x="99" y="551"/>
                    <a:pt x="96" y="438"/>
                  </a:cubicBezTo>
                  <a:cubicBezTo>
                    <a:pt x="96" y="424"/>
                    <a:pt x="99" y="409"/>
                    <a:pt x="105" y="398"/>
                  </a:cubicBezTo>
                  <a:cubicBezTo>
                    <a:pt x="131" y="348"/>
                    <a:pt x="183" y="314"/>
                    <a:pt x="238" y="314"/>
                  </a:cubicBezTo>
                  <a:close/>
                  <a:moveTo>
                    <a:pt x="403" y="1"/>
                  </a:moveTo>
                  <a:cubicBezTo>
                    <a:pt x="383" y="1"/>
                    <a:pt x="360" y="4"/>
                    <a:pt x="337" y="7"/>
                  </a:cubicBezTo>
                  <a:cubicBezTo>
                    <a:pt x="255" y="15"/>
                    <a:pt x="180" y="50"/>
                    <a:pt x="119" y="108"/>
                  </a:cubicBezTo>
                  <a:cubicBezTo>
                    <a:pt x="41" y="192"/>
                    <a:pt x="1" y="302"/>
                    <a:pt x="3" y="415"/>
                  </a:cubicBezTo>
                  <a:cubicBezTo>
                    <a:pt x="3" y="592"/>
                    <a:pt x="105" y="705"/>
                    <a:pt x="247" y="705"/>
                  </a:cubicBezTo>
                  <a:cubicBezTo>
                    <a:pt x="389" y="705"/>
                    <a:pt x="473" y="589"/>
                    <a:pt x="473" y="464"/>
                  </a:cubicBezTo>
                  <a:cubicBezTo>
                    <a:pt x="473" y="331"/>
                    <a:pt x="389" y="244"/>
                    <a:pt x="267" y="244"/>
                  </a:cubicBezTo>
                  <a:cubicBezTo>
                    <a:pt x="203" y="244"/>
                    <a:pt x="142" y="273"/>
                    <a:pt x="102" y="322"/>
                  </a:cubicBezTo>
                  <a:lnTo>
                    <a:pt x="99" y="322"/>
                  </a:lnTo>
                  <a:cubicBezTo>
                    <a:pt x="114" y="198"/>
                    <a:pt x="212" y="96"/>
                    <a:pt x="337" y="82"/>
                  </a:cubicBezTo>
                  <a:cubicBezTo>
                    <a:pt x="360" y="76"/>
                    <a:pt x="383" y="76"/>
                    <a:pt x="406" y="76"/>
                  </a:cubicBezTo>
                  <a:lnTo>
                    <a:pt x="403" y="1"/>
                  </a:ln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45" name="Google Shape;445;p68"/>
            <p:cNvSpPr/>
            <p:nvPr/>
          </p:nvSpPr>
          <p:spPr>
            <a:xfrm rot="759590">
              <a:off x="851160" y="785664"/>
              <a:ext cx="199342" cy="170367"/>
            </a:xfrm>
            <a:custGeom>
              <a:avLst/>
              <a:gdLst/>
              <a:ahLst/>
              <a:cxnLst/>
              <a:rect l="l" t="t" r="r" b="b"/>
              <a:pathLst>
                <a:path w="1658" h="1417" extrusionOk="0">
                  <a:moveTo>
                    <a:pt x="944" y="230"/>
                  </a:moveTo>
                  <a:cubicBezTo>
                    <a:pt x="1189" y="230"/>
                    <a:pt x="1426" y="421"/>
                    <a:pt x="1426" y="707"/>
                  </a:cubicBezTo>
                  <a:cubicBezTo>
                    <a:pt x="1426" y="971"/>
                    <a:pt x="1211" y="1185"/>
                    <a:pt x="948" y="1185"/>
                  </a:cubicBezTo>
                  <a:cubicBezTo>
                    <a:pt x="522" y="1185"/>
                    <a:pt x="310" y="669"/>
                    <a:pt x="612" y="371"/>
                  </a:cubicBezTo>
                  <a:cubicBezTo>
                    <a:pt x="708" y="274"/>
                    <a:pt x="827" y="230"/>
                    <a:pt x="944" y="230"/>
                  </a:cubicBezTo>
                  <a:close/>
                  <a:moveTo>
                    <a:pt x="948" y="0"/>
                  </a:moveTo>
                  <a:cubicBezTo>
                    <a:pt x="316" y="0"/>
                    <a:pt x="0" y="762"/>
                    <a:pt x="446" y="1208"/>
                  </a:cubicBezTo>
                  <a:cubicBezTo>
                    <a:pt x="591" y="1352"/>
                    <a:pt x="768" y="1417"/>
                    <a:pt x="943" y="1417"/>
                  </a:cubicBezTo>
                  <a:cubicBezTo>
                    <a:pt x="1307" y="1417"/>
                    <a:pt x="1657" y="1134"/>
                    <a:pt x="1657" y="707"/>
                  </a:cubicBezTo>
                  <a:cubicBezTo>
                    <a:pt x="1654" y="316"/>
                    <a:pt x="1339" y="0"/>
                    <a:pt x="948" y="0"/>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
        <p:nvSpPr>
          <p:cNvPr id="446" name="Google Shape;446;p68"/>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47" name="Google Shape;447;p68"/>
          <p:cNvSpPr txBox="1">
            <a:spLocks noGrp="1"/>
          </p:cNvSpPr>
          <p:nvPr>
            <p:ph type="subTitle" idx="1"/>
          </p:nvPr>
        </p:nvSpPr>
        <p:spPr>
          <a:xfrm>
            <a:off x="1858235" y="3172233"/>
            <a:ext cx="2276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448" name="Google Shape;448;p68"/>
          <p:cNvSpPr txBox="1">
            <a:spLocks noGrp="1"/>
          </p:cNvSpPr>
          <p:nvPr>
            <p:ph type="subTitle" idx="2"/>
          </p:nvPr>
        </p:nvSpPr>
        <p:spPr>
          <a:xfrm>
            <a:off x="1945851" y="3607289"/>
            <a:ext cx="2101600" cy="102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449" name="Google Shape;449;p68"/>
          <p:cNvSpPr txBox="1">
            <a:spLocks noGrp="1"/>
          </p:cNvSpPr>
          <p:nvPr>
            <p:ph type="subTitle" idx="3"/>
          </p:nvPr>
        </p:nvSpPr>
        <p:spPr>
          <a:xfrm>
            <a:off x="8056967" y="3172233"/>
            <a:ext cx="2276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450" name="Google Shape;450;p68"/>
          <p:cNvSpPr txBox="1">
            <a:spLocks noGrp="1"/>
          </p:cNvSpPr>
          <p:nvPr>
            <p:ph type="subTitle" idx="4"/>
          </p:nvPr>
        </p:nvSpPr>
        <p:spPr>
          <a:xfrm>
            <a:off x="8144551" y="3603233"/>
            <a:ext cx="2101600" cy="102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451" name="Google Shape;451;p68"/>
          <p:cNvSpPr txBox="1">
            <a:spLocks noGrp="1"/>
          </p:cNvSpPr>
          <p:nvPr>
            <p:ph type="subTitle" idx="5"/>
          </p:nvPr>
        </p:nvSpPr>
        <p:spPr>
          <a:xfrm>
            <a:off x="4957584" y="3173333"/>
            <a:ext cx="2276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452" name="Google Shape;452;p68"/>
          <p:cNvSpPr txBox="1">
            <a:spLocks noGrp="1"/>
          </p:cNvSpPr>
          <p:nvPr>
            <p:ph type="subTitle" idx="6"/>
          </p:nvPr>
        </p:nvSpPr>
        <p:spPr>
          <a:xfrm>
            <a:off x="5045200" y="3604333"/>
            <a:ext cx="2101600" cy="102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5529325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Numbers and text">
  <p:cSld name="Numbers and text">
    <p:spTree>
      <p:nvGrpSpPr>
        <p:cNvPr id="1" name="Shape 453"/>
        <p:cNvGrpSpPr/>
        <p:nvPr/>
      </p:nvGrpSpPr>
      <p:grpSpPr>
        <a:xfrm>
          <a:off x="0" y="0"/>
          <a:ext cx="0" cy="0"/>
          <a:chOff x="0" y="0"/>
          <a:chExt cx="0" cy="0"/>
        </a:xfrm>
      </p:grpSpPr>
      <p:sp>
        <p:nvSpPr>
          <p:cNvPr id="454" name="Google Shape;454;p69"/>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455" name="Google Shape;455;p69"/>
          <p:cNvSpPr txBox="1">
            <a:spLocks noGrp="1"/>
          </p:cNvSpPr>
          <p:nvPr>
            <p:ph type="title"/>
          </p:nvPr>
        </p:nvSpPr>
        <p:spPr>
          <a:xfrm>
            <a:off x="581567" y="1343000"/>
            <a:ext cx="4578400" cy="71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000"/>
              <a:buNone/>
              <a:defRPr sz="5333">
                <a:solidFill>
                  <a:schemeClr val="lt1"/>
                </a:solidFill>
              </a:defRPr>
            </a:lvl1pPr>
            <a:lvl2pPr lvl="1" algn="l">
              <a:lnSpc>
                <a:spcPct val="100000"/>
              </a:lnSpc>
              <a:spcBef>
                <a:spcPts val="0"/>
              </a:spcBef>
              <a:spcAft>
                <a:spcPts val="0"/>
              </a:spcAft>
              <a:buClr>
                <a:schemeClr val="lt1"/>
              </a:buClr>
              <a:buSzPts val="12000"/>
              <a:buNone/>
              <a:defRPr sz="16000">
                <a:solidFill>
                  <a:schemeClr val="lt1"/>
                </a:solidFill>
              </a:defRPr>
            </a:lvl2pPr>
            <a:lvl3pPr lvl="2" algn="l">
              <a:lnSpc>
                <a:spcPct val="100000"/>
              </a:lnSpc>
              <a:spcBef>
                <a:spcPts val="0"/>
              </a:spcBef>
              <a:spcAft>
                <a:spcPts val="0"/>
              </a:spcAft>
              <a:buClr>
                <a:schemeClr val="lt1"/>
              </a:buClr>
              <a:buSzPts val="12000"/>
              <a:buNone/>
              <a:defRPr sz="16000">
                <a:solidFill>
                  <a:schemeClr val="lt1"/>
                </a:solidFill>
              </a:defRPr>
            </a:lvl3pPr>
            <a:lvl4pPr lvl="3" algn="l">
              <a:lnSpc>
                <a:spcPct val="100000"/>
              </a:lnSpc>
              <a:spcBef>
                <a:spcPts val="0"/>
              </a:spcBef>
              <a:spcAft>
                <a:spcPts val="0"/>
              </a:spcAft>
              <a:buClr>
                <a:schemeClr val="lt1"/>
              </a:buClr>
              <a:buSzPts val="12000"/>
              <a:buNone/>
              <a:defRPr sz="16000">
                <a:solidFill>
                  <a:schemeClr val="lt1"/>
                </a:solidFill>
              </a:defRPr>
            </a:lvl4pPr>
            <a:lvl5pPr lvl="4" algn="l">
              <a:lnSpc>
                <a:spcPct val="100000"/>
              </a:lnSpc>
              <a:spcBef>
                <a:spcPts val="0"/>
              </a:spcBef>
              <a:spcAft>
                <a:spcPts val="0"/>
              </a:spcAft>
              <a:buClr>
                <a:schemeClr val="lt1"/>
              </a:buClr>
              <a:buSzPts val="12000"/>
              <a:buNone/>
              <a:defRPr sz="16000">
                <a:solidFill>
                  <a:schemeClr val="lt1"/>
                </a:solidFill>
              </a:defRPr>
            </a:lvl5pPr>
            <a:lvl6pPr lvl="5" algn="l">
              <a:lnSpc>
                <a:spcPct val="100000"/>
              </a:lnSpc>
              <a:spcBef>
                <a:spcPts val="0"/>
              </a:spcBef>
              <a:spcAft>
                <a:spcPts val="0"/>
              </a:spcAft>
              <a:buClr>
                <a:schemeClr val="lt1"/>
              </a:buClr>
              <a:buSzPts val="12000"/>
              <a:buNone/>
              <a:defRPr sz="16000">
                <a:solidFill>
                  <a:schemeClr val="lt1"/>
                </a:solidFill>
              </a:defRPr>
            </a:lvl6pPr>
            <a:lvl7pPr lvl="6" algn="l">
              <a:lnSpc>
                <a:spcPct val="100000"/>
              </a:lnSpc>
              <a:spcBef>
                <a:spcPts val="0"/>
              </a:spcBef>
              <a:spcAft>
                <a:spcPts val="0"/>
              </a:spcAft>
              <a:buClr>
                <a:schemeClr val="lt1"/>
              </a:buClr>
              <a:buSzPts val="12000"/>
              <a:buNone/>
              <a:defRPr sz="16000">
                <a:solidFill>
                  <a:schemeClr val="lt1"/>
                </a:solidFill>
              </a:defRPr>
            </a:lvl7pPr>
            <a:lvl8pPr lvl="7" algn="l">
              <a:lnSpc>
                <a:spcPct val="100000"/>
              </a:lnSpc>
              <a:spcBef>
                <a:spcPts val="0"/>
              </a:spcBef>
              <a:spcAft>
                <a:spcPts val="0"/>
              </a:spcAft>
              <a:buClr>
                <a:schemeClr val="lt1"/>
              </a:buClr>
              <a:buSzPts val="12000"/>
              <a:buNone/>
              <a:defRPr sz="16000">
                <a:solidFill>
                  <a:schemeClr val="lt1"/>
                </a:solidFill>
              </a:defRPr>
            </a:lvl8pPr>
            <a:lvl9pPr lvl="8" algn="l">
              <a:lnSpc>
                <a:spcPct val="100000"/>
              </a:lnSpc>
              <a:spcBef>
                <a:spcPts val="0"/>
              </a:spcBef>
              <a:spcAft>
                <a:spcPts val="0"/>
              </a:spcAft>
              <a:buClr>
                <a:schemeClr val="lt1"/>
              </a:buClr>
              <a:buSzPts val="12000"/>
              <a:buNone/>
              <a:defRPr sz="16000">
                <a:solidFill>
                  <a:schemeClr val="lt1"/>
                </a:solidFill>
              </a:defRPr>
            </a:lvl9pPr>
          </a:lstStyle>
          <a:p>
            <a:endParaRPr/>
          </a:p>
        </p:txBody>
      </p:sp>
      <p:sp>
        <p:nvSpPr>
          <p:cNvPr id="456" name="Google Shape;456;p69"/>
          <p:cNvSpPr txBox="1">
            <a:spLocks noGrp="1"/>
          </p:cNvSpPr>
          <p:nvPr>
            <p:ph type="subTitle" idx="1"/>
          </p:nvPr>
        </p:nvSpPr>
        <p:spPr>
          <a:xfrm>
            <a:off x="1407751" y="2221767"/>
            <a:ext cx="2926000" cy="717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400"/>
              <a:buNone/>
              <a:defRPr>
                <a:solidFill>
                  <a:schemeClr val="lt1"/>
                </a:solidFill>
              </a:defRPr>
            </a:lvl1pPr>
            <a:lvl2pPr lvl="1" algn="l">
              <a:lnSpc>
                <a:spcPct val="115000"/>
              </a:lnSpc>
              <a:spcBef>
                <a:spcPts val="2133"/>
              </a:spcBef>
              <a:spcAft>
                <a:spcPts val="0"/>
              </a:spcAft>
              <a:buClr>
                <a:schemeClr val="lt1"/>
              </a:buClr>
              <a:buSzPts val="1400"/>
              <a:buNone/>
              <a:defRPr>
                <a:solidFill>
                  <a:schemeClr val="lt1"/>
                </a:solidFill>
              </a:defRPr>
            </a:lvl2pPr>
            <a:lvl3pPr lvl="2" algn="l">
              <a:lnSpc>
                <a:spcPct val="115000"/>
              </a:lnSpc>
              <a:spcBef>
                <a:spcPts val="2133"/>
              </a:spcBef>
              <a:spcAft>
                <a:spcPts val="0"/>
              </a:spcAft>
              <a:buClr>
                <a:schemeClr val="lt1"/>
              </a:buClr>
              <a:buSzPts val="1400"/>
              <a:buNone/>
              <a:defRPr>
                <a:solidFill>
                  <a:schemeClr val="lt1"/>
                </a:solidFill>
              </a:defRPr>
            </a:lvl3pPr>
            <a:lvl4pPr lvl="3" algn="l">
              <a:lnSpc>
                <a:spcPct val="115000"/>
              </a:lnSpc>
              <a:spcBef>
                <a:spcPts val="2133"/>
              </a:spcBef>
              <a:spcAft>
                <a:spcPts val="0"/>
              </a:spcAft>
              <a:buClr>
                <a:schemeClr val="lt1"/>
              </a:buClr>
              <a:buSzPts val="1400"/>
              <a:buNone/>
              <a:defRPr>
                <a:solidFill>
                  <a:schemeClr val="lt1"/>
                </a:solidFill>
              </a:defRPr>
            </a:lvl4pPr>
            <a:lvl5pPr lvl="4" algn="l">
              <a:lnSpc>
                <a:spcPct val="115000"/>
              </a:lnSpc>
              <a:spcBef>
                <a:spcPts val="2133"/>
              </a:spcBef>
              <a:spcAft>
                <a:spcPts val="0"/>
              </a:spcAft>
              <a:buClr>
                <a:schemeClr val="lt1"/>
              </a:buClr>
              <a:buSzPts val="1400"/>
              <a:buNone/>
              <a:defRPr>
                <a:solidFill>
                  <a:schemeClr val="lt1"/>
                </a:solidFill>
              </a:defRPr>
            </a:lvl5pPr>
            <a:lvl6pPr lvl="5" algn="l">
              <a:lnSpc>
                <a:spcPct val="115000"/>
              </a:lnSpc>
              <a:spcBef>
                <a:spcPts val="2133"/>
              </a:spcBef>
              <a:spcAft>
                <a:spcPts val="0"/>
              </a:spcAft>
              <a:buClr>
                <a:schemeClr val="lt1"/>
              </a:buClr>
              <a:buSzPts val="1400"/>
              <a:buNone/>
              <a:defRPr>
                <a:solidFill>
                  <a:schemeClr val="lt1"/>
                </a:solidFill>
              </a:defRPr>
            </a:lvl6pPr>
            <a:lvl7pPr lvl="6" algn="l">
              <a:lnSpc>
                <a:spcPct val="115000"/>
              </a:lnSpc>
              <a:spcBef>
                <a:spcPts val="2133"/>
              </a:spcBef>
              <a:spcAft>
                <a:spcPts val="0"/>
              </a:spcAft>
              <a:buClr>
                <a:schemeClr val="lt1"/>
              </a:buClr>
              <a:buSzPts val="1400"/>
              <a:buNone/>
              <a:defRPr>
                <a:solidFill>
                  <a:schemeClr val="lt1"/>
                </a:solidFill>
              </a:defRPr>
            </a:lvl7pPr>
            <a:lvl8pPr lvl="7" algn="l">
              <a:lnSpc>
                <a:spcPct val="115000"/>
              </a:lnSpc>
              <a:spcBef>
                <a:spcPts val="2133"/>
              </a:spcBef>
              <a:spcAft>
                <a:spcPts val="0"/>
              </a:spcAft>
              <a:buClr>
                <a:schemeClr val="lt1"/>
              </a:buClr>
              <a:buSzPts val="1400"/>
              <a:buNone/>
              <a:defRPr>
                <a:solidFill>
                  <a:schemeClr val="lt1"/>
                </a:solidFill>
              </a:defRPr>
            </a:lvl8pPr>
            <a:lvl9pPr lvl="8" algn="l">
              <a:lnSpc>
                <a:spcPct val="115000"/>
              </a:lnSpc>
              <a:spcBef>
                <a:spcPts val="2133"/>
              </a:spcBef>
              <a:spcAft>
                <a:spcPts val="2133"/>
              </a:spcAft>
              <a:buClr>
                <a:schemeClr val="lt1"/>
              </a:buClr>
              <a:buSzPts val="1400"/>
              <a:buNone/>
              <a:defRPr>
                <a:solidFill>
                  <a:schemeClr val="lt1"/>
                </a:solidFill>
              </a:defRPr>
            </a:lvl9pPr>
          </a:lstStyle>
          <a:p>
            <a:endParaRPr/>
          </a:p>
        </p:txBody>
      </p:sp>
      <p:sp>
        <p:nvSpPr>
          <p:cNvPr id="457" name="Google Shape;457;p69"/>
          <p:cNvSpPr txBox="1">
            <a:spLocks noGrp="1"/>
          </p:cNvSpPr>
          <p:nvPr>
            <p:ph type="title" idx="2"/>
          </p:nvPr>
        </p:nvSpPr>
        <p:spPr>
          <a:xfrm>
            <a:off x="3592733" y="3011000"/>
            <a:ext cx="5015200" cy="402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000"/>
              <a:buNone/>
              <a:defRPr sz="5333">
                <a:solidFill>
                  <a:schemeClr val="lt1"/>
                </a:solidFill>
              </a:defRPr>
            </a:lvl1pPr>
            <a:lvl2pPr lvl="1" algn="l">
              <a:lnSpc>
                <a:spcPct val="100000"/>
              </a:lnSpc>
              <a:spcBef>
                <a:spcPts val="0"/>
              </a:spcBef>
              <a:spcAft>
                <a:spcPts val="0"/>
              </a:spcAft>
              <a:buClr>
                <a:schemeClr val="lt1"/>
              </a:buClr>
              <a:buSzPts val="12000"/>
              <a:buNone/>
              <a:defRPr sz="16000">
                <a:solidFill>
                  <a:schemeClr val="lt1"/>
                </a:solidFill>
              </a:defRPr>
            </a:lvl2pPr>
            <a:lvl3pPr lvl="2" algn="l">
              <a:lnSpc>
                <a:spcPct val="100000"/>
              </a:lnSpc>
              <a:spcBef>
                <a:spcPts val="0"/>
              </a:spcBef>
              <a:spcAft>
                <a:spcPts val="0"/>
              </a:spcAft>
              <a:buClr>
                <a:schemeClr val="lt1"/>
              </a:buClr>
              <a:buSzPts val="12000"/>
              <a:buNone/>
              <a:defRPr sz="16000">
                <a:solidFill>
                  <a:schemeClr val="lt1"/>
                </a:solidFill>
              </a:defRPr>
            </a:lvl3pPr>
            <a:lvl4pPr lvl="3" algn="l">
              <a:lnSpc>
                <a:spcPct val="100000"/>
              </a:lnSpc>
              <a:spcBef>
                <a:spcPts val="0"/>
              </a:spcBef>
              <a:spcAft>
                <a:spcPts val="0"/>
              </a:spcAft>
              <a:buClr>
                <a:schemeClr val="lt1"/>
              </a:buClr>
              <a:buSzPts val="12000"/>
              <a:buNone/>
              <a:defRPr sz="16000">
                <a:solidFill>
                  <a:schemeClr val="lt1"/>
                </a:solidFill>
              </a:defRPr>
            </a:lvl4pPr>
            <a:lvl5pPr lvl="4" algn="l">
              <a:lnSpc>
                <a:spcPct val="100000"/>
              </a:lnSpc>
              <a:spcBef>
                <a:spcPts val="0"/>
              </a:spcBef>
              <a:spcAft>
                <a:spcPts val="0"/>
              </a:spcAft>
              <a:buClr>
                <a:schemeClr val="lt1"/>
              </a:buClr>
              <a:buSzPts val="12000"/>
              <a:buNone/>
              <a:defRPr sz="16000">
                <a:solidFill>
                  <a:schemeClr val="lt1"/>
                </a:solidFill>
              </a:defRPr>
            </a:lvl5pPr>
            <a:lvl6pPr lvl="5" algn="l">
              <a:lnSpc>
                <a:spcPct val="100000"/>
              </a:lnSpc>
              <a:spcBef>
                <a:spcPts val="0"/>
              </a:spcBef>
              <a:spcAft>
                <a:spcPts val="0"/>
              </a:spcAft>
              <a:buClr>
                <a:schemeClr val="lt1"/>
              </a:buClr>
              <a:buSzPts val="12000"/>
              <a:buNone/>
              <a:defRPr sz="16000">
                <a:solidFill>
                  <a:schemeClr val="lt1"/>
                </a:solidFill>
              </a:defRPr>
            </a:lvl6pPr>
            <a:lvl7pPr lvl="6" algn="l">
              <a:lnSpc>
                <a:spcPct val="100000"/>
              </a:lnSpc>
              <a:spcBef>
                <a:spcPts val="0"/>
              </a:spcBef>
              <a:spcAft>
                <a:spcPts val="0"/>
              </a:spcAft>
              <a:buClr>
                <a:schemeClr val="lt1"/>
              </a:buClr>
              <a:buSzPts val="12000"/>
              <a:buNone/>
              <a:defRPr sz="16000">
                <a:solidFill>
                  <a:schemeClr val="lt1"/>
                </a:solidFill>
              </a:defRPr>
            </a:lvl7pPr>
            <a:lvl8pPr lvl="7" algn="l">
              <a:lnSpc>
                <a:spcPct val="100000"/>
              </a:lnSpc>
              <a:spcBef>
                <a:spcPts val="0"/>
              </a:spcBef>
              <a:spcAft>
                <a:spcPts val="0"/>
              </a:spcAft>
              <a:buClr>
                <a:schemeClr val="lt1"/>
              </a:buClr>
              <a:buSzPts val="12000"/>
              <a:buNone/>
              <a:defRPr sz="16000">
                <a:solidFill>
                  <a:schemeClr val="lt1"/>
                </a:solidFill>
              </a:defRPr>
            </a:lvl8pPr>
            <a:lvl9pPr lvl="8" algn="l">
              <a:lnSpc>
                <a:spcPct val="100000"/>
              </a:lnSpc>
              <a:spcBef>
                <a:spcPts val="0"/>
              </a:spcBef>
              <a:spcAft>
                <a:spcPts val="0"/>
              </a:spcAft>
              <a:buClr>
                <a:schemeClr val="lt1"/>
              </a:buClr>
              <a:buSzPts val="12000"/>
              <a:buNone/>
              <a:defRPr sz="16000">
                <a:solidFill>
                  <a:schemeClr val="lt1"/>
                </a:solidFill>
              </a:defRPr>
            </a:lvl9pPr>
          </a:lstStyle>
          <a:p>
            <a:endParaRPr/>
          </a:p>
        </p:txBody>
      </p:sp>
      <p:sp>
        <p:nvSpPr>
          <p:cNvPr id="458" name="Google Shape;458;p69"/>
          <p:cNvSpPr txBox="1">
            <a:spLocks noGrp="1"/>
          </p:cNvSpPr>
          <p:nvPr>
            <p:ph type="subTitle" idx="3"/>
          </p:nvPr>
        </p:nvSpPr>
        <p:spPr>
          <a:xfrm>
            <a:off x="4637251" y="3726700"/>
            <a:ext cx="2926000" cy="717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400"/>
              <a:buNone/>
              <a:defRPr>
                <a:solidFill>
                  <a:schemeClr val="lt1"/>
                </a:solidFill>
              </a:defRPr>
            </a:lvl1pPr>
            <a:lvl2pPr lvl="1" algn="l">
              <a:lnSpc>
                <a:spcPct val="115000"/>
              </a:lnSpc>
              <a:spcBef>
                <a:spcPts val="2133"/>
              </a:spcBef>
              <a:spcAft>
                <a:spcPts val="0"/>
              </a:spcAft>
              <a:buClr>
                <a:schemeClr val="lt1"/>
              </a:buClr>
              <a:buSzPts val="1400"/>
              <a:buNone/>
              <a:defRPr>
                <a:solidFill>
                  <a:schemeClr val="lt1"/>
                </a:solidFill>
              </a:defRPr>
            </a:lvl2pPr>
            <a:lvl3pPr lvl="2" algn="l">
              <a:lnSpc>
                <a:spcPct val="115000"/>
              </a:lnSpc>
              <a:spcBef>
                <a:spcPts val="2133"/>
              </a:spcBef>
              <a:spcAft>
                <a:spcPts val="0"/>
              </a:spcAft>
              <a:buClr>
                <a:schemeClr val="lt1"/>
              </a:buClr>
              <a:buSzPts val="1400"/>
              <a:buNone/>
              <a:defRPr>
                <a:solidFill>
                  <a:schemeClr val="lt1"/>
                </a:solidFill>
              </a:defRPr>
            </a:lvl3pPr>
            <a:lvl4pPr lvl="3" algn="l">
              <a:lnSpc>
                <a:spcPct val="115000"/>
              </a:lnSpc>
              <a:spcBef>
                <a:spcPts val="2133"/>
              </a:spcBef>
              <a:spcAft>
                <a:spcPts val="0"/>
              </a:spcAft>
              <a:buClr>
                <a:schemeClr val="lt1"/>
              </a:buClr>
              <a:buSzPts val="1400"/>
              <a:buNone/>
              <a:defRPr>
                <a:solidFill>
                  <a:schemeClr val="lt1"/>
                </a:solidFill>
              </a:defRPr>
            </a:lvl4pPr>
            <a:lvl5pPr lvl="4" algn="l">
              <a:lnSpc>
                <a:spcPct val="115000"/>
              </a:lnSpc>
              <a:spcBef>
                <a:spcPts val="2133"/>
              </a:spcBef>
              <a:spcAft>
                <a:spcPts val="0"/>
              </a:spcAft>
              <a:buClr>
                <a:schemeClr val="lt1"/>
              </a:buClr>
              <a:buSzPts val="1400"/>
              <a:buNone/>
              <a:defRPr>
                <a:solidFill>
                  <a:schemeClr val="lt1"/>
                </a:solidFill>
              </a:defRPr>
            </a:lvl5pPr>
            <a:lvl6pPr lvl="5" algn="l">
              <a:lnSpc>
                <a:spcPct val="115000"/>
              </a:lnSpc>
              <a:spcBef>
                <a:spcPts val="2133"/>
              </a:spcBef>
              <a:spcAft>
                <a:spcPts val="0"/>
              </a:spcAft>
              <a:buClr>
                <a:schemeClr val="lt1"/>
              </a:buClr>
              <a:buSzPts val="1400"/>
              <a:buNone/>
              <a:defRPr>
                <a:solidFill>
                  <a:schemeClr val="lt1"/>
                </a:solidFill>
              </a:defRPr>
            </a:lvl6pPr>
            <a:lvl7pPr lvl="6" algn="l">
              <a:lnSpc>
                <a:spcPct val="115000"/>
              </a:lnSpc>
              <a:spcBef>
                <a:spcPts val="2133"/>
              </a:spcBef>
              <a:spcAft>
                <a:spcPts val="0"/>
              </a:spcAft>
              <a:buClr>
                <a:schemeClr val="lt1"/>
              </a:buClr>
              <a:buSzPts val="1400"/>
              <a:buNone/>
              <a:defRPr>
                <a:solidFill>
                  <a:schemeClr val="lt1"/>
                </a:solidFill>
              </a:defRPr>
            </a:lvl7pPr>
            <a:lvl8pPr lvl="7" algn="l">
              <a:lnSpc>
                <a:spcPct val="115000"/>
              </a:lnSpc>
              <a:spcBef>
                <a:spcPts val="2133"/>
              </a:spcBef>
              <a:spcAft>
                <a:spcPts val="0"/>
              </a:spcAft>
              <a:buClr>
                <a:schemeClr val="lt1"/>
              </a:buClr>
              <a:buSzPts val="1400"/>
              <a:buNone/>
              <a:defRPr>
                <a:solidFill>
                  <a:schemeClr val="lt1"/>
                </a:solidFill>
              </a:defRPr>
            </a:lvl8pPr>
            <a:lvl9pPr lvl="8" algn="l">
              <a:lnSpc>
                <a:spcPct val="115000"/>
              </a:lnSpc>
              <a:spcBef>
                <a:spcPts val="2133"/>
              </a:spcBef>
              <a:spcAft>
                <a:spcPts val="2133"/>
              </a:spcAft>
              <a:buClr>
                <a:schemeClr val="lt1"/>
              </a:buClr>
              <a:buSzPts val="1400"/>
              <a:buNone/>
              <a:defRPr>
                <a:solidFill>
                  <a:schemeClr val="lt1"/>
                </a:solidFill>
              </a:defRPr>
            </a:lvl9pPr>
          </a:lstStyle>
          <a:p>
            <a:endParaRPr/>
          </a:p>
        </p:txBody>
      </p:sp>
      <p:sp>
        <p:nvSpPr>
          <p:cNvPr id="459" name="Google Shape;459;p69"/>
          <p:cNvSpPr txBox="1">
            <a:spLocks noGrp="1"/>
          </p:cNvSpPr>
          <p:nvPr>
            <p:ph type="title" idx="4"/>
          </p:nvPr>
        </p:nvSpPr>
        <p:spPr>
          <a:xfrm>
            <a:off x="6977067" y="4288833"/>
            <a:ext cx="4688000" cy="64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000"/>
              <a:buNone/>
              <a:defRPr sz="5333">
                <a:solidFill>
                  <a:schemeClr val="lt1"/>
                </a:solidFill>
              </a:defRPr>
            </a:lvl1pPr>
            <a:lvl2pPr lvl="1" algn="l">
              <a:lnSpc>
                <a:spcPct val="100000"/>
              </a:lnSpc>
              <a:spcBef>
                <a:spcPts val="0"/>
              </a:spcBef>
              <a:spcAft>
                <a:spcPts val="0"/>
              </a:spcAft>
              <a:buClr>
                <a:schemeClr val="lt1"/>
              </a:buClr>
              <a:buSzPts val="12000"/>
              <a:buNone/>
              <a:defRPr sz="16000">
                <a:solidFill>
                  <a:schemeClr val="lt1"/>
                </a:solidFill>
              </a:defRPr>
            </a:lvl2pPr>
            <a:lvl3pPr lvl="2" algn="l">
              <a:lnSpc>
                <a:spcPct val="100000"/>
              </a:lnSpc>
              <a:spcBef>
                <a:spcPts val="0"/>
              </a:spcBef>
              <a:spcAft>
                <a:spcPts val="0"/>
              </a:spcAft>
              <a:buClr>
                <a:schemeClr val="lt1"/>
              </a:buClr>
              <a:buSzPts val="12000"/>
              <a:buNone/>
              <a:defRPr sz="16000">
                <a:solidFill>
                  <a:schemeClr val="lt1"/>
                </a:solidFill>
              </a:defRPr>
            </a:lvl3pPr>
            <a:lvl4pPr lvl="3" algn="l">
              <a:lnSpc>
                <a:spcPct val="100000"/>
              </a:lnSpc>
              <a:spcBef>
                <a:spcPts val="0"/>
              </a:spcBef>
              <a:spcAft>
                <a:spcPts val="0"/>
              </a:spcAft>
              <a:buClr>
                <a:schemeClr val="lt1"/>
              </a:buClr>
              <a:buSzPts val="12000"/>
              <a:buNone/>
              <a:defRPr sz="16000">
                <a:solidFill>
                  <a:schemeClr val="lt1"/>
                </a:solidFill>
              </a:defRPr>
            </a:lvl4pPr>
            <a:lvl5pPr lvl="4" algn="l">
              <a:lnSpc>
                <a:spcPct val="100000"/>
              </a:lnSpc>
              <a:spcBef>
                <a:spcPts val="0"/>
              </a:spcBef>
              <a:spcAft>
                <a:spcPts val="0"/>
              </a:spcAft>
              <a:buClr>
                <a:schemeClr val="lt1"/>
              </a:buClr>
              <a:buSzPts val="12000"/>
              <a:buNone/>
              <a:defRPr sz="16000">
                <a:solidFill>
                  <a:schemeClr val="lt1"/>
                </a:solidFill>
              </a:defRPr>
            </a:lvl5pPr>
            <a:lvl6pPr lvl="5" algn="l">
              <a:lnSpc>
                <a:spcPct val="100000"/>
              </a:lnSpc>
              <a:spcBef>
                <a:spcPts val="0"/>
              </a:spcBef>
              <a:spcAft>
                <a:spcPts val="0"/>
              </a:spcAft>
              <a:buClr>
                <a:schemeClr val="lt1"/>
              </a:buClr>
              <a:buSzPts val="12000"/>
              <a:buNone/>
              <a:defRPr sz="16000">
                <a:solidFill>
                  <a:schemeClr val="lt1"/>
                </a:solidFill>
              </a:defRPr>
            </a:lvl6pPr>
            <a:lvl7pPr lvl="6" algn="l">
              <a:lnSpc>
                <a:spcPct val="100000"/>
              </a:lnSpc>
              <a:spcBef>
                <a:spcPts val="0"/>
              </a:spcBef>
              <a:spcAft>
                <a:spcPts val="0"/>
              </a:spcAft>
              <a:buClr>
                <a:schemeClr val="lt1"/>
              </a:buClr>
              <a:buSzPts val="12000"/>
              <a:buNone/>
              <a:defRPr sz="16000">
                <a:solidFill>
                  <a:schemeClr val="lt1"/>
                </a:solidFill>
              </a:defRPr>
            </a:lvl7pPr>
            <a:lvl8pPr lvl="7" algn="l">
              <a:lnSpc>
                <a:spcPct val="100000"/>
              </a:lnSpc>
              <a:spcBef>
                <a:spcPts val="0"/>
              </a:spcBef>
              <a:spcAft>
                <a:spcPts val="0"/>
              </a:spcAft>
              <a:buClr>
                <a:schemeClr val="lt1"/>
              </a:buClr>
              <a:buSzPts val="12000"/>
              <a:buNone/>
              <a:defRPr sz="16000">
                <a:solidFill>
                  <a:schemeClr val="lt1"/>
                </a:solidFill>
              </a:defRPr>
            </a:lvl8pPr>
            <a:lvl9pPr lvl="8" algn="l">
              <a:lnSpc>
                <a:spcPct val="100000"/>
              </a:lnSpc>
              <a:spcBef>
                <a:spcPts val="0"/>
              </a:spcBef>
              <a:spcAft>
                <a:spcPts val="0"/>
              </a:spcAft>
              <a:buClr>
                <a:schemeClr val="lt1"/>
              </a:buClr>
              <a:buSzPts val="12000"/>
              <a:buNone/>
              <a:defRPr sz="16000">
                <a:solidFill>
                  <a:schemeClr val="lt1"/>
                </a:solidFill>
              </a:defRPr>
            </a:lvl9pPr>
          </a:lstStyle>
          <a:p>
            <a:endParaRPr/>
          </a:p>
        </p:txBody>
      </p:sp>
      <p:sp>
        <p:nvSpPr>
          <p:cNvPr id="460" name="Google Shape;460;p69"/>
          <p:cNvSpPr txBox="1">
            <a:spLocks noGrp="1"/>
          </p:cNvSpPr>
          <p:nvPr>
            <p:ph type="subTitle" idx="5"/>
          </p:nvPr>
        </p:nvSpPr>
        <p:spPr>
          <a:xfrm>
            <a:off x="7858251" y="5128819"/>
            <a:ext cx="2926000" cy="717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400"/>
              <a:buNone/>
              <a:defRPr>
                <a:solidFill>
                  <a:schemeClr val="lt1"/>
                </a:solidFill>
              </a:defRPr>
            </a:lvl1pPr>
            <a:lvl2pPr lvl="1" algn="l">
              <a:lnSpc>
                <a:spcPct val="115000"/>
              </a:lnSpc>
              <a:spcBef>
                <a:spcPts val="2133"/>
              </a:spcBef>
              <a:spcAft>
                <a:spcPts val="0"/>
              </a:spcAft>
              <a:buClr>
                <a:schemeClr val="lt1"/>
              </a:buClr>
              <a:buSzPts val="1400"/>
              <a:buNone/>
              <a:defRPr>
                <a:solidFill>
                  <a:schemeClr val="lt1"/>
                </a:solidFill>
              </a:defRPr>
            </a:lvl2pPr>
            <a:lvl3pPr lvl="2" algn="l">
              <a:lnSpc>
                <a:spcPct val="115000"/>
              </a:lnSpc>
              <a:spcBef>
                <a:spcPts val="2133"/>
              </a:spcBef>
              <a:spcAft>
                <a:spcPts val="0"/>
              </a:spcAft>
              <a:buClr>
                <a:schemeClr val="lt1"/>
              </a:buClr>
              <a:buSzPts val="1400"/>
              <a:buNone/>
              <a:defRPr>
                <a:solidFill>
                  <a:schemeClr val="lt1"/>
                </a:solidFill>
              </a:defRPr>
            </a:lvl3pPr>
            <a:lvl4pPr lvl="3" algn="l">
              <a:lnSpc>
                <a:spcPct val="115000"/>
              </a:lnSpc>
              <a:spcBef>
                <a:spcPts val="2133"/>
              </a:spcBef>
              <a:spcAft>
                <a:spcPts val="0"/>
              </a:spcAft>
              <a:buClr>
                <a:schemeClr val="lt1"/>
              </a:buClr>
              <a:buSzPts val="1400"/>
              <a:buNone/>
              <a:defRPr>
                <a:solidFill>
                  <a:schemeClr val="lt1"/>
                </a:solidFill>
              </a:defRPr>
            </a:lvl4pPr>
            <a:lvl5pPr lvl="4" algn="l">
              <a:lnSpc>
                <a:spcPct val="115000"/>
              </a:lnSpc>
              <a:spcBef>
                <a:spcPts val="2133"/>
              </a:spcBef>
              <a:spcAft>
                <a:spcPts val="0"/>
              </a:spcAft>
              <a:buClr>
                <a:schemeClr val="lt1"/>
              </a:buClr>
              <a:buSzPts val="1400"/>
              <a:buNone/>
              <a:defRPr>
                <a:solidFill>
                  <a:schemeClr val="lt1"/>
                </a:solidFill>
              </a:defRPr>
            </a:lvl5pPr>
            <a:lvl6pPr lvl="5" algn="l">
              <a:lnSpc>
                <a:spcPct val="115000"/>
              </a:lnSpc>
              <a:spcBef>
                <a:spcPts val="2133"/>
              </a:spcBef>
              <a:spcAft>
                <a:spcPts val="0"/>
              </a:spcAft>
              <a:buClr>
                <a:schemeClr val="lt1"/>
              </a:buClr>
              <a:buSzPts val="1400"/>
              <a:buNone/>
              <a:defRPr>
                <a:solidFill>
                  <a:schemeClr val="lt1"/>
                </a:solidFill>
              </a:defRPr>
            </a:lvl6pPr>
            <a:lvl7pPr lvl="6" algn="l">
              <a:lnSpc>
                <a:spcPct val="115000"/>
              </a:lnSpc>
              <a:spcBef>
                <a:spcPts val="2133"/>
              </a:spcBef>
              <a:spcAft>
                <a:spcPts val="0"/>
              </a:spcAft>
              <a:buClr>
                <a:schemeClr val="lt1"/>
              </a:buClr>
              <a:buSzPts val="1400"/>
              <a:buNone/>
              <a:defRPr>
                <a:solidFill>
                  <a:schemeClr val="lt1"/>
                </a:solidFill>
              </a:defRPr>
            </a:lvl7pPr>
            <a:lvl8pPr lvl="7" algn="l">
              <a:lnSpc>
                <a:spcPct val="115000"/>
              </a:lnSpc>
              <a:spcBef>
                <a:spcPts val="2133"/>
              </a:spcBef>
              <a:spcAft>
                <a:spcPts val="0"/>
              </a:spcAft>
              <a:buClr>
                <a:schemeClr val="lt1"/>
              </a:buClr>
              <a:buSzPts val="1400"/>
              <a:buNone/>
              <a:defRPr>
                <a:solidFill>
                  <a:schemeClr val="lt1"/>
                </a:solidFill>
              </a:defRPr>
            </a:lvl8pPr>
            <a:lvl9pPr lvl="8" algn="l">
              <a:lnSpc>
                <a:spcPct val="115000"/>
              </a:lnSpc>
              <a:spcBef>
                <a:spcPts val="2133"/>
              </a:spcBef>
              <a:spcAft>
                <a:spcPts val="2133"/>
              </a:spcAft>
              <a:buClr>
                <a:schemeClr val="lt1"/>
              </a:buClr>
              <a:buSzPts val="1400"/>
              <a:buNone/>
              <a:defRPr>
                <a:solidFill>
                  <a:schemeClr val="lt1"/>
                </a:solidFill>
              </a:defRPr>
            </a:lvl9pPr>
          </a:lstStyle>
          <a:p>
            <a:endParaRPr/>
          </a:p>
        </p:txBody>
      </p:sp>
      <p:sp>
        <p:nvSpPr>
          <p:cNvPr id="461" name="Google Shape;461;p69"/>
          <p:cNvSpPr/>
          <p:nvPr/>
        </p:nvSpPr>
        <p:spPr>
          <a:xfrm>
            <a:off x="686301" y="4116632"/>
            <a:ext cx="3171447" cy="3050457"/>
          </a:xfrm>
          <a:custGeom>
            <a:avLst/>
            <a:gdLst/>
            <a:ahLst/>
            <a:cxnLst/>
            <a:rect l="l" t="t" r="r" b="b"/>
            <a:pathLst>
              <a:path w="18331" h="17631" extrusionOk="0">
                <a:moveTo>
                  <a:pt x="9510" y="0"/>
                </a:moveTo>
                <a:cubicBezTo>
                  <a:pt x="5943" y="0"/>
                  <a:pt x="2734" y="2142"/>
                  <a:pt x="1368" y="5438"/>
                </a:cubicBezTo>
                <a:cubicBezTo>
                  <a:pt x="1" y="8733"/>
                  <a:pt x="757" y="12523"/>
                  <a:pt x="3277" y="15044"/>
                </a:cubicBezTo>
                <a:cubicBezTo>
                  <a:pt x="4963" y="16736"/>
                  <a:pt x="7218" y="17631"/>
                  <a:pt x="9513" y="17631"/>
                </a:cubicBezTo>
                <a:cubicBezTo>
                  <a:pt x="10648" y="17631"/>
                  <a:pt x="11792" y="17412"/>
                  <a:pt x="12883" y="16963"/>
                </a:cubicBezTo>
                <a:cubicBezTo>
                  <a:pt x="16179" y="15596"/>
                  <a:pt x="18330" y="12378"/>
                  <a:pt x="18330" y="8811"/>
                </a:cubicBezTo>
                <a:cubicBezTo>
                  <a:pt x="18330" y="3945"/>
                  <a:pt x="14376" y="0"/>
                  <a:pt x="9510" y="0"/>
                </a:cubicBezTo>
                <a:close/>
              </a:path>
            </a:pathLst>
          </a:custGeom>
          <a:solidFill>
            <a:srgbClr val="F5A700"/>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grpSp>
        <p:nvGrpSpPr>
          <p:cNvPr id="462" name="Google Shape;462;p69"/>
          <p:cNvGrpSpPr/>
          <p:nvPr/>
        </p:nvGrpSpPr>
        <p:grpSpPr>
          <a:xfrm rot="-1112682">
            <a:off x="9403332" y="1077504"/>
            <a:ext cx="1280372" cy="1664543"/>
            <a:chOff x="2678950" y="3748700"/>
            <a:chExt cx="775549" cy="1008250"/>
          </a:xfrm>
        </p:grpSpPr>
        <p:sp>
          <p:nvSpPr>
            <p:cNvPr id="463" name="Google Shape;463;p69"/>
            <p:cNvSpPr/>
            <p:nvPr/>
          </p:nvSpPr>
          <p:spPr>
            <a:xfrm>
              <a:off x="2682664" y="3811100"/>
              <a:ext cx="771832" cy="871096"/>
            </a:xfrm>
            <a:custGeom>
              <a:avLst/>
              <a:gdLst/>
              <a:ahLst/>
              <a:cxnLst/>
              <a:rect l="l" t="t" r="r" b="b"/>
              <a:pathLst>
                <a:path w="8312" h="9381" extrusionOk="0">
                  <a:moveTo>
                    <a:pt x="4154" y="15"/>
                  </a:moveTo>
                  <a:cubicBezTo>
                    <a:pt x="4361" y="15"/>
                    <a:pt x="4560" y="175"/>
                    <a:pt x="4560" y="418"/>
                  </a:cubicBezTo>
                  <a:cubicBezTo>
                    <a:pt x="4560" y="641"/>
                    <a:pt x="4380" y="824"/>
                    <a:pt x="4157" y="824"/>
                  </a:cubicBezTo>
                  <a:lnTo>
                    <a:pt x="4157" y="821"/>
                  </a:lnTo>
                  <a:cubicBezTo>
                    <a:pt x="3795" y="821"/>
                    <a:pt x="3616" y="386"/>
                    <a:pt x="3871" y="134"/>
                  </a:cubicBezTo>
                  <a:cubicBezTo>
                    <a:pt x="3953" y="52"/>
                    <a:pt x="4055" y="15"/>
                    <a:pt x="4154" y="15"/>
                  </a:cubicBezTo>
                  <a:close/>
                  <a:moveTo>
                    <a:pt x="713" y="1"/>
                  </a:moveTo>
                  <a:cubicBezTo>
                    <a:pt x="713" y="395"/>
                    <a:pt x="395" y="714"/>
                    <a:pt x="1" y="714"/>
                  </a:cubicBezTo>
                  <a:lnTo>
                    <a:pt x="1" y="9380"/>
                  </a:lnTo>
                  <a:lnTo>
                    <a:pt x="8311" y="9354"/>
                  </a:lnTo>
                  <a:lnTo>
                    <a:pt x="8311" y="711"/>
                  </a:lnTo>
                  <a:cubicBezTo>
                    <a:pt x="8294" y="711"/>
                    <a:pt x="8274" y="714"/>
                    <a:pt x="8256" y="714"/>
                  </a:cubicBezTo>
                  <a:cubicBezTo>
                    <a:pt x="7862" y="714"/>
                    <a:pt x="7541" y="395"/>
                    <a:pt x="7541"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64" name="Google Shape;464;p69"/>
            <p:cNvSpPr/>
            <p:nvPr/>
          </p:nvSpPr>
          <p:spPr>
            <a:xfrm>
              <a:off x="2748872" y="3748700"/>
              <a:ext cx="638117" cy="87565"/>
            </a:xfrm>
            <a:custGeom>
              <a:avLst/>
              <a:gdLst/>
              <a:ahLst/>
              <a:cxnLst/>
              <a:rect l="l" t="t" r="r" b="b"/>
              <a:pathLst>
                <a:path w="6872" h="943" extrusionOk="0">
                  <a:moveTo>
                    <a:pt x="0" y="1"/>
                  </a:moveTo>
                  <a:lnTo>
                    <a:pt x="0" y="942"/>
                  </a:lnTo>
                  <a:lnTo>
                    <a:pt x="3071" y="942"/>
                  </a:lnTo>
                  <a:cubicBezTo>
                    <a:pt x="3139" y="773"/>
                    <a:pt x="3292" y="688"/>
                    <a:pt x="3444" y="688"/>
                  </a:cubicBezTo>
                  <a:cubicBezTo>
                    <a:pt x="3597" y="688"/>
                    <a:pt x="3750" y="773"/>
                    <a:pt x="3818" y="942"/>
                  </a:cubicBezTo>
                  <a:lnTo>
                    <a:pt x="6871" y="942"/>
                  </a:lnTo>
                  <a:lnTo>
                    <a:pt x="6871"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65" name="Google Shape;465;p69"/>
            <p:cNvSpPr/>
            <p:nvPr/>
          </p:nvSpPr>
          <p:spPr>
            <a:xfrm>
              <a:off x="2682664" y="4587392"/>
              <a:ext cx="771832" cy="169558"/>
            </a:xfrm>
            <a:custGeom>
              <a:avLst/>
              <a:gdLst/>
              <a:ahLst/>
              <a:cxnLst/>
              <a:rect l="l" t="t" r="r" b="b"/>
              <a:pathLst>
                <a:path w="8312" h="1826" extrusionOk="0">
                  <a:moveTo>
                    <a:pt x="1" y="1"/>
                  </a:moveTo>
                  <a:lnTo>
                    <a:pt x="1" y="1113"/>
                  </a:lnTo>
                  <a:cubicBezTo>
                    <a:pt x="395" y="1113"/>
                    <a:pt x="713" y="1432"/>
                    <a:pt x="713" y="1826"/>
                  </a:cubicBezTo>
                  <a:lnTo>
                    <a:pt x="7659" y="1826"/>
                  </a:lnTo>
                  <a:cubicBezTo>
                    <a:pt x="7657" y="1808"/>
                    <a:pt x="7654" y="1794"/>
                    <a:pt x="7654" y="1776"/>
                  </a:cubicBezTo>
                  <a:cubicBezTo>
                    <a:pt x="7654" y="1403"/>
                    <a:pt x="7940" y="1093"/>
                    <a:pt x="8311" y="1064"/>
                  </a:cubicBezTo>
                  <a:lnTo>
                    <a:pt x="8311" y="1"/>
                  </a:lnTo>
                  <a:close/>
                </a:path>
              </a:pathLst>
            </a:custGeom>
            <a:solidFill>
              <a:schemeClr val="accent1"/>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66" name="Google Shape;466;p69"/>
            <p:cNvSpPr/>
            <p:nvPr/>
          </p:nvSpPr>
          <p:spPr>
            <a:xfrm>
              <a:off x="2861787" y="4051324"/>
              <a:ext cx="91279" cy="191101"/>
            </a:xfrm>
            <a:custGeom>
              <a:avLst/>
              <a:gdLst/>
              <a:ahLst/>
              <a:cxnLst/>
              <a:rect l="l" t="t" r="r" b="b"/>
              <a:pathLst>
                <a:path w="983" h="2058" extrusionOk="0">
                  <a:moveTo>
                    <a:pt x="494" y="292"/>
                  </a:moveTo>
                  <a:cubicBezTo>
                    <a:pt x="596" y="292"/>
                    <a:pt x="678" y="381"/>
                    <a:pt x="667" y="484"/>
                  </a:cubicBezTo>
                  <a:lnTo>
                    <a:pt x="667" y="739"/>
                  </a:lnTo>
                  <a:cubicBezTo>
                    <a:pt x="678" y="843"/>
                    <a:pt x="596" y="931"/>
                    <a:pt x="494" y="931"/>
                  </a:cubicBezTo>
                  <a:cubicBezTo>
                    <a:pt x="488" y="931"/>
                    <a:pt x="482" y="931"/>
                    <a:pt x="476" y="930"/>
                  </a:cubicBezTo>
                  <a:lnTo>
                    <a:pt x="314" y="928"/>
                  </a:lnTo>
                  <a:lnTo>
                    <a:pt x="314" y="293"/>
                  </a:lnTo>
                  <a:lnTo>
                    <a:pt x="476" y="293"/>
                  </a:lnTo>
                  <a:cubicBezTo>
                    <a:pt x="482" y="293"/>
                    <a:pt x="488" y="292"/>
                    <a:pt x="494" y="292"/>
                  </a:cubicBezTo>
                  <a:close/>
                  <a:moveTo>
                    <a:pt x="1" y="1"/>
                  </a:moveTo>
                  <a:lnTo>
                    <a:pt x="1" y="2057"/>
                  </a:lnTo>
                  <a:lnTo>
                    <a:pt x="314" y="2057"/>
                  </a:lnTo>
                  <a:lnTo>
                    <a:pt x="314" y="1223"/>
                  </a:lnTo>
                  <a:lnTo>
                    <a:pt x="490" y="1223"/>
                  </a:lnTo>
                  <a:cubicBezTo>
                    <a:pt x="638" y="1223"/>
                    <a:pt x="757" y="1180"/>
                    <a:pt x="844" y="1090"/>
                  </a:cubicBezTo>
                  <a:cubicBezTo>
                    <a:pt x="936" y="994"/>
                    <a:pt x="983" y="864"/>
                    <a:pt x="977" y="734"/>
                  </a:cubicBezTo>
                  <a:lnTo>
                    <a:pt x="977" y="493"/>
                  </a:lnTo>
                  <a:cubicBezTo>
                    <a:pt x="983" y="360"/>
                    <a:pt x="936" y="230"/>
                    <a:pt x="844" y="134"/>
                  </a:cubicBezTo>
                  <a:cubicBezTo>
                    <a:pt x="757" y="47"/>
                    <a:pt x="638" y="1"/>
                    <a:pt x="490"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67" name="Google Shape;467;p69"/>
            <p:cNvSpPr/>
            <p:nvPr/>
          </p:nvSpPr>
          <p:spPr>
            <a:xfrm>
              <a:off x="2973681" y="4048538"/>
              <a:ext cx="94250" cy="196579"/>
            </a:xfrm>
            <a:custGeom>
              <a:avLst/>
              <a:gdLst/>
              <a:ahLst/>
              <a:cxnLst/>
              <a:rect l="l" t="t" r="r" b="b"/>
              <a:pathLst>
                <a:path w="1015" h="2117" extrusionOk="0">
                  <a:moveTo>
                    <a:pt x="506" y="295"/>
                  </a:moveTo>
                  <a:cubicBezTo>
                    <a:pt x="556" y="295"/>
                    <a:pt x="605" y="313"/>
                    <a:pt x="644" y="349"/>
                  </a:cubicBezTo>
                  <a:cubicBezTo>
                    <a:pt x="682" y="390"/>
                    <a:pt x="699" y="442"/>
                    <a:pt x="696" y="497"/>
                  </a:cubicBezTo>
                  <a:lnTo>
                    <a:pt x="696" y="1621"/>
                  </a:lnTo>
                  <a:cubicBezTo>
                    <a:pt x="699" y="1676"/>
                    <a:pt x="682" y="1728"/>
                    <a:pt x="644" y="1772"/>
                  </a:cubicBezTo>
                  <a:cubicBezTo>
                    <a:pt x="605" y="1806"/>
                    <a:pt x="556" y="1824"/>
                    <a:pt x="506" y="1824"/>
                  </a:cubicBezTo>
                  <a:cubicBezTo>
                    <a:pt x="457" y="1824"/>
                    <a:pt x="408" y="1806"/>
                    <a:pt x="369" y="1772"/>
                  </a:cubicBezTo>
                  <a:cubicBezTo>
                    <a:pt x="334" y="1728"/>
                    <a:pt x="314" y="1676"/>
                    <a:pt x="319" y="1621"/>
                  </a:cubicBezTo>
                  <a:lnTo>
                    <a:pt x="319" y="497"/>
                  </a:lnTo>
                  <a:cubicBezTo>
                    <a:pt x="314" y="442"/>
                    <a:pt x="334" y="390"/>
                    <a:pt x="369" y="349"/>
                  </a:cubicBezTo>
                  <a:cubicBezTo>
                    <a:pt x="408" y="313"/>
                    <a:pt x="457" y="295"/>
                    <a:pt x="506" y="295"/>
                  </a:cubicBezTo>
                  <a:close/>
                  <a:moveTo>
                    <a:pt x="507" y="1"/>
                  </a:moveTo>
                  <a:cubicBezTo>
                    <a:pt x="377" y="1"/>
                    <a:pt x="248" y="47"/>
                    <a:pt x="146" y="138"/>
                  </a:cubicBezTo>
                  <a:cubicBezTo>
                    <a:pt x="50" y="233"/>
                    <a:pt x="1" y="364"/>
                    <a:pt x="7" y="497"/>
                  </a:cubicBezTo>
                  <a:lnTo>
                    <a:pt x="7" y="1621"/>
                  </a:lnTo>
                  <a:cubicBezTo>
                    <a:pt x="1" y="1754"/>
                    <a:pt x="50" y="1885"/>
                    <a:pt x="146" y="1980"/>
                  </a:cubicBezTo>
                  <a:cubicBezTo>
                    <a:pt x="248" y="2071"/>
                    <a:pt x="377" y="2117"/>
                    <a:pt x="507" y="2117"/>
                  </a:cubicBezTo>
                  <a:cubicBezTo>
                    <a:pt x="636" y="2117"/>
                    <a:pt x="766" y="2071"/>
                    <a:pt x="870" y="1980"/>
                  </a:cubicBezTo>
                  <a:cubicBezTo>
                    <a:pt x="962" y="1885"/>
                    <a:pt x="1015" y="1754"/>
                    <a:pt x="1009" y="1621"/>
                  </a:cubicBezTo>
                  <a:lnTo>
                    <a:pt x="1009" y="497"/>
                  </a:lnTo>
                  <a:cubicBezTo>
                    <a:pt x="1015" y="364"/>
                    <a:pt x="962" y="233"/>
                    <a:pt x="870" y="138"/>
                  </a:cubicBezTo>
                  <a:cubicBezTo>
                    <a:pt x="766" y="47"/>
                    <a:pt x="636" y="1"/>
                    <a:pt x="507"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68" name="Google Shape;468;p69"/>
            <p:cNvSpPr/>
            <p:nvPr/>
          </p:nvSpPr>
          <p:spPr>
            <a:xfrm>
              <a:off x="3089104" y="4051324"/>
              <a:ext cx="87007" cy="191101"/>
            </a:xfrm>
            <a:custGeom>
              <a:avLst/>
              <a:gdLst/>
              <a:ahLst/>
              <a:cxnLst/>
              <a:rect l="l" t="t" r="r" b="b"/>
              <a:pathLst>
                <a:path w="937" h="2058" extrusionOk="0">
                  <a:moveTo>
                    <a:pt x="0" y="1"/>
                  </a:moveTo>
                  <a:lnTo>
                    <a:pt x="0" y="296"/>
                  </a:lnTo>
                  <a:lnTo>
                    <a:pt x="589" y="296"/>
                  </a:lnTo>
                  <a:lnTo>
                    <a:pt x="0" y="1794"/>
                  </a:lnTo>
                  <a:lnTo>
                    <a:pt x="0" y="2057"/>
                  </a:lnTo>
                  <a:lnTo>
                    <a:pt x="936" y="2057"/>
                  </a:lnTo>
                  <a:lnTo>
                    <a:pt x="936" y="1765"/>
                  </a:lnTo>
                  <a:lnTo>
                    <a:pt x="348" y="1765"/>
                  </a:lnTo>
                  <a:lnTo>
                    <a:pt x="936" y="264"/>
                  </a:lnTo>
                  <a:lnTo>
                    <a:pt x="936"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69" name="Google Shape;469;p69"/>
            <p:cNvSpPr/>
            <p:nvPr/>
          </p:nvSpPr>
          <p:spPr>
            <a:xfrm>
              <a:off x="3200441" y="4051324"/>
              <a:ext cx="82179" cy="191101"/>
            </a:xfrm>
            <a:custGeom>
              <a:avLst/>
              <a:gdLst/>
              <a:ahLst/>
              <a:cxnLst/>
              <a:rect l="l" t="t" r="r" b="b"/>
              <a:pathLst>
                <a:path w="885" h="2058" extrusionOk="0">
                  <a:moveTo>
                    <a:pt x="1" y="1"/>
                  </a:moveTo>
                  <a:lnTo>
                    <a:pt x="1" y="2057"/>
                  </a:lnTo>
                  <a:lnTo>
                    <a:pt x="884" y="2057"/>
                  </a:lnTo>
                  <a:lnTo>
                    <a:pt x="884" y="1765"/>
                  </a:lnTo>
                  <a:lnTo>
                    <a:pt x="311" y="1765"/>
                  </a:lnTo>
                  <a:lnTo>
                    <a:pt x="311" y="1162"/>
                  </a:lnTo>
                  <a:lnTo>
                    <a:pt x="768" y="1162"/>
                  </a:lnTo>
                  <a:lnTo>
                    <a:pt x="768" y="870"/>
                  </a:lnTo>
                  <a:lnTo>
                    <a:pt x="311" y="870"/>
                  </a:lnTo>
                  <a:lnTo>
                    <a:pt x="311" y="296"/>
                  </a:lnTo>
                  <a:lnTo>
                    <a:pt x="884" y="296"/>
                  </a:lnTo>
                  <a:lnTo>
                    <a:pt x="884"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0" name="Google Shape;470;p69"/>
            <p:cNvSpPr/>
            <p:nvPr/>
          </p:nvSpPr>
          <p:spPr>
            <a:xfrm>
              <a:off x="2793722" y="4309283"/>
              <a:ext cx="33707" cy="54693"/>
            </a:xfrm>
            <a:custGeom>
              <a:avLst/>
              <a:gdLst/>
              <a:ahLst/>
              <a:cxnLst/>
              <a:rect l="l" t="t" r="r" b="b"/>
              <a:pathLst>
                <a:path w="363" h="589" extrusionOk="0">
                  <a:moveTo>
                    <a:pt x="70" y="1"/>
                  </a:moveTo>
                  <a:lnTo>
                    <a:pt x="36" y="279"/>
                  </a:lnTo>
                  <a:cubicBezTo>
                    <a:pt x="62" y="273"/>
                    <a:pt x="88" y="273"/>
                    <a:pt x="114" y="273"/>
                  </a:cubicBezTo>
                  <a:cubicBezTo>
                    <a:pt x="230" y="273"/>
                    <a:pt x="282" y="325"/>
                    <a:pt x="282" y="400"/>
                  </a:cubicBezTo>
                  <a:cubicBezTo>
                    <a:pt x="279" y="469"/>
                    <a:pt x="224" y="525"/>
                    <a:pt x="153" y="525"/>
                  </a:cubicBezTo>
                  <a:cubicBezTo>
                    <a:pt x="150" y="525"/>
                    <a:pt x="146" y="525"/>
                    <a:pt x="143" y="525"/>
                  </a:cubicBezTo>
                  <a:cubicBezTo>
                    <a:pt x="99" y="525"/>
                    <a:pt x="59" y="513"/>
                    <a:pt x="21" y="493"/>
                  </a:cubicBezTo>
                  <a:lnTo>
                    <a:pt x="1" y="554"/>
                  </a:lnTo>
                  <a:cubicBezTo>
                    <a:pt x="41" y="575"/>
                    <a:pt x="85" y="589"/>
                    <a:pt x="132" y="589"/>
                  </a:cubicBezTo>
                  <a:cubicBezTo>
                    <a:pt x="137" y="589"/>
                    <a:pt x="141" y="589"/>
                    <a:pt x="146" y="589"/>
                  </a:cubicBezTo>
                  <a:cubicBezTo>
                    <a:pt x="270" y="589"/>
                    <a:pt x="360" y="505"/>
                    <a:pt x="360" y="392"/>
                  </a:cubicBezTo>
                  <a:cubicBezTo>
                    <a:pt x="363" y="331"/>
                    <a:pt x="331" y="273"/>
                    <a:pt x="279" y="244"/>
                  </a:cubicBezTo>
                  <a:cubicBezTo>
                    <a:pt x="241" y="221"/>
                    <a:pt x="198" y="212"/>
                    <a:pt x="154" y="212"/>
                  </a:cubicBezTo>
                  <a:cubicBezTo>
                    <a:pt x="137" y="212"/>
                    <a:pt x="123" y="212"/>
                    <a:pt x="105" y="215"/>
                  </a:cubicBezTo>
                  <a:lnTo>
                    <a:pt x="128" y="67"/>
                  </a:lnTo>
                  <a:lnTo>
                    <a:pt x="349" y="67"/>
                  </a:lnTo>
                  <a:lnTo>
                    <a:pt x="349"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1" name="Google Shape;471;p69"/>
            <p:cNvSpPr/>
            <p:nvPr/>
          </p:nvSpPr>
          <p:spPr>
            <a:xfrm>
              <a:off x="2835973" y="4309283"/>
              <a:ext cx="33986" cy="54693"/>
            </a:xfrm>
            <a:custGeom>
              <a:avLst/>
              <a:gdLst/>
              <a:ahLst/>
              <a:cxnLst/>
              <a:rect l="l" t="t" r="r" b="b"/>
              <a:pathLst>
                <a:path w="366" h="589" extrusionOk="0">
                  <a:moveTo>
                    <a:pt x="70" y="1"/>
                  </a:moveTo>
                  <a:lnTo>
                    <a:pt x="35" y="279"/>
                  </a:lnTo>
                  <a:cubicBezTo>
                    <a:pt x="62" y="273"/>
                    <a:pt x="88" y="273"/>
                    <a:pt x="117" y="273"/>
                  </a:cubicBezTo>
                  <a:cubicBezTo>
                    <a:pt x="232" y="273"/>
                    <a:pt x="282" y="325"/>
                    <a:pt x="282" y="400"/>
                  </a:cubicBezTo>
                  <a:cubicBezTo>
                    <a:pt x="282" y="469"/>
                    <a:pt x="224" y="525"/>
                    <a:pt x="156" y="525"/>
                  </a:cubicBezTo>
                  <a:cubicBezTo>
                    <a:pt x="152" y="525"/>
                    <a:pt x="149" y="525"/>
                    <a:pt x="146" y="525"/>
                  </a:cubicBezTo>
                  <a:cubicBezTo>
                    <a:pt x="102" y="525"/>
                    <a:pt x="59" y="513"/>
                    <a:pt x="21" y="493"/>
                  </a:cubicBezTo>
                  <a:lnTo>
                    <a:pt x="1" y="554"/>
                  </a:lnTo>
                  <a:cubicBezTo>
                    <a:pt x="40" y="575"/>
                    <a:pt x="87" y="589"/>
                    <a:pt x="133" y="589"/>
                  </a:cubicBezTo>
                  <a:cubicBezTo>
                    <a:pt x="137" y="589"/>
                    <a:pt x="141" y="589"/>
                    <a:pt x="146" y="589"/>
                  </a:cubicBezTo>
                  <a:cubicBezTo>
                    <a:pt x="273" y="589"/>
                    <a:pt x="363" y="505"/>
                    <a:pt x="363" y="392"/>
                  </a:cubicBezTo>
                  <a:cubicBezTo>
                    <a:pt x="366" y="331"/>
                    <a:pt x="334" y="273"/>
                    <a:pt x="282" y="244"/>
                  </a:cubicBezTo>
                  <a:cubicBezTo>
                    <a:pt x="241" y="221"/>
                    <a:pt x="201" y="212"/>
                    <a:pt x="157" y="212"/>
                  </a:cubicBezTo>
                  <a:cubicBezTo>
                    <a:pt x="140" y="212"/>
                    <a:pt x="125" y="212"/>
                    <a:pt x="108" y="215"/>
                  </a:cubicBezTo>
                  <a:lnTo>
                    <a:pt x="131" y="67"/>
                  </a:lnTo>
                  <a:lnTo>
                    <a:pt x="351" y="67"/>
                  </a:lnTo>
                  <a:lnTo>
                    <a:pt x="348"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2" name="Google Shape;472;p69"/>
            <p:cNvSpPr/>
            <p:nvPr/>
          </p:nvSpPr>
          <p:spPr>
            <a:xfrm>
              <a:off x="2877666" y="4308447"/>
              <a:ext cx="37793" cy="55529"/>
            </a:xfrm>
            <a:custGeom>
              <a:avLst/>
              <a:gdLst/>
              <a:ahLst/>
              <a:cxnLst/>
              <a:rect l="l" t="t" r="r" b="b"/>
              <a:pathLst>
                <a:path w="407" h="598" extrusionOk="0">
                  <a:moveTo>
                    <a:pt x="203" y="267"/>
                  </a:moveTo>
                  <a:cubicBezTo>
                    <a:pt x="276" y="267"/>
                    <a:pt x="322" y="317"/>
                    <a:pt x="322" y="401"/>
                  </a:cubicBezTo>
                  <a:cubicBezTo>
                    <a:pt x="322" y="482"/>
                    <a:pt x="276" y="540"/>
                    <a:pt x="209" y="540"/>
                  </a:cubicBezTo>
                  <a:cubicBezTo>
                    <a:pt x="125" y="540"/>
                    <a:pt x="82" y="470"/>
                    <a:pt x="82" y="375"/>
                  </a:cubicBezTo>
                  <a:cubicBezTo>
                    <a:pt x="79" y="363"/>
                    <a:pt x="85" y="348"/>
                    <a:pt x="90" y="340"/>
                  </a:cubicBezTo>
                  <a:cubicBezTo>
                    <a:pt x="111" y="296"/>
                    <a:pt x="154" y="267"/>
                    <a:pt x="203" y="267"/>
                  </a:cubicBezTo>
                  <a:close/>
                  <a:moveTo>
                    <a:pt x="345" y="1"/>
                  </a:moveTo>
                  <a:cubicBezTo>
                    <a:pt x="325" y="1"/>
                    <a:pt x="305" y="1"/>
                    <a:pt x="287" y="4"/>
                  </a:cubicBezTo>
                  <a:cubicBezTo>
                    <a:pt x="218" y="12"/>
                    <a:pt x="151" y="41"/>
                    <a:pt x="102" y="91"/>
                  </a:cubicBezTo>
                  <a:cubicBezTo>
                    <a:pt x="35" y="160"/>
                    <a:pt x="1" y="256"/>
                    <a:pt x="4" y="351"/>
                  </a:cubicBezTo>
                  <a:cubicBezTo>
                    <a:pt x="4" y="502"/>
                    <a:pt x="85" y="598"/>
                    <a:pt x="209" y="598"/>
                  </a:cubicBezTo>
                  <a:cubicBezTo>
                    <a:pt x="319" y="598"/>
                    <a:pt x="406" y="505"/>
                    <a:pt x="400" y="395"/>
                  </a:cubicBezTo>
                  <a:cubicBezTo>
                    <a:pt x="400" y="279"/>
                    <a:pt x="328" y="207"/>
                    <a:pt x="227" y="207"/>
                  </a:cubicBezTo>
                  <a:cubicBezTo>
                    <a:pt x="172" y="207"/>
                    <a:pt x="119" y="230"/>
                    <a:pt x="88" y="273"/>
                  </a:cubicBezTo>
                  <a:lnTo>
                    <a:pt x="85" y="273"/>
                  </a:lnTo>
                  <a:cubicBezTo>
                    <a:pt x="96" y="169"/>
                    <a:pt x="177" y="82"/>
                    <a:pt x="285" y="68"/>
                  </a:cubicBezTo>
                  <a:cubicBezTo>
                    <a:pt x="305" y="65"/>
                    <a:pt x="325" y="65"/>
                    <a:pt x="345" y="65"/>
                  </a:cubicBezTo>
                  <a:lnTo>
                    <a:pt x="345"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3" name="Google Shape;473;p69"/>
            <p:cNvSpPr/>
            <p:nvPr/>
          </p:nvSpPr>
          <p:spPr>
            <a:xfrm>
              <a:off x="2920195" y="4338068"/>
              <a:ext cx="20522" cy="5479"/>
            </a:xfrm>
            <a:custGeom>
              <a:avLst/>
              <a:gdLst/>
              <a:ahLst/>
              <a:cxnLst/>
              <a:rect l="l" t="t" r="r" b="b"/>
              <a:pathLst>
                <a:path w="221" h="59" extrusionOk="0">
                  <a:moveTo>
                    <a:pt x="0" y="1"/>
                  </a:moveTo>
                  <a:lnTo>
                    <a:pt x="0" y="58"/>
                  </a:lnTo>
                  <a:lnTo>
                    <a:pt x="220" y="58"/>
                  </a:lnTo>
                  <a:lnTo>
                    <a:pt x="220"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4" name="Google Shape;474;p69"/>
            <p:cNvSpPr/>
            <p:nvPr/>
          </p:nvSpPr>
          <p:spPr>
            <a:xfrm>
              <a:off x="2946010" y="4308447"/>
              <a:ext cx="37236" cy="55529"/>
            </a:xfrm>
            <a:custGeom>
              <a:avLst/>
              <a:gdLst/>
              <a:ahLst/>
              <a:cxnLst/>
              <a:rect l="l" t="t" r="r" b="b"/>
              <a:pathLst>
                <a:path w="401" h="598" extrusionOk="0">
                  <a:moveTo>
                    <a:pt x="197" y="59"/>
                  </a:moveTo>
                  <a:cubicBezTo>
                    <a:pt x="279" y="59"/>
                    <a:pt x="316" y="134"/>
                    <a:pt x="316" y="236"/>
                  </a:cubicBezTo>
                  <a:cubicBezTo>
                    <a:pt x="316" y="244"/>
                    <a:pt x="313" y="253"/>
                    <a:pt x="307" y="262"/>
                  </a:cubicBezTo>
                  <a:cubicBezTo>
                    <a:pt x="286" y="300"/>
                    <a:pt x="246" y="323"/>
                    <a:pt x="202" y="323"/>
                  </a:cubicBezTo>
                  <a:cubicBezTo>
                    <a:pt x="200" y="323"/>
                    <a:pt x="197" y="323"/>
                    <a:pt x="195" y="322"/>
                  </a:cubicBezTo>
                  <a:cubicBezTo>
                    <a:pt x="128" y="322"/>
                    <a:pt x="76" y="267"/>
                    <a:pt x="84" y="201"/>
                  </a:cubicBezTo>
                  <a:cubicBezTo>
                    <a:pt x="84" y="120"/>
                    <a:pt x="131" y="59"/>
                    <a:pt x="197" y="59"/>
                  </a:cubicBezTo>
                  <a:close/>
                  <a:moveTo>
                    <a:pt x="203" y="1"/>
                  </a:moveTo>
                  <a:cubicBezTo>
                    <a:pt x="90" y="1"/>
                    <a:pt x="0" y="94"/>
                    <a:pt x="6" y="207"/>
                  </a:cubicBezTo>
                  <a:cubicBezTo>
                    <a:pt x="4" y="314"/>
                    <a:pt x="91" y="384"/>
                    <a:pt x="181" y="384"/>
                  </a:cubicBezTo>
                  <a:cubicBezTo>
                    <a:pt x="228" y="384"/>
                    <a:pt x="277" y="364"/>
                    <a:pt x="313" y="320"/>
                  </a:cubicBezTo>
                  <a:lnTo>
                    <a:pt x="316" y="320"/>
                  </a:lnTo>
                  <a:cubicBezTo>
                    <a:pt x="310" y="380"/>
                    <a:pt x="281" y="435"/>
                    <a:pt x="238" y="476"/>
                  </a:cubicBezTo>
                  <a:cubicBezTo>
                    <a:pt x="206" y="505"/>
                    <a:pt x="163" y="525"/>
                    <a:pt x="119" y="531"/>
                  </a:cubicBezTo>
                  <a:cubicBezTo>
                    <a:pt x="96" y="534"/>
                    <a:pt x="76" y="534"/>
                    <a:pt x="55" y="534"/>
                  </a:cubicBezTo>
                  <a:lnTo>
                    <a:pt x="55" y="598"/>
                  </a:lnTo>
                  <a:cubicBezTo>
                    <a:pt x="79" y="598"/>
                    <a:pt x="102" y="598"/>
                    <a:pt x="128" y="592"/>
                  </a:cubicBezTo>
                  <a:cubicBezTo>
                    <a:pt x="189" y="586"/>
                    <a:pt x="250" y="560"/>
                    <a:pt x="296" y="516"/>
                  </a:cubicBezTo>
                  <a:cubicBezTo>
                    <a:pt x="365" y="444"/>
                    <a:pt x="400" y="346"/>
                    <a:pt x="394" y="244"/>
                  </a:cubicBezTo>
                  <a:cubicBezTo>
                    <a:pt x="394" y="96"/>
                    <a:pt x="322"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5" name="Google Shape;475;p69"/>
            <p:cNvSpPr/>
            <p:nvPr/>
          </p:nvSpPr>
          <p:spPr>
            <a:xfrm>
              <a:off x="2988539" y="4308447"/>
              <a:ext cx="36679" cy="55529"/>
            </a:xfrm>
            <a:custGeom>
              <a:avLst/>
              <a:gdLst/>
              <a:ahLst/>
              <a:cxnLst/>
              <a:rect l="l" t="t" r="r" b="b"/>
              <a:pathLst>
                <a:path w="395" h="598" extrusionOk="0">
                  <a:moveTo>
                    <a:pt x="187" y="55"/>
                  </a:moveTo>
                  <a:cubicBezTo>
                    <a:pt x="191" y="55"/>
                    <a:pt x="195" y="55"/>
                    <a:pt x="200" y="56"/>
                  </a:cubicBezTo>
                  <a:cubicBezTo>
                    <a:pt x="202" y="56"/>
                    <a:pt x="203" y="56"/>
                    <a:pt x="205" y="56"/>
                  </a:cubicBezTo>
                  <a:cubicBezTo>
                    <a:pt x="258" y="56"/>
                    <a:pt x="298" y="101"/>
                    <a:pt x="293" y="152"/>
                  </a:cubicBezTo>
                  <a:cubicBezTo>
                    <a:pt x="290" y="204"/>
                    <a:pt x="255" y="247"/>
                    <a:pt x="206" y="259"/>
                  </a:cubicBezTo>
                  <a:cubicBezTo>
                    <a:pt x="139" y="238"/>
                    <a:pt x="96" y="207"/>
                    <a:pt x="96" y="149"/>
                  </a:cubicBezTo>
                  <a:lnTo>
                    <a:pt x="99" y="149"/>
                  </a:lnTo>
                  <a:cubicBezTo>
                    <a:pt x="96" y="98"/>
                    <a:pt x="137" y="55"/>
                    <a:pt x="187" y="55"/>
                  </a:cubicBezTo>
                  <a:close/>
                  <a:moveTo>
                    <a:pt x="185" y="311"/>
                  </a:moveTo>
                  <a:cubicBezTo>
                    <a:pt x="264" y="334"/>
                    <a:pt x="313" y="369"/>
                    <a:pt x="313" y="438"/>
                  </a:cubicBezTo>
                  <a:cubicBezTo>
                    <a:pt x="313" y="496"/>
                    <a:pt x="264" y="543"/>
                    <a:pt x="207" y="543"/>
                  </a:cubicBezTo>
                  <a:cubicBezTo>
                    <a:pt x="204" y="543"/>
                    <a:pt x="200" y="543"/>
                    <a:pt x="197" y="543"/>
                  </a:cubicBezTo>
                  <a:cubicBezTo>
                    <a:pt x="195" y="543"/>
                    <a:pt x="194" y="543"/>
                    <a:pt x="192" y="543"/>
                  </a:cubicBezTo>
                  <a:cubicBezTo>
                    <a:pt x="130" y="543"/>
                    <a:pt x="81" y="494"/>
                    <a:pt x="81" y="432"/>
                  </a:cubicBezTo>
                  <a:cubicBezTo>
                    <a:pt x="81" y="377"/>
                    <a:pt x="119" y="331"/>
                    <a:pt x="185" y="311"/>
                  </a:cubicBezTo>
                  <a:close/>
                  <a:moveTo>
                    <a:pt x="203" y="1"/>
                  </a:moveTo>
                  <a:cubicBezTo>
                    <a:pt x="101" y="1"/>
                    <a:pt x="26" y="62"/>
                    <a:pt x="26" y="154"/>
                  </a:cubicBezTo>
                  <a:cubicBezTo>
                    <a:pt x="26" y="212"/>
                    <a:pt x="64" y="262"/>
                    <a:pt x="116" y="285"/>
                  </a:cubicBezTo>
                  <a:lnTo>
                    <a:pt x="116" y="288"/>
                  </a:lnTo>
                  <a:cubicBezTo>
                    <a:pt x="49" y="308"/>
                    <a:pt x="3" y="372"/>
                    <a:pt x="0" y="441"/>
                  </a:cubicBezTo>
                  <a:cubicBezTo>
                    <a:pt x="0" y="525"/>
                    <a:pt x="75" y="598"/>
                    <a:pt x="197" y="598"/>
                  </a:cubicBezTo>
                  <a:cubicBezTo>
                    <a:pt x="307" y="598"/>
                    <a:pt x="394" y="531"/>
                    <a:pt x="394" y="430"/>
                  </a:cubicBezTo>
                  <a:cubicBezTo>
                    <a:pt x="394" y="360"/>
                    <a:pt x="351" y="308"/>
                    <a:pt x="278" y="282"/>
                  </a:cubicBezTo>
                  <a:lnTo>
                    <a:pt x="278" y="279"/>
                  </a:lnTo>
                  <a:cubicBezTo>
                    <a:pt x="333" y="256"/>
                    <a:pt x="371" y="204"/>
                    <a:pt x="374" y="143"/>
                  </a:cubicBezTo>
                  <a:cubicBezTo>
                    <a:pt x="374" y="73"/>
                    <a:pt x="316"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6" name="Google Shape;476;p69"/>
            <p:cNvSpPr/>
            <p:nvPr/>
          </p:nvSpPr>
          <p:spPr>
            <a:xfrm>
              <a:off x="3032646" y="4309283"/>
              <a:ext cx="34264" cy="53857"/>
            </a:xfrm>
            <a:custGeom>
              <a:avLst/>
              <a:gdLst/>
              <a:ahLst/>
              <a:cxnLst/>
              <a:rect l="l" t="t" r="r" b="b"/>
              <a:pathLst>
                <a:path w="369" h="580" extrusionOk="0">
                  <a:moveTo>
                    <a:pt x="0" y="1"/>
                  </a:moveTo>
                  <a:lnTo>
                    <a:pt x="0" y="67"/>
                  </a:lnTo>
                  <a:lnTo>
                    <a:pt x="284" y="67"/>
                  </a:lnTo>
                  <a:lnTo>
                    <a:pt x="32" y="580"/>
                  </a:lnTo>
                  <a:lnTo>
                    <a:pt x="113" y="580"/>
                  </a:lnTo>
                  <a:lnTo>
                    <a:pt x="368" y="53"/>
                  </a:lnTo>
                  <a:lnTo>
                    <a:pt x="368"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7" name="Google Shape;477;p69"/>
            <p:cNvSpPr/>
            <p:nvPr/>
          </p:nvSpPr>
          <p:spPr>
            <a:xfrm>
              <a:off x="3072946" y="4338068"/>
              <a:ext cx="20522" cy="5479"/>
            </a:xfrm>
            <a:custGeom>
              <a:avLst/>
              <a:gdLst/>
              <a:ahLst/>
              <a:cxnLst/>
              <a:rect l="l" t="t" r="r" b="b"/>
              <a:pathLst>
                <a:path w="221" h="59" extrusionOk="0">
                  <a:moveTo>
                    <a:pt x="1" y="1"/>
                  </a:moveTo>
                  <a:lnTo>
                    <a:pt x="1" y="58"/>
                  </a:lnTo>
                  <a:lnTo>
                    <a:pt x="221" y="58"/>
                  </a:lnTo>
                  <a:lnTo>
                    <a:pt x="221"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8" name="Google Shape;478;p69"/>
            <p:cNvSpPr/>
            <p:nvPr/>
          </p:nvSpPr>
          <p:spPr>
            <a:xfrm>
              <a:off x="3098761" y="4308447"/>
              <a:ext cx="36679" cy="55529"/>
            </a:xfrm>
            <a:custGeom>
              <a:avLst/>
              <a:gdLst/>
              <a:ahLst/>
              <a:cxnLst/>
              <a:rect l="l" t="t" r="r" b="b"/>
              <a:pathLst>
                <a:path w="395" h="598" extrusionOk="0">
                  <a:moveTo>
                    <a:pt x="198" y="62"/>
                  </a:moveTo>
                  <a:cubicBezTo>
                    <a:pt x="279" y="62"/>
                    <a:pt x="316" y="149"/>
                    <a:pt x="316" y="296"/>
                  </a:cubicBezTo>
                  <a:cubicBezTo>
                    <a:pt x="316" y="444"/>
                    <a:pt x="279" y="540"/>
                    <a:pt x="198" y="540"/>
                  </a:cubicBezTo>
                  <a:cubicBezTo>
                    <a:pt x="125" y="540"/>
                    <a:pt x="79" y="453"/>
                    <a:pt x="79" y="302"/>
                  </a:cubicBezTo>
                  <a:cubicBezTo>
                    <a:pt x="79" y="146"/>
                    <a:pt x="131" y="62"/>
                    <a:pt x="198" y="62"/>
                  </a:cubicBezTo>
                  <a:close/>
                  <a:moveTo>
                    <a:pt x="204" y="1"/>
                  </a:moveTo>
                  <a:cubicBezTo>
                    <a:pt x="85" y="1"/>
                    <a:pt x="1" y="111"/>
                    <a:pt x="1" y="302"/>
                  </a:cubicBezTo>
                  <a:cubicBezTo>
                    <a:pt x="4" y="493"/>
                    <a:pt x="79" y="598"/>
                    <a:pt x="195" y="598"/>
                  </a:cubicBezTo>
                  <a:cubicBezTo>
                    <a:pt x="322" y="598"/>
                    <a:pt x="395" y="490"/>
                    <a:pt x="395" y="293"/>
                  </a:cubicBezTo>
                  <a:cubicBezTo>
                    <a:pt x="395" y="108"/>
                    <a:pt x="322" y="1"/>
                    <a:pt x="20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9" name="Google Shape;479;p69"/>
            <p:cNvSpPr/>
            <p:nvPr/>
          </p:nvSpPr>
          <p:spPr>
            <a:xfrm>
              <a:off x="3141847" y="4308447"/>
              <a:ext cx="33707" cy="55529"/>
            </a:xfrm>
            <a:custGeom>
              <a:avLst/>
              <a:gdLst/>
              <a:ahLst/>
              <a:cxnLst/>
              <a:rect l="l" t="t" r="r" b="b"/>
              <a:pathLst>
                <a:path w="363" h="598" extrusionOk="0">
                  <a:moveTo>
                    <a:pt x="174" y="1"/>
                  </a:moveTo>
                  <a:cubicBezTo>
                    <a:pt x="119" y="1"/>
                    <a:pt x="67" y="15"/>
                    <a:pt x="23" y="44"/>
                  </a:cubicBezTo>
                  <a:lnTo>
                    <a:pt x="44" y="102"/>
                  </a:lnTo>
                  <a:cubicBezTo>
                    <a:pt x="78" y="79"/>
                    <a:pt x="116" y="65"/>
                    <a:pt x="160" y="65"/>
                  </a:cubicBezTo>
                  <a:cubicBezTo>
                    <a:pt x="232" y="65"/>
                    <a:pt x="261" y="105"/>
                    <a:pt x="261" y="152"/>
                  </a:cubicBezTo>
                  <a:cubicBezTo>
                    <a:pt x="261" y="218"/>
                    <a:pt x="189" y="250"/>
                    <a:pt x="131" y="250"/>
                  </a:cubicBezTo>
                  <a:lnTo>
                    <a:pt x="87" y="250"/>
                  </a:lnTo>
                  <a:lnTo>
                    <a:pt x="87" y="308"/>
                  </a:lnTo>
                  <a:lnTo>
                    <a:pt x="131" y="308"/>
                  </a:lnTo>
                  <a:cubicBezTo>
                    <a:pt x="206" y="308"/>
                    <a:pt x="281" y="343"/>
                    <a:pt x="281" y="424"/>
                  </a:cubicBezTo>
                  <a:cubicBezTo>
                    <a:pt x="281" y="470"/>
                    <a:pt x="252" y="537"/>
                    <a:pt x="151" y="537"/>
                  </a:cubicBezTo>
                  <a:cubicBezTo>
                    <a:pt x="105" y="534"/>
                    <a:pt x="61" y="522"/>
                    <a:pt x="21" y="499"/>
                  </a:cubicBezTo>
                  <a:lnTo>
                    <a:pt x="0" y="557"/>
                  </a:lnTo>
                  <a:cubicBezTo>
                    <a:pt x="47" y="583"/>
                    <a:pt x="99" y="598"/>
                    <a:pt x="151" y="598"/>
                  </a:cubicBezTo>
                  <a:cubicBezTo>
                    <a:pt x="290" y="598"/>
                    <a:pt x="362" y="516"/>
                    <a:pt x="362" y="424"/>
                  </a:cubicBezTo>
                  <a:cubicBezTo>
                    <a:pt x="362" y="348"/>
                    <a:pt x="307" y="285"/>
                    <a:pt x="232" y="273"/>
                  </a:cubicBezTo>
                  <a:cubicBezTo>
                    <a:pt x="296" y="259"/>
                    <a:pt x="339" y="201"/>
                    <a:pt x="339" y="137"/>
                  </a:cubicBezTo>
                  <a:cubicBezTo>
                    <a:pt x="339" y="68"/>
                    <a:pt x="287" y="1"/>
                    <a:pt x="17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0" name="Google Shape;480;p69"/>
            <p:cNvSpPr/>
            <p:nvPr/>
          </p:nvSpPr>
          <p:spPr>
            <a:xfrm>
              <a:off x="3215762" y="4306311"/>
              <a:ext cx="28879" cy="60079"/>
            </a:xfrm>
            <a:custGeom>
              <a:avLst/>
              <a:gdLst/>
              <a:ahLst/>
              <a:cxnLst/>
              <a:rect l="l" t="t" r="r" b="b"/>
              <a:pathLst>
                <a:path w="311" h="647" extrusionOk="0">
                  <a:moveTo>
                    <a:pt x="250" y="1"/>
                  </a:moveTo>
                  <a:lnTo>
                    <a:pt x="1" y="647"/>
                  </a:lnTo>
                  <a:lnTo>
                    <a:pt x="62" y="647"/>
                  </a:lnTo>
                  <a:lnTo>
                    <a:pt x="311"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1" name="Google Shape;481;p69"/>
            <p:cNvSpPr/>
            <p:nvPr/>
          </p:nvSpPr>
          <p:spPr>
            <a:xfrm>
              <a:off x="3264791" y="4308447"/>
              <a:ext cx="36586" cy="55529"/>
            </a:xfrm>
            <a:custGeom>
              <a:avLst/>
              <a:gdLst/>
              <a:ahLst/>
              <a:cxnLst/>
              <a:rect l="l" t="t" r="r" b="b"/>
              <a:pathLst>
                <a:path w="394" h="598" extrusionOk="0">
                  <a:moveTo>
                    <a:pt x="197" y="62"/>
                  </a:moveTo>
                  <a:cubicBezTo>
                    <a:pt x="281" y="62"/>
                    <a:pt x="316" y="149"/>
                    <a:pt x="316" y="296"/>
                  </a:cubicBezTo>
                  <a:cubicBezTo>
                    <a:pt x="316" y="444"/>
                    <a:pt x="278" y="540"/>
                    <a:pt x="197" y="540"/>
                  </a:cubicBezTo>
                  <a:cubicBezTo>
                    <a:pt x="125" y="540"/>
                    <a:pt x="78" y="453"/>
                    <a:pt x="78" y="302"/>
                  </a:cubicBezTo>
                  <a:cubicBezTo>
                    <a:pt x="78" y="146"/>
                    <a:pt x="130" y="62"/>
                    <a:pt x="197" y="62"/>
                  </a:cubicBezTo>
                  <a:close/>
                  <a:moveTo>
                    <a:pt x="203" y="1"/>
                  </a:moveTo>
                  <a:cubicBezTo>
                    <a:pt x="84" y="1"/>
                    <a:pt x="0" y="111"/>
                    <a:pt x="0" y="302"/>
                  </a:cubicBezTo>
                  <a:cubicBezTo>
                    <a:pt x="3" y="493"/>
                    <a:pt x="78" y="598"/>
                    <a:pt x="194" y="598"/>
                  </a:cubicBezTo>
                  <a:cubicBezTo>
                    <a:pt x="322" y="598"/>
                    <a:pt x="394" y="490"/>
                    <a:pt x="394" y="293"/>
                  </a:cubicBezTo>
                  <a:cubicBezTo>
                    <a:pt x="394" y="108"/>
                    <a:pt x="322"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2" name="Google Shape;482;p69"/>
            <p:cNvSpPr/>
            <p:nvPr/>
          </p:nvSpPr>
          <p:spPr>
            <a:xfrm>
              <a:off x="3307506" y="4308447"/>
              <a:ext cx="36400" cy="55529"/>
            </a:xfrm>
            <a:custGeom>
              <a:avLst/>
              <a:gdLst/>
              <a:ahLst/>
              <a:cxnLst/>
              <a:rect l="l" t="t" r="r" b="b"/>
              <a:pathLst>
                <a:path w="392" h="598" extrusionOk="0">
                  <a:moveTo>
                    <a:pt x="185" y="58"/>
                  </a:moveTo>
                  <a:cubicBezTo>
                    <a:pt x="188" y="58"/>
                    <a:pt x="192" y="58"/>
                    <a:pt x="195" y="59"/>
                  </a:cubicBezTo>
                  <a:cubicBezTo>
                    <a:pt x="198" y="58"/>
                    <a:pt x="201" y="58"/>
                    <a:pt x="205" y="58"/>
                  </a:cubicBezTo>
                  <a:cubicBezTo>
                    <a:pt x="255" y="58"/>
                    <a:pt x="296" y="100"/>
                    <a:pt x="293" y="152"/>
                  </a:cubicBezTo>
                  <a:cubicBezTo>
                    <a:pt x="290" y="204"/>
                    <a:pt x="255" y="247"/>
                    <a:pt x="203" y="259"/>
                  </a:cubicBezTo>
                  <a:cubicBezTo>
                    <a:pt x="137" y="238"/>
                    <a:pt x="93" y="207"/>
                    <a:pt x="93" y="149"/>
                  </a:cubicBezTo>
                  <a:lnTo>
                    <a:pt x="96" y="149"/>
                  </a:lnTo>
                  <a:cubicBezTo>
                    <a:pt x="96" y="100"/>
                    <a:pt x="137" y="58"/>
                    <a:pt x="185" y="58"/>
                  </a:cubicBezTo>
                  <a:close/>
                  <a:moveTo>
                    <a:pt x="183" y="311"/>
                  </a:moveTo>
                  <a:cubicBezTo>
                    <a:pt x="261" y="334"/>
                    <a:pt x="311" y="369"/>
                    <a:pt x="311" y="438"/>
                  </a:cubicBezTo>
                  <a:cubicBezTo>
                    <a:pt x="311" y="496"/>
                    <a:pt x="264" y="543"/>
                    <a:pt x="205" y="543"/>
                  </a:cubicBezTo>
                  <a:cubicBezTo>
                    <a:pt x="201" y="543"/>
                    <a:pt x="198" y="543"/>
                    <a:pt x="195" y="543"/>
                  </a:cubicBezTo>
                  <a:cubicBezTo>
                    <a:pt x="193" y="543"/>
                    <a:pt x="191" y="543"/>
                    <a:pt x="189" y="543"/>
                  </a:cubicBezTo>
                  <a:cubicBezTo>
                    <a:pt x="128" y="543"/>
                    <a:pt x="79" y="494"/>
                    <a:pt x="79" y="432"/>
                  </a:cubicBezTo>
                  <a:cubicBezTo>
                    <a:pt x="79" y="377"/>
                    <a:pt x="116" y="331"/>
                    <a:pt x="183" y="311"/>
                  </a:cubicBezTo>
                  <a:close/>
                  <a:moveTo>
                    <a:pt x="200" y="1"/>
                  </a:moveTo>
                  <a:cubicBezTo>
                    <a:pt x="99" y="1"/>
                    <a:pt x="24" y="62"/>
                    <a:pt x="24" y="154"/>
                  </a:cubicBezTo>
                  <a:cubicBezTo>
                    <a:pt x="24" y="212"/>
                    <a:pt x="61" y="262"/>
                    <a:pt x="114" y="285"/>
                  </a:cubicBezTo>
                  <a:lnTo>
                    <a:pt x="114" y="288"/>
                  </a:lnTo>
                  <a:cubicBezTo>
                    <a:pt x="47" y="308"/>
                    <a:pt x="1" y="372"/>
                    <a:pt x="1" y="441"/>
                  </a:cubicBezTo>
                  <a:cubicBezTo>
                    <a:pt x="1" y="525"/>
                    <a:pt x="73" y="598"/>
                    <a:pt x="195" y="598"/>
                  </a:cubicBezTo>
                  <a:cubicBezTo>
                    <a:pt x="305" y="598"/>
                    <a:pt x="392" y="531"/>
                    <a:pt x="392" y="430"/>
                  </a:cubicBezTo>
                  <a:cubicBezTo>
                    <a:pt x="392" y="360"/>
                    <a:pt x="348" y="308"/>
                    <a:pt x="276" y="282"/>
                  </a:cubicBezTo>
                  <a:lnTo>
                    <a:pt x="276" y="279"/>
                  </a:lnTo>
                  <a:cubicBezTo>
                    <a:pt x="331" y="256"/>
                    <a:pt x="368" y="204"/>
                    <a:pt x="371" y="143"/>
                  </a:cubicBezTo>
                  <a:cubicBezTo>
                    <a:pt x="371" y="73"/>
                    <a:pt x="313" y="1"/>
                    <a:pt x="20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3" name="Google Shape;483;p69"/>
            <p:cNvSpPr/>
            <p:nvPr/>
          </p:nvSpPr>
          <p:spPr>
            <a:xfrm>
              <a:off x="2994110" y="3794479"/>
              <a:ext cx="130093" cy="111429"/>
            </a:xfrm>
            <a:custGeom>
              <a:avLst/>
              <a:gdLst/>
              <a:ahLst/>
              <a:cxnLst/>
              <a:rect l="l" t="t" r="r" b="b"/>
              <a:pathLst>
                <a:path w="1401" h="1200" extrusionOk="0">
                  <a:moveTo>
                    <a:pt x="798" y="194"/>
                  </a:moveTo>
                  <a:cubicBezTo>
                    <a:pt x="1006" y="194"/>
                    <a:pt x="1206" y="357"/>
                    <a:pt x="1206" y="600"/>
                  </a:cubicBezTo>
                  <a:cubicBezTo>
                    <a:pt x="1206" y="823"/>
                    <a:pt x="1023" y="1003"/>
                    <a:pt x="803" y="1003"/>
                  </a:cubicBezTo>
                  <a:cubicBezTo>
                    <a:pt x="441" y="1003"/>
                    <a:pt x="262" y="568"/>
                    <a:pt x="517" y="313"/>
                  </a:cubicBezTo>
                  <a:cubicBezTo>
                    <a:pt x="599" y="231"/>
                    <a:pt x="700" y="194"/>
                    <a:pt x="798" y="194"/>
                  </a:cubicBezTo>
                  <a:close/>
                  <a:moveTo>
                    <a:pt x="803" y="0"/>
                  </a:moveTo>
                  <a:cubicBezTo>
                    <a:pt x="267" y="0"/>
                    <a:pt x="1" y="646"/>
                    <a:pt x="378" y="1023"/>
                  </a:cubicBezTo>
                  <a:cubicBezTo>
                    <a:pt x="500" y="1145"/>
                    <a:pt x="651" y="1199"/>
                    <a:pt x="798" y="1199"/>
                  </a:cubicBezTo>
                  <a:cubicBezTo>
                    <a:pt x="1106" y="1199"/>
                    <a:pt x="1400" y="961"/>
                    <a:pt x="1400" y="600"/>
                  </a:cubicBezTo>
                  <a:cubicBezTo>
                    <a:pt x="1400" y="267"/>
                    <a:pt x="1134" y="0"/>
                    <a:pt x="803" y="0"/>
                  </a:cubicBezTo>
                  <a:close/>
                </a:path>
              </a:pathLst>
            </a:custGeom>
            <a:solidFill>
              <a:srgbClr val="EC542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4" name="Google Shape;484;p69"/>
            <p:cNvSpPr/>
            <p:nvPr/>
          </p:nvSpPr>
          <p:spPr>
            <a:xfrm>
              <a:off x="2678950" y="4576342"/>
              <a:ext cx="26093" cy="22286"/>
            </a:xfrm>
            <a:custGeom>
              <a:avLst/>
              <a:gdLst/>
              <a:ahLst/>
              <a:cxnLst/>
              <a:rect l="l" t="t" r="r" b="b"/>
              <a:pathLst>
                <a:path w="281" h="240" extrusionOk="0">
                  <a:moveTo>
                    <a:pt x="167" y="1"/>
                  </a:moveTo>
                  <a:cubicBezTo>
                    <a:pt x="166" y="1"/>
                    <a:pt x="164" y="1"/>
                    <a:pt x="162" y="1"/>
                  </a:cubicBezTo>
                  <a:cubicBezTo>
                    <a:pt x="55" y="1"/>
                    <a:pt x="0" y="128"/>
                    <a:pt x="75" y="204"/>
                  </a:cubicBezTo>
                  <a:cubicBezTo>
                    <a:pt x="100" y="228"/>
                    <a:pt x="130" y="239"/>
                    <a:pt x="160" y="239"/>
                  </a:cubicBezTo>
                  <a:cubicBezTo>
                    <a:pt x="222" y="239"/>
                    <a:pt x="281" y="192"/>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5" name="Google Shape;485;p69"/>
            <p:cNvSpPr/>
            <p:nvPr/>
          </p:nvSpPr>
          <p:spPr>
            <a:xfrm>
              <a:off x="2711450" y="4576342"/>
              <a:ext cx="26186" cy="22286"/>
            </a:xfrm>
            <a:custGeom>
              <a:avLst/>
              <a:gdLst/>
              <a:ahLst/>
              <a:cxnLst/>
              <a:rect l="l" t="t" r="r" b="b"/>
              <a:pathLst>
                <a:path w="282" h="240" extrusionOk="0">
                  <a:moveTo>
                    <a:pt x="168" y="1"/>
                  </a:moveTo>
                  <a:cubicBezTo>
                    <a:pt x="166" y="1"/>
                    <a:pt x="164" y="1"/>
                    <a:pt x="163" y="1"/>
                  </a:cubicBezTo>
                  <a:cubicBezTo>
                    <a:pt x="56" y="1"/>
                    <a:pt x="1" y="128"/>
                    <a:pt x="76" y="204"/>
                  </a:cubicBezTo>
                  <a:cubicBezTo>
                    <a:pt x="100" y="228"/>
                    <a:pt x="131" y="239"/>
                    <a:pt x="160" y="239"/>
                  </a:cubicBezTo>
                  <a:cubicBezTo>
                    <a:pt x="222" y="239"/>
                    <a:pt x="281" y="192"/>
                    <a:pt x="281" y="120"/>
                  </a:cubicBezTo>
                  <a:cubicBezTo>
                    <a:pt x="281" y="55"/>
                    <a:pt x="232" y="1"/>
                    <a:pt x="168"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6" name="Google Shape;486;p69"/>
            <p:cNvSpPr/>
            <p:nvPr/>
          </p:nvSpPr>
          <p:spPr>
            <a:xfrm>
              <a:off x="2744043" y="4576342"/>
              <a:ext cx="26372" cy="22472"/>
            </a:xfrm>
            <a:custGeom>
              <a:avLst/>
              <a:gdLst/>
              <a:ahLst/>
              <a:cxnLst/>
              <a:rect l="l" t="t" r="r" b="b"/>
              <a:pathLst>
                <a:path w="284" h="242" extrusionOk="0">
                  <a:moveTo>
                    <a:pt x="162" y="1"/>
                  </a:moveTo>
                  <a:cubicBezTo>
                    <a:pt x="55" y="1"/>
                    <a:pt x="0" y="128"/>
                    <a:pt x="75" y="207"/>
                  </a:cubicBezTo>
                  <a:cubicBezTo>
                    <a:pt x="100" y="231"/>
                    <a:pt x="131" y="241"/>
                    <a:pt x="160" y="241"/>
                  </a:cubicBezTo>
                  <a:cubicBezTo>
                    <a:pt x="224" y="241"/>
                    <a:pt x="284" y="193"/>
                    <a:pt x="284" y="120"/>
                  </a:cubicBezTo>
                  <a:cubicBezTo>
                    <a:pt x="284" y="53"/>
                    <a:pt x="229" y="1"/>
                    <a:pt x="162"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7" name="Google Shape;487;p69"/>
            <p:cNvSpPr/>
            <p:nvPr/>
          </p:nvSpPr>
          <p:spPr>
            <a:xfrm>
              <a:off x="2776822" y="4576342"/>
              <a:ext cx="26186" cy="22286"/>
            </a:xfrm>
            <a:custGeom>
              <a:avLst/>
              <a:gdLst/>
              <a:ahLst/>
              <a:cxnLst/>
              <a:rect l="l" t="t" r="r" b="b"/>
              <a:pathLst>
                <a:path w="282" h="240" extrusionOk="0">
                  <a:moveTo>
                    <a:pt x="165" y="1"/>
                  </a:moveTo>
                  <a:cubicBezTo>
                    <a:pt x="163" y="1"/>
                    <a:pt x="161" y="1"/>
                    <a:pt x="160" y="1"/>
                  </a:cubicBezTo>
                  <a:cubicBezTo>
                    <a:pt x="53" y="1"/>
                    <a:pt x="0" y="128"/>
                    <a:pt x="76" y="204"/>
                  </a:cubicBezTo>
                  <a:cubicBezTo>
                    <a:pt x="100" y="228"/>
                    <a:pt x="130" y="239"/>
                    <a:pt x="160" y="239"/>
                  </a:cubicBezTo>
                  <a:cubicBezTo>
                    <a:pt x="221" y="239"/>
                    <a:pt x="279" y="192"/>
                    <a:pt x="281" y="120"/>
                  </a:cubicBezTo>
                  <a:cubicBezTo>
                    <a:pt x="281" y="55"/>
                    <a:pt x="229" y="1"/>
                    <a:pt x="165"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8" name="Google Shape;488;p69"/>
            <p:cNvSpPr/>
            <p:nvPr/>
          </p:nvSpPr>
          <p:spPr>
            <a:xfrm>
              <a:off x="2809323" y="4576342"/>
              <a:ext cx="26186" cy="22286"/>
            </a:xfrm>
            <a:custGeom>
              <a:avLst/>
              <a:gdLst/>
              <a:ahLst/>
              <a:cxnLst/>
              <a:rect l="l" t="t" r="r" b="b"/>
              <a:pathLst>
                <a:path w="282" h="240" extrusionOk="0">
                  <a:moveTo>
                    <a:pt x="165" y="1"/>
                  </a:moveTo>
                  <a:cubicBezTo>
                    <a:pt x="164" y="1"/>
                    <a:pt x="162" y="1"/>
                    <a:pt x="160" y="1"/>
                  </a:cubicBezTo>
                  <a:cubicBezTo>
                    <a:pt x="53" y="1"/>
                    <a:pt x="1" y="128"/>
                    <a:pt x="76" y="204"/>
                  </a:cubicBezTo>
                  <a:cubicBezTo>
                    <a:pt x="101" y="228"/>
                    <a:pt x="131" y="239"/>
                    <a:pt x="161" y="239"/>
                  </a:cubicBezTo>
                  <a:cubicBezTo>
                    <a:pt x="223" y="239"/>
                    <a:pt x="282" y="192"/>
                    <a:pt x="282" y="120"/>
                  </a:cubicBezTo>
                  <a:cubicBezTo>
                    <a:pt x="282" y="55"/>
                    <a:pt x="230" y="1"/>
                    <a:pt x="165"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9" name="Google Shape;489;p69"/>
            <p:cNvSpPr/>
            <p:nvPr/>
          </p:nvSpPr>
          <p:spPr>
            <a:xfrm>
              <a:off x="2841730" y="4576342"/>
              <a:ext cx="26372" cy="22472"/>
            </a:xfrm>
            <a:custGeom>
              <a:avLst/>
              <a:gdLst/>
              <a:ahLst/>
              <a:cxnLst/>
              <a:rect l="l" t="t" r="r" b="b"/>
              <a:pathLst>
                <a:path w="284" h="242" extrusionOk="0">
                  <a:moveTo>
                    <a:pt x="167" y="1"/>
                  </a:moveTo>
                  <a:cubicBezTo>
                    <a:pt x="165" y="1"/>
                    <a:pt x="163" y="1"/>
                    <a:pt x="162" y="1"/>
                  </a:cubicBezTo>
                  <a:cubicBezTo>
                    <a:pt x="161"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0" name="Google Shape;490;p69"/>
            <p:cNvSpPr/>
            <p:nvPr/>
          </p:nvSpPr>
          <p:spPr>
            <a:xfrm>
              <a:off x="2874509" y="4576342"/>
              <a:ext cx="26093" cy="22472"/>
            </a:xfrm>
            <a:custGeom>
              <a:avLst/>
              <a:gdLst/>
              <a:ahLst/>
              <a:cxnLst/>
              <a:rect l="l" t="t" r="r" b="b"/>
              <a:pathLst>
                <a:path w="281" h="242" extrusionOk="0">
                  <a:moveTo>
                    <a:pt x="164" y="1"/>
                  </a:moveTo>
                  <a:cubicBezTo>
                    <a:pt x="163" y="1"/>
                    <a:pt x="161" y="1"/>
                    <a:pt x="159" y="1"/>
                  </a:cubicBezTo>
                  <a:cubicBezTo>
                    <a:pt x="158" y="1"/>
                    <a:pt x="157" y="1"/>
                    <a:pt x="156" y="1"/>
                  </a:cubicBezTo>
                  <a:cubicBezTo>
                    <a:pt x="51" y="1"/>
                    <a:pt x="1" y="129"/>
                    <a:pt x="75" y="207"/>
                  </a:cubicBezTo>
                  <a:cubicBezTo>
                    <a:pt x="99" y="231"/>
                    <a:pt x="129" y="241"/>
                    <a:pt x="158" y="241"/>
                  </a:cubicBezTo>
                  <a:cubicBezTo>
                    <a:pt x="221" y="241"/>
                    <a:pt x="281" y="193"/>
                    <a:pt x="281" y="120"/>
                  </a:cubicBezTo>
                  <a:cubicBezTo>
                    <a:pt x="281" y="55"/>
                    <a:pt x="229" y="1"/>
                    <a:pt x="16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1" name="Google Shape;491;p69"/>
            <p:cNvSpPr/>
            <p:nvPr/>
          </p:nvSpPr>
          <p:spPr>
            <a:xfrm>
              <a:off x="2907009" y="4576342"/>
              <a:ext cx="26186" cy="22286"/>
            </a:xfrm>
            <a:custGeom>
              <a:avLst/>
              <a:gdLst/>
              <a:ahLst/>
              <a:cxnLst/>
              <a:rect l="l" t="t" r="r" b="b"/>
              <a:pathLst>
                <a:path w="282" h="240" extrusionOk="0">
                  <a:moveTo>
                    <a:pt x="167" y="1"/>
                  </a:moveTo>
                  <a:cubicBezTo>
                    <a:pt x="166" y="1"/>
                    <a:pt x="164" y="1"/>
                    <a:pt x="163" y="1"/>
                  </a:cubicBezTo>
                  <a:cubicBezTo>
                    <a:pt x="55" y="1"/>
                    <a:pt x="0" y="128"/>
                    <a:pt x="76" y="204"/>
                  </a:cubicBezTo>
                  <a:cubicBezTo>
                    <a:pt x="100" y="228"/>
                    <a:pt x="131" y="239"/>
                    <a:pt x="160" y="239"/>
                  </a:cubicBezTo>
                  <a:cubicBezTo>
                    <a:pt x="222" y="239"/>
                    <a:pt x="281" y="192"/>
                    <a:pt x="281" y="120"/>
                  </a:cubicBezTo>
                  <a:cubicBezTo>
                    <a:pt x="281" y="55"/>
                    <a:pt x="229"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2" name="Google Shape;492;p69"/>
            <p:cNvSpPr/>
            <p:nvPr/>
          </p:nvSpPr>
          <p:spPr>
            <a:xfrm>
              <a:off x="2939602"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3" name="Google Shape;493;p69"/>
            <p:cNvSpPr/>
            <p:nvPr/>
          </p:nvSpPr>
          <p:spPr>
            <a:xfrm>
              <a:off x="2972196" y="4576342"/>
              <a:ext cx="26093" cy="22472"/>
            </a:xfrm>
            <a:custGeom>
              <a:avLst/>
              <a:gdLst/>
              <a:ahLst/>
              <a:cxnLst/>
              <a:rect l="l" t="t" r="r" b="b"/>
              <a:pathLst>
                <a:path w="281" h="242" extrusionOk="0">
                  <a:moveTo>
                    <a:pt x="167" y="1"/>
                  </a:moveTo>
                  <a:cubicBezTo>
                    <a:pt x="165" y="1"/>
                    <a:pt x="163" y="1"/>
                    <a:pt x="162" y="1"/>
                  </a:cubicBezTo>
                  <a:cubicBezTo>
                    <a:pt x="160" y="1"/>
                    <a:pt x="159" y="1"/>
                    <a:pt x="158" y="1"/>
                  </a:cubicBezTo>
                  <a:cubicBezTo>
                    <a:pt x="53" y="1"/>
                    <a:pt x="0" y="129"/>
                    <a:pt x="75" y="207"/>
                  </a:cubicBezTo>
                  <a:cubicBezTo>
                    <a:pt x="99" y="231"/>
                    <a:pt x="128" y="241"/>
                    <a:pt x="158" y="241"/>
                  </a:cubicBezTo>
                  <a:cubicBezTo>
                    <a:pt x="220" y="241"/>
                    <a:pt x="280" y="193"/>
                    <a:pt x="280" y="120"/>
                  </a:cubicBezTo>
                  <a:cubicBezTo>
                    <a:pt x="280"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4" name="Google Shape;494;p69"/>
            <p:cNvSpPr/>
            <p:nvPr/>
          </p:nvSpPr>
          <p:spPr>
            <a:xfrm>
              <a:off x="3004696"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5" name="Google Shape;495;p69"/>
            <p:cNvSpPr/>
            <p:nvPr/>
          </p:nvSpPr>
          <p:spPr>
            <a:xfrm>
              <a:off x="3037289"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6" name="Google Shape;496;p69"/>
            <p:cNvSpPr/>
            <p:nvPr/>
          </p:nvSpPr>
          <p:spPr>
            <a:xfrm>
              <a:off x="3069789" y="4576342"/>
              <a:ext cx="26372" cy="22472"/>
            </a:xfrm>
            <a:custGeom>
              <a:avLst/>
              <a:gdLst/>
              <a:ahLst/>
              <a:cxnLst/>
              <a:rect l="l" t="t" r="r" b="b"/>
              <a:pathLst>
                <a:path w="284" h="242" extrusionOk="0">
                  <a:moveTo>
                    <a:pt x="167" y="1"/>
                  </a:moveTo>
                  <a:cubicBezTo>
                    <a:pt x="165" y="1"/>
                    <a:pt x="164" y="1"/>
                    <a:pt x="162" y="1"/>
                  </a:cubicBezTo>
                  <a:cubicBezTo>
                    <a:pt x="161" y="1"/>
                    <a:pt x="160" y="1"/>
                    <a:pt x="159" y="1"/>
                  </a:cubicBezTo>
                  <a:cubicBezTo>
                    <a:pt x="54" y="1"/>
                    <a:pt x="1" y="129"/>
                    <a:pt x="78" y="207"/>
                  </a:cubicBezTo>
                  <a:cubicBezTo>
                    <a:pt x="102" y="231"/>
                    <a:pt x="132" y="241"/>
                    <a:pt x="161" y="241"/>
                  </a:cubicBezTo>
                  <a:cubicBezTo>
                    <a:pt x="223" y="241"/>
                    <a:pt x="284" y="193"/>
                    <a:pt x="284" y="120"/>
                  </a:cubicBezTo>
                  <a:cubicBezTo>
                    <a:pt x="284"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7" name="Google Shape;497;p69"/>
            <p:cNvSpPr/>
            <p:nvPr/>
          </p:nvSpPr>
          <p:spPr>
            <a:xfrm>
              <a:off x="3102382"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8" name="Google Shape;498;p69"/>
            <p:cNvSpPr/>
            <p:nvPr/>
          </p:nvSpPr>
          <p:spPr>
            <a:xfrm>
              <a:off x="3135161" y="4576342"/>
              <a:ext cx="26093" cy="22472"/>
            </a:xfrm>
            <a:custGeom>
              <a:avLst/>
              <a:gdLst/>
              <a:ahLst/>
              <a:cxnLst/>
              <a:rect l="l" t="t" r="r" b="b"/>
              <a:pathLst>
                <a:path w="281" h="242" extrusionOk="0">
                  <a:moveTo>
                    <a:pt x="164" y="1"/>
                  </a:moveTo>
                  <a:cubicBezTo>
                    <a:pt x="162" y="1"/>
                    <a:pt x="161" y="1"/>
                    <a:pt x="159" y="1"/>
                  </a:cubicBezTo>
                  <a:cubicBezTo>
                    <a:pt x="158" y="1"/>
                    <a:pt x="157" y="1"/>
                    <a:pt x="156" y="1"/>
                  </a:cubicBezTo>
                  <a:cubicBezTo>
                    <a:pt x="51" y="1"/>
                    <a:pt x="1" y="129"/>
                    <a:pt x="75" y="207"/>
                  </a:cubicBezTo>
                  <a:cubicBezTo>
                    <a:pt x="99" y="231"/>
                    <a:pt x="129" y="241"/>
                    <a:pt x="158" y="241"/>
                  </a:cubicBezTo>
                  <a:cubicBezTo>
                    <a:pt x="220" y="241"/>
                    <a:pt x="281" y="193"/>
                    <a:pt x="281" y="120"/>
                  </a:cubicBezTo>
                  <a:cubicBezTo>
                    <a:pt x="281" y="55"/>
                    <a:pt x="228" y="1"/>
                    <a:pt x="16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9" name="Google Shape;499;p69"/>
            <p:cNvSpPr/>
            <p:nvPr/>
          </p:nvSpPr>
          <p:spPr>
            <a:xfrm>
              <a:off x="3167755" y="4576342"/>
              <a:ext cx="26093" cy="22472"/>
            </a:xfrm>
            <a:custGeom>
              <a:avLst/>
              <a:gdLst/>
              <a:ahLst/>
              <a:cxnLst/>
              <a:rect l="l" t="t" r="r" b="b"/>
              <a:pathLst>
                <a:path w="281" h="242" extrusionOk="0">
                  <a:moveTo>
                    <a:pt x="166" y="1"/>
                  </a:moveTo>
                  <a:cubicBezTo>
                    <a:pt x="165" y="1"/>
                    <a:pt x="163" y="1"/>
                    <a:pt x="162" y="1"/>
                  </a:cubicBezTo>
                  <a:cubicBezTo>
                    <a:pt x="160" y="1"/>
                    <a:pt x="159" y="1"/>
                    <a:pt x="158" y="1"/>
                  </a:cubicBezTo>
                  <a:cubicBezTo>
                    <a:pt x="50" y="1"/>
                    <a:pt x="0" y="129"/>
                    <a:pt x="75" y="207"/>
                  </a:cubicBezTo>
                  <a:cubicBezTo>
                    <a:pt x="99" y="231"/>
                    <a:pt x="128" y="241"/>
                    <a:pt x="158" y="241"/>
                  </a:cubicBezTo>
                  <a:cubicBezTo>
                    <a:pt x="220" y="241"/>
                    <a:pt x="280" y="193"/>
                    <a:pt x="280" y="120"/>
                  </a:cubicBezTo>
                  <a:cubicBezTo>
                    <a:pt x="280" y="55"/>
                    <a:pt x="228" y="1"/>
                    <a:pt x="166"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0" name="Google Shape;500;p69"/>
            <p:cNvSpPr/>
            <p:nvPr/>
          </p:nvSpPr>
          <p:spPr>
            <a:xfrm>
              <a:off x="3200255"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1" name="Google Shape;501;p69"/>
            <p:cNvSpPr/>
            <p:nvPr/>
          </p:nvSpPr>
          <p:spPr>
            <a:xfrm>
              <a:off x="3232755" y="4576342"/>
              <a:ext cx="26186" cy="22472"/>
            </a:xfrm>
            <a:custGeom>
              <a:avLst/>
              <a:gdLst/>
              <a:ahLst/>
              <a:cxnLst/>
              <a:rect l="l" t="t" r="r" b="b"/>
              <a:pathLst>
                <a:path w="282" h="242" extrusionOk="0">
                  <a:moveTo>
                    <a:pt x="163" y="1"/>
                  </a:moveTo>
                  <a:cubicBezTo>
                    <a:pt x="55" y="1"/>
                    <a:pt x="0" y="128"/>
                    <a:pt x="76" y="207"/>
                  </a:cubicBezTo>
                  <a:cubicBezTo>
                    <a:pt x="100" y="231"/>
                    <a:pt x="129" y="241"/>
                    <a:pt x="159" y="241"/>
                  </a:cubicBezTo>
                  <a:cubicBezTo>
                    <a:pt x="221" y="241"/>
                    <a:pt x="281" y="193"/>
                    <a:pt x="281" y="120"/>
                  </a:cubicBezTo>
                  <a:cubicBezTo>
                    <a:pt x="281"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2" name="Google Shape;502;p69"/>
            <p:cNvSpPr/>
            <p:nvPr/>
          </p:nvSpPr>
          <p:spPr>
            <a:xfrm>
              <a:off x="3265348"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3" name="Google Shape;503;p69"/>
            <p:cNvSpPr/>
            <p:nvPr/>
          </p:nvSpPr>
          <p:spPr>
            <a:xfrm>
              <a:off x="3297941"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4" name="Google Shape;504;p69"/>
            <p:cNvSpPr/>
            <p:nvPr/>
          </p:nvSpPr>
          <p:spPr>
            <a:xfrm>
              <a:off x="3330627"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5" name="Google Shape;505;p69"/>
            <p:cNvSpPr/>
            <p:nvPr/>
          </p:nvSpPr>
          <p:spPr>
            <a:xfrm>
              <a:off x="3362942" y="4576342"/>
              <a:ext cx="26464" cy="22472"/>
            </a:xfrm>
            <a:custGeom>
              <a:avLst/>
              <a:gdLst/>
              <a:ahLst/>
              <a:cxnLst/>
              <a:rect l="l" t="t" r="r" b="b"/>
              <a:pathLst>
                <a:path w="285" h="242" extrusionOk="0">
                  <a:moveTo>
                    <a:pt x="163" y="1"/>
                  </a:moveTo>
                  <a:cubicBezTo>
                    <a:pt x="55" y="1"/>
                    <a:pt x="0" y="128"/>
                    <a:pt x="79" y="207"/>
                  </a:cubicBezTo>
                  <a:cubicBezTo>
                    <a:pt x="103" y="231"/>
                    <a:pt x="132" y="241"/>
                    <a:pt x="162"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6" name="Google Shape;506;p69"/>
            <p:cNvSpPr/>
            <p:nvPr/>
          </p:nvSpPr>
          <p:spPr>
            <a:xfrm>
              <a:off x="3395721"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7" name="Google Shape;507;p69"/>
            <p:cNvSpPr/>
            <p:nvPr/>
          </p:nvSpPr>
          <p:spPr>
            <a:xfrm>
              <a:off x="3428035" y="4576342"/>
              <a:ext cx="26464" cy="22472"/>
            </a:xfrm>
            <a:custGeom>
              <a:avLst/>
              <a:gdLst/>
              <a:ahLst/>
              <a:cxnLst/>
              <a:rect l="l" t="t" r="r" b="b"/>
              <a:pathLst>
                <a:path w="285" h="242" extrusionOk="0">
                  <a:moveTo>
                    <a:pt x="163" y="1"/>
                  </a:moveTo>
                  <a:cubicBezTo>
                    <a:pt x="55" y="1"/>
                    <a:pt x="0" y="128"/>
                    <a:pt x="76" y="207"/>
                  </a:cubicBezTo>
                  <a:cubicBezTo>
                    <a:pt x="101" y="231"/>
                    <a:pt x="131" y="241"/>
                    <a:pt x="161"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8" name="Google Shape;508;p69"/>
            <p:cNvSpPr/>
            <p:nvPr/>
          </p:nvSpPr>
          <p:spPr>
            <a:xfrm>
              <a:off x="2698822" y="4585813"/>
              <a:ext cx="741374" cy="4086"/>
            </a:xfrm>
            <a:custGeom>
              <a:avLst/>
              <a:gdLst/>
              <a:ahLst/>
              <a:cxnLst/>
              <a:rect l="l" t="t" r="r" b="b"/>
              <a:pathLst>
                <a:path w="7984" h="44" extrusionOk="0">
                  <a:moveTo>
                    <a:pt x="0" y="0"/>
                  </a:moveTo>
                  <a:lnTo>
                    <a:pt x="0" y="44"/>
                  </a:lnTo>
                  <a:lnTo>
                    <a:pt x="7984" y="44"/>
                  </a:lnTo>
                  <a:lnTo>
                    <a:pt x="7984" y="0"/>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9" name="Google Shape;509;p69"/>
            <p:cNvSpPr/>
            <p:nvPr/>
          </p:nvSpPr>
          <p:spPr>
            <a:xfrm>
              <a:off x="2937931" y="4651742"/>
              <a:ext cx="42343" cy="50050"/>
            </a:xfrm>
            <a:custGeom>
              <a:avLst/>
              <a:gdLst/>
              <a:ahLst/>
              <a:cxnLst/>
              <a:rect l="l" t="t" r="r" b="b"/>
              <a:pathLst>
                <a:path w="456" h="539" extrusionOk="0">
                  <a:moveTo>
                    <a:pt x="229" y="122"/>
                  </a:moveTo>
                  <a:cubicBezTo>
                    <a:pt x="261" y="122"/>
                    <a:pt x="273" y="130"/>
                    <a:pt x="273" y="162"/>
                  </a:cubicBezTo>
                  <a:cubicBezTo>
                    <a:pt x="273" y="194"/>
                    <a:pt x="264" y="209"/>
                    <a:pt x="232" y="209"/>
                  </a:cubicBezTo>
                  <a:lnTo>
                    <a:pt x="189" y="209"/>
                  </a:lnTo>
                  <a:lnTo>
                    <a:pt x="189" y="122"/>
                  </a:lnTo>
                  <a:close/>
                  <a:moveTo>
                    <a:pt x="232" y="324"/>
                  </a:moveTo>
                  <a:cubicBezTo>
                    <a:pt x="267" y="324"/>
                    <a:pt x="279" y="330"/>
                    <a:pt x="279" y="368"/>
                  </a:cubicBezTo>
                  <a:cubicBezTo>
                    <a:pt x="279" y="403"/>
                    <a:pt x="267" y="414"/>
                    <a:pt x="232" y="414"/>
                  </a:cubicBezTo>
                  <a:lnTo>
                    <a:pt x="189" y="414"/>
                  </a:lnTo>
                  <a:lnTo>
                    <a:pt x="189" y="324"/>
                  </a:lnTo>
                  <a:close/>
                  <a:moveTo>
                    <a:pt x="1" y="0"/>
                  </a:moveTo>
                  <a:lnTo>
                    <a:pt x="1" y="539"/>
                  </a:lnTo>
                  <a:lnTo>
                    <a:pt x="250" y="539"/>
                  </a:lnTo>
                  <a:cubicBezTo>
                    <a:pt x="360" y="539"/>
                    <a:pt x="455" y="507"/>
                    <a:pt x="455" y="385"/>
                  </a:cubicBezTo>
                  <a:cubicBezTo>
                    <a:pt x="455" y="307"/>
                    <a:pt x="438" y="284"/>
                    <a:pt x="389" y="261"/>
                  </a:cubicBezTo>
                  <a:cubicBezTo>
                    <a:pt x="435" y="229"/>
                    <a:pt x="444" y="197"/>
                    <a:pt x="444" y="133"/>
                  </a:cubicBezTo>
                  <a:cubicBezTo>
                    <a:pt x="444" y="29"/>
                    <a:pt x="354" y="0"/>
                    <a:pt x="247"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10" name="Google Shape;510;p69"/>
            <p:cNvSpPr/>
            <p:nvPr/>
          </p:nvSpPr>
          <p:spPr>
            <a:xfrm>
              <a:off x="2981481" y="4647935"/>
              <a:ext cx="38814" cy="59522"/>
            </a:xfrm>
            <a:custGeom>
              <a:avLst/>
              <a:gdLst/>
              <a:ahLst/>
              <a:cxnLst/>
              <a:rect l="l" t="t" r="r" b="b"/>
              <a:pathLst>
                <a:path w="418" h="641" extrusionOk="0">
                  <a:moveTo>
                    <a:pt x="244" y="0"/>
                  </a:moveTo>
                  <a:lnTo>
                    <a:pt x="1" y="603"/>
                  </a:lnTo>
                  <a:lnTo>
                    <a:pt x="175" y="641"/>
                  </a:lnTo>
                  <a:lnTo>
                    <a:pt x="418" y="35"/>
                  </a:lnTo>
                  <a:lnTo>
                    <a:pt x="244"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11" name="Google Shape;511;p69"/>
            <p:cNvSpPr/>
            <p:nvPr/>
          </p:nvSpPr>
          <p:spPr>
            <a:xfrm>
              <a:off x="3021596" y="4650628"/>
              <a:ext cx="37700" cy="52000"/>
            </a:xfrm>
            <a:custGeom>
              <a:avLst/>
              <a:gdLst/>
              <a:ahLst/>
              <a:cxnLst/>
              <a:rect l="l" t="t" r="r" b="b"/>
              <a:pathLst>
                <a:path w="406" h="560" extrusionOk="0">
                  <a:moveTo>
                    <a:pt x="241" y="0"/>
                  </a:moveTo>
                  <a:cubicBezTo>
                    <a:pt x="53" y="0"/>
                    <a:pt x="0" y="67"/>
                    <a:pt x="0" y="279"/>
                  </a:cubicBezTo>
                  <a:cubicBezTo>
                    <a:pt x="0" y="499"/>
                    <a:pt x="55" y="560"/>
                    <a:pt x="232" y="560"/>
                  </a:cubicBezTo>
                  <a:cubicBezTo>
                    <a:pt x="290" y="560"/>
                    <a:pt x="348" y="554"/>
                    <a:pt x="406" y="539"/>
                  </a:cubicBezTo>
                  <a:lnTo>
                    <a:pt x="403" y="397"/>
                  </a:lnTo>
                  <a:cubicBezTo>
                    <a:pt x="403" y="397"/>
                    <a:pt x="334" y="403"/>
                    <a:pt x="278" y="403"/>
                  </a:cubicBezTo>
                  <a:cubicBezTo>
                    <a:pt x="206" y="403"/>
                    <a:pt x="192" y="386"/>
                    <a:pt x="192" y="279"/>
                  </a:cubicBezTo>
                  <a:cubicBezTo>
                    <a:pt x="192" y="174"/>
                    <a:pt x="206" y="160"/>
                    <a:pt x="278" y="160"/>
                  </a:cubicBezTo>
                  <a:cubicBezTo>
                    <a:pt x="319" y="160"/>
                    <a:pt x="360" y="163"/>
                    <a:pt x="400" y="166"/>
                  </a:cubicBezTo>
                  <a:lnTo>
                    <a:pt x="406" y="21"/>
                  </a:lnTo>
                  <a:cubicBezTo>
                    <a:pt x="351" y="9"/>
                    <a:pt x="296" y="3"/>
                    <a:pt x="241"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12" name="Google Shape;512;p69"/>
            <p:cNvSpPr/>
            <p:nvPr/>
          </p:nvSpPr>
          <p:spPr>
            <a:xfrm>
              <a:off x="3078611" y="4676164"/>
              <a:ext cx="22193" cy="13557"/>
            </a:xfrm>
            <a:custGeom>
              <a:avLst/>
              <a:gdLst/>
              <a:ahLst/>
              <a:cxnLst/>
              <a:rect l="l" t="t" r="r" b="b"/>
              <a:pathLst>
                <a:path w="239" h="146" extrusionOk="0">
                  <a:moveTo>
                    <a:pt x="1" y="1"/>
                  </a:moveTo>
                  <a:lnTo>
                    <a:pt x="1" y="145"/>
                  </a:lnTo>
                  <a:lnTo>
                    <a:pt x="238" y="145"/>
                  </a:lnTo>
                  <a:lnTo>
                    <a:pt x="238"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13" name="Google Shape;513;p69"/>
            <p:cNvSpPr/>
            <p:nvPr/>
          </p:nvSpPr>
          <p:spPr>
            <a:xfrm>
              <a:off x="3122161" y="4652485"/>
              <a:ext cx="31850" cy="49307"/>
            </a:xfrm>
            <a:custGeom>
              <a:avLst/>
              <a:gdLst/>
              <a:ahLst/>
              <a:cxnLst/>
              <a:rect l="l" t="t" r="r" b="b"/>
              <a:pathLst>
                <a:path w="343" h="531" extrusionOk="0">
                  <a:moveTo>
                    <a:pt x="189" y="1"/>
                  </a:moveTo>
                  <a:lnTo>
                    <a:pt x="1" y="108"/>
                  </a:lnTo>
                  <a:lnTo>
                    <a:pt x="50" y="238"/>
                  </a:lnTo>
                  <a:lnTo>
                    <a:pt x="160" y="195"/>
                  </a:lnTo>
                  <a:lnTo>
                    <a:pt x="160" y="531"/>
                  </a:lnTo>
                  <a:lnTo>
                    <a:pt x="343" y="531"/>
                  </a:lnTo>
                  <a:lnTo>
                    <a:pt x="343"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14" name="Google Shape;514;p69"/>
            <p:cNvSpPr/>
            <p:nvPr/>
          </p:nvSpPr>
          <p:spPr>
            <a:xfrm>
              <a:off x="3161440" y="4652485"/>
              <a:ext cx="38536" cy="50422"/>
            </a:xfrm>
            <a:custGeom>
              <a:avLst/>
              <a:gdLst/>
              <a:ahLst/>
              <a:cxnLst/>
              <a:rect l="l" t="t" r="r" b="b"/>
              <a:pathLst>
                <a:path w="415" h="543" extrusionOk="0">
                  <a:moveTo>
                    <a:pt x="27" y="1"/>
                  </a:moveTo>
                  <a:lnTo>
                    <a:pt x="15" y="345"/>
                  </a:lnTo>
                  <a:lnTo>
                    <a:pt x="134" y="360"/>
                  </a:lnTo>
                  <a:cubicBezTo>
                    <a:pt x="154" y="354"/>
                    <a:pt x="177" y="351"/>
                    <a:pt x="198" y="351"/>
                  </a:cubicBezTo>
                  <a:cubicBezTo>
                    <a:pt x="227" y="351"/>
                    <a:pt x="238" y="357"/>
                    <a:pt x="238" y="374"/>
                  </a:cubicBezTo>
                  <a:cubicBezTo>
                    <a:pt x="238" y="389"/>
                    <a:pt x="221" y="395"/>
                    <a:pt x="198" y="395"/>
                  </a:cubicBezTo>
                  <a:cubicBezTo>
                    <a:pt x="137" y="392"/>
                    <a:pt x="76" y="386"/>
                    <a:pt x="15" y="377"/>
                  </a:cubicBezTo>
                  <a:lnTo>
                    <a:pt x="1" y="511"/>
                  </a:lnTo>
                  <a:cubicBezTo>
                    <a:pt x="70" y="528"/>
                    <a:pt x="143" y="537"/>
                    <a:pt x="215" y="542"/>
                  </a:cubicBezTo>
                  <a:cubicBezTo>
                    <a:pt x="334" y="542"/>
                    <a:pt x="415" y="490"/>
                    <a:pt x="415" y="357"/>
                  </a:cubicBezTo>
                  <a:cubicBezTo>
                    <a:pt x="415" y="224"/>
                    <a:pt x="354" y="186"/>
                    <a:pt x="235" y="186"/>
                  </a:cubicBezTo>
                  <a:cubicBezTo>
                    <a:pt x="209" y="186"/>
                    <a:pt x="186" y="189"/>
                    <a:pt x="163" y="198"/>
                  </a:cubicBezTo>
                  <a:lnTo>
                    <a:pt x="166" y="160"/>
                  </a:lnTo>
                  <a:lnTo>
                    <a:pt x="395" y="160"/>
                  </a:lnTo>
                  <a:lnTo>
                    <a:pt x="395"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15" name="Google Shape;515;p69"/>
            <p:cNvSpPr/>
            <p:nvPr/>
          </p:nvSpPr>
          <p:spPr>
            <a:xfrm>
              <a:off x="3014075" y="3809150"/>
              <a:ext cx="95272" cy="81715"/>
            </a:xfrm>
            <a:custGeom>
              <a:avLst/>
              <a:gdLst/>
              <a:ahLst/>
              <a:cxnLst/>
              <a:rect l="l" t="t" r="r" b="b"/>
              <a:pathLst>
                <a:path w="1026" h="880" extrusionOk="0">
                  <a:moveTo>
                    <a:pt x="588" y="74"/>
                  </a:moveTo>
                  <a:cubicBezTo>
                    <a:pt x="791" y="74"/>
                    <a:pt x="953" y="239"/>
                    <a:pt x="953" y="442"/>
                  </a:cubicBezTo>
                  <a:cubicBezTo>
                    <a:pt x="953" y="663"/>
                    <a:pt x="774" y="809"/>
                    <a:pt x="586" y="809"/>
                  </a:cubicBezTo>
                  <a:cubicBezTo>
                    <a:pt x="495" y="809"/>
                    <a:pt x="403" y="775"/>
                    <a:pt x="328" y="700"/>
                  </a:cubicBezTo>
                  <a:cubicBezTo>
                    <a:pt x="96" y="471"/>
                    <a:pt x="261" y="74"/>
                    <a:pt x="588" y="74"/>
                  </a:cubicBezTo>
                  <a:close/>
                  <a:moveTo>
                    <a:pt x="582" y="1"/>
                  </a:moveTo>
                  <a:cubicBezTo>
                    <a:pt x="475" y="1"/>
                    <a:pt x="365" y="41"/>
                    <a:pt x="275" y="129"/>
                  </a:cubicBezTo>
                  <a:cubicBezTo>
                    <a:pt x="0" y="407"/>
                    <a:pt x="194" y="879"/>
                    <a:pt x="588" y="879"/>
                  </a:cubicBezTo>
                  <a:cubicBezTo>
                    <a:pt x="829" y="879"/>
                    <a:pt x="1026" y="682"/>
                    <a:pt x="1026" y="442"/>
                  </a:cubicBezTo>
                  <a:cubicBezTo>
                    <a:pt x="1026" y="177"/>
                    <a:pt x="809" y="1"/>
                    <a:pt x="582"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
        <p:nvSpPr>
          <p:cNvPr id="516" name="Google Shape;516;p69"/>
          <p:cNvSpPr/>
          <p:nvPr/>
        </p:nvSpPr>
        <p:spPr>
          <a:xfrm rot="-1005035">
            <a:off x="-33960" y="3951113"/>
            <a:ext cx="3605703" cy="3381508"/>
          </a:xfrm>
          <a:custGeom>
            <a:avLst/>
            <a:gdLst/>
            <a:ahLst/>
            <a:cxnLst/>
            <a:rect l="l" t="t" r="r" b="b"/>
            <a:pathLst>
              <a:path w="13126" h="12310" extrusionOk="0">
                <a:moveTo>
                  <a:pt x="2325" y="0"/>
                </a:moveTo>
                <a:cubicBezTo>
                  <a:pt x="1430" y="0"/>
                  <a:pt x="591" y="247"/>
                  <a:pt x="1" y="756"/>
                </a:cubicBezTo>
                <a:lnTo>
                  <a:pt x="40" y="12310"/>
                </a:lnTo>
                <a:lnTo>
                  <a:pt x="13125" y="12310"/>
                </a:lnTo>
                <a:cubicBezTo>
                  <a:pt x="10915" y="12077"/>
                  <a:pt x="11982" y="10856"/>
                  <a:pt x="11293" y="9712"/>
                </a:cubicBezTo>
                <a:cubicBezTo>
                  <a:pt x="10915" y="9082"/>
                  <a:pt x="10554" y="8755"/>
                  <a:pt x="10043" y="8755"/>
                </a:cubicBezTo>
                <a:cubicBezTo>
                  <a:pt x="9769" y="8755"/>
                  <a:pt x="9451" y="8850"/>
                  <a:pt x="9064" y="9043"/>
                </a:cubicBezTo>
                <a:cubicBezTo>
                  <a:pt x="9830" y="7350"/>
                  <a:pt x="8612" y="5842"/>
                  <a:pt x="6940" y="5842"/>
                </a:cubicBezTo>
                <a:cubicBezTo>
                  <a:pt x="6899" y="5842"/>
                  <a:pt x="6857" y="5843"/>
                  <a:pt x="6815" y="5844"/>
                </a:cubicBezTo>
                <a:cubicBezTo>
                  <a:pt x="7960" y="2064"/>
                  <a:pt x="4911" y="0"/>
                  <a:pt x="2325" y="0"/>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Tree>
    <p:extLst>
      <p:ext uri="{BB962C8B-B14F-4D97-AF65-F5344CB8AC3E}">
        <p14:creationId xmlns:p14="http://schemas.microsoft.com/office/powerpoint/2010/main" val="21265233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Title only 1">
  <p:cSld name="Title only 1">
    <p:spTree>
      <p:nvGrpSpPr>
        <p:cNvPr id="1" name="Shape 517"/>
        <p:cNvGrpSpPr/>
        <p:nvPr/>
      </p:nvGrpSpPr>
      <p:grpSpPr>
        <a:xfrm>
          <a:off x="0" y="0"/>
          <a:ext cx="0" cy="0"/>
          <a:chOff x="0" y="0"/>
          <a:chExt cx="0" cy="0"/>
        </a:xfrm>
      </p:grpSpPr>
      <p:sp>
        <p:nvSpPr>
          <p:cNvPr id="518" name="Google Shape;518;p70"/>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19" name="Google Shape;519;p70"/>
          <p:cNvSpPr txBox="1">
            <a:spLocks noGrp="1"/>
          </p:cNvSpPr>
          <p:nvPr>
            <p:ph type="title"/>
          </p:nvPr>
        </p:nvSpPr>
        <p:spPr>
          <a:xfrm>
            <a:off x="7397451" y="1716867"/>
            <a:ext cx="2638000" cy="68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b="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20" name="Google Shape;520;p70"/>
          <p:cNvSpPr/>
          <p:nvPr/>
        </p:nvSpPr>
        <p:spPr>
          <a:xfrm>
            <a:off x="310334" y="1604751"/>
            <a:ext cx="5310687" cy="7967751"/>
          </a:xfrm>
          <a:custGeom>
            <a:avLst/>
            <a:gdLst/>
            <a:ahLst/>
            <a:cxnLst/>
            <a:rect l="l" t="t" r="r" b="b"/>
            <a:pathLst>
              <a:path w="138902" h="208398" extrusionOk="0">
                <a:moveTo>
                  <a:pt x="101452" y="0"/>
                </a:moveTo>
                <a:cubicBezTo>
                  <a:pt x="100874" y="0"/>
                  <a:pt x="100033" y="129"/>
                  <a:pt x="98964" y="397"/>
                </a:cubicBezTo>
                <a:cubicBezTo>
                  <a:pt x="94949" y="1383"/>
                  <a:pt x="78114" y="6877"/>
                  <a:pt x="65647" y="11948"/>
                </a:cubicBezTo>
                <a:cubicBezTo>
                  <a:pt x="41980" y="21739"/>
                  <a:pt x="19863" y="34981"/>
                  <a:pt x="0" y="51252"/>
                </a:cubicBezTo>
                <a:lnTo>
                  <a:pt x="0" y="208397"/>
                </a:lnTo>
                <a:lnTo>
                  <a:pt x="138901" y="208397"/>
                </a:lnTo>
                <a:lnTo>
                  <a:pt x="138901" y="134368"/>
                </a:lnTo>
                <a:lnTo>
                  <a:pt x="138831" y="134368"/>
                </a:lnTo>
                <a:cubicBezTo>
                  <a:pt x="131527" y="132474"/>
                  <a:pt x="127132" y="116284"/>
                  <a:pt x="118367" y="116284"/>
                </a:cubicBezTo>
                <a:cubicBezTo>
                  <a:pt x="115722" y="116284"/>
                  <a:pt x="112678" y="117759"/>
                  <a:pt x="109036" y="121548"/>
                </a:cubicBezTo>
                <a:cubicBezTo>
                  <a:pt x="108226" y="118026"/>
                  <a:pt x="105549" y="116371"/>
                  <a:pt x="102714" y="116371"/>
                </a:cubicBezTo>
                <a:cubicBezTo>
                  <a:pt x="99879" y="116371"/>
                  <a:pt x="96886" y="118026"/>
                  <a:pt x="95442" y="121126"/>
                </a:cubicBezTo>
                <a:cubicBezTo>
                  <a:pt x="92483" y="109997"/>
                  <a:pt x="96639" y="97177"/>
                  <a:pt x="81777" y="93444"/>
                </a:cubicBezTo>
                <a:cubicBezTo>
                  <a:pt x="79841" y="92943"/>
                  <a:pt x="77808" y="92713"/>
                  <a:pt x="75737" y="92713"/>
                </a:cubicBezTo>
                <a:cubicBezTo>
                  <a:pt x="69370" y="92713"/>
                  <a:pt x="62651" y="94886"/>
                  <a:pt x="57335" y="98022"/>
                </a:cubicBezTo>
                <a:cubicBezTo>
                  <a:pt x="54805" y="99549"/>
                  <a:pt x="53194" y="101400"/>
                  <a:pt x="51547" y="101400"/>
                </a:cubicBezTo>
                <a:cubicBezTo>
                  <a:pt x="50535" y="101400"/>
                  <a:pt x="49509" y="100701"/>
                  <a:pt x="48249" y="98797"/>
                </a:cubicBezTo>
                <a:cubicBezTo>
                  <a:pt x="45784" y="95064"/>
                  <a:pt x="50714" y="91401"/>
                  <a:pt x="44516" y="88936"/>
                </a:cubicBezTo>
                <a:cubicBezTo>
                  <a:pt x="43315" y="88504"/>
                  <a:pt x="42235" y="88356"/>
                  <a:pt x="41258" y="88356"/>
                </a:cubicBezTo>
                <a:cubicBezTo>
                  <a:pt x="39146" y="88356"/>
                  <a:pt x="37511" y="89045"/>
                  <a:pt x="36167" y="89045"/>
                </a:cubicBezTo>
                <a:cubicBezTo>
                  <a:pt x="34484" y="89045"/>
                  <a:pt x="33256" y="87963"/>
                  <a:pt x="32119" y="83090"/>
                </a:cubicBezTo>
                <a:cubicBezTo>
                  <a:pt x="30499" y="76046"/>
                  <a:pt x="21765" y="48223"/>
                  <a:pt x="100513" y="2158"/>
                </a:cubicBezTo>
                <a:cubicBezTo>
                  <a:pt x="102708" y="761"/>
                  <a:pt x="102854" y="0"/>
                  <a:pt x="101452" y="0"/>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21" name="Google Shape;521;p70"/>
          <p:cNvSpPr/>
          <p:nvPr/>
        </p:nvSpPr>
        <p:spPr>
          <a:xfrm>
            <a:off x="4746246" y="940667"/>
            <a:ext cx="1184769" cy="447997"/>
          </a:xfrm>
          <a:custGeom>
            <a:avLst/>
            <a:gdLst/>
            <a:ahLst/>
            <a:cxnLst/>
            <a:rect l="l" t="t" r="r" b="b"/>
            <a:pathLst>
              <a:path w="3713" h="1404" extrusionOk="0">
                <a:moveTo>
                  <a:pt x="3479" y="1"/>
                </a:moveTo>
                <a:cubicBezTo>
                  <a:pt x="3100" y="1"/>
                  <a:pt x="2263" y="266"/>
                  <a:pt x="1852" y="467"/>
                </a:cubicBezTo>
                <a:cubicBezTo>
                  <a:pt x="1309" y="729"/>
                  <a:pt x="0" y="1204"/>
                  <a:pt x="59" y="1378"/>
                </a:cubicBezTo>
                <a:cubicBezTo>
                  <a:pt x="65" y="1395"/>
                  <a:pt x="92" y="1403"/>
                  <a:pt x="138" y="1403"/>
                </a:cubicBezTo>
                <a:cubicBezTo>
                  <a:pt x="461" y="1403"/>
                  <a:pt x="1675" y="1022"/>
                  <a:pt x="2472" y="768"/>
                </a:cubicBezTo>
                <a:cubicBezTo>
                  <a:pt x="3383" y="477"/>
                  <a:pt x="3713" y="322"/>
                  <a:pt x="3674" y="80"/>
                </a:cubicBezTo>
                <a:cubicBezTo>
                  <a:pt x="3665" y="24"/>
                  <a:pt x="3593" y="1"/>
                  <a:pt x="3479"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grpSp>
        <p:nvGrpSpPr>
          <p:cNvPr id="522" name="Google Shape;522;p70"/>
          <p:cNvGrpSpPr/>
          <p:nvPr/>
        </p:nvGrpSpPr>
        <p:grpSpPr>
          <a:xfrm>
            <a:off x="6165572" y="596899"/>
            <a:ext cx="1373737" cy="327031"/>
            <a:chOff x="4294800" y="187900"/>
            <a:chExt cx="2283474" cy="543601"/>
          </a:xfrm>
        </p:grpSpPr>
        <p:sp>
          <p:nvSpPr>
            <p:cNvPr id="523" name="Google Shape;523;p70"/>
            <p:cNvSpPr/>
            <p:nvPr/>
          </p:nvSpPr>
          <p:spPr>
            <a:xfrm>
              <a:off x="5560418" y="457542"/>
              <a:ext cx="378709" cy="188491"/>
            </a:xfrm>
            <a:custGeom>
              <a:avLst/>
              <a:gdLst/>
              <a:ahLst/>
              <a:cxnLst/>
              <a:rect l="l" t="t" r="r" b="b"/>
              <a:pathLst>
                <a:path w="1316" h="655" extrusionOk="0">
                  <a:moveTo>
                    <a:pt x="1100" y="0"/>
                  </a:moveTo>
                  <a:cubicBezTo>
                    <a:pt x="999" y="0"/>
                    <a:pt x="641" y="36"/>
                    <a:pt x="203" y="225"/>
                  </a:cubicBezTo>
                  <a:cubicBezTo>
                    <a:pt x="148" y="251"/>
                    <a:pt x="90" y="277"/>
                    <a:pt x="38" y="309"/>
                  </a:cubicBezTo>
                  <a:cubicBezTo>
                    <a:pt x="6" y="326"/>
                    <a:pt x="0" y="364"/>
                    <a:pt x="6" y="405"/>
                  </a:cubicBezTo>
                  <a:cubicBezTo>
                    <a:pt x="12" y="445"/>
                    <a:pt x="20" y="486"/>
                    <a:pt x="29" y="523"/>
                  </a:cubicBezTo>
                  <a:cubicBezTo>
                    <a:pt x="41" y="558"/>
                    <a:pt x="49" y="596"/>
                    <a:pt x="78" y="607"/>
                  </a:cubicBezTo>
                  <a:cubicBezTo>
                    <a:pt x="90" y="613"/>
                    <a:pt x="125" y="622"/>
                    <a:pt x="133" y="625"/>
                  </a:cubicBezTo>
                  <a:cubicBezTo>
                    <a:pt x="177" y="634"/>
                    <a:pt x="220" y="636"/>
                    <a:pt x="264" y="639"/>
                  </a:cubicBezTo>
                  <a:cubicBezTo>
                    <a:pt x="338" y="650"/>
                    <a:pt x="413" y="655"/>
                    <a:pt x="489" y="655"/>
                  </a:cubicBezTo>
                  <a:cubicBezTo>
                    <a:pt x="539" y="655"/>
                    <a:pt x="589" y="653"/>
                    <a:pt x="640" y="648"/>
                  </a:cubicBezTo>
                  <a:cubicBezTo>
                    <a:pt x="692" y="645"/>
                    <a:pt x="747" y="639"/>
                    <a:pt x="802" y="634"/>
                  </a:cubicBezTo>
                  <a:cubicBezTo>
                    <a:pt x="860" y="625"/>
                    <a:pt x="918" y="613"/>
                    <a:pt x="979" y="602"/>
                  </a:cubicBezTo>
                  <a:cubicBezTo>
                    <a:pt x="1037" y="590"/>
                    <a:pt x="1104" y="570"/>
                    <a:pt x="1167" y="552"/>
                  </a:cubicBezTo>
                  <a:cubicBezTo>
                    <a:pt x="1188" y="544"/>
                    <a:pt x="1208" y="538"/>
                    <a:pt x="1228" y="532"/>
                  </a:cubicBezTo>
                  <a:cubicBezTo>
                    <a:pt x="1243" y="509"/>
                    <a:pt x="1315" y="477"/>
                    <a:pt x="1275" y="251"/>
                  </a:cubicBezTo>
                  <a:cubicBezTo>
                    <a:pt x="1231" y="22"/>
                    <a:pt x="1156" y="14"/>
                    <a:pt x="1127" y="2"/>
                  </a:cubicBezTo>
                  <a:cubicBezTo>
                    <a:pt x="1123" y="1"/>
                    <a:pt x="1114" y="0"/>
                    <a:pt x="1100"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24" name="Google Shape;524;p70"/>
            <p:cNvSpPr/>
            <p:nvPr/>
          </p:nvSpPr>
          <p:spPr>
            <a:xfrm>
              <a:off x="5870348" y="458117"/>
              <a:ext cx="68778" cy="151944"/>
            </a:xfrm>
            <a:custGeom>
              <a:avLst/>
              <a:gdLst/>
              <a:ahLst/>
              <a:cxnLst/>
              <a:rect l="l" t="t" r="r" b="b"/>
              <a:pathLst>
                <a:path w="239" h="528" extrusionOk="0">
                  <a:moveTo>
                    <a:pt x="50" y="0"/>
                  </a:moveTo>
                  <a:cubicBezTo>
                    <a:pt x="50" y="0"/>
                    <a:pt x="1" y="52"/>
                    <a:pt x="44" y="290"/>
                  </a:cubicBezTo>
                  <a:cubicBezTo>
                    <a:pt x="79" y="498"/>
                    <a:pt x="151" y="527"/>
                    <a:pt x="151" y="527"/>
                  </a:cubicBezTo>
                  <a:cubicBezTo>
                    <a:pt x="166" y="507"/>
                    <a:pt x="238" y="475"/>
                    <a:pt x="198" y="249"/>
                  </a:cubicBezTo>
                  <a:cubicBezTo>
                    <a:pt x="154" y="20"/>
                    <a:pt x="79" y="12"/>
                    <a:pt x="50"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25" name="Google Shape;525;p70"/>
            <p:cNvSpPr/>
            <p:nvPr/>
          </p:nvSpPr>
          <p:spPr>
            <a:xfrm>
              <a:off x="5887039" y="474520"/>
              <a:ext cx="40288" cy="118850"/>
            </a:xfrm>
            <a:custGeom>
              <a:avLst/>
              <a:gdLst/>
              <a:ahLst/>
              <a:cxnLst/>
              <a:rect l="l" t="t" r="r" b="b"/>
              <a:pathLst>
                <a:path w="140" h="413" extrusionOk="0">
                  <a:moveTo>
                    <a:pt x="38" y="1"/>
                  </a:moveTo>
                  <a:cubicBezTo>
                    <a:pt x="37" y="1"/>
                    <a:pt x="36" y="1"/>
                    <a:pt x="35" y="1"/>
                  </a:cubicBezTo>
                  <a:cubicBezTo>
                    <a:pt x="6" y="4"/>
                    <a:pt x="1" y="99"/>
                    <a:pt x="21" y="215"/>
                  </a:cubicBezTo>
                  <a:cubicBezTo>
                    <a:pt x="41" y="326"/>
                    <a:pt x="80" y="412"/>
                    <a:pt x="106" y="412"/>
                  </a:cubicBezTo>
                  <a:cubicBezTo>
                    <a:pt x="107" y="412"/>
                    <a:pt x="107" y="412"/>
                    <a:pt x="108" y="412"/>
                  </a:cubicBezTo>
                  <a:cubicBezTo>
                    <a:pt x="137" y="407"/>
                    <a:pt x="140" y="311"/>
                    <a:pt x="119" y="198"/>
                  </a:cubicBezTo>
                  <a:cubicBezTo>
                    <a:pt x="100" y="86"/>
                    <a:pt x="64" y="1"/>
                    <a:pt x="38"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26" name="Google Shape;526;p70"/>
            <p:cNvSpPr/>
            <p:nvPr/>
          </p:nvSpPr>
          <p:spPr>
            <a:xfrm>
              <a:off x="4509190" y="187900"/>
              <a:ext cx="2069084" cy="449788"/>
            </a:xfrm>
            <a:custGeom>
              <a:avLst/>
              <a:gdLst/>
              <a:ahLst/>
              <a:cxnLst/>
              <a:rect l="l" t="t" r="r" b="b"/>
              <a:pathLst>
                <a:path w="7190" h="1563" extrusionOk="0">
                  <a:moveTo>
                    <a:pt x="733" y="1"/>
                  </a:moveTo>
                  <a:cubicBezTo>
                    <a:pt x="455" y="12"/>
                    <a:pt x="0" y="253"/>
                    <a:pt x="0" y="253"/>
                  </a:cubicBezTo>
                  <a:lnTo>
                    <a:pt x="21" y="319"/>
                  </a:lnTo>
                  <a:lnTo>
                    <a:pt x="299" y="366"/>
                  </a:lnTo>
                  <a:lnTo>
                    <a:pt x="780" y="1278"/>
                  </a:lnTo>
                  <a:lnTo>
                    <a:pt x="768" y="1284"/>
                  </a:lnTo>
                  <a:cubicBezTo>
                    <a:pt x="751" y="1295"/>
                    <a:pt x="742" y="1319"/>
                    <a:pt x="751" y="1342"/>
                  </a:cubicBezTo>
                  <a:lnTo>
                    <a:pt x="765" y="1371"/>
                  </a:lnTo>
                  <a:cubicBezTo>
                    <a:pt x="1374" y="1548"/>
                    <a:pt x="2245" y="1550"/>
                    <a:pt x="2298" y="1550"/>
                  </a:cubicBezTo>
                  <a:cubicBezTo>
                    <a:pt x="2299" y="1550"/>
                    <a:pt x="2300" y="1550"/>
                    <a:pt x="2300" y="1550"/>
                  </a:cubicBezTo>
                  <a:cubicBezTo>
                    <a:pt x="2300" y="1550"/>
                    <a:pt x="2863" y="1562"/>
                    <a:pt x="3028" y="1562"/>
                  </a:cubicBezTo>
                  <a:cubicBezTo>
                    <a:pt x="3045" y="1562"/>
                    <a:pt x="3057" y="1562"/>
                    <a:pt x="3065" y="1562"/>
                  </a:cubicBezTo>
                  <a:cubicBezTo>
                    <a:pt x="4337" y="1504"/>
                    <a:pt x="4499" y="1420"/>
                    <a:pt x="4858" y="1252"/>
                  </a:cubicBezTo>
                  <a:cubicBezTo>
                    <a:pt x="5116" y="1136"/>
                    <a:pt x="5391" y="1055"/>
                    <a:pt x="5672" y="1011"/>
                  </a:cubicBezTo>
                  <a:cubicBezTo>
                    <a:pt x="6883" y="809"/>
                    <a:pt x="6874" y="722"/>
                    <a:pt x="6923" y="704"/>
                  </a:cubicBezTo>
                  <a:cubicBezTo>
                    <a:pt x="6970" y="687"/>
                    <a:pt x="7190" y="551"/>
                    <a:pt x="7158" y="522"/>
                  </a:cubicBezTo>
                  <a:cubicBezTo>
                    <a:pt x="7077" y="435"/>
                    <a:pt x="6616" y="290"/>
                    <a:pt x="6616" y="290"/>
                  </a:cubicBezTo>
                  <a:cubicBezTo>
                    <a:pt x="6451" y="142"/>
                    <a:pt x="6246" y="105"/>
                    <a:pt x="6076" y="105"/>
                  </a:cubicBezTo>
                  <a:cubicBezTo>
                    <a:pt x="5936" y="105"/>
                    <a:pt x="5820" y="130"/>
                    <a:pt x="5771" y="140"/>
                  </a:cubicBezTo>
                  <a:lnTo>
                    <a:pt x="2683" y="693"/>
                  </a:lnTo>
                  <a:cubicBezTo>
                    <a:pt x="2465" y="733"/>
                    <a:pt x="2005" y="771"/>
                    <a:pt x="1785" y="786"/>
                  </a:cubicBezTo>
                  <a:cubicBezTo>
                    <a:pt x="1738" y="793"/>
                    <a:pt x="1697" y="796"/>
                    <a:pt x="1661" y="796"/>
                  </a:cubicBezTo>
                  <a:cubicBezTo>
                    <a:pt x="1469" y="796"/>
                    <a:pt x="1403" y="708"/>
                    <a:pt x="1373" y="684"/>
                  </a:cubicBezTo>
                  <a:cubicBezTo>
                    <a:pt x="1342" y="652"/>
                    <a:pt x="997" y="270"/>
                    <a:pt x="997" y="270"/>
                  </a:cubicBezTo>
                  <a:cubicBezTo>
                    <a:pt x="974" y="206"/>
                    <a:pt x="948" y="142"/>
                    <a:pt x="916" y="82"/>
                  </a:cubicBezTo>
                  <a:cubicBezTo>
                    <a:pt x="887" y="35"/>
                    <a:pt x="849" y="6"/>
                    <a:pt x="733" y="1"/>
                  </a:cubicBezTo>
                  <a:close/>
                </a:path>
              </a:pathLst>
            </a:custGeom>
            <a:solidFill>
              <a:srgbClr val="F9CD6E"/>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27" name="Google Shape;527;p70"/>
            <p:cNvSpPr/>
            <p:nvPr/>
          </p:nvSpPr>
          <p:spPr>
            <a:xfrm>
              <a:off x="4725018" y="292937"/>
              <a:ext cx="1844909" cy="346478"/>
            </a:xfrm>
            <a:custGeom>
              <a:avLst/>
              <a:gdLst/>
              <a:ahLst/>
              <a:cxnLst/>
              <a:rect l="l" t="t" r="r" b="b"/>
              <a:pathLst>
                <a:path w="6411" h="1204" extrusionOk="0">
                  <a:moveTo>
                    <a:pt x="6069" y="1"/>
                  </a:moveTo>
                  <a:lnTo>
                    <a:pt x="6069" y="1"/>
                  </a:lnTo>
                  <a:cubicBezTo>
                    <a:pt x="6069" y="1"/>
                    <a:pt x="6385" y="145"/>
                    <a:pt x="6362" y="174"/>
                  </a:cubicBezTo>
                  <a:cubicBezTo>
                    <a:pt x="6286" y="215"/>
                    <a:pt x="6052" y="339"/>
                    <a:pt x="5394" y="455"/>
                  </a:cubicBezTo>
                  <a:lnTo>
                    <a:pt x="4398" y="635"/>
                  </a:lnTo>
                  <a:cubicBezTo>
                    <a:pt x="4296" y="652"/>
                    <a:pt x="4152" y="771"/>
                    <a:pt x="3926" y="812"/>
                  </a:cubicBezTo>
                  <a:cubicBezTo>
                    <a:pt x="3703" y="852"/>
                    <a:pt x="2784" y="977"/>
                    <a:pt x="2454" y="1035"/>
                  </a:cubicBezTo>
                  <a:cubicBezTo>
                    <a:pt x="2034" y="1116"/>
                    <a:pt x="1634" y="1095"/>
                    <a:pt x="1041" y="1119"/>
                  </a:cubicBezTo>
                  <a:lnTo>
                    <a:pt x="1" y="980"/>
                  </a:lnTo>
                  <a:lnTo>
                    <a:pt x="1" y="980"/>
                  </a:lnTo>
                  <a:lnTo>
                    <a:pt x="15" y="1011"/>
                  </a:lnTo>
                  <a:cubicBezTo>
                    <a:pt x="644" y="1191"/>
                    <a:pt x="1547" y="1191"/>
                    <a:pt x="1547" y="1191"/>
                  </a:cubicBezTo>
                  <a:cubicBezTo>
                    <a:pt x="1547" y="1191"/>
                    <a:pt x="2112" y="1203"/>
                    <a:pt x="2278" y="1203"/>
                  </a:cubicBezTo>
                  <a:cubicBezTo>
                    <a:pt x="2295" y="1203"/>
                    <a:pt x="2307" y="1203"/>
                    <a:pt x="2315" y="1203"/>
                  </a:cubicBezTo>
                  <a:cubicBezTo>
                    <a:pt x="3587" y="1142"/>
                    <a:pt x="3749" y="1058"/>
                    <a:pt x="4108" y="893"/>
                  </a:cubicBezTo>
                  <a:cubicBezTo>
                    <a:pt x="4366" y="774"/>
                    <a:pt x="4641" y="690"/>
                    <a:pt x="4922" y="646"/>
                  </a:cubicBezTo>
                  <a:cubicBezTo>
                    <a:pt x="6133" y="444"/>
                    <a:pt x="6124" y="357"/>
                    <a:pt x="6173" y="339"/>
                  </a:cubicBezTo>
                  <a:cubicBezTo>
                    <a:pt x="6255" y="299"/>
                    <a:pt x="6333" y="250"/>
                    <a:pt x="6399" y="186"/>
                  </a:cubicBezTo>
                  <a:cubicBezTo>
                    <a:pt x="6405" y="180"/>
                    <a:pt x="6408" y="177"/>
                    <a:pt x="6411" y="169"/>
                  </a:cubicBezTo>
                  <a:lnTo>
                    <a:pt x="6411" y="166"/>
                  </a:lnTo>
                  <a:cubicBezTo>
                    <a:pt x="6411" y="166"/>
                    <a:pt x="6411" y="163"/>
                    <a:pt x="6411" y="163"/>
                  </a:cubicBezTo>
                  <a:cubicBezTo>
                    <a:pt x="6411" y="163"/>
                    <a:pt x="6408" y="163"/>
                    <a:pt x="6408" y="160"/>
                  </a:cubicBezTo>
                  <a:cubicBezTo>
                    <a:pt x="6362" y="113"/>
                    <a:pt x="6202" y="50"/>
                    <a:pt x="6069"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28" name="Google Shape;528;p70"/>
            <p:cNvSpPr/>
            <p:nvPr/>
          </p:nvSpPr>
          <p:spPr>
            <a:xfrm>
              <a:off x="4509190" y="187900"/>
              <a:ext cx="642884" cy="367773"/>
            </a:xfrm>
            <a:custGeom>
              <a:avLst/>
              <a:gdLst/>
              <a:ahLst/>
              <a:cxnLst/>
              <a:rect l="l" t="t" r="r" b="b"/>
              <a:pathLst>
                <a:path w="2234" h="1278" extrusionOk="0">
                  <a:moveTo>
                    <a:pt x="736" y="1"/>
                  </a:moveTo>
                  <a:cubicBezTo>
                    <a:pt x="458" y="12"/>
                    <a:pt x="0" y="253"/>
                    <a:pt x="0" y="253"/>
                  </a:cubicBezTo>
                  <a:lnTo>
                    <a:pt x="21" y="319"/>
                  </a:lnTo>
                  <a:lnTo>
                    <a:pt x="299" y="366"/>
                  </a:lnTo>
                  <a:lnTo>
                    <a:pt x="777" y="1278"/>
                  </a:lnTo>
                  <a:cubicBezTo>
                    <a:pt x="777" y="1278"/>
                    <a:pt x="1637" y="893"/>
                    <a:pt x="2234" y="748"/>
                  </a:cubicBezTo>
                  <a:lnTo>
                    <a:pt x="2234" y="748"/>
                  </a:lnTo>
                  <a:cubicBezTo>
                    <a:pt x="2066" y="765"/>
                    <a:pt x="1895" y="780"/>
                    <a:pt x="1788" y="786"/>
                  </a:cubicBezTo>
                  <a:cubicBezTo>
                    <a:pt x="1741" y="793"/>
                    <a:pt x="1699" y="796"/>
                    <a:pt x="1662" y="796"/>
                  </a:cubicBezTo>
                  <a:cubicBezTo>
                    <a:pt x="1469" y="796"/>
                    <a:pt x="1403" y="708"/>
                    <a:pt x="1373" y="684"/>
                  </a:cubicBezTo>
                  <a:cubicBezTo>
                    <a:pt x="1342" y="652"/>
                    <a:pt x="997" y="270"/>
                    <a:pt x="997" y="270"/>
                  </a:cubicBezTo>
                  <a:cubicBezTo>
                    <a:pt x="974" y="206"/>
                    <a:pt x="948" y="142"/>
                    <a:pt x="916" y="82"/>
                  </a:cubicBezTo>
                  <a:cubicBezTo>
                    <a:pt x="887" y="35"/>
                    <a:pt x="849" y="6"/>
                    <a:pt x="736" y="1"/>
                  </a:cubicBezTo>
                  <a:close/>
                </a:path>
              </a:pathLst>
            </a:custGeom>
            <a:solidFill>
              <a:srgbClr val="F9CD6E"/>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29" name="Google Shape;529;p70"/>
            <p:cNvSpPr/>
            <p:nvPr/>
          </p:nvSpPr>
          <p:spPr>
            <a:xfrm>
              <a:off x="4509190" y="242864"/>
              <a:ext cx="643747" cy="312809"/>
            </a:xfrm>
            <a:custGeom>
              <a:avLst/>
              <a:gdLst/>
              <a:ahLst/>
              <a:cxnLst/>
              <a:rect l="l" t="t" r="r" b="b"/>
              <a:pathLst>
                <a:path w="2237" h="1087" extrusionOk="0">
                  <a:moveTo>
                    <a:pt x="890" y="1"/>
                  </a:moveTo>
                  <a:lnTo>
                    <a:pt x="290" y="111"/>
                  </a:lnTo>
                  <a:lnTo>
                    <a:pt x="50" y="73"/>
                  </a:lnTo>
                  <a:lnTo>
                    <a:pt x="41" y="41"/>
                  </a:lnTo>
                  <a:lnTo>
                    <a:pt x="0" y="59"/>
                  </a:lnTo>
                  <a:lnTo>
                    <a:pt x="21" y="128"/>
                  </a:lnTo>
                  <a:lnTo>
                    <a:pt x="113" y="143"/>
                  </a:lnTo>
                  <a:lnTo>
                    <a:pt x="299" y="175"/>
                  </a:lnTo>
                  <a:lnTo>
                    <a:pt x="345" y="264"/>
                  </a:lnTo>
                  <a:lnTo>
                    <a:pt x="780" y="1087"/>
                  </a:lnTo>
                  <a:cubicBezTo>
                    <a:pt x="780" y="1087"/>
                    <a:pt x="1640" y="702"/>
                    <a:pt x="2237" y="557"/>
                  </a:cubicBezTo>
                  <a:lnTo>
                    <a:pt x="2237" y="557"/>
                  </a:lnTo>
                  <a:cubicBezTo>
                    <a:pt x="2147" y="568"/>
                    <a:pt x="2060" y="574"/>
                    <a:pt x="1982" y="580"/>
                  </a:cubicBezTo>
                  <a:cubicBezTo>
                    <a:pt x="1666" y="679"/>
                    <a:pt x="1330" y="812"/>
                    <a:pt x="1095" y="907"/>
                  </a:cubicBezTo>
                  <a:cubicBezTo>
                    <a:pt x="1055" y="923"/>
                    <a:pt x="1014" y="931"/>
                    <a:pt x="972" y="931"/>
                  </a:cubicBezTo>
                  <a:cubicBezTo>
                    <a:pt x="842" y="931"/>
                    <a:pt x="714" y="854"/>
                    <a:pt x="643" y="719"/>
                  </a:cubicBezTo>
                  <a:lnTo>
                    <a:pt x="455" y="363"/>
                  </a:lnTo>
                  <a:cubicBezTo>
                    <a:pt x="420" y="299"/>
                    <a:pt x="441" y="221"/>
                    <a:pt x="501" y="186"/>
                  </a:cubicBezTo>
                  <a:lnTo>
                    <a:pt x="890"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0" name="Google Shape;530;p70"/>
            <p:cNvSpPr/>
            <p:nvPr/>
          </p:nvSpPr>
          <p:spPr>
            <a:xfrm>
              <a:off x="6253947" y="237109"/>
              <a:ext cx="159426" cy="63022"/>
            </a:xfrm>
            <a:custGeom>
              <a:avLst/>
              <a:gdLst/>
              <a:ahLst/>
              <a:cxnLst/>
              <a:rect l="l" t="t" r="r" b="b"/>
              <a:pathLst>
                <a:path w="554" h="219" extrusionOk="0">
                  <a:moveTo>
                    <a:pt x="362" y="0"/>
                  </a:moveTo>
                  <a:cubicBezTo>
                    <a:pt x="356" y="0"/>
                    <a:pt x="200" y="38"/>
                    <a:pt x="0" y="64"/>
                  </a:cubicBezTo>
                  <a:lnTo>
                    <a:pt x="139" y="206"/>
                  </a:lnTo>
                  <a:cubicBezTo>
                    <a:pt x="146" y="213"/>
                    <a:pt x="157" y="218"/>
                    <a:pt x="168" y="218"/>
                  </a:cubicBezTo>
                  <a:cubicBezTo>
                    <a:pt x="170" y="218"/>
                    <a:pt x="172" y="218"/>
                    <a:pt x="174" y="218"/>
                  </a:cubicBezTo>
                  <a:cubicBezTo>
                    <a:pt x="243" y="209"/>
                    <a:pt x="478" y="171"/>
                    <a:pt x="553" y="119"/>
                  </a:cubicBezTo>
                  <a:cubicBezTo>
                    <a:pt x="498" y="70"/>
                    <a:pt x="432" y="29"/>
                    <a:pt x="362"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1" name="Google Shape;531;p70"/>
            <p:cNvSpPr/>
            <p:nvPr/>
          </p:nvSpPr>
          <p:spPr>
            <a:xfrm>
              <a:off x="5977111" y="328045"/>
              <a:ext cx="71943" cy="67627"/>
            </a:xfrm>
            <a:custGeom>
              <a:avLst/>
              <a:gdLst/>
              <a:ahLst/>
              <a:cxnLst/>
              <a:rect l="l" t="t" r="r" b="b"/>
              <a:pathLst>
                <a:path w="250" h="235" extrusionOk="0">
                  <a:moveTo>
                    <a:pt x="180" y="0"/>
                  </a:moveTo>
                  <a:lnTo>
                    <a:pt x="35" y="26"/>
                  </a:lnTo>
                  <a:cubicBezTo>
                    <a:pt x="15" y="32"/>
                    <a:pt x="0" y="55"/>
                    <a:pt x="9" y="78"/>
                  </a:cubicBezTo>
                  <a:lnTo>
                    <a:pt x="27" y="194"/>
                  </a:lnTo>
                  <a:cubicBezTo>
                    <a:pt x="29" y="217"/>
                    <a:pt x="50" y="235"/>
                    <a:pt x="73" y="235"/>
                  </a:cubicBezTo>
                  <a:lnTo>
                    <a:pt x="215" y="212"/>
                  </a:lnTo>
                  <a:cubicBezTo>
                    <a:pt x="235" y="203"/>
                    <a:pt x="250" y="180"/>
                    <a:pt x="244" y="157"/>
                  </a:cubicBezTo>
                  <a:lnTo>
                    <a:pt x="223" y="41"/>
                  </a:lnTo>
                  <a:cubicBezTo>
                    <a:pt x="221" y="18"/>
                    <a:pt x="203" y="0"/>
                    <a:pt x="180"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2" name="Google Shape;532;p70"/>
            <p:cNvSpPr/>
            <p:nvPr/>
          </p:nvSpPr>
          <p:spPr>
            <a:xfrm>
              <a:off x="6088766" y="285742"/>
              <a:ext cx="77123" cy="139282"/>
            </a:xfrm>
            <a:custGeom>
              <a:avLst/>
              <a:gdLst/>
              <a:ahLst/>
              <a:cxnLst/>
              <a:rect l="l" t="t" r="r" b="b"/>
              <a:pathLst>
                <a:path w="268" h="484" extrusionOk="0">
                  <a:moveTo>
                    <a:pt x="169" y="1"/>
                  </a:moveTo>
                  <a:cubicBezTo>
                    <a:pt x="166" y="1"/>
                    <a:pt x="163" y="1"/>
                    <a:pt x="160" y="2"/>
                  </a:cubicBezTo>
                  <a:lnTo>
                    <a:pt x="30" y="23"/>
                  </a:lnTo>
                  <a:cubicBezTo>
                    <a:pt x="12" y="26"/>
                    <a:pt x="1" y="43"/>
                    <a:pt x="3" y="60"/>
                  </a:cubicBezTo>
                  <a:lnTo>
                    <a:pt x="70" y="457"/>
                  </a:lnTo>
                  <a:cubicBezTo>
                    <a:pt x="73" y="473"/>
                    <a:pt x="87" y="484"/>
                    <a:pt x="102" y="484"/>
                  </a:cubicBezTo>
                  <a:cubicBezTo>
                    <a:pt x="104" y="484"/>
                    <a:pt x="106" y="483"/>
                    <a:pt x="108" y="483"/>
                  </a:cubicBezTo>
                  <a:lnTo>
                    <a:pt x="238" y="463"/>
                  </a:lnTo>
                  <a:cubicBezTo>
                    <a:pt x="256" y="460"/>
                    <a:pt x="267" y="443"/>
                    <a:pt x="267" y="425"/>
                  </a:cubicBezTo>
                  <a:lnTo>
                    <a:pt x="200" y="28"/>
                  </a:lnTo>
                  <a:cubicBezTo>
                    <a:pt x="196" y="12"/>
                    <a:pt x="183" y="1"/>
                    <a:pt x="169"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3" name="Google Shape;533;p70"/>
            <p:cNvSpPr/>
            <p:nvPr/>
          </p:nvSpPr>
          <p:spPr>
            <a:xfrm>
              <a:off x="5160128" y="448621"/>
              <a:ext cx="77986" cy="139857"/>
            </a:xfrm>
            <a:custGeom>
              <a:avLst/>
              <a:gdLst/>
              <a:ahLst/>
              <a:cxnLst/>
              <a:rect l="l" t="t" r="r" b="b"/>
              <a:pathLst>
                <a:path w="271" h="486" extrusionOk="0">
                  <a:moveTo>
                    <a:pt x="165" y="1"/>
                  </a:moveTo>
                  <a:cubicBezTo>
                    <a:pt x="164" y="1"/>
                    <a:pt x="162" y="1"/>
                    <a:pt x="160" y="1"/>
                  </a:cubicBezTo>
                  <a:lnTo>
                    <a:pt x="30" y="24"/>
                  </a:lnTo>
                  <a:cubicBezTo>
                    <a:pt x="12" y="27"/>
                    <a:pt x="1" y="42"/>
                    <a:pt x="4" y="59"/>
                  </a:cubicBezTo>
                  <a:lnTo>
                    <a:pt x="70" y="459"/>
                  </a:lnTo>
                  <a:cubicBezTo>
                    <a:pt x="73" y="474"/>
                    <a:pt x="87" y="485"/>
                    <a:pt x="102" y="485"/>
                  </a:cubicBezTo>
                  <a:cubicBezTo>
                    <a:pt x="104" y="485"/>
                    <a:pt x="106" y="485"/>
                    <a:pt x="108" y="485"/>
                  </a:cubicBezTo>
                  <a:lnTo>
                    <a:pt x="238" y="462"/>
                  </a:lnTo>
                  <a:cubicBezTo>
                    <a:pt x="256" y="459"/>
                    <a:pt x="270" y="444"/>
                    <a:pt x="267" y="427"/>
                  </a:cubicBezTo>
                  <a:lnTo>
                    <a:pt x="201" y="27"/>
                  </a:lnTo>
                  <a:cubicBezTo>
                    <a:pt x="195" y="12"/>
                    <a:pt x="181" y="1"/>
                    <a:pt x="165"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4" name="Google Shape;534;p70"/>
            <p:cNvSpPr/>
            <p:nvPr/>
          </p:nvSpPr>
          <p:spPr>
            <a:xfrm>
              <a:off x="5878693" y="345311"/>
              <a:ext cx="71080" cy="67051"/>
            </a:xfrm>
            <a:custGeom>
              <a:avLst/>
              <a:gdLst/>
              <a:ahLst/>
              <a:cxnLst/>
              <a:rect l="l" t="t" r="r" b="b"/>
              <a:pathLst>
                <a:path w="247" h="233" extrusionOk="0">
                  <a:moveTo>
                    <a:pt x="182" y="1"/>
                  </a:moveTo>
                  <a:cubicBezTo>
                    <a:pt x="181" y="1"/>
                    <a:pt x="179" y="1"/>
                    <a:pt x="177" y="1"/>
                  </a:cubicBezTo>
                  <a:lnTo>
                    <a:pt x="35" y="24"/>
                  </a:lnTo>
                  <a:cubicBezTo>
                    <a:pt x="12" y="30"/>
                    <a:pt x="1" y="53"/>
                    <a:pt x="6" y="76"/>
                  </a:cubicBezTo>
                  <a:lnTo>
                    <a:pt x="27" y="192"/>
                  </a:lnTo>
                  <a:cubicBezTo>
                    <a:pt x="27" y="215"/>
                    <a:pt x="47" y="233"/>
                    <a:pt x="70" y="233"/>
                  </a:cubicBezTo>
                  <a:lnTo>
                    <a:pt x="212" y="210"/>
                  </a:lnTo>
                  <a:cubicBezTo>
                    <a:pt x="235" y="201"/>
                    <a:pt x="247" y="178"/>
                    <a:pt x="241" y="155"/>
                  </a:cubicBezTo>
                  <a:lnTo>
                    <a:pt x="221" y="39"/>
                  </a:lnTo>
                  <a:cubicBezTo>
                    <a:pt x="221" y="17"/>
                    <a:pt x="203" y="1"/>
                    <a:pt x="182"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5" name="Google Shape;535;p70"/>
            <p:cNvSpPr/>
            <p:nvPr/>
          </p:nvSpPr>
          <p:spPr>
            <a:xfrm>
              <a:off x="5779412" y="362002"/>
              <a:ext cx="72231" cy="67051"/>
            </a:xfrm>
            <a:custGeom>
              <a:avLst/>
              <a:gdLst/>
              <a:ahLst/>
              <a:cxnLst/>
              <a:rect l="l" t="t" r="r" b="b"/>
              <a:pathLst>
                <a:path w="251" h="233" extrusionOk="0">
                  <a:moveTo>
                    <a:pt x="185" y="1"/>
                  </a:moveTo>
                  <a:cubicBezTo>
                    <a:pt x="183" y="1"/>
                    <a:pt x="182" y="1"/>
                    <a:pt x="181" y="1"/>
                  </a:cubicBezTo>
                  <a:lnTo>
                    <a:pt x="36" y="24"/>
                  </a:lnTo>
                  <a:cubicBezTo>
                    <a:pt x="15" y="30"/>
                    <a:pt x="1" y="53"/>
                    <a:pt x="10" y="76"/>
                  </a:cubicBezTo>
                  <a:lnTo>
                    <a:pt x="27" y="192"/>
                  </a:lnTo>
                  <a:cubicBezTo>
                    <a:pt x="30" y="215"/>
                    <a:pt x="50" y="233"/>
                    <a:pt x="73" y="233"/>
                  </a:cubicBezTo>
                  <a:lnTo>
                    <a:pt x="215" y="210"/>
                  </a:lnTo>
                  <a:cubicBezTo>
                    <a:pt x="236" y="201"/>
                    <a:pt x="250" y="178"/>
                    <a:pt x="244" y="157"/>
                  </a:cubicBezTo>
                  <a:lnTo>
                    <a:pt x="224" y="42"/>
                  </a:lnTo>
                  <a:cubicBezTo>
                    <a:pt x="221" y="20"/>
                    <a:pt x="206" y="1"/>
                    <a:pt x="185"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6" name="Google Shape;536;p70"/>
            <p:cNvSpPr/>
            <p:nvPr/>
          </p:nvSpPr>
          <p:spPr>
            <a:xfrm>
              <a:off x="5681282" y="378692"/>
              <a:ext cx="71080" cy="67051"/>
            </a:xfrm>
            <a:custGeom>
              <a:avLst/>
              <a:gdLst/>
              <a:ahLst/>
              <a:cxnLst/>
              <a:rect l="l" t="t" r="r" b="b"/>
              <a:pathLst>
                <a:path w="247" h="233" extrusionOk="0">
                  <a:moveTo>
                    <a:pt x="177" y="1"/>
                  </a:moveTo>
                  <a:lnTo>
                    <a:pt x="35" y="24"/>
                  </a:lnTo>
                  <a:cubicBezTo>
                    <a:pt x="12" y="33"/>
                    <a:pt x="0" y="56"/>
                    <a:pt x="6" y="76"/>
                  </a:cubicBezTo>
                  <a:lnTo>
                    <a:pt x="26" y="192"/>
                  </a:lnTo>
                  <a:cubicBezTo>
                    <a:pt x="26" y="214"/>
                    <a:pt x="44" y="233"/>
                    <a:pt x="65" y="233"/>
                  </a:cubicBezTo>
                  <a:cubicBezTo>
                    <a:pt x="67" y="233"/>
                    <a:pt x="68" y="233"/>
                    <a:pt x="70" y="233"/>
                  </a:cubicBezTo>
                  <a:lnTo>
                    <a:pt x="212" y="209"/>
                  </a:lnTo>
                  <a:cubicBezTo>
                    <a:pt x="235" y="201"/>
                    <a:pt x="246" y="178"/>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7" name="Google Shape;537;p70"/>
            <p:cNvSpPr/>
            <p:nvPr/>
          </p:nvSpPr>
          <p:spPr>
            <a:xfrm>
              <a:off x="5582001" y="395383"/>
              <a:ext cx="71943" cy="67914"/>
            </a:xfrm>
            <a:custGeom>
              <a:avLst/>
              <a:gdLst/>
              <a:ahLst/>
              <a:cxnLst/>
              <a:rect l="l" t="t" r="r" b="b"/>
              <a:pathLst>
                <a:path w="250" h="236" extrusionOk="0">
                  <a:moveTo>
                    <a:pt x="180" y="1"/>
                  </a:moveTo>
                  <a:lnTo>
                    <a:pt x="35" y="24"/>
                  </a:lnTo>
                  <a:cubicBezTo>
                    <a:pt x="15" y="33"/>
                    <a:pt x="0" y="56"/>
                    <a:pt x="9" y="79"/>
                  </a:cubicBezTo>
                  <a:lnTo>
                    <a:pt x="26" y="195"/>
                  </a:lnTo>
                  <a:cubicBezTo>
                    <a:pt x="32" y="219"/>
                    <a:pt x="50" y="236"/>
                    <a:pt x="68" y="236"/>
                  </a:cubicBezTo>
                  <a:cubicBezTo>
                    <a:pt x="70" y="236"/>
                    <a:pt x="71" y="236"/>
                    <a:pt x="73" y="235"/>
                  </a:cubicBezTo>
                  <a:lnTo>
                    <a:pt x="215" y="209"/>
                  </a:lnTo>
                  <a:cubicBezTo>
                    <a:pt x="235" y="204"/>
                    <a:pt x="250" y="180"/>
                    <a:pt x="244" y="157"/>
                  </a:cubicBezTo>
                  <a:lnTo>
                    <a:pt x="223" y="41"/>
                  </a:lnTo>
                  <a:cubicBezTo>
                    <a:pt x="221" y="18"/>
                    <a:pt x="203" y="1"/>
                    <a:pt x="180"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8" name="Google Shape;538;p70"/>
            <p:cNvSpPr/>
            <p:nvPr/>
          </p:nvSpPr>
          <p:spPr>
            <a:xfrm>
              <a:off x="5483583" y="412074"/>
              <a:ext cx="71080" cy="67914"/>
            </a:xfrm>
            <a:custGeom>
              <a:avLst/>
              <a:gdLst/>
              <a:ahLst/>
              <a:cxnLst/>
              <a:rect l="l" t="t" r="r" b="b"/>
              <a:pathLst>
                <a:path w="247" h="236" extrusionOk="0">
                  <a:moveTo>
                    <a:pt x="177" y="1"/>
                  </a:moveTo>
                  <a:lnTo>
                    <a:pt x="35" y="24"/>
                  </a:lnTo>
                  <a:cubicBezTo>
                    <a:pt x="12" y="33"/>
                    <a:pt x="1" y="56"/>
                    <a:pt x="6" y="79"/>
                  </a:cubicBezTo>
                  <a:lnTo>
                    <a:pt x="27" y="195"/>
                  </a:lnTo>
                  <a:cubicBezTo>
                    <a:pt x="27" y="218"/>
                    <a:pt x="47" y="235"/>
                    <a:pt x="70" y="235"/>
                  </a:cubicBezTo>
                  <a:lnTo>
                    <a:pt x="212" y="209"/>
                  </a:lnTo>
                  <a:cubicBezTo>
                    <a:pt x="235" y="204"/>
                    <a:pt x="247" y="180"/>
                    <a:pt x="241" y="157"/>
                  </a:cubicBezTo>
                  <a:lnTo>
                    <a:pt x="221" y="41"/>
                  </a:lnTo>
                  <a:cubicBezTo>
                    <a:pt x="221" y="18"/>
                    <a:pt x="200" y="1"/>
                    <a:pt x="177"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9" name="Google Shape;539;p70"/>
            <p:cNvSpPr/>
            <p:nvPr/>
          </p:nvSpPr>
          <p:spPr>
            <a:xfrm>
              <a:off x="5384302" y="428765"/>
              <a:ext cx="71943" cy="67914"/>
            </a:xfrm>
            <a:custGeom>
              <a:avLst/>
              <a:gdLst/>
              <a:ahLst/>
              <a:cxnLst/>
              <a:rect l="l" t="t" r="r" b="b"/>
              <a:pathLst>
                <a:path w="250" h="236" extrusionOk="0">
                  <a:moveTo>
                    <a:pt x="180" y="1"/>
                  </a:moveTo>
                  <a:lnTo>
                    <a:pt x="36" y="27"/>
                  </a:lnTo>
                  <a:cubicBezTo>
                    <a:pt x="15" y="33"/>
                    <a:pt x="1" y="56"/>
                    <a:pt x="10" y="79"/>
                  </a:cubicBezTo>
                  <a:lnTo>
                    <a:pt x="27" y="195"/>
                  </a:lnTo>
                  <a:cubicBezTo>
                    <a:pt x="30" y="218"/>
                    <a:pt x="47" y="235"/>
                    <a:pt x="73" y="235"/>
                  </a:cubicBezTo>
                  <a:lnTo>
                    <a:pt x="215" y="209"/>
                  </a:lnTo>
                  <a:cubicBezTo>
                    <a:pt x="236" y="203"/>
                    <a:pt x="250" y="180"/>
                    <a:pt x="244" y="157"/>
                  </a:cubicBezTo>
                  <a:lnTo>
                    <a:pt x="224" y="41"/>
                  </a:lnTo>
                  <a:cubicBezTo>
                    <a:pt x="221" y="18"/>
                    <a:pt x="204" y="1"/>
                    <a:pt x="180"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0" name="Google Shape;540;p70"/>
            <p:cNvSpPr/>
            <p:nvPr/>
          </p:nvSpPr>
          <p:spPr>
            <a:xfrm>
              <a:off x="5286172" y="444592"/>
              <a:ext cx="71080" cy="67914"/>
            </a:xfrm>
            <a:custGeom>
              <a:avLst/>
              <a:gdLst/>
              <a:ahLst/>
              <a:cxnLst/>
              <a:rect l="l" t="t" r="r" b="b"/>
              <a:pathLst>
                <a:path w="247" h="236" extrusionOk="0">
                  <a:moveTo>
                    <a:pt x="177" y="1"/>
                  </a:moveTo>
                  <a:lnTo>
                    <a:pt x="35" y="27"/>
                  </a:lnTo>
                  <a:cubicBezTo>
                    <a:pt x="12" y="33"/>
                    <a:pt x="0" y="56"/>
                    <a:pt x="6" y="79"/>
                  </a:cubicBezTo>
                  <a:lnTo>
                    <a:pt x="26" y="195"/>
                  </a:lnTo>
                  <a:cubicBezTo>
                    <a:pt x="29" y="219"/>
                    <a:pt x="46" y="236"/>
                    <a:pt x="65" y="236"/>
                  </a:cubicBezTo>
                  <a:cubicBezTo>
                    <a:pt x="67" y="236"/>
                    <a:pt x="68" y="236"/>
                    <a:pt x="70" y="235"/>
                  </a:cubicBezTo>
                  <a:lnTo>
                    <a:pt x="212" y="209"/>
                  </a:lnTo>
                  <a:cubicBezTo>
                    <a:pt x="235" y="203"/>
                    <a:pt x="246" y="180"/>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1" name="Google Shape;541;p70"/>
            <p:cNvSpPr/>
            <p:nvPr/>
          </p:nvSpPr>
          <p:spPr>
            <a:xfrm>
              <a:off x="5470346" y="542434"/>
              <a:ext cx="378709" cy="189067"/>
            </a:xfrm>
            <a:custGeom>
              <a:avLst/>
              <a:gdLst/>
              <a:ahLst/>
              <a:cxnLst/>
              <a:rect l="l" t="t" r="r" b="b"/>
              <a:pathLst>
                <a:path w="1316" h="657" extrusionOk="0">
                  <a:moveTo>
                    <a:pt x="1103" y="1"/>
                  </a:moveTo>
                  <a:cubicBezTo>
                    <a:pt x="1004" y="1"/>
                    <a:pt x="645" y="38"/>
                    <a:pt x="203" y="226"/>
                  </a:cubicBezTo>
                  <a:cubicBezTo>
                    <a:pt x="148" y="252"/>
                    <a:pt x="93" y="278"/>
                    <a:pt x="38" y="310"/>
                  </a:cubicBezTo>
                  <a:cubicBezTo>
                    <a:pt x="6" y="327"/>
                    <a:pt x="0" y="365"/>
                    <a:pt x="6" y="405"/>
                  </a:cubicBezTo>
                  <a:cubicBezTo>
                    <a:pt x="12" y="446"/>
                    <a:pt x="21" y="486"/>
                    <a:pt x="32" y="524"/>
                  </a:cubicBezTo>
                  <a:cubicBezTo>
                    <a:pt x="41" y="559"/>
                    <a:pt x="49" y="596"/>
                    <a:pt x="81" y="608"/>
                  </a:cubicBezTo>
                  <a:cubicBezTo>
                    <a:pt x="90" y="614"/>
                    <a:pt x="125" y="622"/>
                    <a:pt x="136" y="625"/>
                  </a:cubicBezTo>
                  <a:cubicBezTo>
                    <a:pt x="177" y="634"/>
                    <a:pt x="220" y="637"/>
                    <a:pt x="264" y="640"/>
                  </a:cubicBezTo>
                  <a:cubicBezTo>
                    <a:pt x="344" y="651"/>
                    <a:pt x="425" y="656"/>
                    <a:pt x="505" y="656"/>
                  </a:cubicBezTo>
                  <a:cubicBezTo>
                    <a:pt x="551" y="656"/>
                    <a:pt x="596" y="655"/>
                    <a:pt x="640" y="651"/>
                  </a:cubicBezTo>
                  <a:cubicBezTo>
                    <a:pt x="695" y="646"/>
                    <a:pt x="750" y="640"/>
                    <a:pt x="803" y="634"/>
                  </a:cubicBezTo>
                  <a:cubicBezTo>
                    <a:pt x="861" y="625"/>
                    <a:pt x="921" y="614"/>
                    <a:pt x="979" y="602"/>
                  </a:cubicBezTo>
                  <a:cubicBezTo>
                    <a:pt x="1037" y="591"/>
                    <a:pt x="1104" y="570"/>
                    <a:pt x="1168" y="553"/>
                  </a:cubicBezTo>
                  <a:cubicBezTo>
                    <a:pt x="1188" y="544"/>
                    <a:pt x="1208" y="538"/>
                    <a:pt x="1228" y="533"/>
                  </a:cubicBezTo>
                  <a:cubicBezTo>
                    <a:pt x="1243" y="509"/>
                    <a:pt x="1315" y="478"/>
                    <a:pt x="1275" y="252"/>
                  </a:cubicBezTo>
                  <a:cubicBezTo>
                    <a:pt x="1234" y="23"/>
                    <a:pt x="1159" y="14"/>
                    <a:pt x="1127" y="3"/>
                  </a:cubicBezTo>
                  <a:cubicBezTo>
                    <a:pt x="1123" y="2"/>
                    <a:pt x="1115" y="1"/>
                    <a:pt x="11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2" name="Google Shape;542;p70"/>
            <p:cNvSpPr/>
            <p:nvPr/>
          </p:nvSpPr>
          <p:spPr>
            <a:xfrm>
              <a:off x="5780275" y="543010"/>
              <a:ext cx="68778" cy="151944"/>
            </a:xfrm>
            <a:custGeom>
              <a:avLst/>
              <a:gdLst/>
              <a:ahLst/>
              <a:cxnLst/>
              <a:rect l="l" t="t" r="r" b="b"/>
              <a:pathLst>
                <a:path w="239" h="528" extrusionOk="0">
                  <a:moveTo>
                    <a:pt x="50" y="1"/>
                  </a:moveTo>
                  <a:cubicBezTo>
                    <a:pt x="50" y="1"/>
                    <a:pt x="1" y="53"/>
                    <a:pt x="44" y="290"/>
                  </a:cubicBezTo>
                  <a:cubicBezTo>
                    <a:pt x="82" y="499"/>
                    <a:pt x="151" y="528"/>
                    <a:pt x="151" y="528"/>
                  </a:cubicBezTo>
                  <a:cubicBezTo>
                    <a:pt x="166" y="507"/>
                    <a:pt x="238" y="476"/>
                    <a:pt x="198" y="250"/>
                  </a:cubicBezTo>
                  <a:cubicBezTo>
                    <a:pt x="157" y="21"/>
                    <a:pt x="82" y="12"/>
                    <a:pt x="50"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3" name="Google Shape;543;p70"/>
            <p:cNvSpPr/>
            <p:nvPr/>
          </p:nvSpPr>
          <p:spPr>
            <a:xfrm>
              <a:off x="5797830" y="558837"/>
              <a:ext cx="40288" cy="118850"/>
            </a:xfrm>
            <a:custGeom>
              <a:avLst/>
              <a:gdLst/>
              <a:ahLst/>
              <a:cxnLst/>
              <a:rect l="l" t="t" r="r" b="b"/>
              <a:pathLst>
                <a:path w="140" h="413" extrusionOk="0">
                  <a:moveTo>
                    <a:pt x="34" y="0"/>
                  </a:moveTo>
                  <a:cubicBezTo>
                    <a:pt x="33" y="0"/>
                    <a:pt x="33" y="1"/>
                    <a:pt x="33" y="1"/>
                  </a:cubicBezTo>
                  <a:cubicBezTo>
                    <a:pt x="6" y="6"/>
                    <a:pt x="1" y="102"/>
                    <a:pt x="21" y="215"/>
                  </a:cubicBezTo>
                  <a:cubicBezTo>
                    <a:pt x="41" y="324"/>
                    <a:pt x="77" y="412"/>
                    <a:pt x="105" y="412"/>
                  </a:cubicBezTo>
                  <a:cubicBezTo>
                    <a:pt x="106" y="412"/>
                    <a:pt x="107" y="412"/>
                    <a:pt x="108" y="412"/>
                  </a:cubicBezTo>
                  <a:cubicBezTo>
                    <a:pt x="134" y="409"/>
                    <a:pt x="140" y="311"/>
                    <a:pt x="119" y="198"/>
                  </a:cubicBezTo>
                  <a:cubicBezTo>
                    <a:pt x="99" y="86"/>
                    <a:pt x="60" y="0"/>
                    <a:pt x="34" y="0"/>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4" name="Google Shape;544;p70"/>
            <p:cNvSpPr/>
            <p:nvPr/>
          </p:nvSpPr>
          <p:spPr>
            <a:xfrm>
              <a:off x="4732500" y="460419"/>
              <a:ext cx="1126629" cy="237125"/>
            </a:xfrm>
            <a:custGeom>
              <a:avLst/>
              <a:gdLst/>
              <a:ahLst/>
              <a:cxnLst/>
              <a:rect l="l" t="t" r="r" b="b"/>
              <a:pathLst>
                <a:path w="3915" h="824" extrusionOk="0">
                  <a:moveTo>
                    <a:pt x="3634" y="0"/>
                  </a:moveTo>
                  <a:cubicBezTo>
                    <a:pt x="3392" y="0"/>
                    <a:pt x="3071" y="88"/>
                    <a:pt x="2747" y="230"/>
                  </a:cubicBezTo>
                  <a:cubicBezTo>
                    <a:pt x="2405" y="377"/>
                    <a:pt x="1" y="763"/>
                    <a:pt x="1" y="763"/>
                  </a:cubicBezTo>
                  <a:cubicBezTo>
                    <a:pt x="76" y="821"/>
                    <a:pt x="105" y="823"/>
                    <a:pt x="105" y="823"/>
                  </a:cubicBezTo>
                  <a:cubicBezTo>
                    <a:pt x="105" y="823"/>
                    <a:pt x="2921" y="592"/>
                    <a:pt x="3485" y="398"/>
                  </a:cubicBezTo>
                  <a:cubicBezTo>
                    <a:pt x="3485" y="398"/>
                    <a:pt x="3804" y="322"/>
                    <a:pt x="3856" y="253"/>
                  </a:cubicBezTo>
                  <a:cubicBezTo>
                    <a:pt x="3911" y="180"/>
                    <a:pt x="3914" y="9"/>
                    <a:pt x="3668" y="1"/>
                  </a:cubicBezTo>
                  <a:cubicBezTo>
                    <a:pt x="3657" y="0"/>
                    <a:pt x="3646" y="0"/>
                    <a:pt x="3634"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5" name="Google Shape;545;p70"/>
            <p:cNvSpPr/>
            <p:nvPr/>
          </p:nvSpPr>
          <p:spPr>
            <a:xfrm>
              <a:off x="4733363" y="473945"/>
              <a:ext cx="1123176" cy="223599"/>
            </a:xfrm>
            <a:custGeom>
              <a:avLst/>
              <a:gdLst/>
              <a:ahLst/>
              <a:cxnLst/>
              <a:rect l="l" t="t" r="r" b="b"/>
              <a:pathLst>
                <a:path w="3903" h="777" extrusionOk="0">
                  <a:moveTo>
                    <a:pt x="3827" y="0"/>
                  </a:moveTo>
                  <a:lnTo>
                    <a:pt x="3827" y="0"/>
                  </a:lnTo>
                  <a:cubicBezTo>
                    <a:pt x="3836" y="41"/>
                    <a:pt x="3824" y="84"/>
                    <a:pt x="3801" y="119"/>
                  </a:cubicBezTo>
                  <a:cubicBezTo>
                    <a:pt x="3746" y="191"/>
                    <a:pt x="3430" y="264"/>
                    <a:pt x="3430" y="264"/>
                  </a:cubicBezTo>
                  <a:cubicBezTo>
                    <a:pt x="2947" y="432"/>
                    <a:pt x="823" y="626"/>
                    <a:pt x="212" y="678"/>
                  </a:cubicBezTo>
                  <a:lnTo>
                    <a:pt x="1" y="716"/>
                  </a:lnTo>
                  <a:cubicBezTo>
                    <a:pt x="73" y="774"/>
                    <a:pt x="102" y="776"/>
                    <a:pt x="102" y="776"/>
                  </a:cubicBezTo>
                  <a:cubicBezTo>
                    <a:pt x="102" y="776"/>
                    <a:pt x="2918" y="545"/>
                    <a:pt x="3482" y="351"/>
                  </a:cubicBezTo>
                  <a:cubicBezTo>
                    <a:pt x="3482" y="351"/>
                    <a:pt x="3801" y="275"/>
                    <a:pt x="3853" y="206"/>
                  </a:cubicBezTo>
                  <a:cubicBezTo>
                    <a:pt x="3902" y="142"/>
                    <a:pt x="3891" y="49"/>
                    <a:pt x="3827"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6" name="Google Shape;546;p70"/>
            <p:cNvSpPr/>
            <p:nvPr/>
          </p:nvSpPr>
          <p:spPr>
            <a:xfrm>
              <a:off x="4294800" y="226461"/>
              <a:ext cx="482307" cy="83454"/>
            </a:xfrm>
            <a:custGeom>
              <a:avLst/>
              <a:gdLst/>
              <a:ahLst/>
              <a:cxnLst/>
              <a:rect l="l" t="t" r="r" b="b"/>
              <a:pathLst>
                <a:path w="1676" h="290" extrusionOk="0">
                  <a:moveTo>
                    <a:pt x="1503" y="1"/>
                  </a:moveTo>
                  <a:cubicBezTo>
                    <a:pt x="1288" y="1"/>
                    <a:pt x="865" y="63"/>
                    <a:pt x="771" y="84"/>
                  </a:cubicBezTo>
                  <a:lnTo>
                    <a:pt x="7" y="243"/>
                  </a:lnTo>
                  <a:cubicBezTo>
                    <a:pt x="1" y="243"/>
                    <a:pt x="4" y="260"/>
                    <a:pt x="10" y="263"/>
                  </a:cubicBezTo>
                  <a:lnTo>
                    <a:pt x="44" y="278"/>
                  </a:lnTo>
                  <a:cubicBezTo>
                    <a:pt x="70" y="287"/>
                    <a:pt x="97" y="289"/>
                    <a:pt x="123" y="289"/>
                  </a:cubicBezTo>
                  <a:cubicBezTo>
                    <a:pt x="334" y="278"/>
                    <a:pt x="1328" y="211"/>
                    <a:pt x="1577" y="75"/>
                  </a:cubicBezTo>
                  <a:cubicBezTo>
                    <a:pt x="1675" y="20"/>
                    <a:pt x="1621" y="1"/>
                    <a:pt x="1503"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7" name="Google Shape;547;p70"/>
            <p:cNvSpPr/>
            <p:nvPr/>
          </p:nvSpPr>
          <p:spPr>
            <a:xfrm>
              <a:off x="4294800" y="227900"/>
              <a:ext cx="473098" cy="82878"/>
            </a:xfrm>
            <a:custGeom>
              <a:avLst/>
              <a:gdLst/>
              <a:ahLst/>
              <a:cxnLst/>
              <a:rect l="l" t="t" r="r" b="b"/>
              <a:pathLst>
                <a:path w="1644" h="288" extrusionOk="0">
                  <a:moveTo>
                    <a:pt x="1594" y="1"/>
                  </a:moveTo>
                  <a:lnTo>
                    <a:pt x="1594" y="1"/>
                  </a:lnTo>
                  <a:cubicBezTo>
                    <a:pt x="1585" y="6"/>
                    <a:pt x="1574" y="15"/>
                    <a:pt x="1565" y="18"/>
                  </a:cubicBezTo>
                  <a:cubicBezTo>
                    <a:pt x="1316" y="157"/>
                    <a:pt x="322" y="224"/>
                    <a:pt x="114" y="235"/>
                  </a:cubicBezTo>
                  <a:cubicBezTo>
                    <a:pt x="108" y="236"/>
                    <a:pt x="103" y="236"/>
                    <a:pt x="97" y="236"/>
                  </a:cubicBezTo>
                  <a:cubicBezTo>
                    <a:pt x="81" y="236"/>
                    <a:pt x="65" y="234"/>
                    <a:pt x="50" y="229"/>
                  </a:cubicBezTo>
                  <a:lnTo>
                    <a:pt x="7" y="238"/>
                  </a:lnTo>
                  <a:cubicBezTo>
                    <a:pt x="1" y="238"/>
                    <a:pt x="4" y="258"/>
                    <a:pt x="10" y="261"/>
                  </a:cubicBezTo>
                  <a:lnTo>
                    <a:pt x="44" y="273"/>
                  </a:lnTo>
                  <a:cubicBezTo>
                    <a:pt x="70" y="282"/>
                    <a:pt x="97" y="287"/>
                    <a:pt x="125" y="287"/>
                  </a:cubicBezTo>
                  <a:cubicBezTo>
                    <a:pt x="334" y="273"/>
                    <a:pt x="1328" y="209"/>
                    <a:pt x="1577" y="70"/>
                  </a:cubicBezTo>
                  <a:cubicBezTo>
                    <a:pt x="1643" y="32"/>
                    <a:pt x="1638" y="9"/>
                    <a:pt x="1594"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8" name="Google Shape;548;p70"/>
            <p:cNvSpPr/>
            <p:nvPr/>
          </p:nvSpPr>
          <p:spPr>
            <a:xfrm>
              <a:off x="4434081" y="506463"/>
              <a:ext cx="368637" cy="200290"/>
            </a:xfrm>
            <a:custGeom>
              <a:avLst/>
              <a:gdLst/>
              <a:ahLst/>
              <a:cxnLst/>
              <a:rect l="l" t="t" r="r" b="b"/>
              <a:pathLst>
                <a:path w="1281" h="696" extrusionOk="0">
                  <a:moveTo>
                    <a:pt x="140" y="0"/>
                  </a:moveTo>
                  <a:lnTo>
                    <a:pt x="1" y="26"/>
                  </a:lnTo>
                  <a:lnTo>
                    <a:pt x="658" y="617"/>
                  </a:lnTo>
                  <a:cubicBezTo>
                    <a:pt x="710" y="666"/>
                    <a:pt x="783" y="695"/>
                    <a:pt x="858" y="695"/>
                  </a:cubicBezTo>
                  <a:cubicBezTo>
                    <a:pt x="1000" y="692"/>
                    <a:pt x="1142" y="678"/>
                    <a:pt x="1281" y="652"/>
                  </a:cubicBezTo>
                  <a:cubicBezTo>
                    <a:pt x="1281" y="652"/>
                    <a:pt x="1174" y="649"/>
                    <a:pt x="829" y="426"/>
                  </a:cubicBezTo>
                  <a:cubicBezTo>
                    <a:pt x="482" y="200"/>
                    <a:pt x="140" y="0"/>
                    <a:pt x="140"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9" name="Google Shape;549;p70"/>
            <p:cNvSpPr/>
            <p:nvPr/>
          </p:nvSpPr>
          <p:spPr>
            <a:xfrm>
              <a:off x="4698255" y="332073"/>
              <a:ext cx="127195" cy="127771"/>
            </a:xfrm>
            <a:custGeom>
              <a:avLst/>
              <a:gdLst/>
              <a:ahLst/>
              <a:cxnLst/>
              <a:rect l="l" t="t" r="r" b="b"/>
              <a:pathLst>
                <a:path w="442" h="444" extrusionOk="0">
                  <a:moveTo>
                    <a:pt x="125" y="1"/>
                  </a:moveTo>
                  <a:lnTo>
                    <a:pt x="149" y="169"/>
                  </a:lnTo>
                  <a:lnTo>
                    <a:pt x="1" y="250"/>
                  </a:lnTo>
                  <a:lnTo>
                    <a:pt x="166" y="279"/>
                  </a:lnTo>
                  <a:lnTo>
                    <a:pt x="195" y="444"/>
                  </a:lnTo>
                  <a:lnTo>
                    <a:pt x="276" y="296"/>
                  </a:lnTo>
                  <a:lnTo>
                    <a:pt x="441" y="316"/>
                  </a:lnTo>
                  <a:lnTo>
                    <a:pt x="325" y="198"/>
                  </a:lnTo>
                  <a:lnTo>
                    <a:pt x="398" y="44"/>
                  </a:lnTo>
                  <a:lnTo>
                    <a:pt x="247" y="117"/>
                  </a:lnTo>
                  <a:lnTo>
                    <a:pt x="125"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Tree>
    <p:extLst>
      <p:ext uri="{BB962C8B-B14F-4D97-AF65-F5344CB8AC3E}">
        <p14:creationId xmlns:p14="http://schemas.microsoft.com/office/powerpoint/2010/main" val="39340475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550"/>
        <p:cNvGrpSpPr/>
        <p:nvPr/>
      </p:nvGrpSpPr>
      <p:grpSpPr>
        <a:xfrm>
          <a:off x="0" y="0"/>
          <a:ext cx="0" cy="0"/>
          <a:chOff x="0" y="0"/>
          <a:chExt cx="0" cy="0"/>
        </a:xfrm>
      </p:grpSpPr>
      <p:sp>
        <p:nvSpPr>
          <p:cNvPr id="551" name="Google Shape;551;p71"/>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52" name="Google Shape;552;p71"/>
          <p:cNvSpPr/>
          <p:nvPr/>
        </p:nvSpPr>
        <p:spPr>
          <a:xfrm>
            <a:off x="7585134" y="3348182"/>
            <a:ext cx="3165519" cy="3044521"/>
          </a:xfrm>
          <a:custGeom>
            <a:avLst/>
            <a:gdLst/>
            <a:ahLst/>
            <a:cxnLst/>
            <a:rect l="l" t="t" r="r" b="b"/>
            <a:pathLst>
              <a:path w="18331" h="17631" extrusionOk="0">
                <a:moveTo>
                  <a:pt x="9510" y="0"/>
                </a:moveTo>
                <a:cubicBezTo>
                  <a:pt x="5943" y="0"/>
                  <a:pt x="2734" y="2142"/>
                  <a:pt x="1368" y="5438"/>
                </a:cubicBezTo>
                <a:cubicBezTo>
                  <a:pt x="1" y="8733"/>
                  <a:pt x="757" y="12523"/>
                  <a:pt x="3277" y="15044"/>
                </a:cubicBezTo>
                <a:cubicBezTo>
                  <a:pt x="4963" y="16736"/>
                  <a:pt x="7218" y="17631"/>
                  <a:pt x="9513" y="17631"/>
                </a:cubicBezTo>
                <a:cubicBezTo>
                  <a:pt x="10648" y="17631"/>
                  <a:pt x="11792" y="17412"/>
                  <a:pt x="12883" y="16963"/>
                </a:cubicBezTo>
                <a:cubicBezTo>
                  <a:pt x="16179" y="15596"/>
                  <a:pt x="18330" y="12378"/>
                  <a:pt x="18330" y="8811"/>
                </a:cubicBezTo>
                <a:cubicBezTo>
                  <a:pt x="18330" y="3945"/>
                  <a:pt x="14376" y="0"/>
                  <a:pt x="9510" y="0"/>
                </a:cubicBezTo>
                <a:close/>
              </a:path>
            </a:pathLst>
          </a:custGeom>
          <a:solidFill>
            <a:srgbClr val="F5A700"/>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53" name="Google Shape;553;p71"/>
          <p:cNvSpPr/>
          <p:nvPr/>
        </p:nvSpPr>
        <p:spPr>
          <a:xfrm>
            <a:off x="7585119" y="2991334"/>
            <a:ext cx="4606884" cy="3758233"/>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54" name="Google Shape;554;p71"/>
          <p:cNvSpPr txBox="1">
            <a:spLocks noGrp="1"/>
          </p:cNvSpPr>
          <p:nvPr>
            <p:ph type="ctrTitle"/>
          </p:nvPr>
        </p:nvSpPr>
        <p:spPr>
          <a:xfrm>
            <a:off x="968000" y="677333"/>
            <a:ext cx="5128000" cy="1404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5200"/>
              <a:buNone/>
              <a:defRPr sz="5333" b="0">
                <a:solidFill>
                  <a:schemeClr val="lt1"/>
                </a:solidFill>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555" name="Google Shape;555;p71"/>
          <p:cNvSpPr txBox="1">
            <a:spLocks noGrp="1"/>
          </p:cNvSpPr>
          <p:nvPr>
            <p:ph type="subTitle" idx="1"/>
          </p:nvPr>
        </p:nvSpPr>
        <p:spPr>
          <a:xfrm>
            <a:off x="968000" y="2114967"/>
            <a:ext cx="5128000" cy="1404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800"/>
              <a:buNone/>
              <a:defRPr>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556" name="Google Shape;556;p71"/>
          <p:cNvSpPr txBox="1"/>
          <p:nvPr/>
        </p:nvSpPr>
        <p:spPr>
          <a:xfrm>
            <a:off x="1605600" y="4289317"/>
            <a:ext cx="4490400" cy="936400"/>
          </a:xfrm>
          <a:prstGeom prst="rect">
            <a:avLst/>
          </a:prstGeom>
          <a:noFill/>
          <a:ln>
            <a:noFill/>
          </a:ln>
        </p:spPr>
        <p:txBody>
          <a:bodyPr spcFirstLastPara="1" wrap="square" lIns="121900" tIns="121900" rIns="121900" bIns="121900" anchor="t" anchorCtr="0">
            <a:noAutofit/>
          </a:bodyPr>
          <a:lstStyle/>
          <a:p>
            <a:pPr algn="r">
              <a:buClr>
                <a:srgbClr val="FFF6E9"/>
              </a:buClr>
              <a:buSzPts val="1600"/>
            </a:pPr>
            <a:r>
              <a:rPr lang="en-US" sz="1600">
                <a:solidFill>
                  <a:srgbClr val="FFF6E9"/>
                </a:solidFill>
              </a:rPr>
              <a:t>CREDITS: This presentation template was created by </a:t>
            </a:r>
            <a:r>
              <a:rPr lang="en-US" sz="1600">
                <a:solidFill>
                  <a:srgbClr val="FFF6E9"/>
                </a:solidFill>
                <a:uFill>
                  <a:noFill/>
                </a:uFill>
                <a:hlinkClick r:id="rId2">
                  <a:extLst>
                    <a:ext uri="{A12FA001-AC4F-418D-AE19-62706E023703}">
                      <ahyp:hlinkClr xmlns:ahyp="http://schemas.microsoft.com/office/drawing/2018/hyperlinkcolor" val="tx"/>
                    </a:ext>
                  </a:extLst>
                </a:hlinkClick>
              </a:rPr>
              <a:t>Slidesgo</a:t>
            </a:r>
            <a:r>
              <a:rPr lang="en-US" sz="1600">
                <a:solidFill>
                  <a:srgbClr val="FFF6E9"/>
                </a:solidFill>
              </a:rPr>
              <a:t>, including icons by </a:t>
            </a:r>
            <a:r>
              <a:rPr lang="en-US" sz="1600">
                <a:solidFill>
                  <a:srgbClr val="FFF6E9"/>
                </a:solidFill>
                <a:uFill>
                  <a:noFill/>
                </a:uFill>
                <a:hlinkClick r:id="rId3">
                  <a:extLst>
                    <a:ext uri="{A12FA001-AC4F-418D-AE19-62706E023703}">
                      <ahyp:hlinkClr xmlns:ahyp="http://schemas.microsoft.com/office/drawing/2018/hyperlinkcolor" val="tx"/>
                    </a:ext>
                  </a:extLst>
                </a:hlinkClick>
              </a:rPr>
              <a:t>Flaticon</a:t>
            </a:r>
            <a:r>
              <a:rPr lang="en-US" sz="1600">
                <a:solidFill>
                  <a:srgbClr val="FFF6E9"/>
                </a:solidFill>
              </a:rPr>
              <a:t>, and infographics &amp; images by </a:t>
            </a:r>
            <a:r>
              <a:rPr lang="en-US" sz="1600">
                <a:solidFill>
                  <a:srgbClr val="FFF6E9"/>
                </a:solidFill>
                <a:uFill>
                  <a:noFill/>
                </a:uFill>
                <a:hlinkClick r:id="rId4">
                  <a:extLst>
                    <a:ext uri="{A12FA001-AC4F-418D-AE19-62706E023703}">
                      <ahyp:hlinkClr xmlns:ahyp="http://schemas.microsoft.com/office/drawing/2018/hyperlinkcolor" val="tx"/>
                    </a:ext>
                  </a:extLst>
                </a:hlinkClick>
              </a:rPr>
              <a:t>Freepik</a:t>
            </a:r>
            <a:r>
              <a:rPr lang="en-US" sz="1600">
                <a:solidFill>
                  <a:srgbClr val="FFF6E9"/>
                </a:solidFill>
              </a:rPr>
              <a:t> </a:t>
            </a:r>
            <a:endParaRPr sz="1600">
              <a:solidFill>
                <a:srgbClr val="FFF6E9"/>
              </a:solidFill>
            </a:endParaRPr>
          </a:p>
          <a:p>
            <a:pPr algn="r">
              <a:spcBef>
                <a:spcPts val="2133"/>
              </a:spcBef>
              <a:spcAft>
                <a:spcPts val="2133"/>
              </a:spcAft>
              <a:buClr>
                <a:srgbClr val="3B3232"/>
              </a:buClr>
              <a:buSzPts val="1600"/>
            </a:pPr>
            <a:endParaRPr sz="1600" u="sng">
              <a:solidFill>
                <a:srgbClr val="FFF6E9"/>
              </a:solidFill>
            </a:endParaRPr>
          </a:p>
        </p:txBody>
      </p:sp>
    </p:spTree>
    <p:extLst>
      <p:ext uri="{BB962C8B-B14F-4D97-AF65-F5344CB8AC3E}">
        <p14:creationId xmlns:p14="http://schemas.microsoft.com/office/powerpoint/2010/main" val="335454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six columns ">
  <p:cSld name="Title and six columns ">
    <p:spTree>
      <p:nvGrpSpPr>
        <p:cNvPr id="1" name="Shape 339"/>
        <p:cNvGrpSpPr/>
        <p:nvPr/>
      </p:nvGrpSpPr>
      <p:grpSpPr>
        <a:xfrm>
          <a:off x="0" y="0"/>
          <a:ext cx="0" cy="0"/>
          <a:chOff x="0" y="0"/>
          <a:chExt cx="0" cy="0"/>
        </a:xfrm>
      </p:grpSpPr>
      <p:sp>
        <p:nvSpPr>
          <p:cNvPr id="340" name="Google Shape;340;p65"/>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1" name="Google Shape;341;p65"/>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2" name="Google Shape;342;p65"/>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43" name="Google Shape;343;p65"/>
          <p:cNvSpPr txBox="1">
            <a:spLocks noGrp="1"/>
          </p:cNvSpPr>
          <p:nvPr>
            <p:ph type="subTitle" idx="1"/>
          </p:nvPr>
        </p:nvSpPr>
        <p:spPr>
          <a:xfrm>
            <a:off x="2570735" y="2015767"/>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44" name="Google Shape;344;p65"/>
          <p:cNvSpPr txBox="1">
            <a:spLocks noGrp="1"/>
          </p:cNvSpPr>
          <p:nvPr>
            <p:ph type="subTitle" idx="2"/>
          </p:nvPr>
        </p:nvSpPr>
        <p:spPr>
          <a:xfrm>
            <a:off x="2570735" y="2458833"/>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45" name="Google Shape;345;p65"/>
          <p:cNvSpPr txBox="1">
            <a:spLocks noGrp="1"/>
          </p:cNvSpPr>
          <p:nvPr>
            <p:ph type="subTitle" idx="3"/>
          </p:nvPr>
        </p:nvSpPr>
        <p:spPr>
          <a:xfrm>
            <a:off x="8505733" y="2016867"/>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46" name="Google Shape;346;p65"/>
          <p:cNvSpPr txBox="1">
            <a:spLocks noGrp="1"/>
          </p:cNvSpPr>
          <p:nvPr>
            <p:ph type="subTitle" idx="4"/>
          </p:nvPr>
        </p:nvSpPr>
        <p:spPr>
          <a:xfrm>
            <a:off x="8505733" y="2458833"/>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47" name="Google Shape;347;p65"/>
          <p:cNvSpPr txBox="1">
            <a:spLocks noGrp="1"/>
          </p:cNvSpPr>
          <p:nvPr>
            <p:ph type="subTitle" idx="5"/>
          </p:nvPr>
        </p:nvSpPr>
        <p:spPr>
          <a:xfrm>
            <a:off x="5592668" y="2016867"/>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48" name="Google Shape;348;p65"/>
          <p:cNvSpPr txBox="1">
            <a:spLocks noGrp="1"/>
          </p:cNvSpPr>
          <p:nvPr>
            <p:ph type="subTitle" idx="6"/>
          </p:nvPr>
        </p:nvSpPr>
        <p:spPr>
          <a:xfrm>
            <a:off x="5592668" y="2458833"/>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49" name="Google Shape;349;p65"/>
          <p:cNvSpPr txBox="1">
            <a:spLocks noGrp="1"/>
          </p:cNvSpPr>
          <p:nvPr>
            <p:ph type="subTitle" idx="7"/>
          </p:nvPr>
        </p:nvSpPr>
        <p:spPr>
          <a:xfrm>
            <a:off x="2570735" y="3902300"/>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50" name="Google Shape;350;p65"/>
          <p:cNvSpPr txBox="1">
            <a:spLocks noGrp="1"/>
          </p:cNvSpPr>
          <p:nvPr>
            <p:ph type="subTitle" idx="8"/>
          </p:nvPr>
        </p:nvSpPr>
        <p:spPr>
          <a:xfrm>
            <a:off x="2570735" y="4345589"/>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51" name="Google Shape;351;p65"/>
          <p:cNvSpPr txBox="1">
            <a:spLocks noGrp="1"/>
          </p:cNvSpPr>
          <p:nvPr>
            <p:ph type="subTitle" idx="9"/>
          </p:nvPr>
        </p:nvSpPr>
        <p:spPr>
          <a:xfrm>
            <a:off x="8505733" y="3902300"/>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52" name="Google Shape;352;p65"/>
          <p:cNvSpPr txBox="1">
            <a:spLocks noGrp="1"/>
          </p:cNvSpPr>
          <p:nvPr>
            <p:ph type="subTitle" idx="13"/>
          </p:nvPr>
        </p:nvSpPr>
        <p:spPr>
          <a:xfrm>
            <a:off x="8505733" y="4345589"/>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53" name="Google Shape;353;p65"/>
          <p:cNvSpPr txBox="1">
            <a:spLocks noGrp="1"/>
          </p:cNvSpPr>
          <p:nvPr>
            <p:ph type="subTitle" idx="14"/>
          </p:nvPr>
        </p:nvSpPr>
        <p:spPr>
          <a:xfrm>
            <a:off x="5592668" y="3902300"/>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54" name="Google Shape;354;p65"/>
          <p:cNvSpPr txBox="1">
            <a:spLocks noGrp="1"/>
          </p:cNvSpPr>
          <p:nvPr>
            <p:ph type="subTitle" idx="15"/>
          </p:nvPr>
        </p:nvSpPr>
        <p:spPr>
          <a:xfrm>
            <a:off x="5592668" y="4345589"/>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557"/>
        <p:cNvGrpSpPr/>
        <p:nvPr/>
      </p:nvGrpSpPr>
      <p:grpSpPr>
        <a:xfrm>
          <a:off x="0" y="0"/>
          <a:ext cx="0" cy="0"/>
          <a:chOff x="0" y="0"/>
          <a:chExt cx="0" cy="0"/>
        </a:xfrm>
      </p:grpSpPr>
      <p:sp>
        <p:nvSpPr>
          <p:cNvPr id="558" name="Google Shape;558;p72"/>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59" name="Google Shape;559;p72"/>
          <p:cNvSpPr/>
          <p:nvPr/>
        </p:nvSpPr>
        <p:spPr>
          <a:xfrm>
            <a:off x="310334" y="1604751"/>
            <a:ext cx="5310687" cy="7967751"/>
          </a:xfrm>
          <a:custGeom>
            <a:avLst/>
            <a:gdLst/>
            <a:ahLst/>
            <a:cxnLst/>
            <a:rect l="l" t="t" r="r" b="b"/>
            <a:pathLst>
              <a:path w="138902" h="208398" extrusionOk="0">
                <a:moveTo>
                  <a:pt x="101452" y="0"/>
                </a:moveTo>
                <a:cubicBezTo>
                  <a:pt x="100874" y="0"/>
                  <a:pt x="100033" y="129"/>
                  <a:pt x="98964" y="397"/>
                </a:cubicBezTo>
                <a:cubicBezTo>
                  <a:pt x="94949" y="1383"/>
                  <a:pt x="78114" y="6877"/>
                  <a:pt x="65647" y="11948"/>
                </a:cubicBezTo>
                <a:cubicBezTo>
                  <a:pt x="41980" y="21739"/>
                  <a:pt x="19863" y="34981"/>
                  <a:pt x="0" y="51252"/>
                </a:cubicBezTo>
                <a:lnTo>
                  <a:pt x="0" y="208397"/>
                </a:lnTo>
                <a:lnTo>
                  <a:pt x="138901" y="208397"/>
                </a:lnTo>
                <a:lnTo>
                  <a:pt x="138901" y="134368"/>
                </a:lnTo>
                <a:lnTo>
                  <a:pt x="138831" y="134368"/>
                </a:lnTo>
                <a:cubicBezTo>
                  <a:pt x="131527" y="132474"/>
                  <a:pt x="127132" y="116284"/>
                  <a:pt x="118367" y="116284"/>
                </a:cubicBezTo>
                <a:cubicBezTo>
                  <a:pt x="115722" y="116284"/>
                  <a:pt x="112678" y="117759"/>
                  <a:pt x="109036" y="121548"/>
                </a:cubicBezTo>
                <a:cubicBezTo>
                  <a:pt x="108226" y="118026"/>
                  <a:pt x="105549" y="116371"/>
                  <a:pt x="102714" y="116371"/>
                </a:cubicBezTo>
                <a:cubicBezTo>
                  <a:pt x="99879" y="116371"/>
                  <a:pt x="96886" y="118026"/>
                  <a:pt x="95442" y="121126"/>
                </a:cubicBezTo>
                <a:cubicBezTo>
                  <a:pt x="92483" y="109997"/>
                  <a:pt x="96639" y="97177"/>
                  <a:pt x="81777" y="93444"/>
                </a:cubicBezTo>
                <a:cubicBezTo>
                  <a:pt x="79841" y="92943"/>
                  <a:pt x="77808" y="92713"/>
                  <a:pt x="75737" y="92713"/>
                </a:cubicBezTo>
                <a:cubicBezTo>
                  <a:pt x="69370" y="92713"/>
                  <a:pt x="62651" y="94886"/>
                  <a:pt x="57335" y="98022"/>
                </a:cubicBezTo>
                <a:cubicBezTo>
                  <a:pt x="54805" y="99549"/>
                  <a:pt x="53194" y="101400"/>
                  <a:pt x="51547" y="101400"/>
                </a:cubicBezTo>
                <a:cubicBezTo>
                  <a:pt x="50535" y="101400"/>
                  <a:pt x="49509" y="100701"/>
                  <a:pt x="48249" y="98797"/>
                </a:cubicBezTo>
                <a:cubicBezTo>
                  <a:pt x="45784" y="95064"/>
                  <a:pt x="50714" y="91401"/>
                  <a:pt x="44516" y="88936"/>
                </a:cubicBezTo>
                <a:cubicBezTo>
                  <a:pt x="43315" y="88504"/>
                  <a:pt x="42235" y="88356"/>
                  <a:pt x="41258" y="88356"/>
                </a:cubicBezTo>
                <a:cubicBezTo>
                  <a:pt x="39146" y="88356"/>
                  <a:pt x="37511" y="89045"/>
                  <a:pt x="36167" y="89045"/>
                </a:cubicBezTo>
                <a:cubicBezTo>
                  <a:pt x="34484" y="89045"/>
                  <a:pt x="33256" y="87963"/>
                  <a:pt x="32119" y="83090"/>
                </a:cubicBezTo>
                <a:cubicBezTo>
                  <a:pt x="30499" y="76046"/>
                  <a:pt x="21765" y="48223"/>
                  <a:pt x="100513" y="2158"/>
                </a:cubicBezTo>
                <a:cubicBezTo>
                  <a:pt x="102708" y="761"/>
                  <a:pt x="102854" y="0"/>
                  <a:pt x="101452" y="0"/>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60" name="Google Shape;560;p72"/>
          <p:cNvSpPr/>
          <p:nvPr/>
        </p:nvSpPr>
        <p:spPr>
          <a:xfrm>
            <a:off x="4746246" y="940667"/>
            <a:ext cx="1184769" cy="447997"/>
          </a:xfrm>
          <a:custGeom>
            <a:avLst/>
            <a:gdLst/>
            <a:ahLst/>
            <a:cxnLst/>
            <a:rect l="l" t="t" r="r" b="b"/>
            <a:pathLst>
              <a:path w="3713" h="1404" extrusionOk="0">
                <a:moveTo>
                  <a:pt x="3479" y="1"/>
                </a:moveTo>
                <a:cubicBezTo>
                  <a:pt x="3100" y="1"/>
                  <a:pt x="2263" y="266"/>
                  <a:pt x="1852" y="467"/>
                </a:cubicBezTo>
                <a:cubicBezTo>
                  <a:pt x="1309" y="729"/>
                  <a:pt x="0" y="1204"/>
                  <a:pt x="59" y="1378"/>
                </a:cubicBezTo>
                <a:cubicBezTo>
                  <a:pt x="65" y="1395"/>
                  <a:pt x="92" y="1403"/>
                  <a:pt x="138" y="1403"/>
                </a:cubicBezTo>
                <a:cubicBezTo>
                  <a:pt x="461" y="1403"/>
                  <a:pt x="1675" y="1022"/>
                  <a:pt x="2472" y="768"/>
                </a:cubicBezTo>
                <a:cubicBezTo>
                  <a:pt x="3383" y="477"/>
                  <a:pt x="3713" y="322"/>
                  <a:pt x="3674" y="80"/>
                </a:cubicBezTo>
                <a:cubicBezTo>
                  <a:pt x="3665" y="24"/>
                  <a:pt x="3593" y="1"/>
                  <a:pt x="3479"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grpSp>
        <p:nvGrpSpPr>
          <p:cNvPr id="561" name="Google Shape;561;p72"/>
          <p:cNvGrpSpPr/>
          <p:nvPr/>
        </p:nvGrpSpPr>
        <p:grpSpPr>
          <a:xfrm>
            <a:off x="6165572" y="596899"/>
            <a:ext cx="1373737" cy="327031"/>
            <a:chOff x="4294800" y="187900"/>
            <a:chExt cx="2283474" cy="543601"/>
          </a:xfrm>
        </p:grpSpPr>
        <p:sp>
          <p:nvSpPr>
            <p:cNvPr id="562" name="Google Shape;562;p72"/>
            <p:cNvSpPr/>
            <p:nvPr/>
          </p:nvSpPr>
          <p:spPr>
            <a:xfrm>
              <a:off x="5560418" y="457542"/>
              <a:ext cx="378709" cy="188491"/>
            </a:xfrm>
            <a:custGeom>
              <a:avLst/>
              <a:gdLst/>
              <a:ahLst/>
              <a:cxnLst/>
              <a:rect l="l" t="t" r="r" b="b"/>
              <a:pathLst>
                <a:path w="1316" h="655" extrusionOk="0">
                  <a:moveTo>
                    <a:pt x="1100" y="0"/>
                  </a:moveTo>
                  <a:cubicBezTo>
                    <a:pt x="999" y="0"/>
                    <a:pt x="641" y="36"/>
                    <a:pt x="203" y="225"/>
                  </a:cubicBezTo>
                  <a:cubicBezTo>
                    <a:pt x="148" y="251"/>
                    <a:pt x="90" y="277"/>
                    <a:pt x="38" y="309"/>
                  </a:cubicBezTo>
                  <a:cubicBezTo>
                    <a:pt x="6" y="326"/>
                    <a:pt x="0" y="364"/>
                    <a:pt x="6" y="405"/>
                  </a:cubicBezTo>
                  <a:cubicBezTo>
                    <a:pt x="12" y="445"/>
                    <a:pt x="20" y="486"/>
                    <a:pt x="29" y="523"/>
                  </a:cubicBezTo>
                  <a:cubicBezTo>
                    <a:pt x="41" y="558"/>
                    <a:pt x="49" y="596"/>
                    <a:pt x="78" y="607"/>
                  </a:cubicBezTo>
                  <a:cubicBezTo>
                    <a:pt x="90" y="613"/>
                    <a:pt x="125" y="622"/>
                    <a:pt x="133" y="625"/>
                  </a:cubicBezTo>
                  <a:cubicBezTo>
                    <a:pt x="177" y="634"/>
                    <a:pt x="220" y="636"/>
                    <a:pt x="264" y="639"/>
                  </a:cubicBezTo>
                  <a:cubicBezTo>
                    <a:pt x="338" y="650"/>
                    <a:pt x="413" y="655"/>
                    <a:pt x="489" y="655"/>
                  </a:cubicBezTo>
                  <a:cubicBezTo>
                    <a:pt x="539" y="655"/>
                    <a:pt x="589" y="653"/>
                    <a:pt x="640" y="648"/>
                  </a:cubicBezTo>
                  <a:cubicBezTo>
                    <a:pt x="692" y="645"/>
                    <a:pt x="747" y="639"/>
                    <a:pt x="802" y="634"/>
                  </a:cubicBezTo>
                  <a:cubicBezTo>
                    <a:pt x="860" y="625"/>
                    <a:pt x="918" y="613"/>
                    <a:pt x="979" y="602"/>
                  </a:cubicBezTo>
                  <a:cubicBezTo>
                    <a:pt x="1037" y="590"/>
                    <a:pt x="1104" y="570"/>
                    <a:pt x="1167" y="552"/>
                  </a:cubicBezTo>
                  <a:cubicBezTo>
                    <a:pt x="1188" y="544"/>
                    <a:pt x="1208" y="538"/>
                    <a:pt x="1228" y="532"/>
                  </a:cubicBezTo>
                  <a:cubicBezTo>
                    <a:pt x="1243" y="509"/>
                    <a:pt x="1315" y="477"/>
                    <a:pt x="1275" y="251"/>
                  </a:cubicBezTo>
                  <a:cubicBezTo>
                    <a:pt x="1231" y="22"/>
                    <a:pt x="1156" y="14"/>
                    <a:pt x="1127" y="2"/>
                  </a:cubicBezTo>
                  <a:cubicBezTo>
                    <a:pt x="1123" y="1"/>
                    <a:pt x="1114" y="0"/>
                    <a:pt x="1100"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3" name="Google Shape;563;p72"/>
            <p:cNvSpPr/>
            <p:nvPr/>
          </p:nvSpPr>
          <p:spPr>
            <a:xfrm>
              <a:off x="5870348" y="458117"/>
              <a:ext cx="68778" cy="151944"/>
            </a:xfrm>
            <a:custGeom>
              <a:avLst/>
              <a:gdLst/>
              <a:ahLst/>
              <a:cxnLst/>
              <a:rect l="l" t="t" r="r" b="b"/>
              <a:pathLst>
                <a:path w="239" h="528" extrusionOk="0">
                  <a:moveTo>
                    <a:pt x="50" y="0"/>
                  </a:moveTo>
                  <a:cubicBezTo>
                    <a:pt x="50" y="0"/>
                    <a:pt x="1" y="52"/>
                    <a:pt x="44" y="290"/>
                  </a:cubicBezTo>
                  <a:cubicBezTo>
                    <a:pt x="79" y="498"/>
                    <a:pt x="151" y="527"/>
                    <a:pt x="151" y="527"/>
                  </a:cubicBezTo>
                  <a:cubicBezTo>
                    <a:pt x="166" y="507"/>
                    <a:pt x="238" y="475"/>
                    <a:pt x="198" y="249"/>
                  </a:cubicBezTo>
                  <a:cubicBezTo>
                    <a:pt x="154" y="20"/>
                    <a:pt x="79" y="12"/>
                    <a:pt x="50"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4" name="Google Shape;564;p72"/>
            <p:cNvSpPr/>
            <p:nvPr/>
          </p:nvSpPr>
          <p:spPr>
            <a:xfrm>
              <a:off x="5887039" y="474520"/>
              <a:ext cx="40288" cy="118850"/>
            </a:xfrm>
            <a:custGeom>
              <a:avLst/>
              <a:gdLst/>
              <a:ahLst/>
              <a:cxnLst/>
              <a:rect l="l" t="t" r="r" b="b"/>
              <a:pathLst>
                <a:path w="140" h="413" extrusionOk="0">
                  <a:moveTo>
                    <a:pt x="38" y="1"/>
                  </a:moveTo>
                  <a:cubicBezTo>
                    <a:pt x="37" y="1"/>
                    <a:pt x="36" y="1"/>
                    <a:pt x="35" y="1"/>
                  </a:cubicBezTo>
                  <a:cubicBezTo>
                    <a:pt x="6" y="4"/>
                    <a:pt x="1" y="99"/>
                    <a:pt x="21" y="215"/>
                  </a:cubicBezTo>
                  <a:cubicBezTo>
                    <a:pt x="41" y="326"/>
                    <a:pt x="80" y="412"/>
                    <a:pt x="106" y="412"/>
                  </a:cubicBezTo>
                  <a:cubicBezTo>
                    <a:pt x="107" y="412"/>
                    <a:pt x="107" y="412"/>
                    <a:pt x="108" y="412"/>
                  </a:cubicBezTo>
                  <a:cubicBezTo>
                    <a:pt x="137" y="407"/>
                    <a:pt x="140" y="311"/>
                    <a:pt x="119" y="198"/>
                  </a:cubicBezTo>
                  <a:cubicBezTo>
                    <a:pt x="100" y="86"/>
                    <a:pt x="64" y="1"/>
                    <a:pt x="38"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5" name="Google Shape;565;p72"/>
            <p:cNvSpPr/>
            <p:nvPr/>
          </p:nvSpPr>
          <p:spPr>
            <a:xfrm>
              <a:off x="4509190" y="187900"/>
              <a:ext cx="2069084" cy="449788"/>
            </a:xfrm>
            <a:custGeom>
              <a:avLst/>
              <a:gdLst/>
              <a:ahLst/>
              <a:cxnLst/>
              <a:rect l="l" t="t" r="r" b="b"/>
              <a:pathLst>
                <a:path w="7190" h="1563" extrusionOk="0">
                  <a:moveTo>
                    <a:pt x="733" y="1"/>
                  </a:moveTo>
                  <a:cubicBezTo>
                    <a:pt x="455" y="12"/>
                    <a:pt x="0" y="253"/>
                    <a:pt x="0" y="253"/>
                  </a:cubicBezTo>
                  <a:lnTo>
                    <a:pt x="21" y="319"/>
                  </a:lnTo>
                  <a:lnTo>
                    <a:pt x="299" y="366"/>
                  </a:lnTo>
                  <a:lnTo>
                    <a:pt x="780" y="1278"/>
                  </a:lnTo>
                  <a:lnTo>
                    <a:pt x="768" y="1284"/>
                  </a:lnTo>
                  <a:cubicBezTo>
                    <a:pt x="751" y="1295"/>
                    <a:pt x="742" y="1319"/>
                    <a:pt x="751" y="1342"/>
                  </a:cubicBezTo>
                  <a:lnTo>
                    <a:pt x="765" y="1371"/>
                  </a:lnTo>
                  <a:cubicBezTo>
                    <a:pt x="1374" y="1548"/>
                    <a:pt x="2245" y="1550"/>
                    <a:pt x="2298" y="1550"/>
                  </a:cubicBezTo>
                  <a:cubicBezTo>
                    <a:pt x="2299" y="1550"/>
                    <a:pt x="2300" y="1550"/>
                    <a:pt x="2300" y="1550"/>
                  </a:cubicBezTo>
                  <a:cubicBezTo>
                    <a:pt x="2300" y="1550"/>
                    <a:pt x="2863" y="1562"/>
                    <a:pt x="3028" y="1562"/>
                  </a:cubicBezTo>
                  <a:cubicBezTo>
                    <a:pt x="3045" y="1562"/>
                    <a:pt x="3057" y="1562"/>
                    <a:pt x="3065" y="1562"/>
                  </a:cubicBezTo>
                  <a:cubicBezTo>
                    <a:pt x="4337" y="1504"/>
                    <a:pt x="4499" y="1420"/>
                    <a:pt x="4858" y="1252"/>
                  </a:cubicBezTo>
                  <a:cubicBezTo>
                    <a:pt x="5116" y="1136"/>
                    <a:pt x="5391" y="1055"/>
                    <a:pt x="5672" y="1011"/>
                  </a:cubicBezTo>
                  <a:cubicBezTo>
                    <a:pt x="6883" y="809"/>
                    <a:pt x="6874" y="722"/>
                    <a:pt x="6923" y="704"/>
                  </a:cubicBezTo>
                  <a:cubicBezTo>
                    <a:pt x="6970" y="687"/>
                    <a:pt x="7190" y="551"/>
                    <a:pt x="7158" y="522"/>
                  </a:cubicBezTo>
                  <a:cubicBezTo>
                    <a:pt x="7077" y="435"/>
                    <a:pt x="6616" y="290"/>
                    <a:pt x="6616" y="290"/>
                  </a:cubicBezTo>
                  <a:cubicBezTo>
                    <a:pt x="6451" y="142"/>
                    <a:pt x="6246" y="105"/>
                    <a:pt x="6076" y="105"/>
                  </a:cubicBezTo>
                  <a:cubicBezTo>
                    <a:pt x="5936" y="105"/>
                    <a:pt x="5820" y="130"/>
                    <a:pt x="5771" y="140"/>
                  </a:cubicBezTo>
                  <a:lnTo>
                    <a:pt x="2683" y="693"/>
                  </a:lnTo>
                  <a:cubicBezTo>
                    <a:pt x="2465" y="733"/>
                    <a:pt x="2005" y="771"/>
                    <a:pt x="1785" y="786"/>
                  </a:cubicBezTo>
                  <a:cubicBezTo>
                    <a:pt x="1738" y="793"/>
                    <a:pt x="1697" y="796"/>
                    <a:pt x="1661" y="796"/>
                  </a:cubicBezTo>
                  <a:cubicBezTo>
                    <a:pt x="1469" y="796"/>
                    <a:pt x="1403" y="708"/>
                    <a:pt x="1373" y="684"/>
                  </a:cubicBezTo>
                  <a:cubicBezTo>
                    <a:pt x="1342" y="652"/>
                    <a:pt x="997" y="270"/>
                    <a:pt x="997" y="270"/>
                  </a:cubicBezTo>
                  <a:cubicBezTo>
                    <a:pt x="974" y="206"/>
                    <a:pt x="948" y="142"/>
                    <a:pt x="916" y="82"/>
                  </a:cubicBezTo>
                  <a:cubicBezTo>
                    <a:pt x="887" y="35"/>
                    <a:pt x="849" y="6"/>
                    <a:pt x="733" y="1"/>
                  </a:cubicBezTo>
                  <a:close/>
                </a:path>
              </a:pathLst>
            </a:custGeom>
            <a:solidFill>
              <a:srgbClr val="F9CD6E"/>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6" name="Google Shape;566;p72"/>
            <p:cNvSpPr/>
            <p:nvPr/>
          </p:nvSpPr>
          <p:spPr>
            <a:xfrm>
              <a:off x="4725018" y="292937"/>
              <a:ext cx="1844909" cy="346478"/>
            </a:xfrm>
            <a:custGeom>
              <a:avLst/>
              <a:gdLst/>
              <a:ahLst/>
              <a:cxnLst/>
              <a:rect l="l" t="t" r="r" b="b"/>
              <a:pathLst>
                <a:path w="6411" h="1204" extrusionOk="0">
                  <a:moveTo>
                    <a:pt x="6069" y="1"/>
                  </a:moveTo>
                  <a:lnTo>
                    <a:pt x="6069" y="1"/>
                  </a:lnTo>
                  <a:cubicBezTo>
                    <a:pt x="6069" y="1"/>
                    <a:pt x="6385" y="145"/>
                    <a:pt x="6362" y="174"/>
                  </a:cubicBezTo>
                  <a:cubicBezTo>
                    <a:pt x="6286" y="215"/>
                    <a:pt x="6052" y="339"/>
                    <a:pt x="5394" y="455"/>
                  </a:cubicBezTo>
                  <a:lnTo>
                    <a:pt x="4398" y="635"/>
                  </a:lnTo>
                  <a:cubicBezTo>
                    <a:pt x="4296" y="652"/>
                    <a:pt x="4152" y="771"/>
                    <a:pt x="3926" y="812"/>
                  </a:cubicBezTo>
                  <a:cubicBezTo>
                    <a:pt x="3703" y="852"/>
                    <a:pt x="2784" y="977"/>
                    <a:pt x="2454" y="1035"/>
                  </a:cubicBezTo>
                  <a:cubicBezTo>
                    <a:pt x="2034" y="1116"/>
                    <a:pt x="1634" y="1095"/>
                    <a:pt x="1041" y="1119"/>
                  </a:cubicBezTo>
                  <a:lnTo>
                    <a:pt x="1" y="980"/>
                  </a:lnTo>
                  <a:lnTo>
                    <a:pt x="1" y="980"/>
                  </a:lnTo>
                  <a:lnTo>
                    <a:pt x="15" y="1011"/>
                  </a:lnTo>
                  <a:cubicBezTo>
                    <a:pt x="644" y="1191"/>
                    <a:pt x="1547" y="1191"/>
                    <a:pt x="1547" y="1191"/>
                  </a:cubicBezTo>
                  <a:cubicBezTo>
                    <a:pt x="1547" y="1191"/>
                    <a:pt x="2112" y="1203"/>
                    <a:pt x="2278" y="1203"/>
                  </a:cubicBezTo>
                  <a:cubicBezTo>
                    <a:pt x="2295" y="1203"/>
                    <a:pt x="2307" y="1203"/>
                    <a:pt x="2315" y="1203"/>
                  </a:cubicBezTo>
                  <a:cubicBezTo>
                    <a:pt x="3587" y="1142"/>
                    <a:pt x="3749" y="1058"/>
                    <a:pt x="4108" y="893"/>
                  </a:cubicBezTo>
                  <a:cubicBezTo>
                    <a:pt x="4366" y="774"/>
                    <a:pt x="4641" y="690"/>
                    <a:pt x="4922" y="646"/>
                  </a:cubicBezTo>
                  <a:cubicBezTo>
                    <a:pt x="6133" y="444"/>
                    <a:pt x="6124" y="357"/>
                    <a:pt x="6173" y="339"/>
                  </a:cubicBezTo>
                  <a:cubicBezTo>
                    <a:pt x="6255" y="299"/>
                    <a:pt x="6333" y="250"/>
                    <a:pt x="6399" y="186"/>
                  </a:cubicBezTo>
                  <a:cubicBezTo>
                    <a:pt x="6405" y="180"/>
                    <a:pt x="6408" y="177"/>
                    <a:pt x="6411" y="169"/>
                  </a:cubicBezTo>
                  <a:lnTo>
                    <a:pt x="6411" y="166"/>
                  </a:lnTo>
                  <a:cubicBezTo>
                    <a:pt x="6411" y="166"/>
                    <a:pt x="6411" y="163"/>
                    <a:pt x="6411" y="163"/>
                  </a:cubicBezTo>
                  <a:cubicBezTo>
                    <a:pt x="6411" y="163"/>
                    <a:pt x="6408" y="163"/>
                    <a:pt x="6408" y="160"/>
                  </a:cubicBezTo>
                  <a:cubicBezTo>
                    <a:pt x="6362" y="113"/>
                    <a:pt x="6202" y="50"/>
                    <a:pt x="6069"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7" name="Google Shape;567;p72"/>
            <p:cNvSpPr/>
            <p:nvPr/>
          </p:nvSpPr>
          <p:spPr>
            <a:xfrm>
              <a:off x="4509190" y="187900"/>
              <a:ext cx="642884" cy="367773"/>
            </a:xfrm>
            <a:custGeom>
              <a:avLst/>
              <a:gdLst/>
              <a:ahLst/>
              <a:cxnLst/>
              <a:rect l="l" t="t" r="r" b="b"/>
              <a:pathLst>
                <a:path w="2234" h="1278" extrusionOk="0">
                  <a:moveTo>
                    <a:pt x="736" y="1"/>
                  </a:moveTo>
                  <a:cubicBezTo>
                    <a:pt x="458" y="12"/>
                    <a:pt x="0" y="253"/>
                    <a:pt x="0" y="253"/>
                  </a:cubicBezTo>
                  <a:lnTo>
                    <a:pt x="21" y="319"/>
                  </a:lnTo>
                  <a:lnTo>
                    <a:pt x="299" y="366"/>
                  </a:lnTo>
                  <a:lnTo>
                    <a:pt x="777" y="1278"/>
                  </a:lnTo>
                  <a:cubicBezTo>
                    <a:pt x="777" y="1278"/>
                    <a:pt x="1637" y="893"/>
                    <a:pt x="2234" y="748"/>
                  </a:cubicBezTo>
                  <a:lnTo>
                    <a:pt x="2234" y="748"/>
                  </a:lnTo>
                  <a:cubicBezTo>
                    <a:pt x="2066" y="765"/>
                    <a:pt x="1895" y="780"/>
                    <a:pt x="1788" y="786"/>
                  </a:cubicBezTo>
                  <a:cubicBezTo>
                    <a:pt x="1741" y="793"/>
                    <a:pt x="1699" y="796"/>
                    <a:pt x="1662" y="796"/>
                  </a:cubicBezTo>
                  <a:cubicBezTo>
                    <a:pt x="1469" y="796"/>
                    <a:pt x="1403" y="708"/>
                    <a:pt x="1373" y="684"/>
                  </a:cubicBezTo>
                  <a:cubicBezTo>
                    <a:pt x="1342" y="652"/>
                    <a:pt x="997" y="270"/>
                    <a:pt x="997" y="270"/>
                  </a:cubicBezTo>
                  <a:cubicBezTo>
                    <a:pt x="974" y="206"/>
                    <a:pt x="948" y="142"/>
                    <a:pt x="916" y="82"/>
                  </a:cubicBezTo>
                  <a:cubicBezTo>
                    <a:pt x="887" y="35"/>
                    <a:pt x="849" y="6"/>
                    <a:pt x="736" y="1"/>
                  </a:cubicBezTo>
                  <a:close/>
                </a:path>
              </a:pathLst>
            </a:custGeom>
            <a:solidFill>
              <a:srgbClr val="F9CD6E"/>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8" name="Google Shape;568;p72"/>
            <p:cNvSpPr/>
            <p:nvPr/>
          </p:nvSpPr>
          <p:spPr>
            <a:xfrm>
              <a:off x="4509190" y="242864"/>
              <a:ext cx="643747" cy="312809"/>
            </a:xfrm>
            <a:custGeom>
              <a:avLst/>
              <a:gdLst/>
              <a:ahLst/>
              <a:cxnLst/>
              <a:rect l="l" t="t" r="r" b="b"/>
              <a:pathLst>
                <a:path w="2237" h="1087" extrusionOk="0">
                  <a:moveTo>
                    <a:pt x="890" y="1"/>
                  </a:moveTo>
                  <a:lnTo>
                    <a:pt x="290" y="111"/>
                  </a:lnTo>
                  <a:lnTo>
                    <a:pt x="50" y="73"/>
                  </a:lnTo>
                  <a:lnTo>
                    <a:pt x="41" y="41"/>
                  </a:lnTo>
                  <a:lnTo>
                    <a:pt x="0" y="59"/>
                  </a:lnTo>
                  <a:lnTo>
                    <a:pt x="21" y="128"/>
                  </a:lnTo>
                  <a:lnTo>
                    <a:pt x="113" y="143"/>
                  </a:lnTo>
                  <a:lnTo>
                    <a:pt x="299" y="175"/>
                  </a:lnTo>
                  <a:lnTo>
                    <a:pt x="345" y="264"/>
                  </a:lnTo>
                  <a:lnTo>
                    <a:pt x="780" y="1087"/>
                  </a:lnTo>
                  <a:cubicBezTo>
                    <a:pt x="780" y="1087"/>
                    <a:pt x="1640" y="702"/>
                    <a:pt x="2237" y="557"/>
                  </a:cubicBezTo>
                  <a:lnTo>
                    <a:pt x="2237" y="557"/>
                  </a:lnTo>
                  <a:cubicBezTo>
                    <a:pt x="2147" y="568"/>
                    <a:pt x="2060" y="574"/>
                    <a:pt x="1982" y="580"/>
                  </a:cubicBezTo>
                  <a:cubicBezTo>
                    <a:pt x="1666" y="679"/>
                    <a:pt x="1330" y="812"/>
                    <a:pt x="1095" y="907"/>
                  </a:cubicBezTo>
                  <a:cubicBezTo>
                    <a:pt x="1055" y="923"/>
                    <a:pt x="1014" y="931"/>
                    <a:pt x="972" y="931"/>
                  </a:cubicBezTo>
                  <a:cubicBezTo>
                    <a:pt x="842" y="931"/>
                    <a:pt x="714" y="854"/>
                    <a:pt x="643" y="719"/>
                  </a:cubicBezTo>
                  <a:lnTo>
                    <a:pt x="455" y="363"/>
                  </a:lnTo>
                  <a:cubicBezTo>
                    <a:pt x="420" y="299"/>
                    <a:pt x="441" y="221"/>
                    <a:pt x="501" y="186"/>
                  </a:cubicBezTo>
                  <a:lnTo>
                    <a:pt x="890"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9" name="Google Shape;569;p72"/>
            <p:cNvSpPr/>
            <p:nvPr/>
          </p:nvSpPr>
          <p:spPr>
            <a:xfrm>
              <a:off x="6253947" y="237109"/>
              <a:ext cx="159426" cy="63022"/>
            </a:xfrm>
            <a:custGeom>
              <a:avLst/>
              <a:gdLst/>
              <a:ahLst/>
              <a:cxnLst/>
              <a:rect l="l" t="t" r="r" b="b"/>
              <a:pathLst>
                <a:path w="554" h="219" extrusionOk="0">
                  <a:moveTo>
                    <a:pt x="362" y="0"/>
                  </a:moveTo>
                  <a:cubicBezTo>
                    <a:pt x="356" y="0"/>
                    <a:pt x="200" y="38"/>
                    <a:pt x="0" y="64"/>
                  </a:cubicBezTo>
                  <a:lnTo>
                    <a:pt x="139" y="206"/>
                  </a:lnTo>
                  <a:cubicBezTo>
                    <a:pt x="146" y="213"/>
                    <a:pt x="157" y="218"/>
                    <a:pt x="168" y="218"/>
                  </a:cubicBezTo>
                  <a:cubicBezTo>
                    <a:pt x="170" y="218"/>
                    <a:pt x="172" y="218"/>
                    <a:pt x="174" y="218"/>
                  </a:cubicBezTo>
                  <a:cubicBezTo>
                    <a:pt x="243" y="209"/>
                    <a:pt x="478" y="171"/>
                    <a:pt x="553" y="119"/>
                  </a:cubicBezTo>
                  <a:cubicBezTo>
                    <a:pt x="498" y="70"/>
                    <a:pt x="432" y="29"/>
                    <a:pt x="362"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0" name="Google Shape;570;p72"/>
            <p:cNvSpPr/>
            <p:nvPr/>
          </p:nvSpPr>
          <p:spPr>
            <a:xfrm>
              <a:off x="5977111" y="328045"/>
              <a:ext cx="71943" cy="67627"/>
            </a:xfrm>
            <a:custGeom>
              <a:avLst/>
              <a:gdLst/>
              <a:ahLst/>
              <a:cxnLst/>
              <a:rect l="l" t="t" r="r" b="b"/>
              <a:pathLst>
                <a:path w="250" h="235" extrusionOk="0">
                  <a:moveTo>
                    <a:pt x="180" y="0"/>
                  </a:moveTo>
                  <a:lnTo>
                    <a:pt x="35" y="26"/>
                  </a:lnTo>
                  <a:cubicBezTo>
                    <a:pt x="15" y="32"/>
                    <a:pt x="0" y="55"/>
                    <a:pt x="9" y="78"/>
                  </a:cubicBezTo>
                  <a:lnTo>
                    <a:pt x="27" y="194"/>
                  </a:lnTo>
                  <a:cubicBezTo>
                    <a:pt x="29" y="217"/>
                    <a:pt x="50" y="235"/>
                    <a:pt x="73" y="235"/>
                  </a:cubicBezTo>
                  <a:lnTo>
                    <a:pt x="215" y="212"/>
                  </a:lnTo>
                  <a:cubicBezTo>
                    <a:pt x="235" y="203"/>
                    <a:pt x="250" y="180"/>
                    <a:pt x="244" y="157"/>
                  </a:cubicBezTo>
                  <a:lnTo>
                    <a:pt x="223" y="41"/>
                  </a:lnTo>
                  <a:cubicBezTo>
                    <a:pt x="221" y="18"/>
                    <a:pt x="203" y="0"/>
                    <a:pt x="180"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1" name="Google Shape;571;p72"/>
            <p:cNvSpPr/>
            <p:nvPr/>
          </p:nvSpPr>
          <p:spPr>
            <a:xfrm>
              <a:off x="6088766" y="285742"/>
              <a:ext cx="77123" cy="139282"/>
            </a:xfrm>
            <a:custGeom>
              <a:avLst/>
              <a:gdLst/>
              <a:ahLst/>
              <a:cxnLst/>
              <a:rect l="l" t="t" r="r" b="b"/>
              <a:pathLst>
                <a:path w="268" h="484" extrusionOk="0">
                  <a:moveTo>
                    <a:pt x="169" y="1"/>
                  </a:moveTo>
                  <a:cubicBezTo>
                    <a:pt x="166" y="1"/>
                    <a:pt x="163" y="1"/>
                    <a:pt x="160" y="2"/>
                  </a:cubicBezTo>
                  <a:lnTo>
                    <a:pt x="30" y="23"/>
                  </a:lnTo>
                  <a:cubicBezTo>
                    <a:pt x="12" y="26"/>
                    <a:pt x="1" y="43"/>
                    <a:pt x="3" y="60"/>
                  </a:cubicBezTo>
                  <a:lnTo>
                    <a:pt x="70" y="457"/>
                  </a:lnTo>
                  <a:cubicBezTo>
                    <a:pt x="73" y="473"/>
                    <a:pt x="87" y="484"/>
                    <a:pt x="102" y="484"/>
                  </a:cubicBezTo>
                  <a:cubicBezTo>
                    <a:pt x="104" y="484"/>
                    <a:pt x="106" y="483"/>
                    <a:pt x="108" y="483"/>
                  </a:cubicBezTo>
                  <a:lnTo>
                    <a:pt x="238" y="463"/>
                  </a:lnTo>
                  <a:cubicBezTo>
                    <a:pt x="256" y="460"/>
                    <a:pt x="267" y="443"/>
                    <a:pt x="267" y="425"/>
                  </a:cubicBezTo>
                  <a:lnTo>
                    <a:pt x="200" y="28"/>
                  </a:lnTo>
                  <a:cubicBezTo>
                    <a:pt x="196" y="12"/>
                    <a:pt x="183" y="1"/>
                    <a:pt x="169"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2" name="Google Shape;572;p72"/>
            <p:cNvSpPr/>
            <p:nvPr/>
          </p:nvSpPr>
          <p:spPr>
            <a:xfrm>
              <a:off x="5160128" y="448621"/>
              <a:ext cx="77986" cy="139857"/>
            </a:xfrm>
            <a:custGeom>
              <a:avLst/>
              <a:gdLst/>
              <a:ahLst/>
              <a:cxnLst/>
              <a:rect l="l" t="t" r="r" b="b"/>
              <a:pathLst>
                <a:path w="271" h="486" extrusionOk="0">
                  <a:moveTo>
                    <a:pt x="165" y="1"/>
                  </a:moveTo>
                  <a:cubicBezTo>
                    <a:pt x="164" y="1"/>
                    <a:pt x="162" y="1"/>
                    <a:pt x="160" y="1"/>
                  </a:cubicBezTo>
                  <a:lnTo>
                    <a:pt x="30" y="24"/>
                  </a:lnTo>
                  <a:cubicBezTo>
                    <a:pt x="12" y="27"/>
                    <a:pt x="1" y="42"/>
                    <a:pt x="4" y="59"/>
                  </a:cubicBezTo>
                  <a:lnTo>
                    <a:pt x="70" y="459"/>
                  </a:lnTo>
                  <a:cubicBezTo>
                    <a:pt x="73" y="474"/>
                    <a:pt x="87" y="485"/>
                    <a:pt x="102" y="485"/>
                  </a:cubicBezTo>
                  <a:cubicBezTo>
                    <a:pt x="104" y="485"/>
                    <a:pt x="106" y="485"/>
                    <a:pt x="108" y="485"/>
                  </a:cubicBezTo>
                  <a:lnTo>
                    <a:pt x="238" y="462"/>
                  </a:lnTo>
                  <a:cubicBezTo>
                    <a:pt x="256" y="459"/>
                    <a:pt x="270" y="444"/>
                    <a:pt x="267" y="427"/>
                  </a:cubicBezTo>
                  <a:lnTo>
                    <a:pt x="201" y="27"/>
                  </a:lnTo>
                  <a:cubicBezTo>
                    <a:pt x="195" y="12"/>
                    <a:pt x="181" y="1"/>
                    <a:pt x="165"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3" name="Google Shape;573;p72"/>
            <p:cNvSpPr/>
            <p:nvPr/>
          </p:nvSpPr>
          <p:spPr>
            <a:xfrm>
              <a:off x="5878693" y="345311"/>
              <a:ext cx="71080" cy="67051"/>
            </a:xfrm>
            <a:custGeom>
              <a:avLst/>
              <a:gdLst/>
              <a:ahLst/>
              <a:cxnLst/>
              <a:rect l="l" t="t" r="r" b="b"/>
              <a:pathLst>
                <a:path w="247" h="233" extrusionOk="0">
                  <a:moveTo>
                    <a:pt x="182" y="1"/>
                  </a:moveTo>
                  <a:cubicBezTo>
                    <a:pt x="181" y="1"/>
                    <a:pt x="179" y="1"/>
                    <a:pt x="177" y="1"/>
                  </a:cubicBezTo>
                  <a:lnTo>
                    <a:pt x="35" y="24"/>
                  </a:lnTo>
                  <a:cubicBezTo>
                    <a:pt x="12" y="30"/>
                    <a:pt x="1" y="53"/>
                    <a:pt x="6" y="76"/>
                  </a:cubicBezTo>
                  <a:lnTo>
                    <a:pt x="27" y="192"/>
                  </a:lnTo>
                  <a:cubicBezTo>
                    <a:pt x="27" y="215"/>
                    <a:pt x="47" y="233"/>
                    <a:pt x="70" y="233"/>
                  </a:cubicBezTo>
                  <a:lnTo>
                    <a:pt x="212" y="210"/>
                  </a:lnTo>
                  <a:cubicBezTo>
                    <a:pt x="235" y="201"/>
                    <a:pt x="247" y="178"/>
                    <a:pt x="241" y="155"/>
                  </a:cubicBezTo>
                  <a:lnTo>
                    <a:pt x="221" y="39"/>
                  </a:lnTo>
                  <a:cubicBezTo>
                    <a:pt x="221" y="17"/>
                    <a:pt x="203" y="1"/>
                    <a:pt x="182"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4" name="Google Shape;574;p72"/>
            <p:cNvSpPr/>
            <p:nvPr/>
          </p:nvSpPr>
          <p:spPr>
            <a:xfrm>
              <a:off x="5779412" y="362002"/>
              <a:ext cx="72231" cy="67051"/>
            </a:xfrm>
            <a:custGeom>
              <a:avLst/>
              <a:gdLst/>
              <a:ahLst/>
              <a:cxnLst/>
              <a:rect l="l" t="t" r="r" b="b"/>
              <a:pathLst>
                <a:path w="251" h="233" extrusionOk="0">
                  <a:moveTo>
                    <a:pt x="185" y="1"/>
                  </a:moveTo>
                  <a:cubicBezTo>
                    <a:pt x="183" y="1"/>
                    <a:pt x="182" y="1"/>
                    <a:pt x="181" y="1"/>
                  </a:cubicBezTo>
                  <a:lnTo>
                    <a:pt x="36" y="24"/>
                  </a:lnTo>
                  <a:cubicBezTo>
                    <a:pt x="15" y="30"/>
                    <a:pt x="1" y="53"/>
                    <a:pt x="10" y="76"/>
                  </a:cubicBezTo>
                  <a:lnTo>
                    <a:pt x="27" y="192"/>
                  </a:lnTo>
                  <a:cubicBezTo>
                    <a:pt x="30" y="215"/>
                    <a:pt x="50" y="233"/>
                    <a:pt x="73" y="233"/>
                  </a:cubicBezTo>
                  <a:lnTo>
                    <a:pt x="215" y="210"/>
                  </a:lnTo>
                  <a:cubicBezTo>
                    <a:pt x="236" y="201"/>
                    <a:pt x="250" y="178"/>
                    <a:pt x="244" y="157"/>
                  </a:cubicBezTo>
                  <a:lnTo>
                    <a:pt x="224" y="42"/>
                  </a:lnTo>
                  <a:cubicBezTo>
                    <a:pt x="221" y="20"/>
                    <a:pt x="206" y="1"/>
                    <a:pt x="185"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5" name="Google Shape;575;p72"/>
            <p:cNvSpPr/>
            <p:nvPr/>
          </p:nvSpPr>
          <p:spPr>
            <a:xfrm>
              <a:off x="5681282" y="378692"/>
              <a:ext cx="71080" cy="67051"/>
            </a:xfrm>
            <a:custGeom>
              <a:avLst/>
              <a:gdLst/>
              <a:ahLst/>
              <a:cxnLst/>
              <a:rect l="l" t="t" r="r" b="b"/>
              <a:pathLst>
                <a:path w="247" h="233" extrusionOk="0">
                  <a:moveTo>
                    <a:pt x="177" y="1"/>
                  </a:moveTo>
                  <a:lnTo>
                    <a:pt x="35" y="24"/>
                  </a:lnTo>
                  <a:cubicBezTo>
                    <a:pt x="12" y="33"/>
                    <a:pt x="0" y="56"/>
                    <a:pt x="6" y="76"/>
                  </a:cubicBezTo>
                  <a:lnTo>
                    <a:pt x="26" y="192"/>
                  </a:lnTo>
                  <a:cubicBezTo>
                    <a:pt x="26" y="214"/>
                    <a:pt x="44" y="233"/>
                    <a:pt x="65" y="233"/>
                  </a:cubicBezTo>
                  <a:cubicBezTo>
                    <a:pt x="67" y="233"/>
                    <a:pt x="68" y="233"/>
                    <a:pt x="70" y="233"/>
                  </a:cubicBezTo>
                  <a:lnTo>
                    <a:pt x="212" y="209"/>
                  </a:lnTo>
                  <a:cubicBezTo>
                    <a:pt x="235" y="201"/>
                    <a:pt x="246" y="178"/>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6" name="Google Shape;576;p72"/>
            <p:cNvSpPr/>
            <p:nvPr/>
          </p:nvSpPr>
          <p:spPr>
            <a:xfrm>
              <a:off x="5582001" y="395383"/>
              <a:ext cx="71943" cy="67914"/>
            </a:xfrm>
            <a:custGeom>
              <a:avLst/>
              <a:gdLst/>
              <a:ahLst/>
              <a:cxnLst/>
              <a:rect l="l" t="t" r="r" b="b"/>
              <a:pathLst>
                <a:path w="250" h="236" extrusionOk="0">
                  <a:moveTo>
                    <a:pt x="180" y="1"/>
                  </a:moveTo>
                  <a:lnTo>
                    <a:pt x="35" y="24"/>
                  </a:lnTo>
                  <a:cubicBezTo>
                    <a:pt x="15" y="33"/>
                    <a:pt x="0" y="56"/>
                    <a:pt x="9" y="79"/>
                  </a:cubicBezTo>
                  <a:lnTo>
                    <a:pt x="26" y="195"/>
                  </a:lnTo>
                  <a:cubicBezTo>
                    <a:pt x="32" y="219"/>
                    <a:pt x="50" y="236"/>
                    <a:pt x="68" y="236"/>
                  </a:cubicBezTo>
                  <a:cubicBezTo>
                    <a:pt x="70" y="236"/>
                    <a:pt x="71" y="236"/>
                    <a:pt x="73" y="235"/>
                  </a:cubicBezTo>
                  <a:lnTo>
                    <a:pt x="215" y="209"/>
                  </a:lnTo>
                  <a:cubicBezTo>
                    <a:pt x="235" y="204"/>
                    <a:pt x="250" y="180"/>
                    <a:pt x="244" y="157"/>
                  </a:cubicBezTo>
                  <a:lnTo>
                    <a:pt x="223" y="41"/>
                  </a:lnTo>
                  <a:cubicBezTo>
                    <a:pt x="221" y="18"/>
                    <a:pt x="203" y="1"/>
                    <a:pt x="180"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7" name="Google Shape;577;p72"/>
            <p:cNvSpPr/>
            <p:nvPr/>
          </p:nvSpPr>
          <p:spPr>
            <a:xfrm>
              <a:off x="5483583" y="412074"/>
              <a:ext cx="71080" cy="67914"/>
            </a:xfrm>
            <a:custGeom>
              <a:avLst/>
              <a:gdLst/>
              <a:ahLst/>
              <a:cxnLst/>
              <a:rect l="l" t="t" r="r" b="b"/>
              <a:pathLst>
                <a:path w="247" h="236" extrusionOk="0">
                  <a:moveTo>
                    <a:pt x="177" y="1"/>
                  </a:moveTo>
                  <a:lnTo>
                    <a:pt x="35" y="24"/>
                  </a:lnTo>
                  <a:cubicBezTo>
                    <a:pt x="12" y="33"/>
                    <a:pt x="1" y="56"/>
                    <a:pt x="6" y="79"/>
                  </a:cubicBezTo>
                  <a:lnTo>
                    <a:pt x="27" y="195"/>
                  </a:lnTo>
                  <a:cubicBezTo>
                    <a:pt x="27" y="218"/>
                    <a:pt x="47" y="235"/>
                    <a:pt x="70" y="235"/>
                  </a:cubicBezTo>
                  <a:lnTo>
                    <a:pt x="212" y="209"/>
                  </a:lnTo>
                  <a:cubicBezTo>
                    <a:pt x="235" y="204"/>
                    <a:pt x="247" y="180"/>
                    <a:pt x="241" y="157"/>
                  </a:cubicBezTo>
                  <a:lnTo>
                    <a:pt x="221" y="41"/>
                  </a:lnTo>
                  <a:cubicBezTo>
                    <a:pt x="221" y="18"/>
                    <a:pt x="200" y="1"/>
                    <a:pt x="177"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8" name="Google Shape;578;p72"/>
            <p:cNvSpPr/>
            <p:nvPr/>
          </p:nvSpPr>
          <p:spPr>
            <a:xfrm>
              <a:off x="5384302" y="428765"/>
              <a:ext cx="71943" cy="67914"/>
            </a:xfrm>
            <a:custGeom>
              <a:avLst/>
              <a:gdLst/>
              <a:ahLst/>
              <a:cxnLst/>
              <a:rect l="l" t="t" r="r" b="b"/>
              <a:pathLst>
                <a:path w="250" h="236" extrusionOk="0">
                  <a:moveTo>
                    <a:pt x="180" y="1"/>
                  </a:moveTo>
                  <a:lnTo>
                    <a:pt x="36" y="27"/>
                  </a:lnTo>
                  <a:cubicBezTo>
                    <a:pt x="15" y="33"/>
                    <a:pt x="1" y="56"/>
                    <a:pt x="10" y="79"/>
                  </a:cubicBezTo>
                  <a:lnTo>
                    <a:pt x="27" y="195"/>
                  </a:lnTo>
                  <a:cubicBezTo>
                    <a:pt x="30" y="218"/>
                    <a:pt x="47" y="235"/>
                    <a:pt x="73" y="235"/>
                  </a:cubicBezTo>
                  <a:lnTo>
                    <a:pt x="215" y="209"/>
                  </a:lnTo>
                  <a:cubicBezTo>
                    <a:pt x="236" y="203"/>
                    <a:pt x="250" y="180"/>
                    <a:pt x="244" y="157"/>
                  </a:cubicBezTo>
                  <a:lnTo>
                    <a:pt x="224" y="41"/>
                  </a:lnTo>
                  <a:cubicBezTo>
                    <a:pt x="221" y="18"/>
                    <a:pt x="204" y="1"/>
                    <a:pt x="180"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9" name="Google Shape;579;p72"/>
            <p:cNvSpPr/>
            <p:nvPr/>
          </p:nvSpPr>
          <p:spPr>
            <a:xfrm>
              <a:off x="5286172" y="444592"/>
              <a:ext cx="71080" cy="67914"/>
            </a:xfrm>
            <a:custGeom>
              <a:avLst/>
              <a:gdLst/>
              <a:ahLst/>
              <a:cxnLst/>
              <a:rect l="l" t="t" r="r" b="b"/>
              <a:pathLst>
                <a:path w="247" h="236" extrusionOk="0">
                  <a:moveTo>
                    <a:pt x="177" y="1"/>
                  </a:moveTo>
                  <a:lnTo>
                    <a:pt x="35" y="27"/>
                  </a:lnTo>
                  <a:cubicBezTo>
                    <a:pt x="12" y="33"/>
                    <a:pt x="0" y="56"/>
                    <a:pt x="6" y="79"/>
                  </a:cubicBezTo>
                  <a:lnTo>
                    <a:pt x="26" y="195"/>
                  </a:lnTo>
                  <a:cubicBezTo>
                    <a:pt x="29" y="219"/>
                    <a:pt x="46" y="236"/>
                    <a:pt x="65" y="236"/>
                  </a:cubicBezTo>
                  <a:cubicBezTo>
                    <a:pt x="67" y="236"/>
                    <a:pt x="68" y="236"/>
                    <a:pt x="70" y="235"/>
                  </a:cubicBezTo>
                  <a:lnTo>
                    <a:pt x="212" y="209"/>
                  </a:lnTo>
                  <a:cubicBezTo>
                    <a:pt x="235" y="203"/>
                    <a:pt x="246" y="180"/>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0" name="Google Shape;580;p72"/>
            <p:cNvSpPr/>
            <p:nvPr/>
          </p:nvSpPr>
          <p:spPr>
            <a:xfrm>
              <a:off x="5470346" y="542434"/>
              <a:ext cx="378709" cy="189067"/>
            </a:xfrm>
            <a:custGeom>
              <a:avLst/>
              <a:gdLst/>
              <a:ahLst/>
              <a:cxnLst/>
              <a:rect l="l" t="t" r="r" b="b"/>
              <a:pathLst>
                <a:path w="1316" h="657" extrusionOk="0">
                  <a:moveTo>
                    <a:pt x="1103" y="1"/>
                  </a:moveTo>
                  <a:cubicBezTo>
                    <a:pt x="1004" y="1"/>
                    <a:pt x="645" y="38"/>
                    <a:pt x="203" y="226"/>
                  </a:cubicBezTo>
                  <a:cubicBezTo>
                    <a:pt x="148" y="252"/>
                    <a:pt x="93" y="278"/>
                    <a:pt x="38" y="310"/>
                  </a:cubicBezTo>
                  <a:cubicBezTo>
                    <a:pt x="6" y="327"/>
                    <a:pt x="0" y="365"/>
                    <a:pt x="6" y="405"/>
                  </a:cubicBezTo>
                  <a:cubicBezTo>
                    <a:pt x="12" y="446"/>
                    <a:pt x="21" y="486"/>
                    <a:pt x="32" y="524"/>
                  </a:cubicBezTo>
                  <a:cubicBezTo>
                    <a:pt x="41" y="559"/>
                    <a:pt x="49" y="596"/>
                    <a:pt x="81" y="608"/>
                  </a:cubicBezTo>
                  <a:cubicBezTo>
                    <a:pt x="90" y="614"/>
                    <a:pt x="125" y="622"/>
                    <a:pt x="136" y="625"/>
                  </a:cubicBezTo>
                  <a:cubicBezTo>
                    <a:pt x="177" y="634"/>
                    <a:pt x="220" y="637"/>
                    <a:pt x="264" y="640"/>
                  </a:cubicBezTo>
                  <a:cubicBezTo>
                    <a:pt x="344" y="651"/>
                    <a:pt x="425" y="656"/>
                    <a:pt x="505" y="656"/>
                  </a:cubicBezTo>
                  <a:cubicBezTo>
                    <a:pt x="551" y="656"/>
                    <a:pt x="596" y="655"/>
                    <a:pt x="640" y="651"/>
                  </a:cubicBezTo>
                  <a:cubicBezTo>
                    <a:pt x="695" y="646"/>
                    <a:pt x="750" y="640"/>
                    <a:pt x="803" y="634"/>
                  </a:cubicBezTo>
                  <a:cubicBezTo>
                    <a:pt x="861" y="625"/>
                    <a:pt x="921" y="614"/>
                    <a:pt x="979" y="602"/>
                  </a:cubicBezTo>
                  <a:cubicBezTo>
                    <a:pt x="1037" y="591"/>
                    <a:pt x="1104" y="570"/>
                    <a:pt x="1168" y="553"/>
                  </a:cubicBezTo>
                  <a:cubicBezTo>
                    <a:pt x="1188" y="544"/>
                    <a:pt x="1208" y="538"/>
                    <a:pt x="1228" y="533"/>
                  </a:cubicBezTo>
                  <a:cubicBezTo>
                    <a:pt x="1243" y="509"/>
                    <a:pt x="1315" y="478"/>
                    <a:pt x="1275" y="252"/>
                  </a:cubicBezTo>
                  <a:cubicBezTo>
                    <a:pt x="1234" y="23"/>
                    <a:pt x="1159" y="14"/>
                    <a:pt x="1127" y="3"/>
                  </a:cubicBezTo>
                  <a:cubicBezTo>
                    <a:pt x="1123" y="2"/>
                    <a:pt x="1115" y="1"/>
                    <a:pt x="11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1" name="Google Shape;581;p72"/>
            <p:cNvSpPr/>
            <p:nvPr/>
          </p:nvSpPr>
          <p:spPr>
            <a:xfrm>
              <a:off x="5780275" y="543010"/>
              <a:ext cx="68778" cy="151944"/>
            </a:xfrm>
            <a:custGeom>
              <a:avLst/>
              <a:gdLst/>
              <a:ahLst/>
              <a:cxnLst/>
              <a:rect l="l" t="t" r="r" b="b"/>
              <a:pathLst>
                <a:path w="239" h="528" extrusionOk="0">
                  <a:moveTo>
                    <a:pt x="50" y="1"/>
                  </a:moveTo>
                  <a:cubicBezTo>
                    <a:pt x="50" y="1"/>
                    <a:pt x="1" y="53"/>
                    <a:pt x="44" y="290"/>
                  </a:cubicBezTo>
                  <a:cubicBezTo>
                    <a:pt x="82" y="499"/>
                    <a:pt x="151" y="528"/>
                    <a:pt x="151" y="528"/>
                  </a:cubicBezTo>
                  <a:cubicBezTo>
                    <a:pt x="166" y="507"/>
                    <a:pt x="238" y="476"/>
                    <a:pt x="198" y="250"/>
                  </a:cubicBezTo>
                  <a:cubicBezTo>
                    <a:pt x="157" y="21"/>
                    <a:pt x="82" y="12"/>
                    <a:pt x="50"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2" name="Google Shape;582;p72"/>
            <p:cNvSpPr/>
            <p:nvPr/>
          </p:nvSpPr>
          <p:spPr>
            <a:xfrm>
              <a:off x="5797830" y="558837"/>
              <a:ext cx="40288" cy="118850"/>
            </a:xfrm>
            <a:custGeom>
              <a:avLst/>
              <a:gdLst/>
              <a:ahLst/>
              <a:cxnLst/>
              <a:rect l="l" t="t" r="r" b="b"/>
              <a:pathLst>
                <a:path w="140" h="413" extrusionOk="0">
                  <a:moveTo>
                    <a:pt x="34" y="0"/>
                  </a:moveTo>
                  <a:cubicBezTo>
                    <a:pt x="33" y="0"/>
                    <a:pt x="33" y="1"/>
                    <a:pt x="33" y="1"/>
                  </a:cubicBezTo>
                  <a:cubicBezTo>
                    <a:pt x="6" y="6"/>
                    <a:pt x="1" y="102"/>
                    <a:pt x="21" y="215"/>
                  </a:cubicBezTo>
                  <a:cubicBezTo>
                    <a:pt x="41" y="324"/>
                    <a:pt x="77" y="412"/>
                    <a:pt x="105" y="412"/>
                  </a:cubicBezTo>
                  <a:cubicBezTo>
                    <a:pt x="106" y="412"/>
                    <a:pt x="107" y="412"/>
                    <a:pt x="108" y="412"/>
                  </a:cubicBezTo>
                  <a:cubicBezTo>
                    <a:pt x="134" y="409"/>
                    <a:pt x="140" y="311"/>
                    <a:pt x="119" y="198"/>
                  </a:cubicBezTo>
                  <a:cubicBezTo>
                    <a:pt x="99" y="86"/>
                    <a:pt x="60" y="0"/>
                    <a:pt x="34" y="0"/>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3" name="Google Shape;583;p72"/>
            <p:cNvSpPr/>
            <p:nvPr/>
          </p:nvSpPr>
          <p:spPr>
            <a:xfrm>
              <a:off x="4732500" y="460419"/>
              <a:ext cx="1126629" cy="237125"/>
            </a:xfrm>
            <a:custGeom>
              <a:avLst/>
              <a:gdLst/>
              <a:ahLst/>
              <a:cxnLst/>
              <a:rect l="l" t="t" r="r" b="b"/>
              <a:pathLst>
                <a:path w="3915" h="824" extrusionOk="0">
                  <a:moveTo>
                    <a:pt x="3634" y="0"/>
                  </a:moveTo>
                  <a:cubicBezTo>
                    <a:pt x="3392" y="0"/>
                    <a:pt x="3071" y="88"/>
                    <a:pt x="2747" y="230"/>
                  </a:cubicBezTo>
                  <a:cubicBezTo>
                    <a:pt x="2405" y="377"/>
                    <a:pt x="1" y="763"/>
                    <a:pt x="1" y="763"/>
                  </a:cubicBezTo>
                  <a:cubicBezTo>
                    <a:pt x="76" y="821"/>
                    <a:pt x="105" y="823"/>
                    <a:pt x="105" y="823"/>
                  </a:cubicBezTo>
                  <a:cubicBezTo>
                    <a:pt x="105" y="823"/>
                    <a:pt x="2921" y="592"/>
                    <a:pt x="3485" y="398"/>
                  </a:cubicBezTo>
                  <a:cubicBezTo>
                    <a:pt x="3485" y="398"/>
                    <a:pt x="3804" y="322"/>
                    <a:pt x="3856" y="253"/>
                  </a:cubicBezTo>
                  <a:cubicBezTo>
                    <a:pt x="3911" y="180"/>
                    <a:pt x="3914" y="9"/>
                    <a:pt x="3668" y="1"/>
                  </a:cubicBezTo>
                  <a:cubicBezTo>
                    <a:pt x="3657" y="0"/>
                    <a:pt x="3646" y="0"/>
                    <a:pt x="3634"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4" name="Google Shape;584;p72"/>
            <p:cNvSpPr/>
            <p:nvPr/>
          </p:nvSpPr>
          <p:spPr>
            <a:xfrm>
              <a:off x="4733363" y="473945"/>
              <a:ext cx="1123176" cy="223599"/>
            </a:xfrm>
            <a:custGeom>
              <a:avLst/>
              <a:gdLst/>
              <a:ahLst/>
              <a:cxnLst/>
              <a:rect l="l" t="t" r="r" b="b"/>
              <a:pathLst>
                <a:path w="3903" h="777" extrusionOk="0">
                  <a:moveTo>
                    <a:pt x="3827" y="0"/>
                  </a:moveTo>
                  <a:lnTo>
                    <a:pt x="3827" y="0"/>
                  </a:lnTo>
                  <a:cubicBezTo>
                    <a:pt x="3836" y="41"/>
                    <a:pt x="3824" y="84"/>
                    <a:pt x="3801" y="119"/>
                  </a:cubicBezTo>
                  <a:cubicBezTo>
                    <a:pt x="3746" y="191"/>
                    <a:pt x="3430" y="264"/>
                    <a:pt x="3430" y="264"/>
                  </a:cubicBezTo>
                  <a:cubicBezTo>
                    <a:pt x="2947" y="432"/>
                    <a:pt x="823" y="626"/>
                    <a:pt x="212" y="678"/>
                  </a:cubicBezTo>
                  <a:lnTo>
                    <a:pt x="1" y="716"/>
                  </a:lnTo>
                  <a:cubicBezTo>
                    <a:pt x="73" y="774"/>
                    <a:pt x="102" y="776"/>
                    <a:pt x="102" y="776"/>
                  </a:cubicBezTo>
                  <a:cubicBezTo>
                    <a:pt x="102" y="776"/>
                    <a:pt x="2918" y="545"/>
                    <a:pt x="3482" y="351"/>
                  </a:cubicBezTo>
                  <a:cubicBezTo>
                    <a:pt x="3482" y="351"/>
                    <a:pt x="3801" y="275"/>
                    <a:pt x="3853" y="206"/>
                  </a:cubicBezTo>
                  <a:cubicBezTo>
                    <a:pt x="3902" y="142"/>
                    <a:pt x="3891" y="49"/>
                    <a:pt x="3827"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5" name="Google Shape;585;p72"/>
            <p:cNvSpPr/>
            <p:nvPr/>
          </p:nvSpPr>
          <p:spPr>
            <a:xfrm>
              <a:off x="4294800" y="226461"/>
              <a:ext cx="482307" cy="83454"/>
            </a:xfrm>
            <a:custGeom>
              <a:avLst/>
              <a:gdLst/>
              <a:ahLst/>
              <a:cxnLst/>
              <a:rect l="l" t="t" r="r" b="b"/>
              <a:pathLst>
                <a:path w="1676" h="290" extrusionOk="0">
                  <a:moveTo>
                    <a:pt x="1503" y="1"/>
                  </a:moveTo>
                  <a:cubicBezTo>
                    <a:pt x="1288" y="1"/>
                    <a:pt x="865" y="63"/>
                    <a:pt x="771" y="84"/>
                  </a:cubicBezTo>
                  <a:lnTo>
                    <a:pt x="7" y="243"/>
                  </a:lnTo>
                  <a:cubicBezTo>
                    <a:pt x="1" y="243"/>
                    <a:pt x="4" y="260"/>
                    <a:pt x="10" y="263"/>
                  </a:cubicBezTo>
                  <a:lnTo>
                    <a:pt x="44" y="278"/>
                  </a:lnTo>
                  <a:cubicBezTo>
                    <a:pt x="70" y="287"/>
                    <a:pt x="97" y="289"/>
                    <a:pt x="123" y="289"/>
                  </a:cubicBezTo>
                  <a:cubicBezTo>
                    <a:pt x="334" y="278"/>
                    <a:pt x="1328" y="211"/>
                    <a:pt x="1577" y="75"/>
                  </a:cubicBezTo>
                  <a:cubicBezTo>
                    <a:pt x="1675" y="20"/>
                    <a:pt x="1621" y="1"/>
                    <a:pt x="1503"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6" name="Google Shape;586;p72"/>
            <p:cNvSpPr/>
            <p:nvPr/>
          </p:nvSpPr>
          <p:spPr>
            <a:xfrm>
              <a:off x="4294800" y="227900"/>
              <a:ext cx="473098" cy="82878"/>
            </a:xfrm>
            <a:custGeom>
              <a:avLst/>
              <a:gdLst/>
              <a:ahLst/>
              <a:cxnLst/>
              <a:rect l="l" t="t" r="r" b="b"/>
              <a:pathLst>
                <a:path w="1644" h="288" extrusionOk="0">
                  <a:moveTo>
                    <a:pt x="1594" y="1"/>
                  </a:moveTo>
                  <a:lnTo>
                    <a:pt x="1594" y="1"/>
                  </a:lnTo>
                  <a:cubicBezTo>
                    <a:pt x="1585" y="6"/>
                    <a:pt x="1574" y="15"/>
                    <a:pt x="1565" y="18"/>
                  </a:cubicBezTo>
                  <a:cubicBezTo>
                    <a:pt x="1316" y="157"/>
                    <a:pt x="322" y="224"/>
                    <a:pt x="114" y="235"/>
                  </a:cubicBezTo>
                  <a:cubicBezTo>
                    <a:pt x="108" y="236"/>
                    <a:pt x="103" y="236"/>
                    <a:pt x="97" y="236"/>
                  </a:cubicBezTo>
                  <a:cubicBezTo>
                    <a:pt x="81" y="236"/>
                    <a:pt x="65" y="234"/>
                    <a:pt x="50" y="229"/>
                  </a:cubicBezTo>
                  <a:lnTo>
                    <a:pt x="7" y="238"/>
                  </a:lnTo>
                  <a:cubicBezTo>
                    <a:pt x="1" y="238"/>
                    <a:pt x="4" y="258"/>
                    <a:pt x="10" y="261"/>
                  </a:cubicBezTo>
                  <a:lnTo>
                    <a:pt x="44" y="273"/>
                  </a:lnTo>
                  <a:cubicBezTo>
                    <a:pt x="70" y="282"/>
                    <a:pt x="97" y="287"/>
                    <a:pt x="125" y="287"/>
                  </a:cubicBezTo>
                  <a:cubicBezTo>
                    <a:pt x="334" y="273"/>
                    <a:pt x="1328" y="209"/>
                    <a:pt x="1577" y="70"/>
                  </a:cubicBezTo>
                  <a:cubicBezTo>
                    <a:pt x="1643" y="32"/>
                    <a:pt x="1638" y="9"/>
                    <a:pt x="1594"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7" name="Google Shape;587;p72"/>
            <p:cNvSpPr/>
            <p:nvPr/>
          </p:nvSpPr>
          <p:spPr>
            <a:xfrm>
              <a:off x="4434081" y="506463"/>
              <a:ext cx="368637" cy="200290"/>
            </a:xfrm>
            <a:custGeom>
              <a:avLst/>
              <a:gdLst/>
              <a:ahLst/>
              <a:cxnLst/>
              <a:rect l="l" t="t" r="r" b="b"/>
              <a:pathLst>
                <a:path w="1281" h="696" extrusionOk="0">
                  <a:moveTo>
                    <a:pt x="140" y="0"/>
                  </a:moveTo>
                  <a:lnTo>
                    <a:pt x="1" y="26"/>
                  </a:lnTo>
                  <a:lnTo>
                    <a:pt x="658" y="617"/>
                  </a:lnTo>
                  <a:cubicBezTo>
                    <a:pt x="710" y="666"/>
                    <a:pt x="783" y="695"/>
                    <a:pt x="858" y="695"/>
                  </a:cubicBezTo>
                  <a:cubicBezTo>
                    <a:pt x="1000" y="692"/>
                    <a:pt x="1142" y="678"/>
                    <a:pt x="1281" y="652"/>
                  </a:cubicBezTo>
                  <a:cubicBezTo>
                    <a:pt x="1281" y="652"/>
                    <a:pt x="1174" y="649"/>
                    <a:pt x="829" y="426"/>
                  </a:cubicBezTo>
                  <a:cubicBezTo>
                    <a:pt x="482" y="200"/>
                    <a:pt x="140" y="0"/>
                    <a:pt x="140"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8" name="Google Shape;588;p72"/>
            <p:cNvSpPr/>
            <p:nvPr/>
          </p:nvSpPr>
          <p:spPr>
            <a:xfrm>
              <a:off x="4698255" y="332073"/>
              <a:ext cx="127195" cy="127771"/>
            </a:xfrm>
            <a:custGeom>
              <a:avLst/>
              <a:gdLst/>
              <a:ahLst/>
              <a:cxnLst/>
              <a:rect l="l" t="t" r="r" b="b"/>
              <a:pathLst>
                <a:path w="442" h="444" extrusionOk="0">
                  <a:moveTo>
                    <a:pt x="125" y="1"/>
                  </a:moveTo>
                  <a:lnTo>
                    <a:pt x="149" y="169"/>
                  </a:lnTo>
                  <a:lnTo>
                    <a:pt x="1" y="250"/>
                  </a:lnTo>
                  <a:lnTo>
                    <a:pt x="166" y="279"/>
                  </a:lnTo>
                  <a:lnTo>
                    <a:pt x="195" y="444"/>
                  </a:lnTo>
                  <a:lnTo>
                    <a:pt x="276" y="296"/>
                  </a:lnTo>
                  <a:lnTo>
                    <a:pt x="441" y="316"/>
                  </a:lnTo>
                  <a:lnTo>
                    <a:pt x="325" y="198"/>
                  </a:lnTo>
                  <a:lnTo>
                    <a:pt x="398" y="44"/>
                  </a:lnTo>
                  <a:lnTo>
                    <a:pt x="247" y="117"/>
                  </a:lnTo>
                  <a:lnTo>
                    <a:pt x="125"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Tree>
    <p:extLst>
      <p:ext uri="{BB962C8B-B14F-4D97-AF65-F5344CB8AC3E}">
        <p14:creationId xmlns:p14="http://schemas.microsoft.com/office/powerpoint/2010/main" val="18655502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Background 3">
  <p:cSld name="Background 3">
    <p:spTree>
      <p:nvGrpSpPr>
        <p:cNvPr id="1" name="Shape 589"/>
        <p:cNvGrpSpPr/>
        <p:nvPr/>
      </p:nvGrpSpPr>
      <p:grpSpPr>
        <a:xfrm>
          <a:off x="0" y="0"/>
          <a:ext cx="0" cy="0"/>
          <a:chOff x="0" y="0"/>
          <a:chExt cx="0" cy="0"/>
        </a:xfrm>
      </p:grpSpPr>
      <p:sp>
        <p:nvSpPr>
          <p:cNvPr id="590" name="Google Shape;590;p73"/>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91" name="Google Shape;591;p73"/>
          <p:cNvSpPr/>
          <p:nvPr/>
        </p:nvSpPr>
        <p:spPr>
          <a:xfrm>
            <a:off x="7585134" y="3348182"/>
            <a:ext cx="3165519" cy="3044521"/>
          </a:xfrm>
          <a:custGeom>
            <a:avLst/>
            <a:gdLst/>
            <a:ahLst/>
            <a:cxnLst/>
            <a:rect l="l" t="t" r="r" b="b"/>
            <a:pathLst>
              <a:path w="18331" h="17631" extrusionOk="0">
                <a:moveTo>
                  <a:pt x="9510" y="0"/>
                </a:moveTo>
                <a:cubicBezTo>
                  <a:pt x="5943" y="0"/>
                  <a:pt x="2734" y="2142"/>
                  <a:pt x="1368" y="5438"/>
                </a:cubicBezTo>
                <a:cubicBezTo>
                  <a:pt x="1" y="8733"/>
                  <a:pt x="757" y="12523"/>
                  <a:pt x="3277" y="15044"/>
                </a:cubicBezTo>
                <a:cubicBezTo>
                  <a:pt x="4963" y="16736"/>
                  <a:pt x="7218" y="17631"/>
                  <a:pt x="9513" y="17631"/>
                </a:cubicBezTo>
                <a:cubicBezTo>
                  <a:pt x="10648" y="17631"/>
                  <a:pt x="11792" y="17412"/>
                  <a:pt x="12883" y="16963"/>
                </a:cubicBezTo>
                <a:cubicBezTo>
                  <a:pt x="16179" y="15596"/>
                  <a:pt x="18330" y="12378"/>
                  <a:pt x="18330" y="8811"/>
                </a:cubicBezTo>
                <a:cubicBezTo>
                  <a:pt x="18330" y="3945"/>
                  <a:pt x="14376" y="0"/>
                  <a:pt x="9510" y="0"/>
                </a:cubicBezTo>
                <a:close/>
              </a:path>
            </a:pathLst>
          </a:custGeom>
          <a:solidFill>
            <a:srgbClr val="F5A700"/>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92" name="Google Shape;592;p73"/>
          <p:cNvSpPr/>
          <p:nvPr/>
        </p:nvSpPr>
        <p:spPr>
          <a:xfrm>
            <a:off x="7585119" y="2991334"/>
            <a:ext cx="4606884" cy="3758233"/>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Tree>
    <p:extLst>
      <p:ext uri="{BB962C8B-B14F-4D97-AF65-F5344CB8AC3E}">
        <p14:creationId xmlns:p14="http://schemas.microsoft.com/office/powerpoint/2010/main" val="8698111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593"/>
        <p:cNvGrpSpPr/>
        <p:nvPr/>
      </p:nvGrpSpPr>
      <p:grpSpPr>
        <a:xfrm>
          <a:off x="0" y="0"/>
          <a:ext cx="0" cy="0"/>
          <a:chOff x="0" y="0"/>
          <a:chExt cx="0" cy="0"/>
        </a:xfrm>
      </p:grpSpPr>
      <p:sp>
        <p:nvSpPr>
          <p:cNvPr id="594" name="Google Shape;594;p74"/>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grpSp>
        <p:nvGrpSpPr>
          <p:cNvPr id="595" name="Google Shape;595;p74"/>
          <p:cNvGrpSpPr/>
          <p:nvPr/>
        </p:nvGrpSpPr>
        <p:grpSpPr>
          <a:xfrm rot="-492451">
            <a:off x="2319309" y="1890028"/>
            <a:ext cx="1223986" cy="513312"/>
            <a:chOff x="7036389" y="1157700"/>
            <a:chExt cx="635554" cy="266555"/>
          </a:xfrm>
        </p:grpSpPr>
        <p:sp>
          <p:nvSpPr>
            <p:cNvPr id="596" name="Google Shape;596;p74"/>
            <p:cNvSpPr/>
            <p:nvPr/>
          </p:nvSpPr>
          <p:spPr>
            <a:xfrm>
              <a:off x="7453656" y="1360674"/>
              <a:ext cx="193154" cy="3162"/>
            </a:xfrm>
            <a:custGeom>
              <a:avLst/>
              <a:gdLst/>
              <a:ahLst/>
              <a:cxnLst/>
              <a:rect l="l" t="t" r="r" b="b"/>
              <a:pathLst>
                <a:path w="2321" h="38" extrusionOk="0">
                  <a:moveTo>
                    <a:pt x="2321" y="0"/>
                  </a:moveTo>
                  <a:lnTo>
                    <a:pt x="1" y="18"/>
                  </a:lnTo>
                  <a:lnTo>
                    <a:pt x="2321" y="38"/>
                  </a:lnTo>
                  <a:lnTo>
                    <a:pt x="2321" y="0"/>
                  </a:ln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97" name="Google Shape;597;p74"/>
            <p:cNvSpPr/>
            <p:nvPr/>
          </p:nvSpPr>
          <p:spPr>
            <a:xfrm>
              <a:off x="7639321" y="1187576"/>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5"/>
                    <a:pt x="139" y="0"/>
                    <a:pt x="90"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98" name="Google Shape;598;p74"/>
            <p:cNvSpPr/>
            <p:nvPr/>
          </p:nvSpPr>
          <p:spPr>
            <a:xfrm>
              <a:off x="7639321" y="1308828"/>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2"/>
                    <a:pt x="139" y="0"/>
                    <a:pt x="90"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99" name="Google Shape;599;p74"/>
            <p:cNvSpPr/>
            <p:nvPr/>
          </p:nvSpPr>
          <p:spPr>
            <a:xfrm>
              <a:off x="7137585" y="1296012"/>
              <a:ext cx="83" cy="33371"/>
            </a:xfrm>
            <a:custGeom>
              <a:avLst/>
              <a:gdLst/>
              <a:ahLst/>
              <a:cxnLst/>
              <a:rect l="l" t="t" r="r" b="b"/>
              <a:pathLst>
                <a:path w="1" h="401" fill="none" extrusionOk="0">
                  <a:moveTo>
                    <a:pt x="1" y="1"/>
                  </a:moveTo>
                  <a:lnTo>
                    <a:pt x="1" y="401"/>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0" name="Google Shape;600;p74"/>
            <p:cNvSpPr/>
            <p:nvPr/>
          </p:nvSpPr>
          <p:spPr>
            <a:xfrm>
              <a:off x="7637823" y="1291934"/>
              <a:ext cx="34120" cy="26381"/>
            </a:xfrm>
            <a:custGeom>
              <a:avLst/>
              <a:gdLst/>
              <a:ahLst/>
              <a:cxnLst/>
              <a:rect l="l" t="t" r="r" b="b"/>
              <a:pathLst>
                <a:path w="410" h="317" extrusionOk="0">
                  <a:moveTo>
                    <a:pt x="18" y="1"/>
                  </a:moveTo>
                  <a:lnTo>
                    <a:pt x="1" y="316"/>
                  </a:lnTo>
                  <a:lnTo>
                    <a:pt x="18" y="316"/>
                  </a:lnTo>
                  <a:cubicBezTo>
                    <a:pt x="209" y="316"/>
                    <a:pt x="409" y="247"/>
                    <a:pt x="409" y="160"/>
                  </a:cubicBezTo>
                  <a:cubicBezTo>
                    <a:pt x="409" y="73"/>
                    <a:pt x="209" y="1"/>
                    <a:pt x="18"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1" name="Google Shape;601;p74"/>
            <p:cNvSpPr/>
            <p:nvPr/>
          </p:nvSpPr>
          <p:spPr>
            <a:xfrm>
              <a:off x="7569582" y="1365002"/>
              <a:ext cx="83" cy="33621"/>
            </a:xfrm>
            <a:custGeom>
              <a:avLst/>
              <a:gdLst/>
              <a:ahLst/>
              <a:cxnLst/>
              <a:rect l="l" t="t" r="r" b="b"/>
              <a:pathLst>
                <a:path w="1" h="404" fill="none" extrusionOk="0">
                  <a:moveTo>
                    <a:pt x="1" y="0"/>
                  </a:moveTo>
                  <a:lnTo>
                    <a:pt x="1" y="403"/>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2" name="Google Shape;602;p74"/>
            <p:cNvSpPr/>
            <p:nvPr/>
          </p:nvSpPr>
          <p:spPr>
            <a:xfrm>
              <a:off x="7036389" y="1157700"/>
              <a:ext cx="607090" cy="213626"/>
            </a:xfrm>
            <a:custGeom>
              <a:avLst/>
              <a:gdLst/>
              <a:ahLst/>
              <a:cxnLst/>
              <a:rect l="l" t="t" r="r" b="b"/>
              <a:pathLst>
                <a:path w="7295" h="2567" extrusionOk="0">
                  <a:moveTo>
                    <a:pt x="0" y="0"/>
                  </a:moveTo>
                  <a:lnTo>
                    <a:pt x="426" y="1368"/>
                  </a:lnTo>
                  <a:cubicBezTo>
                    <a:pt x="478" y="1538"/>
                    <a:pt x="617" y="1666"/>
                    <a:pt x="788" y="1704"/>
                  </a:cubicBezTo>
                  <a:lnTo>
                    <a:pt x="4247" y="2483"/>
                  </a:lnTo>
                  <a:cubicBezTo>
                    <a:pt x="4499" y="2538"/>
                    <a:pt x="4754" y="2567"/>
                    <a:pt x="5009" y="2567"/>
                  </a:cubicBezTo>
                  <a:lnTo>
                    <a:pt x="6344" y="2567"/>
                  </a:lnTo>
                  <a:cubicBezTo>
                    <a:pt x="6868" y="2567"/>
                    <a:pt x="7291" y="2141"/>
                    <a:pt x="7294" y="1620"/>
                  </a:cubicBezTo>
                  <a:lnTo>
                    <a:pt x="6127" y="1425"/>
                  </a:lnTo>
                  <a:lnTo>
                    <a:pt x="5869" y="777"/>
                  </a:lnTo>
                  <a:lnTo>
                    <a:pt x="4412" y="695"/>
                  </a:lnTo>
                  <a:lnTo>
                    <a:pt x="3812" y="1249"/>
                  </a:lnTo>
                  <a:lnTo>
                    <a:pt x="1724" y="1249"/>
                  </a:lnTo>
                  <a:lnTo>
                    <a:pt x="568" y="0"/>
                  </a:ln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3" name="Google Shape;603;p74"/>
            <p:cNvSpPr/>
            <p:nvPr/>
          </p:nvSpPr>
          <p:spPr>
            <a:xfrm>
              <a:off x="7339394" y="1352935"/>
              <a:ext cx="275625" cy="18392"/>
            </a:xfrm>
            <a:custGeom>
              <a:avLst/>
              <a:gdLst/>
              <a:ahLst/>
              <a:cxnLst/>
              <a:rect l="l" t="t" r="r" b="b"/>
              <a:pathLst>
                <a:path w="3312" h="221" extrusionOk="0">
                  <a:moveTo>
                    <a:pt x="1" y="1"/>
                  </a:moveTo>
                  <a:lnTo>
                    <a:pt x="606" y="137"/>
                  </a:lnTo>
                  <a:cubicBezTo>
                    <a:pt x="858" y="192"/>
                    <a:pt x="1113" y="221"/>
                    <a:pt x="1368" y="221"/>
                  </a:cubicBezTo>
                  <a:lnTo>
                    <a:pt x="2703" y="221"/>
                  </a:lnTo>
                  <a:cubicBezTo>
                    <a:pt x="2926" y="221"/>
                    <a:pt x="3141" y="143"/>
                    <a:pt x="3311"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4" name="Google Shape;604;p74"/>
            <p:cNvSpPr/>
            <p:nvPr/>
          </p:nvSpPr>
          <p:spPr>
            <a:xfrm>
              <a:off x="7086238" y="1291934"/>
              <a:ext cx="557241" cy="33621"/>
            </a:xfrm>
            <a:custGeom>
              <a:avLst/>
              <a:gdLst/>
              <a:ahLst/>
              <a:cxnLst/>
              <a:rect l="l" t="t" r="r" b="b"/>
              <a:pathLst>
                <a:path w="6696" h="404" extrusionOk="0">
                  <a:moveTo>
                    <a:pt x="1" y="1"/>
                  </a:moveTo>
                  <a:cubicBezTo>
                    <a:pt x="56" y="44"/>
                    <a:pt x="123" y="76"/>
                    <a:pt x="192" y="91"/>
                  </a:cubicBezTo>
                  <a:lnTo>
                    <a:pt x="1574" y="403"/>
                  </a:lnTo>
                  <a:lnTo>
                    <a:pt x="6640" y="319"/>
                  </a:lnTo>
                  <a:cubicBezTo>
                    <a:pt x="6675" y="218"/>
                    <a:pt x="6695" y="111"/>
                    <a:pt x="6695" y="7"/>
                  </a:cubicBezTo>
                  <a:lnTo>
                    <a:pt x="6666"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5" name="Google Shape;605;p74"/>
            <p:cNvSpPr/>
            <p:nvPr/>
          </p:nvSpPr>
          <p:spPr>
            <a:xfrm>
              <a:off x="7158390" y="1312240"/>
              <a:ext cx="482426" cy="13315"/>
            </a:xfrm>
            <a:custGeom>
              <a:avLst/>
              <a:gdLst/>
              <a:ahLst/>
              <a:cxnLst/>
              <a:rect l="l" t="t" r="r" b="b"/>
              <a:pathLst>
                <a:path w="5797" h="160" extrusionOk="0">
                  <a:moveTo>
                    <a:pt x="0" y="0"/>
                  </a:moveTo>
                  <a:lnTo>
                    <a:pt x="707" y="159"/>
                  </a:lnTo>
                  <a:lnTo>
                    <a:pt x="5773" y="75"/>
                  </a:lnTo>
                  <a:cubicBezTo>
                    <a:pt x="5782" y="49"/>
                    <a:pt x="5788" y="26"/>
                    <a:pt x="5796" y="0"/>
                  </a:cubicBezTo>
                  <a:close/>
                </a:path>
              </a:pathLst>
            </a:custGeom>
            <a:solidFill>
              <a:srgbClr val="000000">
                <a:alpha val="24313"/>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6" name="Google Shape;606;p74"/>
            <p:cNvSpPr/>
            <p:nvPr/>
          </p:nvSpPr>
          <p:spPr>
            <a:xfrm>
              <a:off x="7067264" y="1157700"/>
              <a:ext cx="258981" cy="121085"/>
            </a:xfrm>
            <a:custGeom>
              <a:avLst/>
              <a:gdLst/>
              <a:ahLst/>
              <a:cxnLst/>
              <a:rect l="l" t="t" r="r" b="b"/>
              <a:pathLst>
                <a:path w="3112" h="1455" extrusionOk="0">
                  <a:moveTo>
                    <a:pt x="0" y="0"/>
                  </a:moveTo>
                  <a:lnTo>
                    <a:pt x="0" y="507"/>
                  </a:lnTo>
                  <a:lnTo>
                    <a:pt x="368" y="507"/>
                  </a:lnTo>
                  <a:lnTo>
                    <a:pt x="730" y="1454"/>
                  </a:lnTo>
                  <a:lnTo>
                    <a:pt x="3111" y="1454"/>
                  </a:lnTo>
                  <a:lnTo>
                    <a:pt x="3111" y="1362"/>
                  </a:lnTo>
                  <a:lnTo>
                    <a:pt x="794" y="1362"/>
                  </a:lnTo>
                  <a:lnTo>
                    <a:pt x="432" y="414"/>
                  </a:lnTo>
                  <a:lnTo>
                    <a:pt x="93" y="414"/>
                  </a:lnTo>
                  <a:lnTo>
                    <a:pt x="93" y="0"/>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7" name="Google Shape;607;p74"/>
            <p:cNvSpPr/>
            <p:nvPr/>
          </p:nvSpPr>
          <p:spPr>
            <a:xfrm>
              <a:off x="7305440" y="1325472"/>
              <a:ext cx="308580" cy="27546"/>
            </a:xfrm>
            <a:custGeom>
              <a:avLst/>
              <a:gdLst/>
              <a:ahLst/>
              <a:cxnLst/>
              <a:rect l="l" t="t" r="r" b="b"/>
              <a:pathLst>
                <a:path w="3708" h="331" extrusionOk="0">
                  <a:moveTo>
                    <a:pt x="3575" y="0"/>
                  </a:moveTo>
                  <a:lnTo>
                    <a:pt x="3325" y="238"/>
                  </a:lnTo>
                  <a:lnTo>
                    <a:pt x="0" y="238"/>
                  </a:lnTo>
                  <a:lnTo>
                    <a:pt x="96" y="258"/>
                  </a:lnTo>
                  <a:lnTo>
                    <a:pt x="414" y="331"/>
                  </a:lnTo>
                  <a:lnTo>
                    <a:pt x="3363" y="331"/>
                  </a:lnTo>
                  <a:lnTo>
                    <a:pt x="3708" y="0"/>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8" name="Google Shape;608;p74"/>
            <p:cNvSpPr/>
            <p:nvPr/>
          </p:nvSpPr>
          <p:spPr>
            <a:xfrm>
              <a:off x="7112785" y="1317733"/>
              <a:ext cx="43524" cy="37283"/>
            </a:xfrm>
            <a:custGeom>
              <a:avLst/>
              <a:gdLst/>
              <a:ahLst/>
              <a:cxnLst/>
              <a:rect l="l" t="t" r="r" b="b"/>
              <a:pathLst>
                <a:path w="523" h="448" extrusionOk="0">
                  <a:moveTo>
                    <a:pt x="299" y="1"/>
                  </a:moveTo>
                  <a:cubicBezTo>
                    <a:pt x="99" y="1"/>
                    <a:pt x="1" y="241"/>
                    <a:pt x="140" y="383"/>
                  </a:cubicBezTo>
                  <a:cubicBezTo>
                    <a:pt x="185" y="428"/>
                    <a:pt x="241" y="448"/>
                    <a:pt x="296" y="448"/>
                  </a:cubicBezTo>
                  <a:cubicBezTo>
                    <a:pt x="412" y="448"/>
                    <a:pt x="522" y="359"/>
                    <a:pt x="522" y="224"/>
                  </a:cubicBezTo>
                  <a:cubicBezTo>
                    <a:pt x="522" y="102"/>
                    <a:pt x="421" y="1"/>
                    <a:pt x="299"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9" name="Google Shape;609;p74"/>
            <p:cNvSpPr/>
            <p:nvPr/>
          </p:nvSpPr>
          <p:spPr>
            <a:xfrm>
              <a:off x="7128930" y="1327636"/>
              <a:ext cx="17476" cy="17393"/>
            </a:xfrm>
            <a:custGeom>
              <a:avLst/>
              <a:gdLst/>
              <a:ahLst/>
              <a:cxnLst/>
              <a:rect l="l" t="t" r="r" b="b"/>
              <a:pathLst>
                <a:path w="210" h="209" extrusionOk="0">
                  <a:moveTo>
                    <a:pt x="105" y="0"/>
                  </a:moveTo>
                  <a:cubicBezTo>
                    <a:pt x="47" y="0"/>
                    <a:pt x="1" y="47"/>
                    <a:pt x="1" y="105"/>
                  </a:cubicBezTo>
                  <a:cubicBezTo>
                    <a:pt x="1" y="163"/>
                    <a:pt x="47" y="209"/>
                    <a:pt x="105" y="209"/>
                  </a:cubicBezTo>
                  <a:cubicBezTo>
                    <a:pt x="163" y="209"/>
                    <a:pt x="209" y="163"/>
                    <a:pt x="209" y="105"/>
                  </a:cubicBezTo>
                  <a:cubicBezTo>
                    <a:pt x="209" y="47"/>
                    <a:pt x="163" y="0"/>
                    <a:pt x="105" y="0"/>
                  </a:cubicBez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10" name="Google Shape;610;p74"/>
            <p:cNvSpPr/>
            <p:nvPr/>
          </p:nvSpPr>
          <p:spPr>
            <a:xfrm>
              <a:off x="7544782" y="1386972"/>
              <a:ext cx="43441" cy="37283"/>
            </a:xfrm>
            <a:custGeom>
              <a:avLst/>
              <a:gdLst/>
              <a:ahLst/>
              <a:cxnLst/>
              <a:rect l="l" t="t" r="r" b="b"/>
              <a:pathLst>
                <a:path w="522" h="448" extrusionOk="0">
                  <a:moveTo>
                    <a:pt x="299" y="0"/>
                  </a:moveTo>
                  <a:cubicBezTo>
                    <a:pt x="99" y="0"/>
                    <a:pt x="0" y="240"/>
                    <a:pt x="142" y="382"/>
                  </a:cubicBezTo>
                  <a:cubicBezTo>
                    <a:pt x="187" y="427"/>
                    <a:pt x="243" y="447"/>
                    <a:pt x="297" y="447"/>
                  </a:cubicBezTo>
                  <a:cubicBezTo>
                    <a:pt x="412" y="447"/>
                    <a:pt x="522" y="358"/>
                    <a:pt x="522" y="223"/>
                  </a:cubicBezTo>
                  <a:cubicBezTo>
                    <a:pt x="522" y="98"/>
                    <a:pt x="423" y="0"/>
                    <a:pt x="299"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11" name="Google Shape;611;p74"/>
            <p:cNvSpPr/>
            <p:nvPr/>
          </p:nvSpPr>
          <p:spPr>
            <a:xfrm>
              <a:off x="7560927" y="1396792"/>
              <a:ext cx="17726" cy="17476"/>
            </a:xfrm>
            <a:custGeom>
              <a:avLst/>
              <a:gdLst/>
              <a:ahLst/>
              <a:cxnLst/>
              <a:rect l="l" t="t" r="r" b="b"/>
              <a:pathLst>
                <a:path w="213" h="210" extrusionOk="0">
                  <a:moveTo>
                    <a:pt x="105" y="1"/>
                  </a:moveTo>
                  <a:cubicBezTo>
                    <a:pt x="47" y="1"/>
                    <a:pt x="1" y="47"/>
                    <a:pt x="1" y="105"/>
                  </a:cubicBezTo>
                  <a:cubicBezTo>
                    <a:pt x="1" y="163"/>
                    <a:pt x="47" y="209"/>
                    <a:pt x="105" y="209"/>
                  </a:cubicBezTo>
                  <a:cubicBezTo>
                    <a:pt x="163" y="209"/>
                    <a:pt x="212" y="163"/>
                    <a:pt x="212" y="105"/>
                  </a:cubicBezTo>
                  <a:cubicBezTo>
                    <a:pt x="212" y="47"/>
                    <a:pt x="163" y="1"/>
                    <a:pt x="105" y="1"/>
                  </a:cubicBez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12" name="Google Shape;612;p74"/>
            <p:cNvSpPr/>
            <p:nvPr/>
          </p:nvSpPr>
          <p:spPr>
            <a:xfrm>
              <a:off x="7380339" y="1229769"/>
              <a:ext cx="165941" cy="46603"/>
            </a:xfrm>
            <a:custGeom>
              <a:avLst/>
              <a:gdLst/>
              <a:ahLst/>
              <a:cxnLst/>
              <a:rect l="l" t="t" r="r" b="b"/>
              <a:pathLst>
                <a:path w="1994" h="560" extrusionOk="0">
                  <a:moveTo>
                    <a:pt x="383" y="0"/>
                  </a:moveTo>
                  <a:lnTo>
                    <a:pt x="1" y="389"/>
                  </a:lnTo>
                  <a:lnTo>
                    <a:pt x="1994" y="559"/>
                  </a:lnTo>
                  <a:lnTo>
                    <a:pt x="1780" y="21"/>
                  </a:lnTo>
                  <a:lnTo>
                    <a:pt x="383" y="0"/>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13" name="Google Shape;613;p74"/>
            <p:cNvSpPr/>
            <p:nvPr/>
          </p:nvSpPr>
          <p:spPr>
            <a:xfrm>
              <a:off x="7284469" y="1223943"/>
              <a:ext cx="136481" cy="15312"/>
            </a:xfrm>
            <a:custGeom>
              <a:avLst/>
              <a:gdLst/>
              <a:ahLst/>
              <a:cxnLst/>
              <a:rect l="l" t="t" r="r" b="b"/>
              <a:pathLst>
                <a:path w="1640" h="184" extrusionOk="0">
                  <a:moveTo>
                    <a:pt x="0" y="1"/>
                  </a:moveTo>
                  <a:lnTo>
                    <a:pt x="0" y="183"/>
                  </a:lnTo>
                  <a:lnTo>
                    <a:pt x="1640" y="183"/>
                  </a:lnTo>
                  <a:lnTo>
                    <a:pt x="1640"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14" name="Google Shape;614;p74"/>
            <p:cNvSpPr/>
            <p:nvPr/>
          </p:nvSpPr>
          <p:spPr>
            <a:xfrm>
              <a:off x="7420867" y="1222279"/>
              <a:ext cx="110516" cy="16977"/>
            </a:xfrm>
            <a:custGeom>
              <a:avLst/>
              <a:gdLst/>
              <a:ahLst/>
              <a:cxnLst/>
              <a:rect l="l" t="t" r="r" b="b"/>
              <a:pathLst>
                <a:path w="1328" h="204" extrusionOk="0">
                  <a:moveTo>
                    <a:pt x="1249" y="1"/>
                  </a:moveTo>
                  <a:lnTo>
                    <a:pt x="1" y="21"/>
                  </a:lnTo>
                  <a:lnTo>
                    <a:pt x="1" y="203"/>
                  </a:lnTo>
                  <a:lnTo>
                    <a:pt x="1327" y="203"/>
                  </a:lnTo>
                  <a:lnTo>
                    <a:pt x="1249" y="1"/>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15" name="Google Shape;615;p74"/>
            <p:cNvSpPr/>
            <p:nvPr/>
          </p:nvSpPr>
          <p:spPr>
            <a:xfrm>
              <a:off x="7284469" y="1215538"/>
              <a:ext cx="240423" cy="8488"/>
            </a:xfrm>
            <a:custGeom>
              <a:avLst/>
              <a:gdLst/>
              <a:ahLst/>
              <a:cxnLst/>
              <a:rect l="l" t="t" r="r" b="b"/>
              <a:pathLst>
                <a:path w="2889" h="102" extrusionOk="0">
                  <a:moveTo>
                    <a:pt x="1431" y="0"/>
                  </a:moveTo>
                  <a:lnTo>
                    <a:pt x="0" y="102"/>
                  </a:lnTo>
                  <a:lnTo>
                    <a:pt x="1640" y="102"/>
                  </a:lnTo>
                  <a:lnTo>
                    <a:pt x="2888" y="82"/>
                  </a:lnTo>
                  <a:lnTo>
                    <a:pt x="1431" y="0"/>
                  </a:ln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
        <p:nvSpPr>
          <p:cNvPr id="616" name="Google Shape;616;p74"/>
          <p:cNvSpPr/>
          <p:nvPr/>
        </p:nvSpPr>
        <p:spPr>
          <a:xfrm flipH="1">
            <a:off x="-924867" y="2728503"/>
            <a:ext cx="5957121" cy="4859740"/>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Tree>
    <p:extLst>
      <p:ext uri="{BB962C8B-B14F-4D97-AF65-F5344CB8AC3E}">
        <p14:creationId xmlns:p14="http://schemas.microsoft.com/office/powerpoint/2010/main" val="14503331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617"/>
        <p:cNvGrpSpPr/>
        <p:nvPr/>
      </p:nvGrpSpPr>
      <p:grpSpPr>
        <a:xfrm>
          <a:off x="0" y="0"/>
          <a:ext cx="0" cy="0"/>
          <a:chOff x="0" y="0"/>
          <a:chExt cx="0" cy="0"/>
        </a:xfrm>
      </p:grpSpPr>
      <p:sp>
        <p:nvSpPr>
          <p:cNvPr id="618" name="Google Shape;618;p75"/>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619" name="Google Shape;619;p75"/>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Tree>
    <p:extLst>
      <p:ext uri="{BB962C8B-B14F-4D97-AF65-F5344CB8AC3E}">
        <p14:creationId xmlns:p14="http://schemas.microsoft.com/office/powerpoint/2010/main" val="40683420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2471402" y="53977"/>
            <a:ext cx="2757901" cy="236372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397183" y="698683"/>
            <a:ext cx="9397635" cy="5469365"/>
          </a:xfrm>
          <a:prstGeom prst="rect">
            <a:avLst/>
          </a:prstGeom>
          <a:noFill/>
          <a:ln>
            <a:noFill/>
          </a:ln>
        </p:spPr>
      </p:pic>
      <p:pic>
        <p:nvPicPr>
          <p:cNvPr id="12" name="Google Shape;12;p2"/>
          <p:cNvPicPr preferRelativeResize="0"/>
          <p:nvPr/>
        </p:nvPicPr>
        <p:blipFill>
          <a:blip r:embed="rId5">
            <a:alphaModFix/>
          </a:blip>
          <a:stretch>
            <a:fillRect/>
          </a:stretch>
        </p:blipFill>
        <p:spPr>
          <a:xfrm>
            <a:off x="2125233" y="3986034"/>
            <a:ext cx="2113032" cy="24704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2042800" y="2304564"/>
            <a:ext cx="8106400" cy="2206800"/>
          </a:xfrm>
          <a:prstGeom prst="rect">
            <a:avLst/>
          </a:prstGeom>
        </p:spPr>
        <p:txBody>
          <a:bodyPr spcFirstLastPara="1" wrap="square" lIns="121897" tIns="121897" rIns="121897" bIns="121897" anchor="b" anchorCtr="0">
            <a:noAutofit/>
          </a:bodyPr>
          <a:lstStyle>
            <a:lvl1pPr lvl="0" algn="ctr">
              <a:lnSpc>
                <a:spcPct val="80000"/>
              </a:lnSpc>
              <a:spcBef>
                <a:spcPts val="0"/>
              </a:spcBef>
              <a:spcAft>
                <a:spcPts val="0"/>
              </a:spcAft>
              <a:buSzPts val="6000"/>
              <a:buNone/>
              <a:defRPr sz="8000"/>
            </a:lvl1pPr>
            <a:lvl2pPr lvl="1" algn="ctr">
              <a:lnSpc>
                <a:spcPct val="80000"/>
              </a:lnSpc>
              <a:spcBef>
                <a:spcPts val="0"/>
              </a:spcBef>
              <a:spcAft>
                <a:spcPts val="0"/>
              </a:spcAft>
              <a:buClr>
                <a:srgbClr val="0B5394"/>
              </a:buClr>
              <a:buSzPts val="6000"/>
              <a:buNone/>
              <a:defRPr sz="8000">
                <a:solidFill>
                  <a:srgbClr val="0B5394"/>
                </a:solidFill>
              </a:defRPr>
            </a:lvl2pPr>
            <a:lvl3pPr lvl="2" algn="ctr">
              <a:lnSpc>
                <a:spcPct val="80000"/>
              </a:lnSpc>
              <a:spcBef>
                <a:spcPts val="0"/>
              </a:spcBef>
              <a:spcAft>
                <a:spcPts val="0"/>
              </a:spcAft>
              <a:buClr>
                <a:srgbClr val="0B5394"/>
              </a:buClr>
              <a:buSzPts val="6000"/>
              <a:buNone/>
              <a:defRPr sz="8000">
                <a:solidFill>
                  <a:srgbClr val="0B5394"/>
                </a:solidFill>
              </a:defRPr>
            </a:lvl3pPr>
            <a:lvl4pPr lvl="3" algn="ctr">
              <a:lnSpc>
                <a:spcPct val="80000"/>
              </a:lnSpc>
              <a:spcBef>
                <a:spcPts val="0"/>
              </a:spcBef>
              <a:spcAft>
                <a:spcPts val="0"/>
              </a:spcAft>
              <a:buClr>
                <a:srgbClr val="0B5394"/>
              </a:buClr>
              <a:buSzPts val="6000"/>
              <a:buNone/>
              <a:defRPr sz="8000">
                <a:solidFill>
                  <a:srgbClr val="0B5394"/>
                </a:solidFill>
              </a:defRPr>
            </a:lvl4pPr>
            <a:lvl5pPr lvl="4" algn="ctr">
              <a:lnSpc>
                <a:spcPct val="80000"/>
              </a:lnSpc>
              <a:spcBef>
                <a:spcPts val="0"/>
              </a:spcBef>
              <a:spcAft>
                <a:spcPts val="0"/>
              </a:spcAft>
              <a:buClr>
                <a:srgbClr val="0B5394"/>
              </a:buClr>
              <a:buSzPts val="6000"/>
              <a:buNone/>
              <a:defRPr sz="8000">
                <a:solidFill>
                  <a:srgbClr val="0B5394"/>
                </a:solidFill>
              </a:defRPr>
            </a:lvl5pPr>
            <a:lvl6pPr lvl="5" algn="ctr">
              <a:lnSpc>
                <a:spcPct val="80000"/>
              </a:lnSpc>
              <a:spcBef>
                <a:spcPts val="0"/>
              </a:spcBef>
              <a:spcAft>
                <a:spcPts val="0"/>
              </a:spcAft>
              <a:buClr>
                <a:srgbClr val="0B5394"/>
              </a:buClr>
              <a:buSzPts val="6000"/>
              <a:buNone/>
              <a:defRPr sz="8000">
                <a:solidFill>
                  <a:srgbClr val="0B5394"/>
                </a:solidFill>
              </a:defRPr>
            </a:lvl6pPr>
            <a:lvl7pPr lvl="6" algn="ctr">
              <a:lnSpc>
                <a:spcPct val="80000"/>
              </a:lnSpc>
              <a:spcBef>
                <a:spcPts val="0"/>
              </a:spcBef>
              <a:spcAft>
                <a:spcPts val="0"/>
              </a:spcAft>
              <a:buClr>
                <a:srgbClr val="0B5394"/>
              </a:buClr>
              <a:buSzPts val="6000"/>
              <a:buNone/>
              <a:defRPr sz="8000">
                <a:solidFill>
                  <a:srgbClr val="0B5394"/>
                </a:solidFill>
              </a:defRPr>
            </a:lvl7pPr>
            <a:lvl8pPr lvl="7" algn="ctr">
              <a:lnSpc>
                <a:spcPct val="80000"/>
              </a:lnSpc>
              <a:spcBef>
                <a:spcPts val="0"/>
              </a:spcBef>
              <a:spcAft>
                <a:spcPts val="0"/>
              </a:spcAft>
              <a:buClr>
                <a:srgbClr val="0B5394"/>
              </a:buClr>
              <a:buSzPts val="6000"/>
              <a:buNone/>
              <a:defRPr sz="8000">
                <a:solidFill>
                  <a:srgbClr val="0B5394"/>
                </a:solidFill>
              </a:defRPr>
            </a:lvl8pPr>
            <a:lvl9pPr lvl="8" algn="ctr">
              <a:lnSpc>
                <a:spcPct val="80000"/>
              </a:lnSpc>
              <a:spcBef>
                <a:spcPts val="0"/>
              </a:spcBef>
              <a:spcAft>
                <a:spcPts val="0"/>
              </a:spcAft>
              <a:buClr>
                <a:srgbClr val="0B5394"/>
              </a:buClr>
              <a:buSzPts val="6000"/>
              <a:buNone/>
              <a:defRPr sz="8000">
                <a:solidFill>
                  <a:srgbClr val="0B5394"/>
                </a:solidFill>
              </a:defRPr>
            </a:lvl9pPr>
          </a:lstStyle>
          <a:p>
            <a:endParaRPr/>
          </a:p>
        </p:txBody>
      </p:sp>
      <p:sp>
        <p:nvSpPr>
          <p:cNvPr id="14" name="Google Shape;14;p2"/>
          <p:cNvSpPr txBox="1">
            <a:spLocks noGrp="1"/>
          </p:cNvSpPr>
          <p:nvPr>
            <p:ph type="subTitle" idx="1"/>
          </p:nvPr>
        </p:nvSpPr>
        <p:spPr>
          <a:xfrm>
            <a:off x="2230351" y="5025767"/>
            <a:ext cx="1902800" cy="1056800"/>
          </a:xfrm>
          <a:prstGeom prst="rect">
            <a:avLst/>
          </a:prstGeom>
        </p:spPr>
        <p:txBody>
          <a:bodyPr spcFirstLastPara="1" wrap="square" lIns="121897" tIns="121897" rIns="121897" bIns="121897" anchor="t" anchorCtr="0">
            <a:noAutofit/>
          </a:bodyPr>
          <a:lstStyle>
            <a:lvl1pPr lvl="0" algn="ctr">
              <a:lnSpc>
                <a:spcPct val="90000"/>
              </a:lnSpc>
              <a:spcBef>
                <a:spcPts val="0"/>
              </a:spcBef>
              <a:spcAft>
                <a:spcPts val="0"/>
              </a:spcAft>
              <a:buClr>
                <a:schemeClr val="dk2"/>
              </a:buClr>
              <a:buSzPts val="1400"/>
              <a:buNone/>
              <a:defRPr sz="1900">
                <a:solidFill>
                  <a:schemeClr val="dk2"/>
                </a:solidFill>
              </a:defRPr>
            </a:lvl1pPr>
            <a:lvl2pPr lvl="1"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28174127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42540525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6556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87600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63424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pPr>
              <a:buClrTx/>
              <a:buFontTx/>
              <a:buNone/>
            </a:pP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模板下载：</a:t>
            </a:r>
            <a:r>
              <a:rPr lang="en-US" altLang="zh-CN" sz="100" kern="1200" dirty="0">
                <a:solidFill>
                  <a:prstClr val="white"/>
                </a:solidFill>
                <a:latin typeface="Calibri"/>
                <a:ea typeface="宋体"/>
                <a:cs typeface="+mn-cs"/>
              </a:rPr>
              <a:t>www.1ppt.com/moban/          </a:t>
            </a:r>
            <a:r>
              <a:rPr lang="zh-CN" altLang="en-US" sz="100" kern="1200" dirty="0">
                <a:solidFill>
                  <a:prstClr val="white"/>
                </a:solidFill>
                <a:latin typeface="Calibri"/>
                <a:ea typeface="宋体"/>
                <a:cs typeface="+mn-cs"/>
              </a:rPr>
              <a:t>行业</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模板：</a:t>
            </a:r>
            <a:r>
              <a:rPr lang="en-US" altLang="zh-CN" sz="100" kern="1200" dirty="0">
                <a:solidFill>
                  <a:prstClr val="white"/>
                </a:solidFill>
                <a:latin typeface="Calibri"/>
                <a:ea typeface="宋体"/>
                <a:cs typeface="+mn-cs"/>
              </a:rPr>
              <a:t>www.1ppt.com/hangye/ </a:t>
            </a:r>
          </a:p>
          <a:p>
            <a:pPr>
              <a:buClrTx/>
              <a:buFontTx/>
              <a:buNone/>
            </a:pPr>
            <a:r>
              <a:rPr lang="zh-CN" altLang="en-US" sz="100" kern="1200" dirty="0">
                <a:solidFill>
                  <a:prstClr val="white"/>
                </a:solidFill>
                <a:latin typeface="Calibri"/>
                <a:ea typeface="宋体"/>
                <a:cs typeface="+mn-cs"/>
              </a:rPr>
              <a:t>节日</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模板：</a:t>
            </a:r>
            <a:r>
              <a:rPr lang="en-US" altLang="zh-CN" sz="100" kern="1200" dirty="0">
                <a:solidFill>
                  <a:prstClr val="white"/>
                </a:solidFill>
                <a:latin typeface="Calibri"/>
                <a:ea typeface="宋体"/>
                <a:cs typeface="+mn-cs"/>
              </a:rPr>
              <a:t>www.1ppt.com/jieri/          PPT</a:t>
            </a:r>
            <a:r>
              <a:rPr lang="zh-CN" altLang="en-US" sz="100" kern="1200" dirty="0">
                <a:solidFill>
                  <a:prstClr val="white"/>
                </a:solidFill>
                <a:latin typeface="Calibri"/>
                <a:ea typeface="宋体"/>
                <a:cs typeface="+mn-cs"/>
              </a:rPr>
              <a:t>素材：</a:t>
            </a:r>
            <a:r>
              <a:rPr lang="en-US" altLang="zh-CN" sz="100" kern="1200" dirty="0">
                <a:solidFill>
                  <a:prstClr val="white"/>
                </a:solidFill>
                <a:latin typeface="Calibri"/>
                <a:ea typeface="宋体"/>
                <a:cs typeface="+mn-cs"/>
              </a:rPr>
              <a:t>www.1ppt.com/sucai/</a:t>
            </a:r>
          </a:p>
          <a:p>
            <a:pPr>
              <a:buClrTx/>
              <a:buFontTx/>
              <a:buNone/>
            </a:pP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背景图片：</a:t>
            </a:r>
            <a:r>
              <a:rPr lang="en-US" altLang="zh-CN" sz="100" kern="1200" dirty="0">
                <a:solidFill>
                  <a:prstClr val="white"/>
                </a:solidFill>
                <a:latin typeface="Calibri"/>
                <a:ea typeface="宋体"/>
                <a:cs typeface="+mn-cs"/>
              </a:rPr>
              <a:t>www.1ppt.com/beijing/        PPT</a:t>
            </a:r>
            <a:r>
              <a:rPr lang="zh-CN" altLang="en-US" sz="100" kern="1200" dirty="0">
                <a:solidFill>
                  <a:prstClr val="white"/>
                </a:solidFill>
                <a:latin typeface="Calibri"/>
                <a:ea typeface="宋体"/>
                <a:cs typeface="+mn-cs"/>
              </a:rPr>
              <a:t>图表：</a:t>
            </a:r>
            <a:r>
              <a:rPr lang="en-US" altLang="zh-CN" sz="100" kern="1200" dirty="0">
                <a:solidFill>
                  <a:prstClr val="white"/>
                </a:solidFill>
                <a:latin typeface="Calibri"/>
                <a:ea typeface="宋体"/>
                <a:cs typeface="+mn-cs"/>
              </a:rPr>
              <a:t>www.1ppt.com/tubiao/      </a:t>
            </a:r>
          </a:p>
          <a:p>
            <a:pPr>
              <a:buClrTx/>
              <a:buFontTx/>
              <a:buNone/>
            </a:pPr>
            <a:r>
              <a:rPr lang="zh-CN" altLang="en-US" sz="100" kern="1200" dirty="0">
                <a:solidFill>
                  <a:prstClr val="white"/>
                </a:solidFill>
                <a:latin typeface="Calibri"/>
                <a:ea typeface="宋体"/>
                <a:cs typeface="+mn-cs"/>
              </a:rPr>
              <a:t>精美</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下载：</a:t>
            </a:r>
            <a:r>
              <a:rPr lang="en-US" altLang="zh-CN" sz="100" kern="1200" dirty="0">
                <a:solidFill>
                  <a:prstClr val="white"/>
                </a:solidFill>
                <a:latin typeface="Calibri"/>
                <a:ea typeface="宋体"/>
                <a:cs typeface="+mn-cs"/>
              </a:rPr>
              <a:t>www.1ppt.com/xiazai/         PPT</a:t>
            </a:r>
            <a:r>
              <a:rPr lang="zh-CN" altLang="en-US" sz="100" kern="1200" dirty="0">
                <a:solidFill>
                  <a:prstClr val="white"/>
                </a:solidFill>
                <a:latin typeface="Calibri"/>
                <a:ea typeface="宋体"/>
                <a:cs typeface="+mn-cs"/>
              </a:rPr>
              <a:t>教程： </a:t>
            </a:r>
            <a:r>
              <a:rPr lang="en-US" altLang="zh-CN" sz="100" kern="1200" dirty="0">
                <a:solidFill>
                  <a:prstClr val="white"/>
                </a:solidFill>
                <a:latin typeface="Calibri"/>
                <a:ea typeface="宋体"/>
                <a:cs typeface="+mn-cs"/>
              </a:rPr>
              <a:t>www.1ppt.com/powerpoint/      </a:t>
            </a:r>
          </a:p>
          <a:p>
            <a:pPr>
              <a:buClrTx/>
              <a:buFontTx/>
              <a:buNone/>
            </a:pP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课件：</a:t>
            </a:r>
            <a:r>
              <a:rPr lang="en-US" altLang="zh-CN" sz="100" kern="1200" dirty="0">
                <a:solidFill>
                  <a:prstClr val="white"/>
                </a:solidFill>
                <a:latin typeface="Calibri"/>
                <a:ea typeface="宋体"/>
                <a:cs typeface="+mn-cs"/>
              </a:rPr>
              <a:t>www.1ppt.com/kejian/             </a:t>
            </a:r>
            <a:r>
              <a:rPr lang="zh-CN" altLang="en-US" sz="100" kern="1200" dirty="0">
                <a:solidFill>
                  <a:prstClr val="white"/>
                </a:solidFill>
                <a:latin typeface="Calibri"/>
                <a:ea typeface="宋体"/>
                <a:cs typeface="+mn-cs"/>
              </a:rPr>
              <a:t>字体下载：</a:t>
            </a:r>
            <a:r>
              <a:rPr lang="en-US" altLang="zh-CN" sz="100" kern="1200" dirty="0">
                <a:solidFill>
                  <a:prstClr val="white"/>
                </a:solidFill>
                <a:latin typeface="Calibri"/>
                <a:ea typeface="宋体"/>
                <a:cs typeface="+mn-cs"/>
              </a:rPr>
              <a:t>www.1ppt.com/ziti/</a:t>
            </a:r>
          </a:p>
          <a:p>
            <a:pPr>
              <a:buClrTx/>
              <a:buFontTx/>
              <a:buNone/>
            </a:pPr>
            <a:r>
              <a:rPr lang="zh-CN" altLang="en-US" sz="100" kern="1200" dirty="0">
                <a:solidFill>
                  <a:prstClr val="white"/>
                </a:solidFill>
                <a:latin typeface="Calibri"/>
                <a:ea typeface="宋体"/>
                <a:cs typeface="+mn-cs"/>
              </a:rPr>
              <a:t>工作总结</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a:t>
            </a:r>
            <a:r>
              <a:rPr lang="en-US" altLang="zh-CN" sz="100" kern="1200" dirty="0">
                <a:solidFill>
                  <a:prstClr val="white"/>
                </a:solidFill>
                <a:latin typeface="Calibri"/>
                <a:ea typeface="宋体"/>
                <a:cs typeface="+mn-cs"/>
              </a:rPr>
              <a:t>www.1ppt.com/xiazai/zongjie/ </a:t>
            </a:r>
            <a:r>
              <a:rPr lang="zh-CN" altLang="en-US" sz="100" kern="1200" dirty="0">
                <a:solidFill>
                  <a:prstClr val="white"/>
                </a:solidFill>
                <a:latin typeface="Calibri"/>
                <a:ea typeface="宋体"/>
                <a:cs typeface="+mn-cs"/>
              </a:rPr>
              <a:t>工作计划：</a:t>
            </a:r>
            <a:r>
              <a:rPr lang="en-US" altLang="zh-CN" sz="100" kern="1200" dirty="0">
                <a:solidFill>
                  <a:prstClr val="white"/>
                </a:solidFill>
                <a:latin typeface="Calibri"/>
                <a:ea typeface="宋体"/>
                <a:cs typeface="+mn-cs"/>
              </a:rPr>
              <a:t>www.1ppt.com/xiazai/jihua/</a:t>
            </a:r>
          </a:p>
          <a:p>
            <a:pPr>
              <a:buClrTx/>
              <a:buFontTx/>
              <a:buNone/>
            </a:pPr>
            <a:r>
              <a:rPr lang="zh-CN" altLang="en-US" sz="100" kern="1200" dirty="0">
                <a:solidFill>
                  <a:prstClr val="white"/>
                </a:solidFill>
                <a:latin typeface="Calibri"/>
                <a:ea typeface="宋体"/>
                <a:cs typeface="+mn-cs"/>
              </a:rPr>
              <a:t>商务</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模板：</a:t>
            </a:r>
            <a:r>
              <a:rPr lang="en-US" altLang="zh-CN" sz="100" kern="1200" dirty="0">
                <a:solidFill>
                  <a:prstClr val="white"/>
                </a:solidFill>
                <a:latin typeface="Calibri"/>
                <a:ea typeface="宋体"/>
                <a:cs typeface="+mn-cs"/>
              </a:rPr>
              <a:t>www.1ppt.com/moban/shangwu/  </a:t>
            </a:r>
            <a:r>
              <a:rPr lang="zh-CN" altLang="en-US" sz="100" kern="1200" dirty="0">
                <a:solidFill>
                  <a:prstClr val="white"/>
                </a:solidFill>
                <a:latin typeface="Calibri"/>
                <a:ea typeface="宋体"/>
                <a:cs typeface="+mn-cs"/>
              </a:rPr>
              <a:t>个人简历</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a:t>
            </a:r>
            <a:r>
              <a:rPr lang="en-US" altLang="zh-CN" sz="100" kern="1200" dirty="0">
                <a:solidFill>
                  <a:prstClr val="white"/>
                </a:solidFill>
                <a:latin typeface="Calibri"/>
                <a:ea typeface="宋体"/>
                <a:cs typeface="+mn-cs"/>
              </a:rPr>
              <a:t>www.1ppt.com/xiazai/jianli/  </a:t>
            </a:r>
          </a:p>
          <a:p>
            <a:pPr>
              <a:buClrTx/>
              <a:buFontTx/>
              <a:buNone/>
            </a:pPr>
            <a:r>
              <a:rPr lang="zh-CN" altLang="en-US" sz="100" kern="1200" dirty="0">
                <a:solidFill>
                  <a:prstClr val="white"/>
                </a:solidFill>
                <a:latin typeface="Calibri"/>
                <a:ea typeface="宋体"/>
                <a:cs typeface="+mn-cs"/>
              </a:rPr>
              <a:t>毕业答辩</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a:t>
            </a:r>
            <a:r>
              <a:rPr lang="en-US" altLang="zh-CN" sz="100" kern="1200" dirty="0">
                <a:solidFill>
                  <a:prstClr val="white"/>
                </a:solidFill>
                <a:latin typeface="Calibri"/>
                <a:ea typeface="宋体"/>
                <a:cs typeface="+mn-cs"/>
              </a:rPr>
              <a:t>www.1ppt.com/xiazai/dabian/  </a:t>
            </a:r>
            <a:r>
              <a:rPr lang="zh-CN" altLang="en-US" sz="100" kern="1200" dirty="0">
                <a:solidFill>
                  <a:prstClr val="white"/>
                </a:solidFill>
                <a:latin typeface="Calibri"/>
                <a:ea typeface="宋体"/>
                <a:cs typeface="+mn-cs"/>
              </a:rPr>
              <a:t>工作汇报</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a:t>
            </a:r>
            <a:r>
              <a:rPr lang="en-US" altLang="zh-CN" sz="100" kern="1200" dirty="0">
                <a:solidFill>
                  <a:prstClr val="white"/>
                </a:solidFill>
                <a:latin typeface="Calibri"/>
                <a:ea typeface="宋体"/>
                <a:cs typeface="+mn-cs"/>
              </a:rPr>
              <a:t>www.1ppt.com/xiazai/huibao/    </a:t>
            </a:r>
          </a:p>
          <a:p>
            <a:pPr>
              <a:buClrTx/>
              <a:buFontTx/>
              <a:buNone/>
            </a:pPr>
            <a:r>
              <a:rPr lang="en-US" altLang="zh-CN" sz="100" kern="1200" dirty="0">
                <a:solidFill>
                  <a:prstClr val="white"/>
                </a:solidFill>
                <a:latin typeface="Calibri"/>
                <a:ea typeface="宋体"/>
                <a:cs typeface="+mn-cs"/>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7549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four columns  ">
  <p:cSld name="Title and four columns  ">
    <p:spTree>
      <p:nvGrpSpPr>
        <p:cNvPr id="1" name="Shape 355"/>
        <p:cNvGrpSpPr/>
        <p:nvPr/>
      </p:nvGrpSpPr>
      <p:grpSpPr>
        <a:xfrm>
          <a:off x="0" y="0"/>
          <a:ext cx="0" cy="0"/>
          <a:chOff x="0" y="0"/>
          <a:chExt cx="0" cy="0"/>
        </a:xfrm>
      </p:grpSpPr>
      <p:sp>
        <p:nvSpPr>
          <p:cNvPr id="356" name="Google Shape;356;p66"/>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57" name="Google Shape;357;p66"/>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58" name="Google Shape;358;p66"/>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59" name="Google Shape;359;p66"/>
          <p:cNvSpPr txBox="1">
            <a:spLocks noGrp="1"/>
          </p:cNvSpPr>
          <p:nvPr>
            <p:ph type="subTitle" idx="1"/>
          </p:nvPr>
        </p:nvSpPr>
        <p:spPr>
          <a:xfrm>
            <a:off x="1401933" y="2182833"/>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0" name="Google Shape;360;p66"/>
          <p:cNvSpPr txBox="1">
            <a:spLocks noGrp="1"/>
          </p:cNvSpPr>
          <p:nvPr>
            <p:ph type="subTitle" idx="2"/>
          </p:nvPr>
        </p:nvSpPr>
        <p:spPr>
          <a:xfrm>
            <a:off x="1506167" y="2619835"/>
            <a:ext cx="2500400" cy="74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61" name="Google Shape;361;p66"/>
          <p:cNvSpPr txBox="1">
            <a:spLocks noGrp="1"/>
          </p:cNvSpPr>
          <p:nvPr>
            <p:ph type="subTitle" idx="3"/>
          </p:nvPr>
        </p:nvSpPr>
        <p:spPr>
          <a:xfrm>
            <a:off x="5954687" y="2182833"/>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solidFill>
                  <a:schemeClr val="dk1"/>
                </a:solidFill>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2" name="Google Shape;362;p66"/>
          <p:cNvSpPr txBox="1">
            <a:spLocks noGrp="1"/>
          </p:cNvSpPr>
          <p:nvPr>
            <p:ph type="subTitle" idx="4"/>
          </p:nvPr>
        </p:nvSpPr>
        <p:spPr>
          <a:xfrm>
            <a:off x="6058928" y="2619835"/>
            <a:ext cx="2500400" cy="74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63" name="Google Shape;363;p66"/>
          <p:cNvSpPr txBox="1">
            <a:spLocks noGrp="1"/>
          </p:cNvSpPr>
          <p:nvPr>
            <p:ph type="subTitle" idx="5"/>
          </p:nvPr>
        </p:nvSpPr>
        <p:spPr>
          <a:xfrm>
            <a:off x="3750567" y="4018605"/>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4" name="Google Shape;364;p66"/>
          <p:cNvSpPr txBox="1">
            <a:spLocks noGrp="1"/>
          </p:cNvSpPr>
          <p:nvPr>
            <p:ph type="subTitle" idx="6"/>
          </p:nvPr>
        </p:nvSpPr>
        <p:spPr>
          <a:xfrm>
            <a:off x="3854800" y="4461008"/>
            <a:ext cx="2500400" cy="74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65" name="Google Shape;365;p66"/>
          <p:cNvSpPr txBox="1">
            <a:spLocks noGrp="1"/>
          </p:cNvSpPr>
          <p:nvPr>
            <p:ph type="subTitle" idx="7"/>
          </p:nvPr>
        </p:nvSpPr>
        <p:spPr>
          <a:xfrm>
            <a:off x="8081287" y="4018605"/>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6" name="Google Shape;366;p66"/>
          <p:cNvSpPr txBox="1">
            <a:spLocks noGrp="1"/>
          </p:cNvSpPr>
          <p:nvPr>
            <p:ph type="subTitle" idx="8"/>
          </p:nvPr>
        </p:nvSpPr>
        <p:spPr>
          <a:xfrm>
            <a:off x="8185528" y="4461008"/>
            <a:ext cx="2500400" cy="74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17030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56401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42625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09905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63744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2026/1/26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07775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130"/>
        <p:cNvGrpSpPr/>
        <p:nvPr/>
      </p:nvGrpSpPr>
      <p:grpSpPr>
        <a:xfrm>
          <a:off x="0" y="0"/>
          <a:ext cx="0" cy="0"/>
          <a:chOff x="0" y="0"/>
          <a:chExt cx="0" cy="0"/>
        </a:xfrm>
      </p:grpSpPr>
      <p:grpSp>
        <p:nvGrpSpPr>
          <p:cNvPr id="131" name="Google Shape;131;p14"/>
          <p:cNvGrpSpPr/>
          <p:nvPr/>
        </p:nvGrpSpPr>
        <p:grpSpPr>
          <a:xfrm>
            <a:off x="207400" y="212168"/>
            <a:ext cx="11777200" cy="6433667"/>
            <a:chOff x="164875" y="162825"/>
            <a:chExt cx="8832900" cy="4825250"/>
          </a:xfrm>
        </p:grpSpPr>
        <p:sp>
          <p:nvSpPr>
            <p:cNvPr id="132" name="Google Shape;132;p14"/>
            <p:cNvSpPr/>
            <p:nvPr/>
          </p:nvSpPr>
          <p:spPr>
            <a:xfrm>
              <a:off x="170225" y="162825"/>
              <a:ext cx="8807975" cy="513825"/>
            </a:xfrm>
            <a:custGeom>
              <a:avLst/>
              <a:gdLst/>
              <a:ahLst/>
              <a:cxnLst/>
              <a:rect l="l" t="t" r="r" b="b"/>
              <a:pathLst>
                <a:path w="352319" h="20553" extrusionOk="0">
                  <a:moveTo>
                    <a:pt x="0" y="20426"/>
                  </a:moveTo>
                  <a:lnTo>
                    <a:pt x="0" y="0"/>
                  </a:lnTo>
                  <a:lnTo>
                    <a:pt x="352274" y="0"/>
                  </a:lnTo>
                  <a:lnTo>
                    <a:pt x="352319" y="20553"/>
                  </a:lnTo>
                </a:path>
              </a:pathLst>
            </a:custGeom>
            <a:noFill/>
            <a:ln w="19050" cap="flat" cmpd="sng">
              <a:solidFill>
                <a:srgbClr val="823E43"/>
              </a:solidFill>
              <a:prstDash val="solid"/>
              <a:round/>
              <a:headEnd type="none" w="med" len="med"/>
              <a:tailEnd type="none" w="med" len="med"/>
            </a:ln>
          </p:spPr>
        </p:sp>
        <p:cxnSp>
          <p:nvCxnSpPr>
            <p:cNvPr id="133" name="Google Shape;133;p14"/>
            <p:cNvCxnSpPr/>
            <p:nvPr/>
          </p:nvCxnSpPr>
          <p:spPr>
            <a:xfrm>
              <a:off x="8978199" y="784475"/>
              <a:ext cx="0" cy="4091700"/>
            </a:xfrm>
            <a:prstGeom prst="straightConnector1">
              <a:avLst/>
            </a:prstGeom>
            <a:noFill/>
            <a:ln w="19050" cap="flat" cmpd="sng">
              <a:solidFill>
                <a:srgbClr val="823E43"/>
              </a:solidFill>
              <a:prstDash val="dot"/>
              <a:round/>
              <a:headEnd type="none" w="med" len="med"/>
              <a:tailEnd type="none" w="med" len="med"/>
            </a:ln>
          </p:spPr>
        </p:cxnSp>
        <p:cxnSp>
          <p:nvCxnSpPr>
            <p:cNvPr id="134" name="Google Shape;134;p14"/>
            <p:cNvCxnSpPr/>
            <p:nvPr/>
          </p:nvCxnSpPr>
          <p:spPr>
            <a:xfrm>
              <a:off x="164875" y="4988075"/>
              <a:ext cx="8832900" cy="0"/>
            </a:xfrm>
            <a:prstGeom prst="straightConnector1">
              <a:avLst/>
            </a:prstGeom>
            <a:noFill/>
            <a:ln w="19050" cap="flat" cmpd="sng">
              <a:solidFill>
                <a:srgbClr val="823E43"/>
              </a:solidFill>
              <a:prstDash val="solid"/>
              <a:round/>
              <a:headEnd type="none" w="med" len="med"/>
              <a:tailEnd type="none" w="med" len="med"/>
            </a:ln>
          </p:spPr>
        </p:cxnSp>
        <p:cxnSp>
          <p:nvCxnSpPr>
            <p:cNvPr id="135" name="Google Shape;135;p14"/>
            <p:cNvCxnSpPr/>
            <p:nvPr/>
          </p:nvCxnSpPr>
          <p:spPr>
            <a:xfrm>
              <a:off x="169011" y="784475"/>
              <a:ext cx="0" cy="4091700"/>
            </a:xfrm>
            <a:prstGeom prst="straightConnector1">
              <a:avLst/>
            </a:prstGeom>
            <a:noFill/>
            <a:ln w="19050" cap="flat" cmpd="sng">
              <a:solidFill>
                <a:srgbClr val="823E43"/>
              </a:solidFill>
              <a:prstDash val="dot"/>
              <a:round/>
              <a:headEnd type="none" w="med" len="med"/>
              <a:tailEnd type="none" w="med" len="med"/>
            </a:ln>
          </p:spPr>
        </p:cxnSp>
      </p:grpSp>
      <p:sp>
        <p:nvSpPr>
          <p:cNvPr id="136" name="Google Shape;136;p14"/>
          <p:cNvSpPr txBox="1">
            <a:spLocks noGrp="1"/>
          </p:cNvSpPr>
          <p:nvPr>
            <p:ph type="title"/>
          </p:nvPr>
        </p:nvSpPr>
        <p:spPr>
          <a:xfrm>
            <a:off x="960000" y="463000"/>
            <a:ext cx="10272000" cy="763600"/>
          </a:xfrm>
          <a:prstGeom prst="rect">
            <a:avLst/>
          </a:prstGeom>
        </p:spPr>
        <p:txBody>
          <a:bodyPr spcFirstLastPara="1" wrap="square" lIns="121897" tIns="121897" rIns="121897" bIns="121897" anchor="t" anchorCtr="0">
            <a:noAutofit/>
          </a:bodyPr>
          <a:lstStyle>
            <a:lvl1pPr lvl="0" rtl="0">
              <a:spcBef>
                <a:spcPts val="0"/>
              </a:spcBef>
              <a:spcAft>
                <a:spcPts val="0"/>
              </a:spcAft>
              <a:buClr>
                <a:srgbClr val="2F1425"/>
              </a:buClr>
              <a:buSzPts val="2800"/>
              <a:buNone/>
              <a:defRPr>
                <a:solidFill>
                  <a:srgbClr val="2F1425"/>
                </a:solidFill>
              </a:defRPr>
            </a:lvl1pPr>
            <a:lvl2pPr lvl="1" rtl="0">
              <a:spcBef>
                <a:spcPts val="0"/>
              </a:spcBef>
              <a:spcAft>
                <a:spcPts val="0"/>
              </a:spcAft>
              <a:buClr>
                <a:srgbClr val="2F1425"/>
              </a:buClr>
              <a:buSzPts val="2800"/>
              <a:buNone/>
              <a:defRPr>
                <a:solidFill>
                  <a:srgbClr val="2F1425"/>
                </a:solidFill>
              </a:defRPr>
            </a:lvl2pPr>
            <a:lvl3pPr lvl="2" rtl="0">
              <a:spcBef>
                <a:spcPts val="0"/>
              </a:spcBef>
              <a:spcAft>
                <a:spcPts val="0"/>
              </a:spcAft>
              <a:buClr>
                <a:srgbClr val="2F1425"/>
              </a:buClr>
              <a:buSzPts val="2800"/>
              <a:buNone/>
              <a:defRPr>
                <a:solidFill>
                  <a:srgbClr val="2F1425"/>
                </a:solidFill>
              </a:defRPr>
            </a:lvl3pPr>
            <a:lvl4pPr lvl="3" rtl="0">
              <a:spcBef>
                <a:spcPts val="0"/>
              </a:spcBef>
              <a:spcAft>
                <a:spcPts val="0"/>
              </a:spcAft>
              <a:buClr>
                <a:srgbClr val="2F1425"/>
              </a:buClr>
              <a:buSzPts val="2800"/>
              <a:buNone/>
              <a:defRPr>
                <a:solidFill>
                  <a:srgbClr val="2F1425"/>
                </a:solidFill>
              </a:defRPr>
            </a:lvl4pPr>
            <a:lvl5pPr lvl="4" rtl="0">
              <a:spcBef>
                <a:spcPts val="0"/>
              </a:spcBef>
              <a:spcAft>
                <a:spcPts val="0"/>
              </a:spcAft>
              <a:buClr>
                <a:srgbClr val="2F1425"/>
              </a:buClr>
              <a:buSzPts val="2800"/>
              <a:buNone/>
              <a:defRPr>
                <a:solidFill>
                  <a:srgbClr val="2F1425"/>
                </a:solidFill>
              </a:defRPr>
            </a:lvl5pPr>
            <a:lvl6pPr lvl="5" rtl="0">
              <a:spcBef>
                <a:spcPts val="0"/>
              </a:spcBef>
              <a:spcAft>
                <a:spcPts val="0"/>
              </a:spcAft>
              <a:buClr>
                <a:srgbClr val="2F1425"/>
              </a:buClr>
              <a:buSzPts val="2800"/>
              <a:buNone/>
              <a:defRPr>
                <a:solidFill>
                  <a:srgbClr val="2F1425"/>
                </a:solidFill>
              </a:defRPr>
            </a:lvl6pPr>
            <a:lvl7pPr lvl="6" rtl="0">
              <a:spcBef>
                <a:spcPts val="0"/>
              </a:spcBef>
              <a:spcAft>
                <a:spcPts val="0"/>
              </a:spcAft>
              <a:buClr>
                <a:srgbClr val="2F1425"/>
              </a:buClr>
              <a:buSzPts val="2800"/>
              <a:buNone/>
              <a:defRPr>
                <a:solidFill>
                  <a:srgbClr val="2F1425"/>
                </a:solidFill>
              </a:defRPr>
            </a:lvl7pPr>
            <a:lvl8pPr lvl="7" rtl="0">
              <a:spcBef>
                <a:spcPts val="0"/>
              </a:spcBef>
              <a:spcAft>
                <a:spcPts val="0"/>
              </a:spcAft>
              <a:buClr>
                <a:srgbClr val="2F1425"/>
              </a:buClr>
              <a:buSzPts val="2800"/>
              <a:buNone/>
              <a:defRPr>
                <a:solidFill>
                  <a:srgbClr val="2F1425"/>
                </a:solidFill>
              </a:defRPr>
            </a:lvl8pPr>
            <a:lvl9pPr lvl="8" rtl="0">
              <a:spcBef>
                <a:spcPts val="0"/>
              </a:spcBef>
              <a:spcAft>
                <a:spcPts val="0"/>
              </a:spcAft>
              <a:buClr>
                <a:srgbClr val="2F1425"/>
              </a:buClr>
              <a:buSzPts val="2800"/>
              <a:buNone/>
              <a:defRPr>
                <a:solidFill>
                  <a:srgbClr val="2F1425"/>
                </a:solidFill>
              </a:defRPr>
            </a:lvl9pPr>
          </a:lstStyle>
          <a:p>
            <a:endParaRPr/>
          </a:p>
        </p:txBody>
      </p:sp>
      <p:sp>
        <p:nvSpPr>
          <p:cNvPr id="137" name="Google Shape;137;p14"/>
          <p:cNvSpPr txBox="1">
            <a:spLocks noGrp="1"/>
          </p:cNvSpPr>
          <p:nvPr>
            <p:ph type="subTitle" idx="1"/>
          </p:nvPr>
        </p:nvSpPr>
        <p:spPr>
          <a:xfrm>
            <a:off x="985233" y="4869333"/>
            <a:ext cx="2991600" cy="903200"/>
          </a:xfrm>
          <a:prstGeom prst="rect">
            <a:avLst/>
          </a:prstGeom>
        </p:spPr>
        <p:txBody>
          <a:bodyPr spcFirstLastPara="1" wrap="square" lIns="121897" tIns="121897" rIns="121897" bIns="121897" anchor="t" anchorCtr="0">
            <a:noAutofit/>
          </a:bodyPr>
          <a:lstStyle>
            <a:lvl1pPr lvl="0" algn="ctr">
              <a:spcBef>
                <a:spcPts val="0"/>
              </a:spcBef>
              <a:spcAft>
                <a:spcPts val="0"/>
              </a:spcAft>
              <a:buClr>
                <a:srgbClr val="2F1425"/>
              </a:buClr>
              <a:buSzPts val="1400"/>
              <a:buNone/>
              <a:defRPr>
                <a:solidFill>
                  <a:srgbClr val="2F1425"/>
                </a:solidFill>
              </a:defRPr>
            </a:lvl1pPr>
            <a:lvl2pPr lvl="1" algn="ctr">
              <a:spcBef>
                <a:spcPts val="0"/>
              </a:spcBef>
              <a:spcAft>
                <a:spcPts val="0"/>
              </a:spcAft>
              <a:buClr>
                <a:srgbClr val="2F1425"/>
              </a:buClr>
              <a:buSzPts val="1400"/>
              <a:buNone/>
              <a:defRPr>
                <a:solidFill>
                  <a:srgbClr val="2F1425"/>
                </a:solidFill>
              </a:defRPr>
            </a:lvl2pPr>
            <a:lvl3pPr lvl="2" algn="ctr">
              <a:spcBef>
                <a:spcPts val="0"/>
              </a:spcBef>
              <a:spcAft>
                <a:spcPts val="0"/>
              </a:spcAft>
              <a:buClr>
                <a:srgbClr val="2F1425"/>
              </a:buClr>
              <a:buSzPts val="1400"/>
              <a:buNone/>
              <a:defRPr>
                <a:solidFill>
                  <a:srgbClr val="2F1425"/>
                </a:solidFill>
              </a:defRPr>
            </a:lvl3pPr>
            <a:lvl4pPr lvl="3" algn="ctr">
              <a:spcBef>
                <a:spcPts val="0"/>
              </a:spcBef>
              <a:spcAft>
                <a:spcPts val="0"/>
              </a:spcAft>
              <a:buClr>
                <a:srgbClr val="2F1425"/>
              </a:buClr>
              <a:buSzPts val="1400"/>
              <a:buNone/>
              <a:defRPr>
                <a:solidFill>
                  <a:srgbClr val="2F1425"/>
                </a:solidFill>
              </a:defRPr>
            </a:lvl4pPr>
            <a:lvl5pPr lvl="4" algn="ctr">
              <a:spcBef>
                <a:spcPts val="0"/>
              </a:spcBef>
              <a:spcAft>
                <a:spcPts val="0"/>
              </a:spcAft>
              <a:buClr>
                <a:srgbClr val="2F1425"/>
              </a:buClr>
              <a:buSzPts val="1400"/>
              <a:buNone/>
              <a:defRPr>
                <a:solidFill>
                  <a:srgbClr val="2F1425"/>
                </a:solidFill>
              </a:defRPr>
            </a:lvl5pPr>
            <a:lvl6pPr lvl="5" algn="ctr">
              <a:spcBef>
                <a:spcPts val="0"/>
              </a:spcBef>
              <a:spcAft>
                <a:spcPts val="0"/>
              </a:spcAft>
              <a:buClr>
                <a:srgbClr val="2F1425"/>
              </a:buClr>
              <a:buSzPts val="1400"/>
              <a:buNone/>
              <a:defRPr>
                <a:solidFill>
                  <a:srgbClr val="2F1425"/>
                </a:solidFill>
              </a:defRPr>
            </a:lvl6pPr>
            <a:lvl7pPr lvl="6" algn="ctr">
              <a:spcBef>
                <a:spcPts val="0"/>
              </a:spcBef>
              <a:spcAft>
                <a:spcPts val="0"/>
              </a:spcAft>
              <a:buClr>
                <a:srgbClr val="2F1425"/>
              </a:buClr>
              <a:buSzPts val="1400"/>
              <a:buNone/>
              <a:defRPr>
                <a:solidFill>
                  <a:srgbClr val="2F1425"/>
                </a:solidFill>
              </a:defRPr>
            </a:lvl7pPr>
            <a:lvl8pPr lvl="7" algn="ctr">
              <a:spcBef>
                <a:spcPts val="0"/>
              </a:spcBef>
              <a:spcAft>
                <a:spcPts val="0"/>
              </a:spcAft>
              <a:buClr>
                <a:srgbClr val="2F1425"/>
              </a:buClr>
              <a:buSzPts val="1400"/>
              <a:buNone/>
              <a:defRPr>
                <a:solidFill>
                  <a:srgbClr val="2F1425"/>
                </a:solidFill>
              </a:defRPr>
            </a:lvl8pPr>
            <a:lvl9pPr lvl="8" algn="ctr">
              <a:spcBef>
                <a:spcPts val="0"/>
              </a:spcBef>
              <a:spcAft>
                <a:spcPts val="0"/>
              </a:spcAft>
              <a:buClr>
                <a:srgbClr val="2F1425"/>
              </a:buClr>
              <a:buSzPts val="1400"/>
              <a:buNone/>
              <a:defRPr>
                <a:solidFill>
                  <a:srgbClr val="2F1425"/>
                </a:solidFill>
              </a:defRPr>
            </a:lvl9pPr>
          </a:lstStyle>
          <a:p>
            <a:endParaRPr/>
          </a:p>
        </p:txBody>
      </p:sp>
      <p:sp>
        <p:nvSpPr>
          <p:cNvPr id="138" name="Google Shape;138;p14"/>
          <p:cNvSpPr txBox="1">
            <a:spLocks noGrp="1"/>
          </p:cNvSpPr>
          <p:nvPr>
            <p:ph type="subTitle" idx="2"/>
          </p:nvPr>
        </p:nvSpPr>
        <p:spPr>
          <a:xfrm>
            <a:off x="985233"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
        <p:nvSpPr>
          <p:cNvPr id="139" name="Google Shape;139;p14"/>
          <p:cNvSpPr txBox="1">
            <a:spLocks noGrp="1"/>
          </p:cNvSpPr>
          <p:nvPr>
            <p:ph type="subTitle" idx="3"/>
          </p:nvPr>
        </p:nvSpPr>
        <p:spPr>
          <a:xfrm>
            <a:off x="4600200" y="4869333"/>
            <a:ext cx="2991600" cy="9032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0" name="Google Shape;140;p14"/>
          <p:cNvSpPr txBox="1">
            <a:spLocks noGrp="1"/>
          </p:cNvSpPr>
          <p:nvPr>
            <p:ph type="subTitle" idx="4"/>
          </p:nvPr>
        </p:nvSpPr>
        <p:spPr>
          <a:xfrm>
            <a:off x="4600200"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
        <p:nvSpPr>
          <p:cNvPr id="141" name="Google Shape;141;p14"/>
          <p:cNvSpPr txBox="1">
            <a:spLocks noGrp="1"/>
          </p:cNvSpPr>
          <p:nvPr>
            <p:ph type="subTitle" idx="5"/>
          </p:nvPr>
        </p:nvSpPr>
        <p:spPr>
          <a:xfrm>
            <a:off x="8215167" y="4869333"/>
            <a:ext cx="2991600" cy="9032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2" name="Google Shape;142;p14"/>
          <p:cNvSpPr txBox="1">
            <a:spLocks noGrp="1"/>
          </p:cNvSpPr>
          <p:nvPr>
            <p:ph type="subTitle" idx="6"/>
          </p:nvPr>
        </p:nvSpPr>
        <p:spPr>
          <a:xfrm>
            <a:off x="8215167"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Tree>
    <p:extLst>
      <p:ext uri="{BB962C8B-B14F-4D97-AF65-F5344CB8AC3E}">
        <p14:creationId xmlns:p14="http://schemas.microsoft.com/office/powerpoint/2010/main" val="21205204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565350"/>
      </p:ext>
    </p:extLst>
  </p:cSld>
  <p:clrMapOvr>
    <a:masterClrMapping/>
  </p:clrMapOvr>
  <p:transition spd="med" advClick="0" advTm="0">
    <p:pull/>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68"/>
        <p:cNvGrpSpPr/>
        <p:nvPr/>
      </p:nvGrpSpPr>
      <p:grpSpPr>
        <a:xfrm>
          <a:off x="0" y="0"/>
          <a:ext cx="0" cy="0"/>
          <a:chOff x="0" y="0"/>
          <a:chExt cx="0" cy="0"/>
        </a:xfrm>
      </p:grpSpPr>
      <p:sp>
        <p:nvSpPr>
          <p:cNvPr id="69" name="Google Shape;69;p48"/>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prstClr val="black"/>
              </a:buClr>
              <a:buSzPts val="2400"/>
            </a:pPr>
            <a:endParaRPr sz="2400" kern="1200">
              <a:solidFill>
                <a:prstClr val="black"/>
              </a:solidFill>
            </a:endParaRPr>
          </a:p>
        </p:txBody>
      </p:sp>
      <p:sp>
        <p:nvSpPr>
          <p:cNvPr id="70" name="Google Shape;70;p48"/>
          <p:cNvSpPr txBox="1">
            <a:spLocks noGrp="1"/>
          </p:cNvSpPr>
          <p:nvPr>
            <p:ph type="title"/>
          </p:nvPr>
        </p:nvSpPr>
        <p:spPr>
          <a:xfrm>
            <a:off x="1244867" y="2305600"/>
            <a:ext cx="4101600" cy="771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4200"/>
              <a:buNone/>
              <a:defRPr b="0">
                <a:solidFill>
                  <a:schemeClr val="lt1"/>
                </a:solidFill>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71" name="Google Shape;71;p48"/>
          <p:cNvSpPr txBox="1">
            <a:spLocks noGrp="1"/>
          </p:cNvSpPr>
          <p:nvPr>
            <p:ph type="subTitle" idx="1"/>
          </p:nvPr>
        </p:nvSpPr>
        <p:spPr>
          <a:xfrm>
            <a:off x="1448833" y="3134717"/>
            <a:ext cx="3897600" cy="1342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solidFill>
                  <a:schemeClr val="lt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1778329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7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0.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image" Target="../media/image1.jpg"/><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image" Target="../media/image1.jpg"/><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theme" Target="../theme/theme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heme" Target="../theme/theme7.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6" Type="http://schemas.openxmlformats.org/officeDocument/2006/relationships/theme" Target="../theme/theme8.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3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t="-21000" b="-21000"/>
          </a:stretch>
        </a:blip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23600" y="593367"/>
            <a:ext cx="10544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endParaRPr/>
          </a:p>
        </p:txBody>
      </p:sp>
      <p:sp>
        <p:nvSpPr>
          <p:cNvPr id="11" name="Google Shape;11;p41"/>
          <p:cNvSpPr txBox="1">
            <a:spLocks noGrp="1"/>
          </p:cNvSpPr>
          <p:nvPr>
            <p:ph type="body" idx="1"/>
          </p:nvPr>
        </p:nvSpPr>
        <p:spPr>
          <a:xfrm>
            <a:off x="823600" y="1536633"/>
            <a:ext cx="1054480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2733625"/>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1000" b="-21000"/>
          </a:stretch>
        </a:blipFill>
        <a:effectLst/>
      </p:bgPr>
    </p:bg>
    <p:spTree>
      <p:nvGrpSpPr>
        <p:cNvPr id="1" name="Shape 849"/>
        <p:cNvGrpSpPr/>
        <p:nvPr/>
      </p:nvGrpSpPr>
      <p:grpSpPr>
        <a:xfrm>
          <a:off x="0" y="0"/>
          <a:ext cx="0" cy="0"/>
          <a:chOff x="0" y="0"/>
          <a:chExt cx="0" cy="0"/>
        </a:xfrm>
      </p:grpSpPr>
      <p:sp>
        <p:nvSpPr>
          <p:cNvPr id="850" name="Google Shape;850;p55"/>
          <p:cNvSpPr txBox="1">
            <a:spLocks noGrp="1"/>
          </p:cNvSpPr>
          <p:nvPr>
            <p:ph type="title"/>
          </p:nvPr>
        </p:nvSpPr>
        <p:spPr>
          <a:xfrm>
            <a:off x="609600" y="274638"/>
            <a:ext cx="10972801"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399"/>
              <a:buFont typeface="Arial"/>
              <a:buNone/>
              <a:defRPr sz="4399"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1" name="Google Shape;851;p55"/>
          <p:cNvSpPr txBox="1">
            <a:spLocks noGrp="1"/>
          </p:cNvSpPr>
          <p:nvPr>
            <p:ph type="body" idx="1"/>
          </p:nvPr>
        </p:nvSpPr>
        <p:spPr>
          <a:xfrm>
            <a:off x="609600" y="1600203"/>
            <a:ext cx="10972801" cy="4525963"/>
          </a:xfrm>
          <a:prstGeom prst="rect">
            <a:avLst/>
          </a:prstGeom>
          <a:noFill/>
          <a:ln>
            <a:noFill/>
          </a:ln>
        </p:spPr>
        <p:txBody>
          <a:bodyPr spcFirstLastPara="1" wrap="square" lIns="91425" tIns="45700" rIns="91425" bIns="45700" anchor="t" anchorCtr="0">
            <a:normAutofit/>
          </a:bodyPr>
          <a:lstStyle>
            <a:lvl1pPr marL="457200" marR="0" lvl="0" indent="-431736" algn="l" rtl="0">
              <a:spcBef>
                <a:spcPts val="640"/>
              </a:spcBef>
              <a:spcAft>
                <a:spcPts val="0"/>
              </a:spcAft>
              <a:buClr>
                <a:schemeClr val="dk1"/>
              </a:buClr>
              <a:buSzPts val="3199"/>
              <a:buFont typeface="Arial"/>
              <a:buChar char="•"/>
              <a:defRPr sz="3199" b="0" i="0" u="none" strike="noStrike" cap="none">
                <a:solidFill>
                  <a:schemeClr val="dk1"/>
                </a:solidFill>
                <a:latin typeface="Arial"/>
                <a:ea typeface="Arial"/>
                <a:cs typeface="Arial"/>
                <a:sym typeface="Arial"/>
              </a:defRPr>
            </a:lvl1pPr>
            <a:lvl2pPr marL="914400" marR="0" lvl="1" indent="-406336" algn="l" rtl="0">
              <a:spcBef>
                <a:spcPts val="560"/>
              </a:spcBef>
              <a:spcAft>
                <a:spcPts val="0"/>
              </a:spcAft>
              <a:buClr>
                <a:schemeClr val="dk1"/>
              </a:buClr>
              <a:buSzPts val="2799"/>
              <a:buFont typeface="Arial"/>
              <a:buChar char="–"/>
              <a:defRPr sz="2799" b="0" i="0" u="none" strike="noStrike" cap="none">
                <a:solidFill>
                  <a:schemeClr val="dk1"/>
                </a:solidFill>
                <a:latin typeface="Arial"/>
                <a:ea typeface="Arial"/>
                <a:cs typeface="Arial"/>
                <a:sym typeface="Arial"/>
              </a:defRPr>
            </a:lvl2pPr>
            <a:lvl3pPr marL="1371600" marR="0" lvl="2" indent="-380936" algn="l" rtl="0">
              <a:spcBef>
                <a:spcPts val="480"/>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3pPr>
            <a:lvl4pPr marL="1828800" marR="0" lvl="3"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4pPr>
            <a:lvl5pPr marL="2286000" marR="0" lvl="4"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5pPr>
            <a:lvl6pPr marL="2743200" marR="0" lvl="5"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6pPr>
            <a:lvl7pPr marL="3200400" marR="0" lvl="6"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7pPr>
            <a:lvl8pPr marL="3657600" marR="0" lvl="7"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8pPr>
            <a:lvl9pPr marL="4114800" marR="0" lvl="8"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9pPr>
          </a:lstStyle>
          <a:p>
            <a:endParaRPr/>
          </a:p>
        </p:txBody>
      </p:sp>
      <p:sp>
        <p:nvSpPr>
          <p:cNvPr id="852" name="Google Shape;852;p55"/>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3" name="Google Shape;853;p55"/>
          <p:cNvSpPr txBox="1">
            <a:spLocks noGrp="1"/>
          </p:cNvSpPr>
          <p:nvPr>
            <p:ph type="ftr" idx="11"/>
          </p:nvPr>
        </p:nvSpPr>
        <p:spPr>
          <a:xfrm>
            <a:off x="4165601" y="6356353"/>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4" name="Google Shape;854;p55"/>
          <p:cNvSpPr txBox="1">
            <a:spLocks noGrp="1"/>
          </p:cNvSpPr>
          <p:nvPr>
            <p:ph type="sldNum" idx="12"/>
          </p:nvPr>
        </p:nvSpPr>
        <p:spPr>
          <a:xfrm>
            <a:off x="8737601"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a:buClrTx/>
              <a:buFontTx/>
              <a:buNone/>
            </a:pPr>
            <a:fld id="{EC85BF49-3D7A-4F43-BA91-D003E0AEA55D}" type="datetimeFigureOut">
              <a:rPr lang="zh-CN" altLang="en-US" kern="1200" smtClean="0">
                <a:solidFill>
                  <a:prstClr val="black">
                    <a:tint val="75000"/>
                  </a:prstClr>
                </a:solidFill>
                <a:cs typeface="+mn-cs"/>
              </a:rPr>
              <a:pPr>
                <a:buClrTx/>
                <a:buFontTx/>
                <a:buNone/>
              </a:pPr>
              <a:t>2026/1/26</a:t>
            </a:fld>
            <a:endParaRPr lang="zh-CN" altLang="en-US" kern="1200" dirty="0">
              <a:solidFill>
                <a:prstClr val="black">
                  <a:tint val="75000"/>
                </a:prstClr>
              </a:solidFill>
              <a:cs typeface="+mn-cs"/>
            </a:endParaRPr>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a:buClrTx/>
              <a:buFontTx/>
              <a:buNone/>
            </a:pPr>
            <a:endParaRPr lang="zh-CN" altLang="en-US" kern="1200" dirty="0">
              <a:solidFill>
                <a:prstClr val="black">
                  <a:tint val="75000"/>
                </a:prstClr>
              </a:solidFill>
              <a:cs typeface="+mn-cs"/>
            </a:endParaRPr>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a:buClrTx/>
              <a:buFontTx/>
              <a:buNone/>
            </a:pPr>
            <a:fld id="{F23BD8DC-39EC-4016-A177-D6AECE158338}" type="slidenum">
              <a:rPr lang="zh-CN" altLang="en-US" kern="1200" smtClean="0">
                <a:solidFill>
                  <a:prstClr val="black">
                    <a:tint val="75000"/>
                  </a:prstClr>
                </a:solidFill>
                <a:cs typeface="+mn-cs"/>
              </a:rPr>
              <a:pPr>
                <a:buClrTx/>
                <a:buFontTx/>
                <a:buNone/>
              </a:pPr>
              <a:t>‹#›</a:t>
            </a:fld>
            <a:endParaRPr lang="zh-CN" altLang="en-US" kern="1200" dirty="0">
              <a:solidFill>
                <a:prstClr val="black">
                  <a:tint val="75000"/>
                </a:prstClr>
              </a:solidFill>
              <a:cs typeface="+mn-cs"/>
            </a:endParaRPr>
          </a:p>
        </p:txBody>
      </p:sp>
    </p:spTree>
    <p:extLst>
      <p:ext uri="{BB962C8B-B14F-4D97-AF65-F5344CB8AC3E}">
        <p14:creationId xmlns:p14="http://schemas.microsoft.com/office/powerpoint/2010/main" val="188361271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t="-21000" b="-21000"/>
          </a:stretch>
        </a:blip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23600" y="593367"/>
            <a:ext cx="10544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endParaRPr/>
          </a:p>
        </p:txBody>
      </p:sp>
      <p:sp>
        <p:nvSpPr>
          <p:cNvPr id="11" name="Google Shape;11;p41"/>
          <p:cNvSpPr txBox="1">
            <a:spLocks noGrp="1"/>
          </p:cNvSpPr>
          <p:nvPr>
            <p:ph type="body" idx="1"/>
          </p:nvPr>
        </p:nvSpPr>
        <p:spPr>
          <a:xfrm>
            <a:off x="823600" y="1536633"/>
            <a:ext cx="1054480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4155557021"/>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t="-21000" b="-21000"/>
          </a:stretch>
        </a:blip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23600" y="593367"/>
            <a:ext cx="10544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endParaRPr/>
          </a:p>
        </p:txBody>
      </p:sp>
      <p:sp>
        <p:nvSpPr>
          <p:cNvPr id="11" name="Google Shape;11;p41"/>
          <p:cNvSpPr txBox="1">
            <a:spLocks noGrp="1"/>
          </p:cNvSpPr>
          <p:nvPr>
            <p:ph type="body" idx="1"/>
          </p:nvPr>
        </p:nvSpPr>
        <p:spPr>
          <a:xfrm>
            <a:off x="823600" y="1536633"/>
            <a:ext cx="1054480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1742256619"/>
      </p:ext>
    </p:extLst>
  </p:cSld>
  <p:clrMap bg1="lt1" tx1="dk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a:buClrTx/>
              <a:buFontTx/>
              <a:buNone/>
            </a:pPr>
            <a:fld id="{EC85BF49-3D7A-4F43-BA91-D003E0AEA55D}" type="datetimeFigureOut">
              <a:rPr lang="zh-CN" altLang="en-US" kern="1200" smtClean="0">
                <a:solidFill>
                  <a:prstClr val="black">
                    <a:tint val="75000"/>
                  </a:prstClr>
                </a:solidFill>
                <a:cs typeface="+mn-cs"/>
              </a:rPr>
              <a:pPr>
                <a:buClrTx/>
                <a:buFontTx/>
                <a:buNone/>
              </a:pPr>
              <a:t>2026/1/26</a:t>
            </a:fld>
            <a:endParaRPr lang="zh-CN" altLang="en-US" kern="1200" dirty="0">
              <a:solidFill>
                <a:prstClr val="black">
                  <a:tint val="75000"/>
                </a:prstClr>
              </a:solidFill>
              <a:cs typeface="+mn-cs"/>
            </a:endParaRPr>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a:buClrTx/>
              <a:buFontTx/>
              <a:buNone/>
            </a:pPr>
            <a:endParaRPr lang="zh-CN" altLang="en-US" kern="1200" dirty="0">
              <a:solidFill>
                <a:prstClr val="black">
                  <a:tint val="75000"/>
                </a:prstClr>
              </a:solidFill>
              <a:cs typeface="+mn-cs"/>
            </a:endParaRPr>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a:buClrTx/>
              <a:buFontTx/>
              <a:buNone/>
            </a:pPr>
            <a:fld id="{F23BD8DC-39EC-4016-A177-D6AECE158338}" type="slidenum">
              <a:rPr lang="zh-CN" altLang="en-US" kern="1200" smtClean="0">
                <a:solidFill>
                  <a:prstClr val="black">
                    <a:tint val="75000"/>
                  </a:prstClr>
                </a:solidFill>
                <a:cs typeface="+mn-cs"/>
              </a:rPr>
              <a:pPr>
                <a:buClrTx/>
                <a:buFontTx/>
                <a:buNone/>
              </a:pPr>
              <a:t>‹#›</a:t>
            </a:fld>
            <a:endParaRPr lang="zh-CN" altLang="en-US" kern="1200" dirty="0">
              <a:solidFill>
                <a:prstClr val="black">
                  <a:tint val="75000"/>
                </a:prstClr>
              </a:solidFill>
              <a:cs typeface="+mn-cs"/>
            </a:endParaRPr>
          </a:p>
        </p:txBody>
      </p:sp>
    </p:spTree>
    <p:extLst>
      <p:ext uri="{BB962C8B-B14F-4D97-AF65-F5344CB8AC3E}">
        <p14:creationId xmlns:p14="http://schemas.microsoft.com/office/powerpoint/2010/main" val="37142508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defTabSz="914377">
              <a:buClrTx/>
              <a:buFontTx/>
              <a:buNone/>
              <a:defRPr/>
            </a:pPr>
            <a:fld id="{EC85BF49-3D7A-4F43-BA91-D003E0AEA55D}" type="datetimeFigureOut">
              <a:rPr lang="zh-CN" altLang="en-US" kern="1200" smtClean="0">
                <a:solidFill>
                  <a:prstClr val="black">
                    <a:tint val="75000"/>
                  </a:prstClr>
                </a:solidFill>
              </a:rPr>
              <a:pPr defTabSz="914377">
                <a:buClrTx/>
                <a:buFontTx/>
                <a:buNone/>
                <a:defRPr/>
              </a:pPr>
              <a:t>2026/1/26</a:t>
            </a:fld>
            <a:endParaRPr lang="zh-CN" altLang="en-US" kern="1200" dirty="0">
              <a:solidFill>
                <a:prstClr val="black">
                  <a:tint val="75000"/>
                </a:prstClr>
              </a:solidFill>
            </a:endParaRPr>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defTabSz="914377">
              <a:buClrTx/>
              <a:buFontTx/>
              <a:buNone/>
              <a:defRPr/>
            </a:pPr>
            <a:endParaRPr lang="zh-CN" altLang="en-US" kern="1200" dirty="0">
              <a:solidFill>
                <a:prstClr val="black">
                  <a:tint val="75000"/>
                </a:prstClr>
              </a:solidFill>
            </a:endParaRPr>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defTabSz="914377">
              <a:buClrTx/>
              <a:buFontTx/>
              <a:buNone/>
              <a:defRPr/>
            </a:pPr>
            <a:fld id="{F23BD8DC-39EC-4016-A177-D6AECE158338}" type="slidenum">
              <a:rPr lang="zh-CN" altLang="en-US" kern="1200" smtClean="0">
                <a:solidFill>
                  <a:prstClr val="black">
                    <a:tint val="75000"/>
                  </a:prstClr>
                </a:solidFill>
              </a:rPr>
              <a:pPr defTabSz="914377">
                <a:buClrTx/>
                <a:buFontTx/>
                <a:buNone/>
                <a:defRPr/>
              </a:pPr>
              <a:t>‹#›</a:t>
            </a:fld>
            <a:endParaRPr lang="zh-CN" altLang="en-US" kern="1200" dirty="0">
              <a:solidFill>
                <a:prstClr val="black">
                  <a:tint val="75000"/>
                </a:prstClr>
              </a:solidFill>
            </a:endParaRPr>
          </a:p>
        </p:txBody>
      </p:sp>
    </p:spTree>
    <p:extLst>
      <p:ext uri="{BB962C8B-B14F-4D97-AF65-F5344CB8AC3E}">
        <p14:creationId xmlns:p14="http://schemas.microsoft.com/office/powerpoint/2010/main" val="394850360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Lst>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a:buClrTx/>
              <a:buFontTx/>
              <a:buNone/>
            </a:pPr>
            <a:fld id="{EC85BF49-3D7A-4F43-BA91-D003E0AEA55D}" type="datetimeFigureOut">
              <a:rPr lang="zh-CN" altLang="en-US" kern="1200" smtClean="0">
                <a:solidFill>
                  <a:prstClr val="black">
                    <a:tint val="75000"/>
                  </a:prstClr>
                </a:solidFill>
              </a:rPr>
              <a:pPr>
                <a:buClrTx/>
                <a:buFontTx/>
                <a:buNone/>
              </a:pPr>
              <a:t>2026/1/26</a:t>
            </a:fld>
            <a:endParaRPr lang="zh-CN" altLang="en-US" kern="1200" dirty="0">
              <a:solidFill>
                <a:prstClr val="black">
                  <a:tint val="75000"/>
                </a:prstClr>
              </a:solidFill>
            </a:endParaRPr>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a:buClrTx/>
              <a:buFontTx/>
              <a:buNone/>
            </a:pPr>
            <a:endParaRPr lang="zh-CN" altLang="en-US" kern="1200" dirty="0">
              <a:solidFill>
                <a:prstClr val="black">
                  <a:tint val="75000"/>
                </a:prstClr>
              </a:solidFill>
            </a:endParaRPr>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a:buClrTx/>
              <a:buFontTx/>
              <a:buNone/>
            </a:pPr>
            <a:fld id="{F23BD8DC-39EC-4016-A177-D6AECE158338}" type="slidenum">
              <a:rPr lang="zh-CN" altLang="en-US" kern="1200" smtClean="0">
                <a:solidFill>
                  <a:prstClr val="black">
                    <a:tint val="75000"/>
                  </a:prstClr>
                </a:solidFill>
              </a:rPr>
              <a:pPr>
                <a:buClrTx/>
                <a:buFontTx/>
                <a:buNone/>
              </a:pPr>
              <a:t>‹#›</a:t>
            </a:fld>
            <a:endParaRPr lang="zh-CN" altLang="en-US" kern="1200" dirty="0">
              <a:solidFill>
                <a:prstClr val="black">
                  <a:tint val="75000"/>
                </a:prstClr>
              </a:solidFill>
            </a:endParaRPr>
          </a:p>
        </p:txBody>
      </p:sp>
    </p:spTree>
    <p:extLst>
      <p:ext uri="{BB962C8B-B14F-4D97-AF65-F5344CB8AC3E}">
        <p14:creationId xmlns:p14="http://schemas.microsoft.com/office/powerpoint/2010/main" val="97393639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2026/1/26</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1674570445"/>
      </p:ext>
    </p:extLst>
  </p:cSld>
  <p:clrMap bg1="lt1" tx1="dk1" bg2="lt2" tx2="dk2" accent1="accent1" accent2="accent2" accent3="accent3" accent4="accent4" accent5="accent5" accent6="accent6" hlink="hlink" folHlink="folHlink"/>
  <p:sldLayoutIdLst>
    <p:sldLayoutId id="2147483833" r:id="rId1"/>
    <p:sldLayoutId id="2147483847" r:id="rId2"/>
    <p:sldLayoutId id="2147483848" r:id="rId3"/>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0.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3.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4.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90.xml"/><Relationship Id="rId6" Type="http://schemas.openxmlformats.org/officeDocument/2006/relationships/image" Target="../media/image21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0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0.xml"/><Relationship Id="rId6" Type="http://schemas.openxmlformats.org/officeDocument/2006/relationships/image" Target="../media/image27.jpeg"/><Relationship Id="rId5" Type="http://schemas.openxmlformats.org/officeDocument/2006/relationships/image" Target="../media/image340.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0.xml"/><Relationship Id="rId6" Type="http://schemas.openxmlformats.org/officeDocument/2006/relationships/image" Target="../media/image28.jpeg"/><Relationship Id="rId5" Type="http://schemas.openxmlformats.org/officeDocument/2006/relationships/image" Target="../media/image36.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0.xml"/><Relationship Id="rId6" Type="http://schemas.openxmlformats.org/officeDocument/2006/relationships/image" Target="../media/image29.jpeg"/><Relationship Id="rId5" Type="http://schemas.openxmlformats.org/officeDocument/2006/relationships/image" Target="../media/image38.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0.xml"/><Relationship Id="rId6" Type="http://schemas.openxmlformats.org/officeDocument/2006/relationships/image" Target="../media/image30.png"/><Relationship Id="rId5" Type="http://schemas.openxmlformats.org/officeDocument/2006/relationships/image" Target="../media/image40.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19.xml"/><Relationship Id="rId5" Type="http://schemas.openxmlformats.org/officeDocument/2006/relationships/image" Target="../media/image320.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130.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32.xml"/><Relationship Id="rId5" Type="http://schemas.openxmlformats.org/officeDocument/2006/relationships/image" Target="../media/image39.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130.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30.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130.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130.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29.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0"/>
            <a:ext cx="12192000" cy="6858000"/>
          </a:xfrm>
          <a:prstGeom prst="rect">
            <a:avLst/>
          </a:prstGeom>
          <a:solidFill>
            <a:srgbClr val="010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2" descr="Vua Tiếng Việt&quot; do NSƯT Xuân Bắc cầm trịch, giải thưởng lên tới 180 triệu  đồng - VTVcab 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17" y="627015"/>
            <a:ext cx="10633164" cy="53165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06286" y="953589"/>
            <a:ext cx="5447211" cy="3396342"/>
          </a:xfrm>
          <a:prstGeom prst="rect">
            <a:avLst/>
          </a:prstGeom>
          <a:solidFill>
            <a:srgbClr val="0008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2" descr="File:Vua Tieng Viet logo.png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553" y="1136741"/>
            <a:ext cx="4639293" cy="303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4671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220776" y="495822"/>
            <a:ext cx="6442842" cy="477013"/>
          </a:xfrm>
          <a:prstGeom prst="rect">
            <a:avLst/>
          </a:prstGeom>
          <a:noFill/>
          <a:ln>
            <a:noFill/>
          </a:ln>
        </p:spPr>
        <p:txBody>
          <a:bodyPr spcFirstLastPara="1" wrap="square" lIns="91425" tIns="45700" rIns="91425" bIns="45700" anchor="t" anchorCtr="0">
            <a:spAutoFit/>
          </a:bodyPr>
          <a:lstStyle/>
          <a:p>
            <a:pPr algn="just">
              <a:lnSpc>
                <a:spcPts val="3000"/>
              </a:lnSpc>
            </a:pPr>
            <a:r>
              <a:rPr lang="en-US" sz="2500" b="1">
                <a:solidFill>
                  <a:srgbClr val="FF0000"/>
                </a:solidFill>
                <a:latin typeface="Times New Roman" pitchFamily="18" charset="0"/>
                <a:cs typeface="Times New Roman" pitchFamily="18" charset="0"/>
              </a:rPr>
              <a:t>1. Đọc bản đồ các đới khí hậu trên Trái Đất</a:t>
            </a:r>
            <a:endParaRPr sz="2500">
              <a:solidFill>
                <a:srgbClr val="FF0000"/>
              </a:solidFill>
              <a:latin typeface="Times New Roman" pitchFamily="18" charset="0"/>
              <a:cs typeface="Times New Roman" pitchFamily="18" charset="0"/>
            </a:endParaRPr>
          </a:p>
        </p:txBody>
      </p:sp>
      <p:grpSp>
        <p:nvGrpSpPr>
          <p:cNvPr id="8" name="Group 7"/>
          <p:cNvGrpSpPr/>
          <p:nvPr/>
        </p:nvGrpSpPr>
        <p:grpSpPr>
          <a:xfrm>
            <a:off x="0" y="0"/>
            <a:ext cx="2057588" cy="1141426"/>
            <a:chOff x="438457" y="21019"/>
            <a:chExt cx="2057588" cy="1141426"/>
          </a:xfrm>
        </p:grpSpPr>
        <p:grpSp>
          <p:nvGrpSpPr>
            <p:cNvPr id="9" name="Group 8"/>
            <p:cNvGrpSpPr/>
            <p:nvPr/>
          </p:nvGrpSpPr>
          <p:grpSpPr>
            <a:xfrm>
              <a:off x="1094718" y="498395"/>
              <a:ext cx="1401327" cy="664050"/>
              <a:chOff x="5507432" y="3371212"/>
              <a:chExt cx="3674668" cy="1857615"/>
            </a:xfrm>
          </p:grpSpPr>
          <p:grpSp>
            <p:nvGrpSpPr>
              <p:cNvPr id="12" name="组合 1483"/>
              <p:cNvGrpSpPr/>
              <p:nvPr/>
            </p:nvGrpSpPr>
            <p:grpSpPr>
              <a:xfrm>
                <a:off x="5507432" y="3371212"/>
                <a:ext cx="3674668" cy="1857615"/>
                <a:chOff x="28079" y="1041053"/>
                <a:chExt cx="7035801" cy="4572000"/>
              </a:xfrm>
            </p:grpSpPr>
            <p:sp>
              <p:nvSpPr>
                <p:cNvPr id="1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endParaRPr>
                </a:p>
              </p:txBody>
            </p:sp>
            <p:sp>
              <p:nvSpPr>
                <p:cNvPr id="1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endParaRPr>
                </a:p>
              </p:txBody>
            </p:sp>
          </p:grpSp>
          <p:sp>
            <p:nvSpPr>
              <p:cNvPr id="13" name="TextBox 12"/>
              <p:cNvSpPr txBox="1"/>
              <p:nvPr/>
            </p:nvSpPr>
            <p:spPr>
              <a:xfrm>
                <a:off x="5723896" y="3682297"/>
                <a:ext cx="3292841" cy="1463657"/>
              </a:xfrm>
              <a:prstGeom prst="rect">
                <a:avLst/>
              </a:prstGeom>
              <a:noFill/>
            </p:spPr>
            <p:txBody>
              <a:bodyPr wrap="square" rtlCol="0">
                <a:spAutoFit/>
              </a:bodyPr>
              <a:lstStyle/>
              <a:p>
                <a:pPr algn="ctr"/>
                <a:r>
                  <a:rPr lang="en-US" b="1" i="1">
                    <a:solidFill>
                      <a:srgbClr val="FFF6E9"/>
                    </a:solidFill>
                    <a:latin typeface="Times New Roman" panose="02020603050405020304" pitchFamily="18" charset="0"/>
                    <a:cs typeface="Times New Roman" panose="02020603050405020304" pitchFamily="18" charset="0"/>
                  </a:rPr>
                  <a:t>Hình thành </a:t>
                </a:r>
              </a:p>
              <a:p>
                <a:pPr algn="ctr"/>
                <a:r>
                  <a:rPr lang="en-US" b="1" i="1">
                    <a:solidFill>
                      <a:srgbClr val="FFF6E9"/>
                    </a:solidFill>
                    <a:latin typeface="Times New Roman" panose="02020603050405020304" pitchFamily="18" charset="0"/>
                    <a:cs typeface="Times New Roman" panose="02020603050405020304" pitchFamily="18" charset="0"/>
                  </a:rPr>
                  <a:t>kiến thức</a:t>
                </a:r>
              </a:p>
            </p:txBody>
          </p:sp>
        </p:grpSp>
        <p:pic>
          <p:nvPicPr>
            <p:cNvPr id="10"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1143000"/>
            <a:ext cx="10134600" cy="5007347"/>
          </a:xfrm>
          <a:prstGeom prst="rect">
            <a:avLst/>
          </a:prstGeom>
        </p:spPr>
      </p:pic>
    </p:spTree>
    <p:extLst>
      <p:ext uri="{BB962C8B-B14F-4D97-AF65-F5344CB8AC3E}">
        <p14:creationId xmlns:p14="http://schemas.microsoft.com/office/powerpoint/2010/main" val="109215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198238" y="609600"/>
            <a:ext cx="6442842" cy="477013"/>
          </a:xfrm>
          <a:prstGeom prst="rect">
            <a:avLst/>
          </a:prstGeom>
          <a:noFill/>
          <a:ln>
            <a:noFill/>
          </a:ln>
        </p:spPr>
        <p:txBody>
          <a:bodyPr spcFirstLastPara="1" wrap="square" lIns="91425" tIns="45700" rIns="91425" bIns="45700" anchor="t" anchorCtr="0">
            <a:spAutoFit/>
          </a:bodyPr>
          <a:lstStyle/>
          <a:p>
            <a:pPr algn="just">
              <a:lnSpc>
                <a:spcPts val="3000"/>
              </a:lnSpc>
            </a:pPr>
            <a:r>
              <a:rPr lang="en-US" sz="2500" b="1">
                <a:solidFill>
                  <a:srgbClr val="FF0000"/>
                </a:solidFill>
                <a:latin typeface="Times New Roman" pitchFamily="18" charset="0"/>
                <a:cs typeface="Times New Roman" pitchFamily="18" charset="0"/>
              </a:rPr>
              <a:t>1. Đọc bản đồ các đới khí hậu trên Trái Đất</a:t>
            </a:r>
            <a:endParaRPr sz="2500">
              <a:solidFill>
                <a:srgbClr val="FF0000"/>
              </a:solidFill>
              <a:latin typeface="Times New Roman" pitchFamily="18" charset="0"/>
              <a:cs typeface="Times New Roman" pitchFamily="18" charset="0"/>
            </a:endParaRPr>
          </a:p>
        </p:txBody>
      </p:sp>
      <p:grpSp>
        <p:nvGrpSpPr>
          <p:cNvPr id="8" name="Group 7"/>
          <p:cNvGrpSpPr/>
          <p:nvPr/>
        </p:nvGrpSpPr>
        <p:grpSpPr>
          <a:xfrm>
            <a:off x="0" y="0"/>
            <a:ext cx="2057588" cy="1141426"/>
            <a:chOff x="438457" y="21019"/>
            <a:chExt cx="2057588" cy="1141426"/>
          </a:xfrm>
        </p:grpSpPr>
        <p:grpSp>
          <p:nvGrpSpPr>
            <p:cNvPr id="9" name="Group 8"/>
            <p:cNvGrpSpPr/>
            <p:nvPr/>
          </p:nvGrpSpPr>
          <p:grpSpPr>
            <a:xfrm>
              <a:off x="1094718" y="498395"/>
              <a:ext cx="1401327" cy="664050"/>
              <a:chOff x="5507432" y="3371212"/>
              <a:chExt cx="3674668" cy="1857615"/>
            </a:xfrm>
          </p:grpSpPr>
          <p:grpSp>
            <p:nvGrpSpPr>
              <p:cNvPr id="12" name="组合 1483"/>
              <p:cNvGrpSpPr/>
              <p:nvPr/>
            </p:nvGrpSpPr>
            <p:grpSpPr>
              <a:xfrm>
                <a:off x="5507432" y="3371212"/>
                <a:ext cx="3674668" cy="1857615"/>
                <a:chOff x="28079" y="1041053"/>
                <a:chExt cx="7035801" cy="4572000"/>
              </a:xfrm>
            </p:grpSpPr>
            <p:sp>
              <p:nvSpPr>
                <p:cNvPr id="1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endParaRPr>
                </a:p>
              </p:txBody>
            </p:sp>
            <p:sp>
              <p:nvSpPr>
                <p:cNvPr id="1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endParaRPr>
                </a:p>
              </p:txBody>
            </p:sp>
          </p:grpSp>
          <p:sp>
            <p:nvSpPr>
              <p:cNvPr id="13" name="TextBox 12"/>
              <p:cNvSpPr txBox="1"/>
              <p:nvPr/>
            </p:nvSpPr>
            <p:spPr>
              <a:xfrm>
                <a:off x="5723896" y="3682297"/>
                <a:ext cx="3292841" cy="1463657"/>
              </a:xfrm>
              <a:prstGeom prst="rect">
                <a:avLst/>
              </a:prstGeom>
              <a:noFill/>
            </p:spPr>
            <p:txBody>
              <a:bodyPr wrap="square" rtlCol="0">
                <a:spAutoFit/>
              </a:bodyPr>
              <a:lstStyle/>
              <a:p>
                <a:pPr algn="ctr"/>
                <a:r>
                  <a:rPr lang="en-US" b="1" i="1">
                    <a:solidFill>
                      <a:srgbClr val="FFF6E9"/>
                    </a:solidFill>
                    <a:latin typeface="Times New Roman" panose="02020603050405020304" pitchFamily="18" charset="0"/>
                    <a:cs typeface="Times New Roman" panose="02020603050405020304" pitchFamily="18" charset="0"/>
                  </a:rPr>
                  <a:t>Hình thành </a:t>
                </a:r>
              </a:p>
              <a:p>
                <a:pPr algn="ctr"/>
                <a:r>
                  <a:rPr lang="en-US" b="1" i="1">
                    <a:solidFill>
                      <a:srgbClr val="FFF6E9"/>
                    </a:solidFill>
                    <a:latin typeface="Times New Roman" panose="02020603050405020304" pitchFamily="18" charset="0"/>
                    <a:cs typeface="Times New Roman" panose="02020603050405020304" pitchFamily="18" charset="0"/>
                  </a:rPr>
                  <a:t>kiến thức</a:t>
                </a:r>
              </a:p>
            </p:txBody>
          </p:sp>
        </p:grpSp>
        <p:pic>
          <p:nvPicPr>
            <p:cNvPr id="10"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362" y="1135492"/>
            <a:ext cx="5642803" cy="4413738"/>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3776077179"/>
              </p:ext>
            </p:extLst>
          </p:nvPr>
        </p:nvGraphicFramePr>
        <p:xfrm>
          <a:off x="923925" y="1668613"/>
          <a:ext cx="4943475" cy="3611880"/>
        </p:xfrm>
        <a:graphic>
          <a:graphicData uri="http://schemas.openxmlformats.org/drawingml/2006/table">
            <a:tbl>
              <a:tblPr firstRow="1" firstCol="1" bandRow="1">
                <a:tableStyleId>{7DF18680-E054-41AD-8BC1-D1AEF772440D}</a:tableStyleId>
              </a:tblPr>
              <a:tblGrid>
                <a:gridCol w="2124075">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868680">
                <a:tc>
                  <a:txBody>
                    <a:bodyPr/>
                    <a:lstStyle/>
                    <a:p>
                      <a:pPr algn="ctr"/>
                      <a:r>
                        <a:rPr lang="en-US" sz="2500">
                          <a:effectLst/>
                          <a:latin typeface="Times New Roman" panose="02020603050405020304" pitchFamily="18" charset="0"/>
                          <a:cs typeface="Times New Roman" panose="02020603050405020304" pitchFamily="18" charset="0"/>
                        </a:rPr>
                        <a:t>Đới khí hậu</a:t>
                      </a:r>
                      <a:endParaRPr lang="en-US" sz="2500">
                        <a:solidFill>
                          <a:schemeClr val="tx1"/>
                        </a:solidFill>
                        <a:effectLst/>
                        <a:latin typeface="Times New Roman" pitchFamily="18" charset="0"/>
                        <a:cs typeface="Times New Roman" pitchFamily="18" charset="0"/>
                      </a:endParaRPr>
                    </a:p>
                  </a:txBody>
                  <a:tcPr marL="68580" marR="68580" marT="0" marB="0"/>
                </a:tc>
                <a:tc>
                  <a:txBody>
                    <a:bodyPr/>
                    <a:lstStyle/>
                    <a:p>
                      <a:pPr algn="ctr"/>
                      <a:r>
                        <a:rPr lang="en-US" sz="2500">
                          <a:effectLst/>
                          <a:latin typeface="Times New Roman" panose="02020603050405020304" pitchFamily="18" charset="0"/>
                          <a:cs typeface="Times New Roman" panose="02020603050405020304" pitchFamily="18" charset="0"/>
                        </a:rPr>
                        <a:t>Phạm vi theo giới hạn vĩ độ</a:t>
                      </a:r>
                      <a:endParaRPr lang="en-US" sz="2500">
                        <a:solidFill>
                          <a:schemeClr val="tx1"/>
                        </a:solidFill>
                        <a:effectLst/>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val="10000"/>
                  </a:ext>
                </a:extLst>
              </a:tr>
              <a:tr h="381000">
                <a:tc>
                  <a:txBody>
                    <a:bodyPr/>
                    <a:lstStyle/>
                    <a:p>
                      <a:pPr algn="just"/>
                      <a:r>
                        <a:rPr lang="en-US" sz="2500">
                          <a:effectLst/>
                          <a:latin typeface="Times New Roman" panose="02020603050405020304" pitchFamily="18" charset="0"/>
                          <a:cs typeface="Times New Roman" panose="02020603050405020304" pitchFamily="18" charset="0"/>
                        </a:rPr>
                        <a:t>Xích đạo</a:t>
                      </a:r>
                      <a:endParaRPr lang="en-US" sz="2500" b="0">
                        <a:solidFill>
                          <a:schemeClr val="tx1"/>
                        </a:solidFill>
                        <a:effectLst/>
                        <a:latin typeface="Times New Roman" pitchFamily="18" charset="0"/>
                        <a:cs typeface="Times New Roman" pitchFamily="18" charset="0"/>
                      </a:endParaRPr>
                    </a:p>
                  </a:txBody>
                  <a:tcPr marL="68580" marR="68580" marT="0" marB="0"/>
                </a:tc>
                <a:tc>
                  <a:txBody>
                    <a:bodyPr/>
                    <a:lstStyle/>
                    <a:p>
                      <a:pPr algn="ctr"/>
                      <a:r>
                        <a:rPr lang="en-US" sz="2500">
                          <a:effectLst/>
                          <a:latin typeface="Times New Roman" panose="02020603050405020304" pitchFamily="18" charset="0"/>
                          <a:cs typeface="Times New Roman" panose="02020603050405020304" pitchFamily="18" charset="0"/>
                        </a:rPr>
                        <a:t>0 - 5</a:t>
                      </a:r>
                      <a:r>
                        <a:rPr lang="en-US" sz="2500" baseline="30000">
                          <a:effectLst/>
                          <a:latin typeface="Times New Roman" panose="02020603050405020304" pitchFamily="18" charset="0"/>
                          <a:cs typeface="Times New Roman" panose="02020603050405020304" pitchFamily="18" charset="0"/>
                        </a:rPr>
                        <a:t>o</a:t>
                      </a:r>
                      <a:endParaRPr lang="en-US" sz="2500">
                        <a:solidFill>
                          <a:schemeClr val="tx1"/>
                        </a:solidFill>
                        <a:effectLst/>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val="10001"/>
                  </a:ext>
                </a:extLst>
              </a:tr>
              <a:tr h="381000">
                <a:tc>
                  <a:txBody>
                    <a:bodyPr/>
                    <a:lstStyle/>
                    <a:p>
                      <a:pPr algn="just"/>
                      <a:r>
                        <a:rPr lang="en-US" sz="2500">
                          <a:effectLst/>
                          <a:latin typeface="Times New Roman" panose="02020603050405020304" pitchFamily="18" charset="0"/>
                          <a:cs typeface="Times New Roman" panose="02020603050405020304" pitchFamily="18" charset="0"/>
                        </a:rPr>
                        <a:t>Cận Xích đạo</a:t>
                      </a:r>
                      <a:endParaRPr lang="en-US" sz="2500" b="0">
                        <a:solidFill>
                          <a:schemeClr val="tx1"/>
                        </a:solidFill>
                        <a:effectLst/>
                        <a:latin typeface="Times New Roman" pitchFamily="18" charset="0"/>
                        <a:cs typeface="Times New Roman" pitchFamily="18" charset="0"/>
                      </a:endParaRPr>
                    </a:p>
                  </a:txBody>
                  <a:tcPr marL="68580" marR="68580" marT="0" marB="0"/>
                </a:tc>
                <a:tc>
                  <a:txBody>
                    <a:bodyPr/>
                    <a:lstStyle/>
                    <a:p>
                      <a:pPr algn="ctr"/>
                      <a:r>
                        <a:rPr lang="en-US" sz="2500">
                          <a:effectLst/>
                          <a:latin typeface="Times New Roman" panose="02020603050405020304" pitchFamily="18" charset="0"/>
                          <a:cs typeface="Times New Roman" panose="02020603050405020304" pitchFamily="18" charset="0"/>
                        </a:rPr>
                        <a:t>5 - 10</a:t>
                      </a:r>
                      <a:r>
                        <a:rPr lang="en-US" sz="2500" baseline="30000">
                          <a:effectLst/>
                          <a:latin typeface="Times New Roman" panose="02020603050405020304" pitchFamily="18" charset="0"/>
                          <a:cs typeface="Times New Roman" panose="02020603050405020304" pitchFamily="18" charset="0"/>
                        </a:rPr>
                        <a:t>o</a:t>
                      </a:r>
                      <a:endParaRPr lang="en-US" sz="2500">
                        <a:solidFill>
                          <a:schemeClr val="tx1"/>
                        </a:solidFill>
                        <a:effectLst/>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val="10002"/>
                  </a:ext>
                </a:extLst>
              </a:tr>
              <a:tr h="381000">
                <a:tc>
                  <a:txBody>
                    <a:bodyPr/>
                    <a:lstStyle/>
                    <a:p>
                      <a:pPr algn="just"/>
                      <a:r>
                        <a:rPr lang="en-US" sz="2500">
                          <a:effectLst/>
                          <a:latin typeface="Times New Roman" panose="02020603050405020304" pitchFamily="18" charset="0"/>
                          <a:cs typeface="Times New Roman" panose="02020603050405020304" pitchFamily="18" charset="0"/>
                        </a:rPr>
                        <a:t>Nhiệt đới</a:t>
                      </a:r>
                      <a:endParaRPr lang="en-US" sz="2500" b="0">
                        <a:solidFill>
                          <a:schemeClr val="tx1"/>
                        </a:solidFill>
                        <a:effectLst/>
                        <a:latin typeface="Times New Roman" pitchFamily="18" charset="0"/>
                        <a:cs typeface="Times New Roman" pitchFamily="18" charset="0"/>
                      </a:endParaRPr>
                    </a:p>
                  </a:txBody>
                  <a:tcPr marL="68580" marR="68580" marT="0" marB="0"/>
                </a:tc>
                <a:tc>
                  <a:txBody>
                    <a:bodyPr/>
                    <a:lstStyle/>
                    <a:p>
                      <a:pPr algn="ctr"/>
                      <a:r>
                        <a:rPr lang="en-US" sz="2500">
                          <a:effectLst/>
                          <a:latin typeface="Times New Roman" panose="02020603050405020304" pitchFamily="18" charset="0"/>
                          <a:cs typeface="Times New Roman" panose="02020603050405020304" pitchFamily="18" charset="0"/>
                        </a:rPr>
                        <a:t>10 - 23</a:t>
                      </a:r>
                      <a:r>
                        <a:rPr lang="en-US" sz="2500" baseline="30000">
                          <a:effectLst/>
                          <a:latin typeface="Times New Roman" panose="02020603050405020304" pitchFamily="18" charset="0"/>
                          <a:cs typeface="Times New Roman" panose="02020603050405020304" pitchFamily="18" charset="0"/>
                        </a:rPr>
                        <a:t>o</a:t>
                      </a:r>
                      <a:r>
                        <a:rPr lang="en-US" sz="2500">
                          <a:effectLst/>
                          <a:latin typeface="Times New Roman" panose="02020603050405020304" pitchFamily="18" charset="0"/>
                          <a:cs typeface="Times New Roman" panose="02020603050405020304" pitchFamily="18" charset="0"/>
                        </a:rPr>
                        <a:t>27’</a:t>
                      </a:r>
                      <a:endParaRPr lang="en-US" sz="2500">
                        <a:solidFill>
                          <a:schemeClr val="tx1"/>
                        </a:solidFill>
                        <a:effectLst/>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val="10003"/>
                  </a:ext>
                </a:extLst>
              </a:tr>
              <a:tr h="381000">
                <a:tc>
                  <a:txBody>
                    <a:bodyPr/>
                    <a:lstStyle/>
                    <a:p>
                      <a:pPr algn="just"/>
                      <a:r>
                        <a:rPr lang="en-US" sz="2500">
                          <a:effectLst/>
                          <a:latin typeface="Times New Roman" panose="02020603050405020304" pitchFamily="18" charset="0"/>
                          <a:cs typeface="Times New Roman" panose="02020603050405020304" pitchFamily="18" charset="0"/>
                        </a:rPr>
                        <a:t>Cận nhiệt đới</a:t>
                      </a:r>
                      <a:endParaRPr lang="en-US" sz="2500" b="0">
                        <a:solidFill>
                          <a:schemeClr val="tx1"/>
                        </a:solidFill>
                        <a:effectLst/>
                        <a:latin typeface="Times New Roman" pitchFamily="18" charset="0"/>
                        <a:cs typeface="Times New Roman" pitchFamily="18" charset="0"/>
                      </a:endParaRPr>
                    </a:p>
                  </a:txBody>
                  <a:tcPr marL="68580" marR="68580" marT="0" marB="0"/>
                </a:tc>
                <a:tc>
                  <a:txBody>
                    <a:bodyPr/>
                    <a:lstStyle/>
                    <a:p>
                      <a:pPr algn="ctr"/>
                      <a:r>
                        <a:rPr lang="en-US" sz="2500">
                          <a:effectLst/>
                          <a:latin typeface="Times New Roman" panose="02020603050405020304" pitchFamily="18" charset="0"/>
                          <a:cs typeface="Times New Roman" panose="02020603050405020304" pitchFamily="18" charset="0"/>
                        </a:rPr>
                        <a:t>23</a:t>
                      </a:r>
                      <a:r>
                        <a:rPr lang="en-US" sz="2500" baseline="30000">
                          <a:effectLst/>
                          <a:latin typeface="Times New Roman" panose="02020603050405020304" pitchFamily="18" charset="0"/>
                          <a:cs typeface="Times New Roman" panose="02020603050405020304" pitchFamily="18" charset="0"/>
                        </a:rPr>
                        <a:t>o</a:t>
                      </a:r>
                      <a:r>
                        <a:rPr lang="en-US" sz="2500">
                          <a:effectLst/>
                          <a:latin typeface="Times New Roman" panose="02020603050405020304" pitchFamily="18" charset="0"/>
                          <a:cs typeface="Times New Roman" panose="02020603050405020304" pitchFamily="18" charset="0"/>
                        </a:rPr>
                        <a:t>27’- 40</a:t>
                      </a:r>
                      <a:r>
                        <a:rPr lang="en-US" sz="2500" baseline="30000">
                          <a:effectLst/>
                          <a:latin typeface="Times New Roman" panose="02020603050405020304" pitchFamily="18" charset="0"/>
                          <a:cs typeface="Times New Roman" panose="02020603050405020304" pitchFamily="18" charset="0"/>
                        </a:rPr>
                        <a:t>o</a:t>
                      </a:r>
                      <a:endParaRPr lang="en-US" sz="2500">
                        <a:solidFill>
                          <a:schemeClr val="tx1"/>
                        </a:solidFill>
                        <a:effectLst/>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val="10004"/>
                  </a:ext>
                </a:extLst>
              </a:tr>
              <a:tr h="381000">
                <a:tc>
                  <a:txBody>
                    <a:bodyPr/>
                    <a:lstStyle/>
                    <a:p>
                      <a:pPr algn="just"/>
                      <a:r>
                        <a:rPr lang="en-US" sz="2500">
                          <a:effectLst/>
                          <a:latin typeface="Times New Roman" panose="02020603050405020304" pitchFamily="18" charset="0"/>
                          <a:cs typeface="Times New Roman" panose="02020603050405020304" pitchFamily="18" charset="0"/>
                        </a:rPr>
                        <a:t>Ôn đới</a:t>
                      </a:r>
                      <a:endParaRPr lang="en-US" sz="2500" b="0">
                        <a:solidFill>
                          <a:schemeClr val="tx1"/>
                        </a:solidFill>
                        <a:effectLst/>
                        <a:latin typeface="Times New Roman" pitchFamily="18" charset="0"/>
                        <a:cs typeface="Times New Roman" pitchFamily="18" charset="0"/>
                      </a:endParaRPr>
                    </a:p>
                  </a:txBody>
                  <a:tcPr marL="68580" marR="68580" marT="0" marB="0"/>
                </a:tc>
                <a:tc>
                  <a:txBody>
                    <a:bodyPr/>
                    <a:lstStyle/>
                    <a:p>
                      <a:pPr algn="ctr"/>
                      <a:r>
                        <a:rPr lang="en-US" sz="2500">
                          <a:effectLst/>
                          <a:latin typeface="Times New Roman" panose="02020603050405020304" pitchFamily="18" charset="0"/>
                          <a:cs typeface="Times New Roman" panose="02020603050405020304" pitchFamily="18" charset="0"/>
                        </a:rPr>
                        <a:t>40 - 66</a:t>
                      </a:r>
                      <a:r>
                        <a:rPr lang="en-US" sz="2500" baseline="30000">
                          <a:effectLst/>
                          <a:latin typeface="Times New Roman" panose="02020603050405020304" pitchFamily="18" charset="0"/>
                          <a:cs typeface="Times New Roman" panose="02020603050405020304" pitchFamily="18" charset="0"/>
                        </a:rPr>
                        <a:t>o</a:t>
                      </a:r>
                      <a:endParaRPr lang="en-US" sz="2500">
                        <a:solidFill>
                          <a:schemeClr val="tx1"/>
                        </a:solidFill>
                        <a:effectLst/>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val="10005"/>
                  </a:ext>
                </a:extLst>
              </a:tr>
              <a:tr h="457200">
                <a:tc>
                  <a:txBody>
                    <a:bodyPr/>
                    <a:lstStyle/>
                    <a:p>
                      <a:pPr algn="just"/>
                      <a:r>
                        <a:rPr lang="en-US" sz="2500">
                          <a:effectLst/>
                          <a:latin typeface="Times New Roman" panose="02020603050405020304" pitchFamily="18" charset="0"/>
                          <a:cs typeface="Times New Roman" panose="02020603050405020304" pitchFamily="18" charset="0"/>
                        </a:rPr>
                        <a:t>Cận cực</a:t>
                      </a:r>
                      <a:endParaRPr lang="en-US" sz="2500" b="0">
                        <a:solidFill>
                          <a:schemeClr val="tx1"/>
                        </a:solidFill>
                        <a:effectLst/>
                        <a:latin typeface="Times New Roman" pitchFamily="18" charset="0"/>
                        <a:cs typeface="Times New Roman" pitchFamily="18" charset="0"/>
                      </a:endParaRPr>
                    </a:p>
                  </a:txBody>
                  <a:tcPr marL="68580" marR="68580" marT="0" marB="0"/>
                </a:tc>
                <a:tc>
                  <a:txBody>
                    <a:bodyPr/>
                    <a:lstStyle/>
                    <a:p>
                      <a:pPr algn="ctr"/>
                      <a:r>
                        <a:rPr lang="en-US" sz="2500">
                          <a:effectLst/>
                          <a:latin typeface="Times New Roman" panose="02020603050405020304" pitchFamily="18" charset="0"/>
                          <a:cs typeface="Times New Roman" panose="02020603050405020304" pitchFamily="18" charset="0"/>
                        </a:rPr>
                        <a:t>66 - 80</a:t>
                      </a:r>
                      <a:r>
                        <a:rPr lang="en-US" sz="2500" baseline="30000">
                          <a:effectLst/>
                          <a:latin typeface="Times New Roman" panose="02020603050405020304" pitchFamily="18" charset="0"/>
                          <a:cs typeface="Times New Roman" panose="02020603050405020304" pitchFamily="18" charset="0"/>
                        </a:rPr>
                        <a:t>o</a:t>
                      </a:r>
                      <a:endParaRPr lang="en-US" sz="2500">
                        <a:solidFill>
                          <a:schemeClr val="tx1"/>
                        </a:solidFill>
                        <a:effectLst/>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val="10006"/>
                  </a:ext>
                </a:extLst>
              </a:tr>
              <a:tr h="381000">
                <a:tc>
                  <a:txBody>
                    <a:bodyPr/>
                    <a:lstStyle/>
                    <a:p>
                      <a:pPr algn="just"/>
                      <a:r>
                        <a:rPr lang="en-US" sz="2500">
                          <a:effectLst/>
                          <a:latin typeface="Times New Roman" panose="02020603050405020304" pitchFamily="18" charset="0"/>
                          <a:cs typeface="Times New Roman" panose="02020603050405020304" pitchFamily="18" charset="0"/>
                        </a:rPr>
                        <a:t>Cực</a:t>
                      </a:r>
                      <a:endParaRPr lang="en-US" sz="2500" b="0">
                        <a:solidFill>
                          <a:schemeClr val="tx1"/>
                        </a:solidFill>
                        <a:effectLst/>
                        <a:latin typeface="Times New Roman" pitchFamily="18" charset="0"/>
                        <a:cs typeface="Times New Roman" pitchFamily="18" charset="0"/>
                      </a:endParaRPr>
                    </a:p>
                  </a:txBody>
                  <a:tcPr marL="68580" marR="68580" marT="0" marB="0"/>
                </a:tc>
                <a:tc>
                  <a:txBody>
                    <a:bodyPr/>
                    <a:lstStyle/>
                    <a:p>
                      <a:pPr algn="ctr"/>
                      <a:r>
                        <a:rPr lang="en-US" sz="2500">
                          <a:effectLst/>
                          <a:latin typeface="Times New Roman" panose="02020603050405020304" pitchFamily="18" charset="0"/>
                          <a:cs typeface="Times New Roman" panose="02020603050405020304" pitchFamily="18" charset="0"/>
                        </a:rPr>
                        <a:t>80 - 90</a:t>
                      </a:r>
                      <a:r>
                        <a:rPr lang="en-US" sz="2500" baseline="30000">
                          <a:effectLst/>
                          <a:latin typeface="Times New Roman" panose="02020603050405020304" pitchFamily="18" charset="0"/>
                          <a:cs typeface="Times New Roman" panose="02020603050405020304" pitchFamily="18" charset="0"/>
                        </a:rPr>
                        <a:t>o</a:t>
                      </a:r>
                      <a:endParaRPr lang="en-US" sz="2500">
                        <a:solidFill>
                          <a:schemeClr val="tx1"/>
                        </a:solidFill>
                        <a:effectLst/>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val="10007"/>
                  </a:ext>
                </a:extLst>
              </a:tr>
            </a:tbl>
          </a:graphicData>
        </a:graphic>
      </p:graphicFrame>
      <p:sp>
        <p:nvSpPr>
          <p:cNvPr id="20" name="Rectangle 19"/>
          <p:cNvSpPr/>
          <p:nvPr/>
        </p:nvSpPr>
        <p:spPr>
          <a:xfrm>
            <a:off x="923925" y="5598109"/>
            <a:ext cx="11039475" cy="825384"/>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i="1" dirty="0">
                <a:solidFill>
                  <a:schemeClr val="tx1"/>
                </a:solidFill>
                <a:latin typeface="Times New Roman" pitchFamily="18" charset="0"/>
                <a:cs typeface="Times New Roman" pitchFamily="18" charset="0"/>
              </a:rPr>
              <a:t>Các đới khí hậu không liên tục, phân hóa thành các kiểu khí hậu và ranh giới cũng chỉ mang tính tương đối</a:t>
            </a:r>
            <a:endParaRPr lang="en-US" sz="3200"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3511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209800" y="367123"/>
            <a:ext cx="3048000" cy="861734"/>
          </a:xfrm>
          <a:prstGeom prst="rect">
            <a:avLst/>
          </a:prstGeom>
          <a:noFill/>
          <a:ln>
            <a:noFill/>
          </a:ln>
        </p:spPr>
        <p:txBody>
          <a:bodyPr spcFirstLastPara="1" wrap="square" lIns="91425" tIns="45700" rIns="91425" bIns="45700" anchor="t" anchorCtr="0">
            <a:spAutoFit/>
          </a:bodyPr>
          <a:lstStyle/>
          <a:p>
            <a:pPr algn="ctr">
              <a:buClrTx/>
              <a:buFontTx/>
              <a:buNone/>
            </a:pPr>
            <a:r>
              <a:rPr lang="en-US" sz="2500" b="1" kern="1200">
                <a:solidFill>
                  <a:srgbClr val="FF0000"/>
                </a:solidFill>
                <a:latin typeface="Times New Roman" pitchFamily="18" charset="0"/>
                <a:ea typeface="+mn-ea"/>
                <a:cs typeface="Times New Roman" pitchFamily="18" charset="0"/>
              </a:rPr>
              <a:t>2. Phân tích biểu đồ một số kiểu khí hậu</a:t>
            </a:r>
            <a:endParaRPr sz="2500" kern="1200">
              <a:solidFill>
                <a:srgbClr val="FF0000"/>
              </a:solidFill>
              <a:latin typeface="Times New Roman" pitchFamily="18" charset="0"/>
              <a:ea typeface="+mn-ea"/>
              <a:cs typeface="Times New Roman" pitchFamily="18" charset="0"/>
            </a:endParaRPr>
          </a:p>
        </p:txBody>
      </p:sp>
      <p:grpSp>
        <p:nvGrpSpPr>
          <p:cNvPr id="7" name="Group 6"/>
          <p:cNvGrpSpPr/>
          <p:nvPr/>
        </p:nvGrpSpPr>
        <p:grpSpPr>
          <a:xfrm>
            <a:off x="0" y="0"/>
            <a:ext cx="2057588" cy="1141426"/>
            <a:chOff x="438457" y="21019"/>
            <a:chExt cx="2057588" cy="1141426"/>
          </a:xfrm>
        </p:grpSpPr>
        <p:grpSp>
          <p:nvGrpSpPr>
            <p:cNvPr id="9" name="Group 8"/>
            <p:cNvGrpSpPr/>
            <p:nvPr/>
          </p:nvGrpSpPr>
          <p:grpSpPr>
            <a:xfrm>
              <a:off x="1094718" y="498395"/>
              <a:ext cx="1401327" cy="664050"/>
              <a:chOff x="5507432" y="3371212"/>
              <a:chExt cx="3674668" cy="1857615"/>
            </a:xfrm>
          </p:grpSpPr>
          <p:grpSp>
            <p:nvGrpSpPr>
              <p:cNvPr id="11" name="组合 1483"/>
              <p:cNvGrpSpPr/>
              <p:nvPr/>
            </p:nvGrpSpPr>
            <p:grpSpPr>
              <a:xfrm>
                <a:off x="5507432" y="3371212"/>
                <a:ext cx="3674668" cy="1857615"/>
                <a:chOff x="28079" y="1041053"/>
                <a:chExt cx="7035801" cy="4572000"/>
              </a:xfrm>
            </p:grpSpPr>
            <p:sp>
              <p:nvSpPr>
                <p:cNvPr id="13"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buFontTx/>
                    <a:buNone/>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14"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buFontTx/>
                    <a:buNone/>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12" name="TextBox 11"/>
              <p:cNvSpPr txBox="1"/>
              <p:nvPr/>
            </p:nvSpPr>
            <p:spPr>
              <a:xfrm>
                <a:off x="5723896" y="3682297"/>
                <a:ext cx="3292841" cy="1463657"/>
              </a:xfrm>
              <a:prstGeom prst="rect">
                <a:avLst/>
              </a:prstGeom>
              <a:noFill/>
            </p:spPr>
            <p:txBody>
              <a:bodyPr wrap="square" rtlCol="0">
                <a:spAutoFit/>
              </a:bodyPr>
              <a:lstStyle/>
              <a:p>
                <a:pPr algn="ctr">
                  <a:buClrTx/>
                  <a:buFontTx/>
                  <a:buNone/>
                </a:pPr>
                <a:r>
                  <a:rPr lang="en-US" b="1" i="1" kern="1200">
                    <a:solidFill>
                      <a:prstClr val="white"/>
                    </a:solidFill>
                    <a:latin typeface="Times New Roman" panose="02020603050405020304" pitchFamily="18" charset="0"/>
                    <a:ea typeface="+mn-ea"/>
                    <a:cs typeface="Times New Roman" panose="02020603050405020304" pitchFamily="18" charset="0"/>
                  </a:rPr>
                  <a:t>Hình thành </a:t>
                </a:r>
              </a:p>
              <a:p>
                <a:pPr algn="ctr">
                  <a:buClrTx/>
                  <a:buFontTx/>
                  <a:buNone/>
                </a:pPr>
                <a:r>
                  <a:rPr lang="en-US" b="1" i="1" kern="1200">
                    <a:solidFill>
                      <a:prstClr val="white"/>
                    </a:solidFill>
                    <a:latin typeface="Times New Roman" panose="02020603050405020304" pitchFamily="18" charset="0"/>
                    <a:ea typeface="+mn-ea"/>
                    <a:cs typeface="Times New Roman" panose="02020603050405020304" pitchFamily="18" charset="0"/>
                  </a:rPr>
                  <a:t>kiến thức</a:t>
                </a:r>
              </a:p>
            </p:txBody>
          </p:sp>
        </p:grpSp>
        <p:pic>
          <p:nvPicPr>
            <p:cNvPr id="10"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364857549"/>
                  </p:ext>
                </p:extLst>
              </p:nvPr>
            </p:nvGraphicFramePr>
            <p:xfrm>
              <a:off x="228599" y="1947093"/>
              <a:ext cx="11720794" cy="4682307"/>
            </p:xfrm>
            <a:graphic>
              <a:graphicData uri="http://schemas.openxmlformats.org/drawingml/2006/table">
                <a:tbl>
                  <a:tblPr firstRow="1" firstCol="1">
                    <a:tableStyleId>{B301B821-A1FF-4177-AEE7-76D212191A09}</a:tableStyleId>
                  </a:tblPr>
                  <a:tblGrid>
                    <a:gridCol w="1478053">
                      <a:extLst>
                        <a:ext uri="{9D8B030D-6E8A-4147-A177-3AD203B41FA5}">
                          <a16:colId xmlns:a16="http://schemas.microsoft.com/office/drawing/2014/main" val="20000"/>
                        </a:ext>
                      </a:extLst>
                    </a:gridCol>
                    <a:gridCol w="4770348">
                      <a:extLst>
                        <a:ext uri="{9D8B030D-6E8A-4147-A177-3AD203B41FA5}">
                          <a16:colId xmlns:a16="http://schemas.microsoft.com/office/drawing/2014/main" val="20001"/>
                        </a:ext>
                      </a:extLst>
                    </a:gridCol>
                    <a:gridCol w="1465465">
                      <a:extLst>
                        <a:ext uri="{9D8B030D-6E8A-4147-A177-3AD203B41FA5}">
                          <a16:colId xmlns:a16="http://schemas.microsoft.com/office/drawing/2014/main" val="20002"/>
                        </a:ext>
                      </a:extLst>
                    </a:gridCol>
                    <a:gridCol w="1353935">
                      <a:extLst>
                        <a:ext uri="{9D8B030D-6E8A-4147-A177-3AD203B41FA5}">
                          <a16:colId xmlns:a16="http://schemas.microsoft.com/office/drawing/2014/main" val="1179299518"/>
                        </a:ext>
                      </a:extLst>
                    </a:gridCol>
                    <a:gridCol w="1515487">
                      <a:extLst>
                        <a:ext uri="{9D8B030D-6E8A-4147-A177-3AD203B41FA5}">
                          <a16:colId xmlns:a16="http://schemas.microsoft.com/office/drawing/2014/main" val="20004"/>
                        </a:ext>
                      </a:extLst>
                    </a:gridCol>
                    <a:gridCol w="1137506">
                      <a:extLst>
                        <a:ext uri="{9D8B030D-6E8A-4147-A177-3AD203B41FA5}">
                          <a16:colId xmlns:a16="http://schemas.microsoft.com/office/drawing/2014/main" val="957793805"/>
                        </a:ext>
                      </a:extLst>
                    </a:gridCol>
                  </a:tblGrid>
                  <a:tr h="763037">
                    <a:tc gridSpan="2">
                      <a:txBody>
                        <a:bodyPr/>
                        <a:lstStyle/>
                        <a:p>
                          <a:pPr algn="ctr" fontAlgn="base"/>
                          <a:r>
                            <a:rPr lang="en-US" sz="2400">
                              <a:effectLst/>
                              <a:latin typeface="Times New Roman" panose="02020603050405020304" pitchFamily="18" charset="0"/>
                              <a:cs typeface="Times New Roman" panose="02020603050405020304" pitchFamily="18" charset="0"/>
                            </a:rPr>
                            <a:t>Đặc điểm</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a:txBody>
                        <a:bodyPr/>
                        <a:lstStyle/>
                        <a:p>
                          <a:pPr algn="ctr" fontAlgn="base"/>
                          <a:r>
                            <a:rPr lang="en-US" sz="2400">
                              <a:effectLst/>
                              <a:latin typeface="Times New Roman" panose="02020603050405020304" pitchFamily="18" charset="0"/>
                              <a:cs typeface="Times New Roman" panose="02020603050405020304" pitchFamily="18" charset="0"/>
                            </a:rPr>
                            <a:t>Nhiệt đới gió mùa</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400">
                              <a:effectLst/>
                              <a:latin typeface="Times New Roman" panose="02020603050405020304" pitchFamily="18" charset="0"/>
                              <a:cs typeface="Times New Roman" panose="02020603050405020304" pitchFamily="18" charset="0"/>
                            </a:rPr>
                            <a:t>Nhiệt đới lục địa</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400">
                              <a:effectLst/>
                              <a:latin typeface="Times New Roman" panose="02020603050405020304" pitchFamily="18" charset="0"/>
                              <a:cs typeface="Times New Roman" panose="02020603050405020304" pitchFamily="18" charset="0"/>
                            </a:rPr>
                            <a:t>Ôn đới hải dương</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400">
                              <a:effectLst/>
                              <a:latin typeface="Times New Roman" panose="02020603050405020304" pitchFamily="18" charset="0"/>
                              <a:cs typeface="Times New Roman" panose="02020603050405020304" pitchFamily="18" charset="0"/>
                            </a:rPr>
                            <a:t>Ôn đới lục địa</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0"/>
                      </a:ext>
                    </a:extLst>
                  </a:tr>
                  <a:tr h="190759">
                    <a:tc gridSpan="2">
                      <a:txBody>
                        <a:bodyPr/>
                        <a:lstStyle/>
                        <a:p>
                          <a:pPr algn="ctr" fontAlgn="base"/>
                          <a:r>
                            <a:rPr lang="en-US" sz="2200">
                              <a:effectLst/>
                              <a:latin typeface="Times New Roman" panose="02020603050405020304" pitchFamily="18" charset="0"/>
                              <a:cs typeface="Times New Roman" panose="02020603050405020304" pitchFamily="18" charset="0"/>
                            </a:rPr>
                            <a:t>Nhóm</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gridSpan="2">
                      <a:txBody>
                        <a:bodyPr/>
                        <a:lstStyle/>
                        <a:p>
                          <a:pPr algn="ctr" fontAlgn="base"/>
                          <a:r>
                            <a:rPr lang="en-US" sz="2200">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gridSpan="2">
                      <a:txBody>
                        <a:bodyPr/>
                        <a:lstStyle/>
                        <a:p>
                          <a:pPr algn="ctr" fontAlgn="base"/>
                          <a:r>
                            <a:rPr lang="en-US" sz="2200">
                              <a:effectLst/>
                              <a:latin typeface="Times New Roman" panose="02020603050405020304" pitchFamily="18" charset="0"/>
                              <a:cs typeface="Times New Roman" panose="02020603050405020304" pitchFamily="18" charset="0"/>
                            </a:rPr>
                            <a:t>3+4</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381518">
                    <a:tc rowSpan="3">
                      <a:txBody>
                        <a:bodyPr/>
                        <a:lstStyle/>
                        <a:p>
                          <a:pPr algn="ctr" fontAlgn="base"/>
                          <a:r>
                            <a:rPr lang="en-US" sz="2200">
                              <a:effectLst/>
                              <a:latin typeface="Times New Roman" panose="02020603050405020304" pitchFamily="18" charset="0"/>
                              <a:cs typeface="Times New Roman" panose="02020603050405020304" pitchFamily="18" charset="0"/>
                            </a:rPr>
                            <a:t> </a:t>
                          </a:r>
                        </a:p>
                        <a:p>
                          <a:pPr algn="ctr" fontAlgn="base"/>
                          <a:r>
                            <a:rPr lang="en-US" sz="2200">
                              <a:effectLst/>
                              <a:latin typeface="Times New Roman" panose="02020603050405020304" pitchFamily="18" charset="0"/>
                              <a:cs typeface="Times New Roman" panose="02020603050405020304" pitchFamily="18" charset="0"/>
                            </a:rPr>
                            <a:t>Nhiệt độ</a:t>
                          </a:r>
                        </a:p>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200">
                              <a:effectLst/>
                              <a:latin typeface="Times New Roman" panose="02020603050405020304" pitchFamily="18" charset="0"/>
                              <a:cs typeface="Times New Roman" panose="02020603050405020304" pitchFamily="18" charset="0"/>
                            </a:rPr>
                            <a:t>Nhiệt độ trung bình tháng cao nhất (</a:t>
                          </a:r>
                          <a:r>
                            <a:rPr lang="en-US" sz="2200" baseline="30000">
                              <a:effectLst/>
                              <a:latin typeface="Times New Roman" panose="02020603050405020304" pitchFamily="18" charset="0"/>
                              <a:cs typeface="Times New Roman" panose="02020603050405020304" pitchFamily="18" charset="0"/>
                            </a:rPr>
                            <a:t>o</a:t>
                          </a:r>
                          <a:r>
                            <a:rPr lang="en-US" sz="2200">
                              <a:effectLst/>
                              <a:latin typeface="Times New Roman" panose="02020603050405020304" pitchFamily="18" charset="0"/>
                              <a:cs typeface="Times New Roman" panose="02020603050405020304" pitchFamily="18" charset="0"/>
                            </a:rPr>
                            <a:t>C)</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2"/>
                      </a:ext>
                    </a:extLst>
                  </a:tr>
                  <a:tr h="381518">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Nhiệt độ trung bình tháng thấp nhất (</a:t>
                          </a:r>
                          <a:r>
                            <a:rPr lang="en-US" sz="2200" baseline="30000">
                              <a:effectLst/>
                              <a:latin typeface="Times New Roman" panose="02020603050405020304" pitchFamily="18" charset="0"/>
                              <a:cs typeface="Times New Roman" panose="02020603050405020304" pitchFamily="18" charset="0"/>
                            </a:rPr>
                            <a:t>o</a:t>
                          </a:r>
                          <a:r>
                            <a:rPr lang="en-US" sz="2200">
                              <a:effectLst/>
                              <a:latin typeface="Times New Roman" panose="02020603050405020304" pitchFamily="18" charset="0"/>
                              <a:cs typeface="Times New Roman" panose="02020603050405020304" pitchFamily="18" charset="0"/>
                            </a:rPr>
                            <a:t>C)</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3"/>
                      </a:ext>
                    </a:extLst>
                  </a:tr>
                  <a:tr h="251298">
                    <a:tc vMerge="1">
                      <a:txBody>
                        <a:bodyPr/>
                        <a:lstStyle/>
                        <a:p>
                          <a:endParaRPr lang="en-US"/>
                        </a:p>
                      </a:txBody>
                      <a:tcPr/>
                    </a:tc>
                    <a:tc>
                      <a:txBody>
                        <a:bodyPr/>
                        <a:lstStyle/>
                        <a:p>
                          <a:pPr algn="just" fontAlgn="base"/>
                          <a:r>
                            <a:rPr lang="pt-BR" sz="2200">
                              <a:effectLst/>
                              <a:latin typeface="Times New Roman" panose="02020603050405020304" pitchFamily="18" charset="0"/>
                              <a:cs typeface="Times New Roman" panose="02020603050405020304" pitchFamily="18" charset="0"/>
                            </a:rPr>
                            <a:t>Biên độ nhiệt năm </a:t>
                          </a:r>
                          <a:r>
                            <a:rPr lang="en-US" sz="2200">
                              <a:effectLst/>
                              <a:latin typeface="Times New Roman" panose="02020603050405020304" pitchFamily="18" charset="0"/>
                              <a:cs typeface="Times New Roman" panose="02020603050405020304" pitchFamily="18" charset="0"/>
                            </a:rPr>
                            <a:t>(</a:t>
                          </a:r>
                          <a:r>
                            <a:rPr lang="en-US" sz="2200" baseline="30000">
                              <a:effectLst/>
                              <a:latin typeface="Times New Roman" panose="02020603050405020304" pitchFamily="18" charset="0"/>
                              <a:cs typeface="Times New Roman" panose="02020603050405020304" pitchFamily="18" charset="0"/>
                            </a:rPr>
                            <a:t>o</a:t>
                          </a:r>
                          <a:r>
                            <a:rPr lang="en-US" sz="2200">
                              <a:effectLst/>
                              <a:latin typeface="Times New Roman" panose="02020603050405020304" pitchFamily="18" charset="0"/>
                              <a:cs typeface="Times New Roman" panose="02020603050405020304" pitchFamily="18" charset="0"/>
                            </a:rPr>
                            <a:t>C)</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4"/>
                      </a:ext>
                    </a:extLst>
                  </a:tr>
                  <a:tr h="381518">
                    <a:tc rowSpan="6">
                      <a:txBody>
                        <a:bodyPr/>
                        <a:lstStyle/>
                        <a:p>
                          <a:pPr algn="ctr" fontAlgn="base"/>
                          <a:r>
                            <a:rPr lang="en-US" sz="2200">
                              <a:effectLst/>
                              <a:latin typeface="Times New Roman" panose="02020603050405020304" pitchFamily="18" charset="0"/>
                              <a:cs typeface="Times New Roman" panose="02020603050405020304" pitchFamily="18" charset="0"/>
                            </a:rPr>
                            <a:t>Lượng mưa</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200">
                              <a:effectLst/>
                              <a:latin typeface="Times New Roman" panose="02020603050405020304" pitchFamily="18" charset="0"/>
                              <a:cs typeface="Times New Roman" panose="02020603050405020304" pitchFamily="18" charset="0"/>
                            </a:rPr>
                            <a:t>Tổng lượng mưa trung bình năm (mm)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5"/>
                      </a:ext>
                    </a:extLst>
                  </a:tr>
                  <a:tr h="381518">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Tháng có lượng mưa lớn nhất (mm)</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6"/>
                      </a:ext>
                    </a:extLst>
                  </a:tr>
                  <a:tr h="381518">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Tháng có lượng mưa nhỏ nhất (mm)</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7"/>
                      </a:ext>
                    </a:extLst>
                  </a:tr>
                  <a:tr h="572278">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Chênh lệch tháng có lượng mưa lớn nhất và nhỏ nhất (mm)</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8"/>
                      </a:ext>
                    </a:extLst>
                  </a:tr>
                  <a:tr h="251298">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Tháng mưa </a:t>
                          </a:r>
                          <a14:m>
                            <m:oMath xmlns:m="http://schemas.openxmlformats.org/officeDocument/2006/math">
                              <m:r>
                                <a:rPr lang="en-US" sz="2200">
                                  <a:effectLst/>
                                  <a:latin typeface="Cambria Math" panose="02040503050406030204" pitchFamily="18" charset="0"/>
                                </a:rPr>
                                <m:t>≥</m:t>
                              </m:r>
                            </m:oMath>
                          </a14:m>
                          <a:r>
                            <a:rPr lang="en-US" sz="2200">
                              <a:effectLst/>
                              <a:latin typeface="Times New Roman" panose="02020603050405020304" pitchFamily="18" charset="0"/>
                              <a:cs typeface="Times New Roman" panose="02020603050405020304" pitchFamily="18" charset="0"/>
                            </a:rPr>
                            <a:t> 100 mm</a:t>
                          </a:r>
                          <a:endParaRPr lang="en-US" sz="2200" b="0">
                            <a:solidFill>
                              <a:schemeClr val="tx1"/>
                            </a:solidFill>
                            <a:effectLst/>
                            <a:latin typeface="Times New Roman" pitchFamily="18" charset="0"/>
                            <a:cs typeface="Times New Roman" pitchFamily="18" charset="0"/>
                          </a:endParaRPr>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9"/>
                      </a:ext>
                    </a:extLst>
                  </a:tr>
                  <a:tr h="251298">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Tháng mưa &lt; 100 mm</a:t>
                          </a:r>
                          <a:endParaRPr lang="en-US" sz="2200" b="0">
                            <a:solidFill>
                              <a:schemeClr val="tx1"/>
                            </a:solidFill>
                            <a:effectLst/>
                            <a:latin typeface="Times New Roman" pitchFamily="18" charset="0"/>
                            <a:cs typeface="Times New Roman" pitchFamily="18" charset="0"/>
                          </a:endParaRPr>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364857549"/>
                  </p:ext>
                </p:extLst>
              </p:nvPr>
            </p:nvGraphicFramePr>
            <p:xfrm>
              <a:off x="228599" y="1947093"/>
              <a:ext cx="11720794" cy="4682307"/>
            </p:xfrm>
            <a:graphic>
              <a:graphicData uri="http://schemas.openxmlformats.org/drawingml/2006/table">
                <a:tbl>
                  <a:tblPr firstRow="1" firstCol="1">
                    <a:tableStyleId>{B301B821-A1FF-4177-AEE7-76D212191A09}</a:tableStyleId>
                  </a:tblPr>
                  <a:tblGrid>
                    <a:gridCol w="1478053">
                      <a:extLst>
                        <a:ext uri="{9D8B030D-6E8A-4147-A177-3AD203B41FA5}">
                          <a16:colId xmlns:a16="http://schemas.microsoft.com/office/drawing/2014/main" val="20000"/>
                        </a:ext>
                      </a:extLst>
                    </a:gridCol>
                    <a:gridCol w="4770348">
                      <a:extLst>
                        <a:ext uri="{9D8B030D-6E8A-4147-A177-3AD203B41FA5}">
                          <a16:colId xmlns:a16="http://schemas.microsoft.com/office/drawing/2014/main" val="20001"/>
                        </a:ext>
                      </a:extLst>
                    </a:gridCol>
                    <a:gridCol w="1465465">
                      <a:extLst>
                        <a:ext uri="{9D8B030D-6E8A-4147-A177-3AD203B41FA5}">
                          <a16:colId xmlns:a16="http://schemas.microsoft.com/office/drawing/2014/main" val="20002"/>
                        </a:ext>
                      </a:extLst>
                    </a:gridCol>
                    <a:gridCol w="1353935">
                      <a:extLst>
                        <a:ext uri="{9D8B030D-6E8A-4147-A177-3AD203B41FA5}">
                          <a16:colId xmlns:a16="http://schemas.microsoft.com/office/drawing/2014/main" val="1179299518"/>
                        </a:ext>
                      </a:extLst>
                    </a:gridCol>
                    <a:gridCol w="1515487">
                      <a:extLst>
                        <a:ext uri="{9D8B030D-6E8A-4147-A177-3AD203B41FA5}">
                          <a16:colId xmlns:a16="http://schemas.microsoft.com/office/drawing/2014/main" val="20004"/>
                        </a:ext>
                      </a:extLst>
                    </a:gridCol>
                    <a:gridCol w="1137506">
                      <a:extLst>
                        <a:ext uri="{9D8B030D-6E8A-4147-A177-3AD203B41FA5}">
                          <a16:colId xmlns:a16="http://schemas.microsoft.com/office/drawing/2014/main" val="957793805"/>
                        </a:ext>
                      </a:extLst>
                    </a:gridCol>
                  </a:tblGrid>
                  <a:tr h="763037">
                    <a:tc gridSpan="2">
                      <a:txBody>
                        <a:bodyPr/>
                        <a:lstStyle/>
                        <a:p>
                          <a:pPr algn="ctr" fontAlgn="base"/>
                          <a:r>
                            <a:rPr lang="en-US" sz="2400">
                              <a:effectLst/>
                              <a:latin typeface="Times New Roman" panose="02020603050405020304" pitchFamily="18" charset="0"/>
                              <a:cs typeface="Times New Roman" panose="02020603050405020304" pitchFamily="18" charset="0"/>
                            </a:rPr>
                            <a:t>Đặc điểm</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a:txBody>
                        <a:bodyPr/>
                        <a:lstStyle/>
                        <a:p>
                          <a:pPr algn="ctr" fontAlgn="base"/>
                          <a:r>
                            <a:rPr lang="en-US" sz="2400">
                              <a:effectLst/>
                              <a:latin typeface="Times New Roman" panose="02020603050405020304" pitchFamily="18" charset="0"/>
                              <a:cs typeface="Times New Roman" panose="02020603050405020304" pitchFamily="18" charset="0"/>
                            </a:rPr>
                            <a:t>Nhiệt đới gió mùa</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400">
                              <a:effectLst/>
                              <a:latin typeface="Times New Roman" panose="02020603050405020304" pitchFamily="18" charset="0"/>
                              <a:cs typeface="Times New Roman" panose="02020603050405020304" pitchFamily="18" charset="0"/>
                            </a:rPr>
                            <a:t>Nhiệt đới lục địa</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400">
                              <a:effectLst/>
                              <a:latin typeface="Times New Roman" panose="02020603050405020304" pitchFamily="18" charset="0"/>
                              <a:cs typeface="Times New Roman" panose="02020603050405020304" pitchFamily="18" charset="0"/>
                            </a:rPr>
                            <a:t>Ôn đới hải dương</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400">
                              <a:effectLst/>
                              <a:latin typeface="Times New Roman" panose="02020603050405020304" pitchFamily="18" charset="0"/>
                              <a:cs typeface="Times New Roman" panose="02020603050405020304" pitchFamily="18" charset="0"/>
                            </a:rPr>
                            <a:t>Ôn đới lục địa</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0"/>
                      </a:ext>
                    </a:extLst>
                  </a:tr>
                  <a:tr h="335280">
                    <a:tc gridSpan="2">
                      <a:txBody>
                        <a:bodyPr/>
                        <a:lstStyle/>
                        <a:p>
                          <a:pPr algn="ctr" fontAlgn="base"/>
                          <a:r>
                            <a:rPr lang="en-US" sz="2200">
                              <a:effectLst/>
                              <a:latin typeface="Times New Roman" panose="02020603050405020304" pitchFamily="18" charset="0"/>
                              <a:cs typeface="Times New Roman" panose="02020603050405020304" pitchFamily="18" charset="0"/>
                            </a:rPr>
                            <a:t>Nhóm</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gridSpan="2">
                      <a:txBody>
                        <a:bodyPr/>
                        <a:lstStyle/>
                        <a:p>
                          <a:pPr algn="ctr" fontAlgn="base"/>
                          <a:r>
                            <a:rPr lang="en-US" sz="2200">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gridSpan="2">
                      <a:txBody>
                        <a:bodyPr/>
                        <a:lstStyle/>
                        <a:p>
                          <a:pPr algn="ctr" fontAlgn="base"/>
                          <a:r>
                            <a:rPr lang="en-US" sz="2200">
                              <a:effectLst/>
                              <a:latin typeface="Times New Roman" panose="02020603050405020304" pitchFamily="18" charset="0"/>
                              <a:cs typeface="Times New Roman" panose="02020603050405020304" pitchFamily="18" charset="0"/>
                            </a:rPr>
                            <a:t>3+4</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381518">
                    <a:tc rowSpan="3">
                      <a:txBody>
                        <a:bodyPr/>
                        <a:lstStyle/>
                        <a:p>
                          <a:pPr algn="ctr" fontAlgn="base"/>
                          <a:r>
                            <a:rPr lang="en-US" sz="2200">
                              <a:effectLst/>
                              <a:latin typeface="Times New Roman" panose="02020603050405020304" pitchFamily="18" charset="0"/>
                              <a:cs typeface="Times New Roman" panose="02020603050405020304" pitchFamily="18" charset="0"/>
                            </a:rPr>
                            <a:t> </a:t>
                          </a:r>
                        </a:p>
                        <a:p>
                          <a:pPr algn="ctr" fontAlgn="base"/>
                          <a:r>
                            <a:rPr lang="en-US" sz="2200">
                              <a:effectLst/>
                              <a:latin typeface="Times New Roman" panose="02020603050405020304" pitchFamily="18" charset="0"/>
                              <a:cs typeface="Times New Roman" panose="02020603050405020304" pitchFamily="18" charset="0"/>
                            </a:rPr>
                            <a:t>Nhiệt độ</a:t>
                          </a:r>
                        </a:p>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200">
                              <a:effectLst/>
                              <a:latin typeface="Times New Roman" panose="02020603050405020304" pitchFamily="18" charset="0"/>
                              <a:cs typeface="Times New Roman" panose="02020603050405020304" pitchFamily="18" charset="0"/>
                            </a:rPr>
                            <a:t>Nhiệt độ trung bình tháng cao nhất (</a:t>
                          </a:r>
                          <a:r>
                            <a:rPr lang="en-US" sz="2200" baseline="30000">
                              <a:effectLst/>
                              <a:latin typeface="Times New Roman" panose="02020603050405020304" pitchFamily="18" charset="0"/>
                              <a:cs typeface="Times New Roman" panose="02020603050405020304" pitchFamily="18" charset="0"/>
                            </a:rPr>
                            <a:t>o</a:t>
                          </a:r>
                          <a:r>
                            <a:rPr lang="en-US" sz="2200">
                              <a:effectLst/>
                              <a:latin typeface="Times New Roman" panose="02020603050405020304" pitchFamily="18" charset="0"/>
                              <a:cs typeface="Times New Roman" panose="02020603050405020304" pitchFamily="18" charset="0"/>
                            </a:rPr>
                            <a:t>C)</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2"/>
                      </a:ext>
                    </a:extLst>
                  </a:tr>
                  <a:tr h="381518">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Nhiệt độ trung bình tháng thấp nhất (</a:t>
                          </a:r>
                          <a:r>
                            <a:rPr lang="en-US" sz="2200" baseline="30000">
                              <a:effectLst/>
                              <a:latin typeface="Times New Roman" panose="02020603050405020304" pitchFamily="18" charset="0"/>
                              <a:cs typeface="Times New Roman" panose="02020603050405020304" pitchFamily="18" charset="0"/>
                            </a:rPr>
                            <a:t>o</a:t>
                          </a:r>
                          <a:r>
                            <a:rPr lang="en-US" sz="2200">
                              <a:effectLst/>
                              <a:latin typeface="Times New Roman" panose="02020603050405020304" pitchFamily="18" charset="0"/>
                              <a:cs typeface="Times New Roman" panose="02020603050405020304" pitchFamily="18" charset="0"/>
                            </a:rPr>
                            <a:t>C)</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3"/>
                      </a:ext>
                    </a:extLst>
                  </a:tr>
                  <a:tr h="335280">
                    <a:tc vMerge="1">
                      <a:txBody>
                        <a:bodyPr/>
                        <a:lstStyle/>
                        <a:p>
                          <a:endParaRPr lang="en-US"/>
                        </a:p>
                      </a:txBody>
                      <a:tcPr/>
                    </a:tc>
                    <a:tc>
                      <a:txBody>
                        <a:bodyPr/>
                        <a:lstStyle/>
                        <a:p>
                          <a:pPr algn="just" fontAlgn="base"/>
                          <a:r>
                            <a:rPr lang="pt-BR" sz="2200">
                              <a:effectLst/>
                              <a:latin typeface="Times New Roman" panose="02020603050405020304" pitchFamily="18" charset="0"/>
                              <a:cs typeface="Times New Roman" panose="02020603050405020304" pitchFamily="18" charset="0"/>
                            </a:rPr>
                            <a:t>Biên độ nhiệt năm </a:t>
                          </a:r>
                          <a:r>
                            <a:rPr lang="en-US" sz="2200">
                              <a:effectLst/>
                              <a:latin typeface="Times New Roman" panose="02020603050405020304" pitchFamily="18" charset="0"/>
                              <a:cs typeface="Times New Roman" panose="02020603050405020304" pitchFamily="18" charset="0"/>
                            </a:rPr>
                            <a:t>(</a:t>
                          </a:r>
                          <a:r>
                            <a:rPr lang="en-US" sz="2200" baseline="30000">
                              <a:effectLst/>
                              <a:latin typeface="Times New Roman" panose="02020603050405020304" pitchFamily="18" charset="0"/>
                              <a:cs typeface="Times New Roman" panose="02020603050405020304" pitchFamily="18" charset="0"/>
                            </a:rPr>
                            <a:t>o</a:t>
                          </a:r>
                          <a:r>
                            <a:rPr lang="en-US" sz="2200">
                              <a:effectLst/>
                              <a:latin typeface="Times New Roman" panose="02020603050405020304" pitchFamily="18" charset="0"/>
                              <a:cs typeface="Times New Roman" panose="02020603050405020304" pitchFamily="18" charset="0"/>
                            </a:rPr>
                            <a:t>C)</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4"/>
                      </a:ext>
                    </a:extLst>
                  </a:tr>
                  <a:tr h="381518">
                    <a:tc rowSpan="6">
                      <a:txBody>
                        <a:bodyPr/>
                        <a:lstStyle/>
                        <a:p>
                          <a:pPr algn="ctr" fontAlgn="base"/>
                          <a:r>
                            <a:rPr lang="en-US" sz="2200">
                              <a:effectLst/>
                              <a:latin typeface="Times New Roman" panose="02020603050405020304" pitchFamily="18" charset="0"/>
                              <a:cs typeface="Times New Roman" panose="02020603050405020304" pitchFamily="18" charset="0"/>
                            </a:rPr>
                            <a:t>Lượng mưa</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200">
                              <a:effectLst/>
                              <a:latin typeface="Times New Roman" panose="02020603050405020304" pitchFamily="18" charset="0"/>
                              <a:cs typeface="Times New Roman" panose="02020603050405020304" pitchFamily="18" charset="0"/>
                            </a:rPr>
                            <a:t>Tổng lượng mưa trung bình năm (mm)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5"/>
                      </a:ext>
                    </a:extLst>
                  </a:tr>
                  <a:tr h="381518">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Tháng có lượng mưa lớn nhất (mm)</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6"/>
                      </a:ext>
                    </a:extLst>
                  </a:tr>
                  <a:tr h="381518">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Tháng có lượng mưa nhỏ nhất (mm)</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7"/>
                      </a:ext>
                    </a:extLst>
                  </a:tr>
                  <a:tr h="670560">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Chênh lệch tháng có lượng mưa lớn nhất và nhỏ nhất (mm)</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8"/>
                      </a:ext>
                    </a:extLst>
                  </a:tr>
                  <a:tr h="335280">
                    <a:tc vMerge="1">
                      <a:txBody>
                        <a:bodyPr/>
                        <a:lstStyle/>
                        <a:p>
                          <a:endParaRPr lang="en-US"/>
                        </a:p>
                      </a:txBody>
                      <a:tcPr/>
                    </a:tc>
                    <a:tc>
                      <a:txBody>
                        <a:bodyPr/>
                        <a:lstStyle/>
                        <a:p>
                          <a:endParaRPr lang="en-US"/>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blipFill>
                          <a:blip r:embed="rId6"/>
                          <a:stretch>
                            <a:fillRect l="-31162" t="-1221818" r="-114943" b="-149091"/>
                          </a:stretch>
                        </a:blipFill>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9"/>
                      </a:ext>
                    </a:extLst>
                  </a:tr>
                  <a:tr h="335280">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Tháng mưa &lt; 100 mm</a:t>
                          </a:r>
                          <a:endParaRPr lang="en-US" sz="2200" b="0">
                            <a:solidFill>
                              <a:schemeClr val="tx1"/>
                            </a:solidFill>
                            <a:effectLst/>
                            <a:latin typeface="Times New Roman" pitchFamily="18" charset="0"/>
                            <a:cs typeface="Times New Roman" pitchFamily="18" charset="0"/>
                          </a:endParaRPr>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mc:Fallback>
      </mc:AlternateContent>
      <p:pic>
        <p:nvPicPr>
          <p:cNvPr id="15" name="Google Shape;1081;p7" descr="The role of Good Governance in Project Management"/>
          <p:cNvPicPr preferRelativeResize="0"/>
          <p:nvPr/>
        </p:nvPicPr>
        <p:blipFill rotWithShape="1">
          <a:blip r:embed="rId7">
            <a:alphaModFix/>
          </a:blip>
          <a:srcRect/>
          <a:stretch/>
        </p:blipFill>
        <p:spPr>
          <a:xfrm>
            <a:off x="8303333" y="347100"/>
            <a:ext cx="1603213" cy="1240875"/>
          </a:xfrm>
          <a:prstGeom prst="rect">
            <a:avLst/>
          </a:prstGeom>
          <a:noFill/>
          <a:ln>
            <a:noFill/>
          </a:ln>
        </p:spPr>
      </p:pic>
      <p:sp>
        <p:nvSpPr>
          <p:cNvPr id="17" name="Rounded Rectangle 16"/>
          <p:cNvSpPr/>
          <p:nvPr/>
        </p:nvSpPr>
        <p:spPr>
          <a:xfrm>
            <a:off x="10210386" y="485479"/>
            <a:ext cx="1707839" cy="808158"/>
          </a:xfrm>
          <a:prstGeom prst="roundRect">
            <a:avLst/>
          </a:prstGeom>
          <a:solidFill>
            <a:srgbClr val="FFFFCC"/>
          </a:solidFill>
          <a:ln w="31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0000"/>
                </a:solidFill>
                <a:latin typeface="Times New Roman" panose="02020603050405020304" pitchFamily="18" charset="0"/>
                <a:cs typeface="Times New Roman" panose="02020603050405020304" pitchFamily="18" charset="0"/>
              </a:rPr>
              <a:t>HĐ NHÓM 10 phút</a:t>
            </a:r>
          </a:p>
        </p:txBody>
      </p:sp>
    </p:spTree>
    <p:extLst>
      <p:ext uri="{BB962C8B-B14F-4D97-AF65-F5344CB8AC3E}">
        <p14:creationId xmlns:p14="http://schemas.microsoft.com/office/powerpoint/2010/main" val="420675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7"/>
                                        </p:tgtEl>
                                        <p:attrNameLst>
                                          <p:attrName>style.visibility</p:attrName>
                                        </p:attrNameLst>
                                      </p:cBhvr>
                                      <p:to>
                                        <p:strVal val="visible"/>
                                      </p:to>
                                    </p:set>
                                    <p:animEffect transition="in" filter="barn(inVertical)">
                                      <p:cBhvr>
                                        <p:cTn id="7" dur="500"/>
                                        <p:tgtEl>
                                          <p:spTgt spid="1037"/>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sp>
        <p:nvSpPr>
          <p:cNvPr id="9" name="Google Shape;1098;p9"/>
          <p:cNvSpPr txBox="1"/>
          <p:nvPr/>
        </p:nvSpPr>
        <p:spPr>
          <a:xfrm>
            <a:off x="3429000" y="546723"/>
            <a:ext cx="5334000" cy="707846"/>
          </a:xfrm>
          <a:prstGeom prst="rect">
            <a:avLst/>
          </a:prstGeom>
          <a:noFill/>
          <a:ln>
            <a:noFill/>
          </a:ln>
        </p:spPr>
        <p:txBody>
          <a:bodyPr spcFirstLastPara="1" wrap="square" lIns="91425" tIns="45700" rIns="91425" bIns="45700" anchor="t" anchorCtr="0">
            <a:spAutoFit/>
          </a:bodyPr>
          <a:lstStyle/>
          <a:p>
            <a:pPr algn="ctr" defTabSz="914377">
              <a:buClrTx/>
              <a:buFontTx/>
              <a:buNone/>
              <a:defRPr/>
            </a:pPr>
            <a:r>
              <a:rPr lang="en-US" sz="4000" b="1" kern="1200">
                <a:solidFill>
                  <a:srgbClr val="FF0000"/>
                </a:solidFill>
                <a:latin typeface="Times New Roman" panose="02020603050405020304" pitchFamily="18" charset="0"/>
                <a:cs typeface="Times New Roman" panose="02020603050405020304" pitchFamily="18" charset="0"/>
              </a:rPr>
              <a:t>TIÊU CHÍ ĐÁNH GIÁ</a:t>
            </a:r>
            <a:endParaRPr sz="4000" b="1" kern="120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15864123"/>
              </p:ext>
            </p:extLst>
          </p:nvPr>
        </p:nvGraphicFramePr>
        <p:xfrm>
          <a:off x="517525" y="1847854"/>
          <a:ext cx="11156950" cy="3714746"/>
        </p:xfrm>
        <a:graphic>
          <a:graphicData uri="http://schemas.openxmlformats.org/drawingml/2006/table">
            <a:tbl>
              <a:tblPr firstRow="1" bandRow="1">
                <a:tableStyleId>{5C22544A-7EE6-4342-B048-85BDC9FD1C3A}</a:tableStyleId>
              </a:tblPr>
              <a:tblGrid>
                <a:gridCol w="8058463">
                  <a:extLst>
                    <a:ext uri="{9D8B030D-6E8A-4147-A177-3AD203B41FA5}">
                      <a16:colId xmlns:a16="http://schemas.microsoft.com/office/drawing/2014/main" val="1696247096"/>
                    </a:ext>
                  </a:extLst>
                </a:gridCol>
                <a:gridCol w="1098881">
                  <a:extLst>
                    <a:ext uri="{9D8B030D-6E8A-4147-A177-3AD203B41FA5}">
                      <a16:colId xmlns:a16="http://schemas.microsoft.com/office/drawing/2014/main" val="1309323759"/>
                    </a:ext>
                  </a:extLst>
                </a:gridCol>
                <a:gridCol w="1062854">
                  <a:extLst>
                    <a:ext uri="{9D8B030D-6E8A-4147-A177-3AD203B41FA5}">
                      <a16:colId xmlns:a16="http://schemas.microsoft.com/office/drawing/2014/main" val="3380619578"/>
                    </a:ext>
                  </a:extLst>
                </a:gridCol>
                <a:gridCol w="936752">
                  <a:extLst>
                    <a:ext uri="{9D8B030D-6E8A-4147-A177-3AD203B41FA5}">
                      <a16:colId xmlns:a16="http://schemas.microsoft.com/office/drawing/2014/main" val="2324311460"/>
                    </a:ext>
                  </a:extLst>
                </a:gridCol>
              </a:tblGrid>
              <a:tr h="619124">
                <a:tc>
                  <a:txBody>
                    <a:bodyPr/>
                    <a:lstStyle/>
                    <a:p>
                      <a:pPr marL="0" marR="0" lvl="0" indent="0" algn="ctr" rtl="0">
                        <a:lnSpc>
                          <a:spcPct val="150000"/>
                        </a:lnSpc>
                        <a:spcBef>
                          <a:spcPts val="0"/>
                        </a:spcBef>
                        <a:spcAft>
                          <a:spcPts val="0"/>
                        </a:spcAft>
                        <a:buNone/>
                      </a:pPr>
                      <a:r>
                        <a:rPr lang="en-US" sz="2700" u="none" strike="noStrike" cap="none" err="1">
                          <a:latin typeface="Times New Roman" panose="02020603050405020304" pitchFamily="18" charset="0"/>
                          <a:cs typeface="Times New Roman" panose="02020603050405020304" pitchFamily="18" charset="0"/>
                          <a:sym typeface="Arial"/>
                        </a:rPr>
                        <a:t>Tiêu</a:t>
                      </a:r>
                      <a:r>
                        <a:rPr lang="en-US" sz="2700" u="none" strike="noStrike" cap="none">
                          <a:latin typeface="Times New Roman" panose="02020603050405020304" pitchFamily="18" charset="0"/>
                          <a:cs typeface="Times New Roman" panose="02020603050405020304" pitchFamily="18" charset="0"/>
                          <a:sym typeface="Arial"/>
                        </a:rPr>
                        <a:t> chí / </a:t>
                      </a:r>
                      <a:r>
                        <a:rPr lang="en-US" sz="2700" u="none" strike="noStrike" cap="none" err="1">
                          <a:latin typeface="Times New Roman" panose="02020603050405020304" pitchFamily="18" charset="0"/>
                          <a:cs typeface="Times New Roman" panose="02020603050405020304" pitchFamily="18" charset="0"/>
                          <a:sym typeface="Arial"/>
                        </a:rPr>
                        <a:t>Mức</a:t>
                      </a:r>
                      <a:r>
                        <a:rPr lang="en-US" sz="2700" u="none" strike="noStrike" cap="none" baseline="0">
                          <a:latin typeface="Times New Roman" panose="02020603050405020304" pitchFamily="18" charset="0"/>
                          <a:cs typeface="Times New Roman" panose="02020603050405020304" pitchFamily="18" charset="0"/>
                          <a:sym typeface="Arial"/>
                        </a:rPr>
                        <a:t> </a:t>
                      </a:r>
                      <a:r>
                        <a:rPr lang="en-US" sz="2700" u="none" strike="noStrike" cap="none" baseline="0" err="1">
                          <a:latin typeface="Times New Roman" panose="02020603050405020304" pitchFamily="18" charset="0"/>
                          <a:cs typeface="Times New Roman" panose="02020603050405020304" pitchFamily="18" charset="0"/>
                          <a:sym typeface="Arial"/>
                        </a:rPr>
                        <a:t>độ</a:t>
                      </a:r>
                      <a:r>
                        <a:rPr lang="en-US" sz="2700" u="none" strike="noStrike" cap="none" baseline="0">
                          <a:latin typeface="Times New Roman" panose="02020603050405020304" pitchFamily="18" charset="0"/>
                          <a:cs typeface="Times New Roman" panose="02020603050405020304" pitchFamily="18" charset="0"/>
                          <a:sym typeface="Arial"/>
                        </a:rPr>
                        <a:t> </a:t>
                      </a:r>
                      <a:r>
                        <a:rPr lang="en-US" sz="2700" u="none" strike="noStrike" cap="none" baseline="0" err="1">
                          <a:latin typeface="Times New Roman" panose="02020603050405020304" pitchFamily="18" charset="0"/>
                          <a:cs typeface="Times New Roman" panose="02020603050405020304" pitchFamily="18" charset="0"/>
                          <a:sym typeface="Arial"/>
                        </a:rPr>
                        <a:t>hoàn</a:t>
                      </a:r>
                      <a:r>
                        <a:rPr lang="en-US" sz="2700" u="none" strike="noStrike" cap="none" baseline="0">
                          <a:latin typeface="Times New Roman" panose="02020603050405020304" pitchFamily="18" charset="0"/>
                          <a:cs typeface="Times New Roman" panose="02020603050405020304" pitchFamily="18" charset="0"/>
                          <a:sym typeface="Arial"/>
                        </a:rPr>
                        <a:t> </a:t>
                      </a:r>
                      <a:r>
                        <a:rPr lang="en-US" sz="2700" u="none" strike="noStrike" cap="none" baseline="0" err="1">
                          <a:latin typeface="Times New Roman" panose="02020603050405020304" pitchFamily="18" charset="0"/>
                          <a:cs typeface="Times New Roman" panose="02020603050405020304" pitchFamily="18" charset="0"/>
                          <a:sym typeface="Arial"/>
                        </a:rPr>
                        <a:t>thành</a:t>
                      </a:r>
                      <a:endParaRPr sz="2700" b="1" u="none" strike="noStrike" cap="none">
                        <a:solidFill>
                          <a:srgbClr val="FF0000"/>
                        </a:solidFill>
                        <a:latin typeface="Times New Roman" pitchFamily="18" charset="0"/>
                        <a:ea typeface="Arial"/>
                        <a:cs typeface="Times New Roman" pitchFamily="18" charset="0"/>
                        <a:sym typeface="Arial"/>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r>
                        <a:rPr lang="en-US" sz="2700" u="none" strike="noStrike" cap="none">
                          <a:latin typeface="Times New Roman" panose="02020603050405020304" pitchFamily="18" charset="0"/>
                          <a:cs typeface="Times New Roman" panose="02020603050405020304" pitchFamily="18" charset="0"/>
                          <a:sym typeface="Arial"/>
                        </a:rPr>
                        <a:t>1</a:t>
                      </a:r>
                      <a:endParaRPr sz="2700" b="1" u="none" strike="noStrike" cap="none">
                        <a:solidFill>
                          <a:srgbClr val="FF0000"/>
                        </a:solidFill>
                        <a:latin typeface="Times New Roman" pitchFamily="18" charset="0"/>
                        <a:ea typeface="Arial"/>
                        <a:cs typeface="Times New Roman" pitchFamily="18" charset="0"/>
                        <a:sym typeface="Arial"/>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r>
                        <a:rPr lang="en-US" sz="2700" u="none" strike="noStrike" cap="none">
                          <a:latin typeface="Times New Roman" panose="02020603050405020304" pitchFamily="18" charset="0"/>
                          <a:cs typeface="Times New Roman" panose="02020603050405020304" pitchFamily="18" charset="0"/>
                          <a:sym typeface="Arial"/>
                        </a:rPr>
                        <a:t>2</a:t>
                      </a:r>
                      <a:endParaRPr sz="2700" b="1" u="none" strike="noStrike" cap="none">
                        <a:solidFill>
                          <a:srgbClr val="FF0000"/>
                        </a:solidFill>
                        <a:latin typeface="Times New Roman" pitchFamily="18" charset="0"/>
                        <a:ea typeface="Arial"/>
                        <a:cs typeface="Times New Roman" pitchFamily="18" charset="0"/>
                        <a:sym typeface="Arial"/>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r>
                        <a:rPr lang="en-US" sz="2700" u="none" strike="noStrike" cap="none">
                          <a:latin typeface="Times New Roman" panose="02020603050405020304" pitchFamily="18" charset="0"/>
                          <a:cs typeface="Times New Roman" panose="02020603050405020304" pitchFamily="18" charset="0"/>
                          <a:sym typeface="Arial"/>
                        </a:rPr>
                        <a:t>3</a:t>
                      </a:r>
                      <a:endParaRPr sz="2700" b="1" u="none" strike="noStrike" cap="none">
                        <a:solidFill>
                          <a:srgbClr val="FF0000"/>
                        </a:solidFill>
                        <a:latin typeface="Times New Roman" pitchFamily="18" charset="0"/>
                        <a:ea typeface="Arial"/>
                        <a:cs typeface="Times New Roman" pitchFamily="18" charset="0"/>
                        <a:sym typeface="Arial"/>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541705695"/>
                  </a:ext>
                </a:extLst>
              </a:tr>
              <a:tr h="619124">
                <a:tc>
                  <a:txBody>
                    <a:bodyPr/>
                    <a:lstStyle/>
                    <a:p>
                      <a:pPr marL="0" marR="0" lvl="0" indent="0" algn="just" rtl="0">
                        <a:lnSpc>
                          <a:spcPct val="150000"/>
                        </a:lnSpc>
                        <a:spcBef>
                          <a:spcPts val="0"/>
                        </a:spcBef>
                        <a:spcAft>
                          <a:spcPts val="0"/>
                        </a:spcAft>
                        <a:buNone/>
                      </a:pPr>
                      <a:r>
                        <a:rPr lang="en-US" sz="2700" u="none" strike="noStrike" cap="none" err="1">
                          <a:latin typeface="Times New Roman" panose="02020603050405020304" pitchFamily="18" charset="0"/>
                          <a:cs typeface="Times New Roman" panose="02020603050405020304" pitchFamily="18" charset="0"/>
                          <a:sym typeface="Arial"/>
                        </a:rPr>
                        <a:t>Nội</a:t>
                      </a:r>
                      <a:r>
                        <a:rPr lang="en-US" sz="2700" u="none" strike="noStrike" cap="none">
                          <a:latin typeface="Times New Roman" panose="02020603050405020304" pitchFamily="18" charset="0"/>
                          <a:cs typeface="Times New Roman" panose="02020603050405020304" pitchFamily="18" charset="0"/>
                          <a:sym typeface="Arial"/>
                        </a:rPr>
                        <a:t> dung </a:t>
                      </a:r>
                      <a:r>
                        <a:rPr lang="en-US" sz="2700" u="none" strike="noStrike" cap="none" err="1">
                          <a:latin typeface="Times New Roman" panose="02020603050405020304" pitchFamily="18" charset="0"/>
                          <a:cs typeface="Times New Roman" panose="02020603050405020304" pitchFamily="18" charset="0"/>
                          <a:sym typeface="Arial"/>
                        </a:rPr>
                        <a:t>chính</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xác</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thể</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hiện</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đầy</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đủ</a:t>
                      </a:r>
                      <a:r>
                        <a:rPr lang="en-US" sz="2700" u="none" strike="noStrike" cap="none">
                          <a:latin typeface="Times New Roman" panose="02020603050405020304" pitchFamily="18" charset="0"/>
                          <a:cs typeface="Times New Roman" panose="02020603050405020304" pitchFamily="18" charset="0"/>
                          <a:sym typeface="Arial"/>
                        </a:rPr>
                        <a:t>.</a:t>
                      </a:r>
                      <a:endParaRPr sz="2700">
                        <a:latin typeface="Times New Roman" pitchFamily="18" charset="0"/>
                        <a:cs typeface="Times New Roman" pitchFamily="18" charset="0"/>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None/>
                      </a:pPr>
                      <a:r>
                        <a:rPr lang="en-US" sz="2700" u="none" strike="noStrike" cap="none">
                          <a:latin typeface="Times New Roman" panose="02020603050405020304" pitchFamily="18" charset="0"/>
                          <a:cs typeface="Times New Roman" panose="02020603050405020304" pitchFamily="18" charset="0"/>
                          <a:sym typeface="Arial"/>
                        </a:rPr>
                        <a:t> </a:t>
                      </a:r>
                      <a:endParaRPr sz="2700" u="none" strike="noStrike" cap="none">
                        <a:latin typeface="Times New Roman" pitchFamily="18" charset="0"/>
                        <a:ea typeface="Arial"/>
                        <a:cs typeface="Times New Roman" pitchFamily="18" charset="0"/>
                        <a:sym typeface="Arial"/>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None/>
                      </a:pPr>
                      <a:r>
                        <a:rPr lang="en-US" sz="2700" u="none" strike="noStrike" cap="none">
                          <a:latin typeface="Times New Roman" panose="02020603050405020304" pitchFamily="18" charset="0"/>
                          <a:cs typeface="Times New Roman" panose="02020603050405020304" pitchFamily="18" charset="0"/>
                          <a:sym typeface="Arial"/>
                        </a:rPr>
                        <a:t> </a:t>
                      </a:r>
                      <a:endParaRPr sz="2700" u="none" strike="noStrike" cap="none">
                        <a:latin typeface="Times New Roman" pitchFamily="18" charset="0"/>
                        <a:ea typeface="Arial"/>
                        <a:cs typeface="Times New Roman" pitchFamily="18" charset="0"/>
                        <a:sym typeface="Arial"/>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None/>
                      </a:pPr>
                      <a:r>
                        <a:rPr lang="en-US" sz="2700" u="none" strike="noStrike" cap="none">
                          <a:latin typeface="Times New Roman" panose="02020603050405020304" pitchFamily="18" charset="0"/>
                          <a:cs typeface="Times New Roman" panose="02020603050405020304" pitchFamily="18" charset="0"/>
                          <a:sym typeface="Arial"/>
                        </a:rPr>
                        <a:t> </a:t>
                      </a:r>
                      <a:endParaRPr sz="2700" u="none" strike="noStrike" cap="none">
                        <a:latin typeface="Times New Roman" pitchFamily="18" charset="0"/>
                        <a:ea typeface="Arial"/>
                        <a:cs typeface="Times New Roman" pitchFamily="18" charset="0"/>
                        <a:sym typeface="Arial"/>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3559669580"/>
                  </a:ext>
                </a:extLst>
              </a:tr>
              <a:tr h="1238250">
                <a:tc>
                  <a:txBody>
                    <a:bodyPr/>
                    <a:lstStyle/>
                    <a:p>
                      <a:pPr marL="0" marR="0" lvl="0" indent="0" algn="just" rtl="0">
                        <a:lnSpc>
                          <a:spcPct val="150000"/>
                        </a:lnSpc>
                        <a:spcBef>
                          <a:spcPts val="0"/>
                        </a:spcBef>
                        <a:spcAft>
                          <a:spcPts val="0"/>
                        </a:spcAft>
                        <a:buNone/>
                      </a:pPr>
                      <a:r>
                        <a:rPr lang="en-US" sz="2700" u="none" strike="noStrike" cap="none" err="1">
                          <a:latin typeface="Times New Roman" panose="02020603050405020304" pitchFamily="18" charset="0"/>
                          <a:cs typeface="Times New Roman" panose="02020603050405020304" pitchFamily="18" charset="0"/>
                          <a:sym typeface="Arial"/>
                        </a:rPr>
                        <a:t>Sản</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phẩm</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có</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cấu</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trúc</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bố</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cục</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khoa</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học</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rõ</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ràng</a:t>
                      </a:r>
                      <a:r>
                        <a:rPr lang="en-US" sz="2700" u="none" strike="noStrike" cap="none">
                          <a:latin typeface="Times New Roman" panose="02020603050405020304" pitchFamily="18" charset="0"/>
                          <a:cs typeface="Times New Roman" panose="02020603050405020304" pitchFamily="18" charset="0"/>
                          <a:sym typeface="Arial"/>
                        </a:rPr>
                        <a:t>. </a:t>
                      </a:r>
                    </a:p>
                    <a:p>
                      <a:pPr marL="0" marR="0" lvl="0" indent="0" algn="just" rtl="0">
                        <a:lnSpc>
                          <a:spcPct val="150000"/>
                        </a:lnSpc>
                        <a:spcBef>
                          <a:spcPts val="0"/>
                        </a:spcBef>
                        <a:spcAft>
                          <a:spcPts val="0"/>
                        </a:spcAft>
                        <a:buNone/>
                      </a:pPr>
                      <a:r>
                        <a:rPr lang="en-US" sz="2700" u="none" strike="noStrike" cap="none">
                          <a:latin typeface="Times New Roman" panose="02020603050405020304" pitchFamily="18" charset="0"/>
                          <a:cs typeface="Times New Roman" panose="02020603050405020304" pitchFamily="18" charset="0"/>
                          <a:sym typeface="Arial"/>
                        </a:rPr>
                        <a:t>Có </a:t>
                      </a:r>
                      <a:r>
                        <a:rPr lang="en-US" sz="2700" u="none" strike="noStrike" cap="none" err="1">
                          <a:latin typeface="Times New Roman" panose="02020603050405020304" pitchFamily="18" charset="0"/>
                          <a:cs typeface="Times New Roman" panose="02020603050405020304" pitchFamily="18" charset="0"/>
                          <a:sym typeface="Arial"/>
                        </a:rPr>
                        <a:t>hình</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vẽ</a:t>
                      </a:r>
                      <a:r>
                        <a:rPr lang="en-US" sz="2700" u="none" strike="noStrike" cap="none">
                          <a:latin typeface="Times New Roman" panose="02020603050405020304" pitchFamily="18" charset="0"/>
                          <a:cs typeface="Times New Roman" panose="02020603050405020304" pitchFamily="18" charset="0"/>
                          <a:sym typeface="Arial"/>
                        </a:rPr>
                        <a:t>, icon </a:t>
                      </a:r>
                      <a:r>
                        <a:rPr lang="en-US" sz="2700" u="none" strike="noStrike" cap="none" err="1">
                          <a:latin typeface="Times New Roman" panose="02020603050405020304" pitchFamily="18" charset="0"/>
                          <a:cs typeface="Times New Roman" panose="02020603050405020304" pitchFamily="18" charset="0"/>
                          <a:sym typeface="Arial"/>
                        </a:rPr>
                        <a:t>trực</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quan</a:t>
                      </a:r>
                      <a:endParaRPr sz="2700" u="none" strike="noStrike" cap="none">
                        <a:latin typeface="Times New Roman" pitchFamily="18" charset="0"/>
                        <a:ea typeface="Arial"/>
                        <a:cs typeface="Times New Roman" pitchFamily="18" charset="0"/>
                        <a:sym typeface="Arial"/>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None/>
                      </a:pPr>
                      <a:r>
                        <a:rPr lang="en-US" sz="2700" u="none" strike="noStrike" cap="none">
                          <a:latin typeface="Times New Roman" panose="02020603050405020304" pitchFamily="18" charset="0"/>
                          <a:cs typeface="Times New Roman" panose="02020603050405020304" pitchFamily="18" charset="0"/>
                          <a:sym typeface="Arial"/>
                        </a:rPr>
                        <a:t> </a:t>
                      </a:r>
                      <a:endParaRPr sz="2700" u="none" strike="noStrike" cap="none">
                        <a:latin typeface="Times New Roman" pitchFamily="18" charset="0"/>
                        <a:ea typeface="Arial"/>
                        <a:cs typeface="Times New Roman" pitchFamily="18" charset="0"/>
                        <a:sym typeface="Arial"/>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None/>
                      </a:pPr>
                      <a:r>
                        <a:rPr lang="en-US" sz="2700" u="none" strike="noStrike" cap="none">
                          <a:latin typeface="Times New Roman" panose="02020603050405020304" pitchFamily="18" charset="0"/>
                          <a:cs typeface="Times New Roman" panose="02020603050405020304" pitchFamily="18" charset="0"/>
                          <a:sym typeface="Arial"/>
                        </a:rPr>
                        <a:t> </a:t>
                      </a:r>
                      <a:endParaRPr sz="2700" u="none" strike="noStrike" cap="none">
                        <a:latin typeface="Times New Roman" pitchFamily="18" charset="0"/>
                        <a:ea typeface="Arial"/>
                        <a:cs typeface="Times New Roman" pitchFamily="18" charset="0"/>
                        <a:sym typeface="Arial"/>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None/>
                      </a:pPr>
                      <a:r>
                        <a:rPr lang="en-US" sz="2700" u="none" strike="noStrike" cap="none">
                          <a:latin typeface="Times New Roman" panose="02020603050405020304" pitchFamily="18" charset="0"/>
                          <a:cs typeface="Times New Roman" panose="02020603050405020304" pitchFamily="18" charset="0"/>
                          <a:sym typeface="Arial"/>
                        </a:rPr>
                        <a:t> </a:t>
                      </a:r>
                      <a:endParaRPr sz="2700" u="none" strike="noStrike" cap="none">
                        <a:latin typeface="Times New Roman" pitchFamily="18" charset="0"/>
                        <a:ea typeface="Arial"/>
                        <a:cs typeface="Times New Roman" pitchFamily="18" charset="0"/>
                        <a:sym typeface="Arial"/>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3209963860"/>
                  </a:ext>
                </a:extLst>
              </a:tr>
              <a:tr h="619124">
                <a:tc>
                  <a:txBody>
                    <a:bodyPr/>
                    <a:lstStyle/>
                    <a:p>
                      <a:pPr marL="0" marR="0" lvl="0" indent="0" algn="just" rtl="0">
                        <a:lnSpc>
                          <a:spcPct val="150000"/>
                        </a:lnSpc>
                        <a:spcBef>
                          <a:spcPts val="0"/>
                        </a:spcBef>
                        <a:spcAft>
                          <a:spcPts val="0"/>
                        </a:spcAft>
                        <a:buNone/>
                      </a:pPr>
                      <a:r>
                        <a:rPr lang="en-US" sz="2700" u="none" strike="noStrike" cap="none" err="1">
                          <a:latin typeface="Times New Roman" panose="02020603050405020304" pitchFamily="18" charset="0"/>
                          <a:cs typeface="Times New Roman" panose="02020603050405020304" pitchFamily="18" charset="0"/>
                          <a:sym typeface="Arial"/>
                        </a:rPr>
                        <a:t>Thuyết</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trình</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lưu</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loát</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hấp</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dẫn</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chuyên</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nghiệp</a:t>
                      </a:r>
                      <a:endParaRPr sz="2700" u="none" strike="noStrike" cap="none">
                        <a:latin typeface="Times New Roman" pitchFamily="18" charset="0"/>
                        <a:ea typeface="Arial"/>
                        <a:cs typeface="Times New Roman" pitchFamily="18" charset="0"/>
                        <a:sym typeface="Arial"/>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None/>
                      </a:pPr>
                      <a:r>
                        <a:rPr lang="en-US" sz="2700" u="none" strike="noStrike" cap="none">
                          <a:latin typeface="Times New Roman" panose="02020603050405020304" pitchFamily="18" charset="0"/>
                          <a:cs typeface="Times New Roman" panose="02020603050405020304" pitchFamily="18" charset="0"/>
                          <a:sym typeface="Arial"/>
                        </a:rPr>
                        <a:t> </a:t>
                      </a:r>
                      <a:endParaRPr sz="2700" u="none" strike="noStrike" cap="none">
                        <a:latin typeface="Times New Roman" pitchFamily="18" charset="0"/>
                        <a:ea typeface="Arial"/>
                        <a:cs typeface="Times New Roman" pitchFamily="18" charset="0"/>
                        <a:sym typeface="Arial"/>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None/>
                      </a:pPr>
                      <a:r>
                        <a:rPr lang="en-US" sz="2700" u="none" strike="noStrike" cap="none">
                          <a:latin typeface="Times New Roman" panose="02020603050405020304" pitchFamily="18" charset="0"/>
                          <a:cs typeface="Times New Roman" panose="02020603050405020304" pitchFamily="18" charset="0"/>
                          <a:sym typeface="Arial"/>
                        </a:rPr>
                        <a:t> </a:t>
                      </a:r>
                      <a:endParaRPr sz="2700" u="none" strike="noStrike" cap="none">
                        <a:latin typeface="Times New Roman" pitchFamily="18" charset="0"/>
                        <a:ea typeface="Arial"/>
                        <a:cs typeface="Times New Roman" pitchFamily="18" charset="0"/>
                        <a:sym typeface="Arial"/>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None/>
                      </a:pPr>
                      <a:r>
                        <a:rPr lang="en-US" sz="2700" u="none" strike="noStrike" cap="none">
                          <a:latin typeface="Times New Roman" panose="02020603050405020304" pitchFamily="18" charset="0"/>
                          <a:cs typeface="Times New Roman" panose="02020603050405020304" pitchFamily="18" charset="0"/>
                          <a:sym typeface="Arial"/>
                        </a:rPr>
                        <a:t> </a:t>
                      </a:r>
                      <a:endParaRPr sz="2700" u="none" strike="noStrike" cap="none">
                        <a:latin typeface="Times New Roman" pitchFamily="18" charset="0"/>
                        <a:ea typeface="Arial"/>
                        <a:cs typeface="Times New Roman" pitchFamily="18" charset="0"/>
                        <a:sym typeface="Arial"/>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951651755"/>
                  </a:ext>
                </a:extLst>
              </a:tr>
              <a:tr h="619124">
                <a:tc>
                  <a:txBody>
                    <a:bodyPr/>
                    <a:lstStyle/>
                    <a:p>
                      <a:pPr marL="0" marR="0" lvl="0" indent="0" algn="just" rtl="0">
                        <a:lnSpc>
                          <a:spcPct val="150000"/>
                        </a:lnSpc>
                        <a:spcBef>
                          <a:spcPts val="0"/>
                        </a:spcBef>
                        <a:spcAft>
                          <a:spcPts val="0"/>
                        </a:spcAft>
                        <a:buNone/>
                      </a:pPr>
                      <a:r>
                        <a:rPr lang="en-US" sz="2700" u="none" strike="noStrike" cap="none" err="1">
                          <a:latin typeface="Times New Roman" panose="02020603050405020304" pitchFamily="18" charset="0"/>
                          <a:cs typeface="Times New Roman" panose="02020603050405020304" pitchFamily="18" charset="0"/>
                          <a:sym typeface="Arial"/>
                        </a:rPr>
                        <a:t>Đảm</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bảo</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đúng</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thời</a:t>
                      </a:r>
                      <a:r>
                        <a:rPr lang="en-US" sz="2700" u="none" strike="noStrike" cap="none">
                          <a:latin typeface="Times New Roman" panose="02020603050405020304" pitchFamily="18" charset="0"/>
                          <a:cs typeface="Times New Roman" panose="02020603050405020304" pitchFamily="18" charset="0"/>
                          <a:sym typeface="Arial"/>
                        </a:rPr>
                        <a:t> </a:t>
                      </a:r>
                      <a:r>
                        <a:rPr lang="en-US" sz="2700" u="none" strike="noStrike" cap="none" err="1">
                          <a:latin typeface="Times New Roman" panose="02020603050405020304" pitchFamily="18" charset="0"/>
                          <a:cs typeface="Times New Roman" panose="02020603050405020304" pitchFamily="18" charset="0"/>
                          <a:sym typeface="Arial"/>
                        </a:rPr>
                        <a:t>gian</a:t>
                      </a:r>
                      <a:endParaRPr sz="2700" u="none" strike="noStrike" cap="none">
                        <a:latin typeface="Times New Roman" pitchFamily="18" charset="0"/>
                        <a:ea typeface="Arial"/>
                        <a:cs typeface="Times New Roman" pitchFamily="18" charset="0"/>
                        <a:sym typeface="Arial"/>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None/>
                      </a:pPr>
                      <a:r>
                        <a:rPr lang="en-US" sz="2700" u="none" strike="noStrike" cap="none">
                          <a:latin typeface="Times New Roman" panose="02020603050405020304" pitchFamily="18" charset="0"/>
                          <a:cs typeface="Times New Roman" panose="02020603050405020304" pitchFamily="18" charset="0"/>
                          <a:sym typeface="Arial"/>
                        </a:rPr>
                        <a:t> </a:t>
                      </a:r>
                      <a:endParaRPr sz="2700" u="none" strike="noStrike" cap="none">
                        <a:latin typeface="Times New Roman" pitchFamily="18" charset="0"/>
                        <a:ea typeface="Arial"/>
                        <a:cs typeface="Times New Roman" pitchFamily="18" charset="0"/>
                        <a:sym typeface="Arial"/>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None/>
                      </a:pPr>
                      <a:r>
                        <a:rPr lang="en-US" sz="2700" u="none" strike="noStrike" cap="none">
                          <a:latin typeface="Times New Roman" panose="02020603050405020304" pitchFamily="18" charset="0"/>
                          <a:cs typeface="Times New Roman" panose="02020603050405020304" pitchFamily="18" charset="0"/>
                          <a:sym typeface="Arial"/>
                        </a:rPr>
                        <a:t> </a:t>
                      </a:r>
                      <a:endParaRPr sz="2700" u="none" strike="noStrike" cap="none">
                        <a:latin typeface="Times New Roman" pitchFamily="18" charset="0"/>
                        <a:ea typeface="Arial"/>
                        <a:cs typeface="Times New Roman" pitchFamily="18" charset="0"/>
                        <a:sym typeface="Arial"/>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None/>
                      </a:pPr>
                      <a:r>
                        <a:rPr lang="en-US" sz="2700" u="none" strike="noStrike" cap="none">
                          <a:latin typeface="Times New Roman" panose="02020603050405020304" pitchFamily="18" charset="0"/>
                          <a:cs typeface="Times New Roman" panose="02020603050405020304" pitchFamily="18" charset="0"/>
                          <a:sym typeface="Arial"/>
                        </a:rPr>
                        <a:t> </a:t>
                      </a:r>
                      <a:endParaRPr sz="2700" u="none" strike="noStrike" cap="none">
                        <a:latin typeface="Times New Roman" pitchFamily="18" charset="0"/>
                        <a:ea typeface="Arial"/>
                        <a:cs typeface="Times New Roman" pitchFamily="18" charset="0"/>
                        <a:sym typeface="Arial"/>
                      </a:endParaRPr>
                    </a:p>
                  </a:txBody>
                  <a:tcPr marL="68575" marR="6857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948353664"/>
                  </a:ext>
                </a:extLst>
              </a:tr>
            </a:tbl>
          </a:graphicData>
        </a:graphic>
      </p:graphicFrame>
      <p:grpSp>
        <p:nvGrpSpPr>
          <p:cNvPr id="5" name="Group 4"/>
          <p:cNvGrpSpPr/>
          <p:nvPr/>
        </p:nvGrpSpPr>
        <p:grpSpPr>
          <a:xfrm>
            <a:off x="0" y="0"/>
            <a:ext cx="2057588" cy="1141426"/>
            <a:chOff x="438457" y="21019"/>
            <a:chExt cx="2057588" cy="1141426"/>
          </a:xfrm>
        </p:grpSpPr>
        <p:grpSp>
          <p:nvGrpSpPr>
            <p:cNvPr id="6" name="Group 5"/>
            <p:cNvGrpSpPr/>
            <p:nvPr/>
          </p:nvGrpSpPr>
          <p:grpSpPr>
            <a:xfrm>
              <a:off x="1094718" y="498395"/>
              <a:ext cx="1401327" cy="664050"/>
              <a:chOff x="5507432" y="3371212"/>
              <a:chExt cx="3674668" cy="1857615"/>
            </a:xfrm>
          </p:grpSpPr>
          <p:grpSp>
            <p:nvGrpSpPr>
              <p:cNvPr id="8" name="组合 1483"/>
              <p:cNvGrpSpPr/>
              <p:nvPr/>
            </p:nvGrpSpPr>
            <p:grpSpPr>
              <a:xfrm>
                <a:off x="5507432" y="3371212"/>
                <a:ext cx="3674668" cy="1857615"/>
                <a:chOff x="28079" y="1041053"/>
                <a:chExt cx="7035801" cy="4572000"/>
              </a:xfrm>
            </p:grpSpPr>
            <p:sp>
              <p:nvSpPr>
                <p:cNvPr id="11"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buFontTx/>
                    <a:buNone/>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12"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buFontTx/>
                    <a:buNone/>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10" name="TextBox 9"/>
              <p:cNvSpPr txBox="1"/>
              <p:nvPr/>
            </p:nvSpPr>
            <p:spPr>
              <a:xfrm>
                <a:off x="5723896" y="3682297"/>
                <a:ext cx="3292841" cy="1463657"/>
              </a:xfrm>
              <a:prstGeom prst="rect">
                <a:avLst/>
              </a:prstGeom>
              <a:noFill/>
            </p:spPr>
            <p:txBody>
              <a:bodyPr wrap="square" rtlCol="0">
                <a:spAutoFit/>
              </a:bodyPr>
              <a:lstStyle/>
              <a:p>
                <a:pPr algn="ctr">
                  <a:buClrTx/>
                  <a:buFontTx/>
                  <a:buNone/>
                </a:pPr>
                <a:r>
                  <a:rPr lang="en-US" b="1" i="1" kern="1200">
                    <a:solidFill>
                      <a:prstClr val="white"/>
                    </a:solidFill>
                    <a:latin typeface="Times New Roman" panose="02020603050405020304" pitchFamily="18" charset="0"/>
                    <a:ea typeface="+mn-ea"/>
                    <a:cs typeface="Times New Roman" panose="02020603050405020304" pitchFamily="18" charset="0"/>
                  </a:rPr>
                  <a:t>Hình thành </a:t>
                </a:r>
              </a:p>
              <a:p>
                <a:pPr algn="ctr">
                  <a:buClrTx/>
                  <a:buFontTx/>
                  <a:buNone/>
                </a:pPr>
                <a:r>
                  <a:rPr lang="en-US" b="1" i="1" kern="1200">
                    <a:solidFill>
                      <a:prstClr val="white"/>
                    </a:solidFill>
                    <a:latin typeface="Times New Roman" panose="02020603050405020304" pitchFamily="18" charset="0"/>
                    <a:ea typeface="+mn-ea"/>
                    <a:cs typeface="Times New Roman" panose="02020603050405020304" pitchFamily="18" charset="0"/>
                  </a:rPr>
                  <a:t>kiến thức</a:t>
                </a:r>
              </a:p>
            </p:txBody>
          </p:sp>
        </p:grpSp>
        <p:pic>
          <p:nvPicPr>
            <p:cNvPr id="7"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8907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209800" y="367123"/>
            <a:ext cx="5715000" cy="669374"/>
          </a:xfrm>
          <a:prstGeom prst="rect">
            <a:avLst/>
          </a:prstGeom>
          <a:noFill/>
          <a:ln>
            <a:noFill/>
          </a:ln>
        </p:spPr>
        <p:txBody>
          <a:bodyPr spcFirstLastPara="1" wrap="square" lIns="91425" tIns="45700" rIns="91425" bIns="45700" anchor="t" anchorCtr="0">
            <a:spAutoFit/>
          </a:bodyPr>
          <a:lstStyle/>
          <a:p>
            <a:pPr algn="just">
              <a:lnSpc>
                <a:spcPct val="150000"/>
              </a:lnSpc>
              <a:buClrTx/>
              <a:buFontTx/>
              <a:buNone/>
            </a:pPr>
            <a:r>
              <a:rPr lang="en-US" sz="2500" b="1" kern="1200">
                <a:solidFill>
                  <a:srgbClr val="FF0000"/>
                </a:solidFill>
                <a:latin typeface="Times New Roman" pitchFamily="18" charset="0"/>
                <a:ea typeface="+mn-ea"/>
                <a:cs typeface="Times New Roman" pitchFamily="18" charset="0"/>
              </a:rPr>
              <a:t>2. Phân tích biểu đồ một số kiểu khí hậu</a:t>
            </a:r>
            <a:endParaRPr sz="2500" kern="1200">
              <a:solidFill>
                <a:srgbClr val="FF0000"/>
              </a:solidFill>
              <a:latin typeface="Times New Roman" pitchFamily="18" charset="0"/>
              <a:ea typeface="+mn-ea"/>
              <a:cs typeface="Times New Roman" pitchFamily="18" charset="0"/>
            </a:endParaRPr>
          </a:p>
        </p:txBody>
      </p:sp>
      <p:grpSp>
        <p:nvGrpSpPr>
          <p:cNvPr id="7" name="Group 6"/>
          <p:cNvGrpSpPr/>
          <p:nvPr/>
        </p:nvGrpSpPr>
        <p:grpSpPr>
          <a:xfrm>
            <a:off x="0" y="0"/>
            <a:ext cx="2057588" cy="1141426"/>
            <a:chOff x="438457" y="21019"/>
            <a:chExt cx="2057588" cy="1141426"/>
          </a:xfrm>
        </p:grpSpPr>
        <p:grpSp>
          <p:nvGrpSpPr>
            <p:cNvPr id="9" name="Group 8"/>
            <p:cNvGrpSpPr/>
            <p:nvPr/>
          </p:nvGrpSpPr>
          <p:grpSpPr>
            <a:xfrm>
              <a:off x="1094718" y="498395"/>
              <a:ext cx="1401327" cy="664050"/>
              <a:chOff x="5507432" y="3371212"/>
              <a:chExt cx="3674668" cy="1857615"/>
            </a:xfrm>
          </p:grpSpPr>
          <p:grpSp>
            <p:nvGrpSpPr>
              <p:cNvPr id="11" name="组合 1483"/>
              <p:cNvGrpSpPr/>
              <p:nvPr/>
            </p:nvGrpSpPr>
            <p:grpSpPr>
              <a:xfrm>
                <a:off x="5507432" y="3371212"/>
                <a:ext cx="3674668" cy="1857615"/>
                <a:chOff x="28079" y="1041053"/>
                <a:chExt cx="7035801" cy="4572000"/>
              </a:xfrm>
            </p:grpSpPr>
            <p:sp>
              <p:nvSpPr>
                <p:cNvPr id="13"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buFontTx/>
                    <a:buNone/>
                  </a:pPr>
                  <a:endParaRPr lang="zh-CN" altLang="en-US" sz="1707" kern="1200">
                    <a:solidFill>
                      <a:prstClr val="black"/>
                    </a:solidFill>
                    <a:latin typeface="Calibri" panose="020F0502020204030204" pitchFamily="34" charset="0"/>
                    <a:ea typeface="宋体" panose="02010600030101010101" pitchFamily="2" charset="-122"/>
                  </a:endParaRPr>
                </a:p>
              </p:txBody>
            </p:sp>
            <p:sp>
              <p:nvSpPr>
                <p:cNvPr id="14"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buFontTx/>
                    <a:buNone/>
                  </a:pPr>
                  <a:endParaRPr lang="zh-CN" altLang="en-US" sz="1707" kern="1200">
                    <a:solidFill>
                      <a:prstClr val="black"/>
                    </a:solidFill>
                    <a:latin typeface="Calibri" panose="020F0502020204030204" pitchFamily="34" charset="0"/>
                    <a:ea typeface="宋体" panose="02010600030101010101" pitchFamily="2" charset="-122"/>
                  </a:endParaRPr>
                </a:p>
              </p:txBody>
            </p:sp>
          </p:grpSp>
          <p:sp>
            <p:nvSpPr>
              <p:cNvPr id="12" name="TextBox 11"/>
              <p:cNvSpPr txBox="1"/>
              <p:nvPr/>
            </p:nvSpPr>
            <p:spPr>
              <a:xfrm>
                <a:off x="5723896" y="3682297"/>
                <a:ext cx="3292841" cy="1463657"/>
              </a:xfrm>
              <a:prstGeom prst="rect">
                <a:avLst/>
              </a:prstGeom>
              <a:noFill/>
            </p:spPr>
            <p:txBody>
              <a:bodyPr wrap="square" rtlCol="0">
                <a:spAutoFit/>
              </a:bodyPr>
              <a:lstStyle/>
              <a:p>
                <a:pPr algn="ctr">
                  <a:buClrTx/>
                  <a:buFontTx/>
                  <a:buNone/>
                </a:pPr>
                <a:r>
                  <a:rPr lang="en-US" b="1" i="1" kern="1200">
                    <a:solidFill>
                      <a:prstClr val="white"/>
                    </a:solidFill>
                    <a:latin typeface="Times New Roman" panose="02020603050405020304" pitchFamily="18" charset="0"/>
                    <a:ea typeface="+mn-ea"/>
                    <a:cs typeface="Times New Roman" panose="02020603050405020304" pitchFamily="18" charset="0"/>
                  </a:rPr>
                  <a:t>Hình thành </a:t>
                </a:r>
              </a:p>
              <a:p>
                <a:pPr algn="ctr">
                  <a:buClrTx/>
                  <a:buFontTx/>
                  <a:buNone/>
                </a:pPr>
                <a:r>
                  <a:rPr lang="en-US" b="1" i="1" kern="1200">
                    <a:solidFill>
                      <a:prstClr val="white"/>
                    </a:solidFill>
                    <a:latin typeface="Times New Roman" panose="02020603050405020304" pitchFamily="18" charset="0"/>
                    <a:ea typeface="+mn-ea"/>
                    <a:cs typeface="Times New Roman" panose="02020603050405020304" pitchFamily="18" charset="0"/>
                  </a:rPr>
                  <a:t>kiến thức</a:t>
                </a:r>
              </a:p>
            </p:txBody>
          </p:sp>
        </p:grpSp>
        <p:pic>
          <p:nvPicPr>
            <p:cNvPr id="10"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628205138"/>
                  </p:ext>
                </p:extLst>
              </p:nvPr>
            </p:nvGraphicFramePr>
            <p:xfrm>
              <a:off x="766760" y="1295400"/>
              <a:ext cx="6472241" cy="5106955"/>
            </p:xfrm>
            <a:graphic>
              <a:graphicData uri="http://schemas.openxmlformats.org/drawingml/2006/table">
                <a:tbl>
                  <a:tblPr firstRow="1">
                    <a:tableStyleId>{B301B821-A1FF-4177-AEE7-76D212191A09}</a:tableStyleId>
                  </a:tblPr>
                  <a:tblGrid>
                    <a:gridCol w="935637">
                      <a:extLst>
                        <a:ext uri="{9D8B030D-6E8A-4147-A177-3AD203B41FA5}">
                          <a16:colId xmlns:a16="http://schemas.microsoft.com/office/drawing/2014/main" val="20000"/>
                        </a:ext>
                      </a:extLst>
                    </a:gridCol>
                    <a:gridCol w="4088803">
                      <a:extLst>
                        <a:ext uri="{9D8B030D-6E8A-4147-A177-3AD203B41FA5}">
                          <a16:colId xmlns:a16="http://schemas.microsoft.com/office/drawing/2014/main" val="20001"/>
                        </a:ext>
                      </a:extLst>
                    </a:gridCol>
                    <a:gridCol w="1447801">
                      <a:extLst>
                        <a:ext uri="{9D8B030D-6E8A-4147-A177-3AD203B41FA5}">
                          <a16:colId xmlns:a16="http://schemas.microsoft.com/office/drawing/2014/main" val="20002"/>
                        </a:ext>
                      </a:extLst>
                    </a:gridCol>
                  </a:tblGrid>
                  <a:tr h="763037">
                    <a:tc gridSpan="2">
                      <a:txBody>
                        <a:bodyPr/>
                        <a:lstStyle/>
                        <a:p>
                          <a:pPr algn="ctr" fontAlgn="base"/>
                          <a:r>
                            <a:rPr lang="en-US" sz="2200">
                              <a:effectLst/>
                              <a:latin typeface="Times New Roman" panose="02020603050405020304" pitchFamily="18" charset="0"/>
                              <a:cs typeface="Times New Roman" panose="02020603050405020304" pitchFamily="18" charset="0"/>
                            </a:rPr>
                            <a:t>Đặc điểm</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a:txBody>
                        <a:bodyPr/>
                        <a:lstStyle/>
                        <a:p>
                          <a:pPr algn="ctr" fontAlgn="base"/>
                          <a:r>
                            <a:rPr lang="en-US" sz="2200">
                              <a:effectLst/>
                              <a:latin typeface="Times New Roman" panose="02020603050405020304" pitchFamily="18" charset="0"/>
                              <a:cs typeface="Times New Roman" panose="02020603050405020304" pitchFamily="18" charset="0"/>
                            </a:rPr>
                            <a:t>Nhiệt đới gió mùa</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0"/>
                      </a:ext>
                    </a:extLst>
                  </a:tr>
                  <a:tr h="381518">
                    <a:tc rowSpan="3">
                      <a:txBody>
                        <a:bodyPr/>
                        <a:lstStyle/>
                        <a:p>
                          <a:pPr algn="ctr" fontAlgn="base"/>
                          <a:r>
                            <a:rPr lang="en-US" sz="2000">
                              <a:effectLst/>
                              <a:latin typeface="Times New Roman" panose="02020603050405020304" pitchFamily="18" charset="0"/>
                              <a:cs typeface="Times New Roman" panose="02020603050405020304" pitchFamily="18" charset="0"/>
                            </a:rPr>
                            <a:t> </a:t>
                          </a:r>
                        </a:p>
                        <a:p>
                          <a:pPr algn="ctr" fontAlgn="base"/>
                          <a:r>
                            <a:rPr lang="en-US" sz="2000">
                              <a:effectLst/>
                              <a:latin typeface="Times New Roman" panose="02020603050405020304" pitchFamily="18" charset="0"/>
                              <a:cs typeface="Times New Roman" panose="02020603050405020304" pitchFamily="18" charset="0"/>
                            </a:rPr>
                            <a:t>Nhiệt độ</a:t>
                          </a:r>
                        </a:p>
                        <a:p>
                          <a:pPr algn="ctr" fontAlgn="base"/>
                          <a:r>
                            <a:rPr lang="en-US" sz="2000">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000">
                              <a:effectLst/>
                              <a:latin typeface="Times New Roman" panose="02020603050405020304" pitchFamily="18" charset="0"/>
                              <a:cs typeface="Times New Roman" panose="02020603050405020304" pitchFamily="18" charset="0"/>
                            </a:rPr>
                            <a:t>Nhiệt độ trung bình tháng cao nhất (</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 30</a:t>
                          </a:r>
                          <a:endParaRPr lang="en-US" sz="2000" b="0" dirty="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1"/>
                      </a:ext>
                    </a:extLst>
                  </a:tr>
                  <a:tr h="38151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Nhiệt độ trung bình tháng thấp nhất (</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 17</a:t>
                          </a:r>
                          <a:endParaRPr lang="en-US" sz="2000" b="0" dirty="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2"/>
                      </a:ext>
                    </a:extLst>
                  </a:tr>
                  <a:tr h="251298">
                    <a:tc vMerge="1">
                      <a:txBody>
                        <a:bodyPr/>
                        <a:lstStyle/>
                        <a:p>
                          <a:endParaRPr lang="en-US"/>
                        </a:p>
                      </a:txBody>
                      <a:tcPr/>
                    </a:tc>
                    <a:tc>
                      <a:txBody>
                        <a:bodyPr/>
                        <a:lstStyle/>
                        <a:p>
                          <a:pPr algn="just" fontAlgn="base"/>
                          <a:r>
                            <a:rPr lang="pt-BR" sz="2000">
                              <a:effectLst/>
                              <a:latin typeface="Times New Roman" panose="02020603050405020304" pitchFamily="18" charset="0"/>
                              <a:cs typeface="Times New Roman" panose="02020603050405020304" pitchFamily="18" charset="0"/>
                            </a:rPr>
                            <a:t>Biên độ nhiệt năm </a:t>
                          </a:r>
                          <a:r>
                            <a:rPr lang="en-US" sz="2000">
                              <a:effectLst/>
                              <a:latin typeface="Times New Roman" panose="02020603050405020304" pitchFamily="18" charset="0"/>
                              <a:cs typeface="Times New Roman" panose="02020603050405020304" pitchFamily="18" charset="0"/>
                            </a:rPr>
                            <a:t>(</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  13 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3"/>
                      </a:ext>
                    </a:extLst>
                  </a:tr>
                  <a:tr h="381518">
                    <a:tc rowSpan="6">
                      <a:txBody>
                        <a:bodyPr/>
                        <a:lstStyle/>
                        <a:p>
                          <a:pPr algn="ctr" fontAlgn="base"/>
                          <a:r>
                            <a:rPr lang="en-US" sz="2000">
                              <a:effectLst/>
                              <a:latin typeface="Times New Roman" panose="02020603050405020304" pitchFamily="18" charset="0"/>
                              <a:cs typeface="Times New Roman" panose="02020603050405020304" pitchFamily="18" charset="0"/>
                            </a:rPr>
                            <a:t>Lượng mưa</a:t>
                          </a:r>
                          <a:endParaRPr lang="en-US" sz="20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000">
                              <a:effectLst/>
                              <a:latin typeface="Times New Roman" panose="02020603050405020304" pitchFamily="18" charset="0"/>
                              <a:cs typeface="Times New Roman" panose="02020603050405020304" pitchFamily="18" charset="0"/>
                            </a:rPr>
                            <a:t>Tổng lượng mưa trung bình năm (mm)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 1694</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4"/>
                      </a:ext>
                    </a:extLst>
                  </a:tr>
                  <a:tr h="38151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có lượng mưa lớn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 7 </a:t>
                          </a:r>
                        </a:p>
                        <a:p>
                          <a:pPr algn="ctr" fontAlgn="base"/>
                          <a:r>
                            <a:rPr lang="en-US" sz="2000" dirty="0">
                              <a:effectLst/>
                              <a:latin typeface="Times New Roman" panose="02020603050405020304" pitchFamily="18" charset="0"/>
                              <a:cs typeface="Times New Roman" panose="02020603050405020304" pitchFamily="18" charset="0"/>
                            </a:rPr>
                            <a:t>(350 mm)</a:t>
                          </a:r>
                          <a:endParaRPr lang="en-US" sz="2000" b="0" dirty="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5"/>
                      </a:ext>
                    </a:extLst>
                  </a:tr>
                  <a:tr h="38151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có lượng mưa nhỏ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 1</a:t>
                          </a:r>
                        </a:p>
                        <a:p>
                          <a:pPr algn="ctr" fontAlgn="base"/>
                          <a:r>
                            <a:rPr lang="en-US" sz="2000" b="0" dirty="0">
                              <a:solidFill>
                                <a:schemeClr val="tx1"/>
                              </a:solidFill>
                              <a:effectLst/>
                              <a:latin typeface="Times New Roman" pitchFamily="18" charset="0"/>
                              <a:cs typeface="Times New Roman" pitchFamily="18" charset="0"/>
                            </a:rPr>
                            <a:t>(20 mm)</a:t>
                          </a: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6"/>
                      </a:ext>
                    </a:extLst>
                  </a:tr>
                  <a:tr h="57227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Chênh lệch tháng có lượng mưa lớn nhất và nhỏ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330</a:t>
                          </a:r>
                          <a:endParaRPr lang="en-US" sz="2000" b="0" dirty="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7"/>
                      </a:ext>
                    </a:extLst>
                  </a:tr>
                  <a:tr h="25129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mưa </a:t>
                          </a:r>
                          <a14:m>
                            <m:oMath xmlns:m="http://schemas.openxmlformats.org/officeDocument/2006/math">
                              <m:r>
                                <a:rPr lang="en-US" sz="2000">
                                  <a:effectLst/>
                                  <a:latin typeface="Cambria Math" panose="02040503050406030204" pitchFamily="18" charset="0"/>
                                </a:rPr>
                                <m:t>≥</m:t>
                              </m:r>
                            </m:oMath>
                          </a14:m>
                          <a:r>
                            <a:rPr lang="en-US" sz="2000">
                              <a:effectLst/>
                              <a:latin typeface="Times New Roman" panose="02020603050405020304" pitchFamily="18" charset="0"/>
                              <a:cs typeface="Times New Roman" panose="02020603050405020304" pitchFamily="18" charset="0"/>
                            </a:rPr>
                            <a:t> 100 mm</a:t>
                          </a:r>
                          <a:endParaRPr lang="en-US" sz="2000" b="0">
                            <a:solidFill>
                              <a:schemeClr val="tx1"/>
                            </a:solidFill>
                            <a:effectLst/>
                            <a:latin typeface="Times New Roman" pitchFamily="18" charset="0"/>
                            <a:cs typeface="Times New Roman" pitchFamily="18" charset="0"/>
                          </a:endParaRPr>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5 </a:t>
                          </a:r>
                          <a:r>
                            <a:rPr lang="en-US" sz="2000" dirty="0">
                              <a:effectLst/>
                              <a:latin typeface="Times New Roman" panose="02020603050405020304" pitchFamily="18" charset="0"/>
                              <a:cs typeface="Times New Roman" panose="02020603050405020304" pitchFamily="18" charset="0"/>
                              <a:sym typeface="Symbol"/>
                            </a:rPr>
                            <a:t></a:t>
                          </a:r>
                          <a:r>
                            <a:rPr lang="en-US" sz="2000" dirty="0">
                              <a:effectLst/>
                              <a:latin typeface="Times New Roman" panose="02020603050405020304" pitchFamily="18" charset="0"/>
                              <a:cs typeface="Times New Roman" panose="02020603050405020304" pitchFamily="18" charset="0"/>
                            </a:rPr>
                            <a:t> 10</a:t>
                          </a:r>
                          <a:endParaRPr lang="en-US" sz="2000" b="0" dirty="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8"/>
                      </a:ext>
                    </a:extLst>
                  </a:tr>
                  <a:tr h="25129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mưa &lt; 100 mm</a:t>
                          </a:r>
                          <a:endParaRPr lang="en-US" sz="2000" b="0">
                            <a:solidFill>
                              <a:schemeClr val="tx1"/>
                            </a:solidFill>
                            <a:effectLst/>
                            <a:latin typeface="Times New Roman" pitchFamily="18" charset="0"/>
                            <a:cs typeface="Times New Roman" pitchFamily="18" charset="0"/>
                          </a:endParaRPr>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11 </a:t>
                          </a:r>
                          <a:r>
                            <a:rPr lang="en-US" sz="2000" dirty="0">
                              <a:effectLst/>
                              <a:latin typeface="Times New Roman" panose="02020603050405020304" pitchFamily="18" charset="0"/>
                              <a:cs typeface="Times New Roman" panose="02020603050405020304" pitchFamily="18" charset="0"/>
                              <a:sym typeface="Symbol"/>
                            </a:rPr>
                            <a:t></a:t>
                          </a:r>
                          <a:r>
                            <a:rPr lang="en-US" sz="2000" dirty="0">
                              <a:effectLst/>
                              <a:latin typeface="Times New Roman" panose="02020603050405020304" pitchFamily="18" charset="0"/>
                              <a:cs typeface="Times New Roman" panose="02020603050405020304" pitchFamily="18" charset="0"/>
                            </a:rPr>
                            <a:t> 4</a:t>
                          </a:r>
                          <a:endParaRPr lang="en-US" sz="2000" b="0" dirty="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599320579"/>
                  </p:ext>
                </p:extLst>
              </p:nvPr>
            </p:nvGraphicFramePr>
            <p:xfrm>
              <a:off x="766760" y="1295400"/>
              <a:ext cx="6472241" cy="5106955"/>
            </p:xfrm>
            <a:graphic>
              <a:graphicData uri="http://schemas.openxmlformats.org/drawingml/2006/table">
                <a:tbl>
                  <a:tblPr firstRow="1">
                    <a:tableStyleId>{B301B821-A1FF-4177-AEE7-76D212191A09}</a:tableStyleId>
                  </a:tblPr>
                  <a:tblGrid>
                    <a:gridCol w="935637">
                      <a:extLst>
                        <a:ext uri="{9D8B030D-6E8A-4147-A177-3AD203B41FA5}">
                          <a16:colId xmlns:a16="http://schemas.microsoft.com/office/drawing/2014/main" val="20000"/>
                        </a:ext>
                      </a:extLst>
                    </a:gridCol>
                    <a:gridCol w="4088803">
                      <a:extLst>
                        <a:ext uri="{9D8B030D-6E8A-4147-A177-3AD203B41FA5}">
                          <a16:colId xmlns:a16="http://schemas.microsoft.com/office/drawing/2014/main" val="20001"/>
                        </a:ext>
                      </a:extLst>
                    </a:gridCol>
                    <a:gridCol w="1447801">
                      <a:extLst>
                        <a:ext uri="{9D8B030D-6E8A-4147-A177-3AD203B41FA5}">
                          <a16:colId xmlns:a16="http://schemas.microsoft.com/office/drawing/2014/main" val="20002"/>
                        </a:ext>
                      </a:extLst>
                    </a:gridCol>
                  </a:tblGrid>
                  <a:tr h="763037">
                    <a:tc gridSpan="2">
                      <a:txBody>
                        <a:bodyPr/>
                        <a:lstStyle/>
                        <a:p>
                          <a:pPr algn="ctr" fontAlgn="base"/>
                          <a:r>
                            <a:rPr lang="en-US" sz="2200">
                              <a:effectLst/>
                              <a:latin typeface="Times New Roman" panose="02020603050405020304" pitchFamily="18" charset="0"/>
                              <a:cs typeface="Times New Roman" panose="02020603050405020304" pitchFamily="18" charset="0"/>
                            </a:rPr>
                            <a:t>Đặc điểm</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a:txBody>
                        <a:bodyPr/>
                        <a:lstStyle/>
                        <a:p>
                          <a:pPr algn="ctr" fontAlgn="base"/>
                          <a:r>
                            <a:rPr lang="en-US" sz="2200">
                              <a:effectLst/>
                              <a:latin typeface="Times New Roman" panose="02020603050405020304" pitchFamily="18" charset="0"/>
                              <a:cs typeface="Times New Roman" panose="02020603050405020304" pitchFamily="18" charset="0"/>
                            </a:rPr>
                            <a:t>Nhiệt đới gió mùa</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0"/>
                      </a:ext>
                    </a:extLst>
                  </a:tr>
                  <a:tr h="609600">
                    <a:tc rowSpan="3">
                      <a:txBody>
                        <a:bodyPr/>
                        <a:lstStyle/>
                        <a:p>
                          <a:pPr algn="ctr" fontAlgn="base"/>
                          <a:r>
                            <a:rPr lang="en-US" sz="2000">
                              <a:effectLst/>
                              <a:latin typeface="Times New Roman" panose="02020603050405020304" pitchFamily="18" charset="0"/>
                              <a:cs typeface="Times New Roman" panose="02020603050405020304" pitchFamily="18" charset="0"/>
                            </a:rPr>
                            <a:t> </a:t>
                          </a:r>
                        </a:p>
                        <a:p>
                          <a:pPr algn="ctr" fontAlgn="base"/>
                          <a:r>
                            <a:rPr lang="en-US" sz="2000">
                              <a:effectLst/>
                              <a:latin typeface="Times New Roman" panose="02020603050405020304" pitchFamily="18" charset="0"/>
                              <a:cs typeface="Times New Roman" panose="02020603050405020304" pitchFamily="18" charset="0"/>
                            </a:rPr>
                            <a:t>Nhiệt độ</a:t>
                          </a:r>
                        </a:p>
                        <a:p>
                          <a:pPr algn="ctr" fontAlgn="base"/>
                          <a:r>
                            <a:rPr lang="en-US" sz="2000">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000">
                              <a:effectLst/>
                              <a:latin typeface="Times New Roman" panose="02020603050405020304" pitchFamily="18" charset="0"/>
                              <a:cs typeface="Times New Roman" panose="02020603050405020304" pitchFamily="18" charset="0"/>
                            </a:rPr>
                            <a:t>Nhiệt độ trung bình tháng cao nhất (</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 30</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1"/>
                      </a:ext>
                    </a:extLst>
                  </a:tr>
                  <a:tr h="609600">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Nhiệt độ trung bình tháng thấp nhất (</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 17</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2"/>
                      </a:ext>
                    </a:extLst>
                  </a:tr>
                  <a:tr h="304800">
                    <a:tc vMerge="1">
                      <a:txBody>
                        <a:bodyPr/>
                        <a:lstStyle/>
                        <a:p>
                          <a:endParaRPr lang="en-US"/>
                        </a:p>
                      </a:txBody>
                      <a:tcPr/>
                    </a:tc>
                    <a:tc>
                      <a:txBody>
                        <a:bodyPr/>
                        <a:lstStyle/>
                        <a:p>
                          <a:pPr algn="just" fontAlgn="base"/>
                          <a:r>
                            <a:rPr lang="pt-BR" sz="2000">
                              <a:effectLst/>
                              <a:latin typeface="Times New Roman" panose="02020603050405020304" pitchFamily="18" charset="0"/>
                              <a:cs typeface="Times New Roman" panose="02020603050405020304" pitchFamily="18" charset="0"/>
                            </a:rPr>
                            <a:t>Biên độ nhiệt năm </a:t>
                          </a:r>
                          <a:r>
                            <a:rPr lang="en-US" sz="2000">
                              <a:effectLst/>
                              <a:latin typeface="Times New Roman" panose="02020603050405020304" pitchFamily="18" charset="0"/>
                              <a:cs typeface="Times New Roman" panose="02020603050405020304" pitchFamily="18" charset="0"/>
                            </a:rPr>
                            <a:t>(</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  13 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3"/>
                      </a:ext>
                    </a:extLst>
                  </a:tr>
                  <a:tr h="381518">
                    <a:tc rowSpan="6">
                      <a:txBody>
                        <a:bodyPr/>
                        <a:lstStyle/>
                        <a:p>
                          <a:pPr algn="ctr" fontAlgn="base"/>
                          <a:r>
                            <a:rPr lang="en-US" sz="2000">
                              <a:effectLst/>
                              <a:latin typeface="Times New Roman" panose="02020603050405020304" pitchFamily="18" charset="0"/>
                              <a:cs typeface="Times New Roman" panose="02020603050405020304" pitchFamily="18" charset="0"/>
                            </a:rPr>
                            <a:t>Lượng mưa</a:t>
                          </a:r>
                          <a:endParaRPr lang="en-US" sz="20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000">
                              <a:effectLst/>
                              <a:latin typeface="Times New Roman" panose="02020603050405020304" pitchFamily="18" charset="0"/>
                              <a:cs typeface="Times New Roman" panose="02020603050405020304" pitchFamily="18" charset="0"/>
                            </a:rPr>
                            <a:t>Tổng lượng mưa trung bình năm (mm)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 1694</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4"/>
                      </a:ext>
                    </a:extLst>
                  </a:tr>
                  <a:tr h="609600">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có lượng mưa lớn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7 </a:t>
                          </a:r>
                        </a:p>
                        <a:p>
                          <a:pPr algn="ctr" fontAlgn="base"/>
                          <a:r>
                            <a:rPr lang="en-US" sz="2000" dirty="0" smtClean="0">
                              <a:effectLst/>
                              <a:latin typeface="Times New Roman" panose="02020603050405020304" pitchFamily="18" charset="0"/>
                              <a:cs typeface="Times New Roman" panose="02020603050405020304" pitchFamily="18" charset="0"/>
                            </a:rPr>
                            <a:t>(350 mm)</a:t>
                          </a:r>
                          <a:endParaRPr lang="en-US" sz="2000" b="0" dirty="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5"/>
                      </a:ext>
                    </a:extLst>
                  </a:tr>
                  <a:tr h="609600">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có lượng mưa nhỏ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1</a:t>
                          </a:r>
                        </a:p>
                        <a:p>
                          <a:pPr algn="ctr" fontAlgn="base"/>
                          <a:r>
                            <a:rPr lang="en-US" sz="2000" b="0" dirty="0" smtClean="0">
                              <a:solidFill>
                                <a:schemeClr val="tx1"/>
                              </a:solidFill>
                              <a:effectLst/>
                              <a:latin typeface="Times New Roman" pitchFamily="18" charset="0"/>
                              <a:cs typeface="Times New Roman" pitchFamily="18" charset="0"/>
                            </a:rPr>
                            <a:t>(20 mm)</a:t>
                          </a:r>
                          <a:endParaRPr lang="en-US" sz="2000" b="0" dirty="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6"/>
                      </a:ext>
                    </a:extLst>
                  </a:tr>
                  <a:tr h="609600">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Chênh lệch tháng có lượng mưa lớn nhất và nhỏ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330</a:t>
                          </a:r>
                          <a:endParaRPr lang="en-US" sz="2000" b="0" dirty="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7"/>
                      </a:ext>
                    </a:extLst>
                  </a:tr>
                  <a:tr h="304800">
                    <a:tc vMerge="1">
                      <a:txBody>
                        <a:bodyPr/>
                        <a:lstStyle/>
                        <a:p>
                          <a:endParaRPr lang="en-US"/>
                        </a:p>
                      </a:txBody>
                      <a:tcPr/>
                    </a:tc>
                    <a:tc>
                      <a:txBody>
                        <a:bodyPr/>
                        <a:lstStyle/>
                        <a:p>
                          <a:endParaRPr lang="en-US"/>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blipFill>
                          <a:blip r:embed="rId5"/>
                          <a:stretch>
                            <a:fillRect l="-23100" t="-1490000" r="-35768" b="-150000"/>
                          </a:stretch>
                        </a:blipFill>
                      </a:tcPr>
                    </a:tc>
                    <a:tc>
                      <a:txBody>
                        <a:bodyPr/>
                        <a:lstStyle/>
                        <a:p>
                          <a:pPr algn="ctr" fontAlgn="base"/>
                          <a:r>
                            <a:rPr lang="en-US" sz="2000" dirty="0">
                              <a:effectLst/>
                              <a:latin typeface="Times New Roman" panose="02020603050405020304" pitchFamily="18" charset="0"/>
                              <a:cs typeface="Times New Roman" panose="02020603050405020304" pitchFamily="18" charset="0"/>
                            </a:rPr>
                            <a:t>5 </a:t>
                          </a:r>
                          <a:r>
                            <a:rPr lang="en-US" sz="2000" dirty="0">
                              <a:effectLst/>
                              <a:latin typeface="Times New Roman" panose="02020603050405020304" pitchFamily="18" charset="0"/>
                              <a:cs typeface="Times New Roman" panose="02020603050405020304" pitchFamily="18" charset="0"/>
                              <a:sym typeface="Symbol"/>
                            </a:rPr>
                            <a:t></a:t>
                          </a:r>
                          <a:r>
                            <a:rPr lang="en-US" sz="2000" dirty="0">
                              <a:effectLst/>
                              <a:latin typeface="Times New Roman" panose="02020603050405020304" pitchFamily="18" charset="0"/>
                              <a:cs typeface="Times New Roman" panose="02020603050405020304" pitchFamily="18" charset="0"/>
                            </a:rPr>
                            <a:t> 10</a:t>
                          </a:r>
                          <a:endParaRPr lang="en-US" sz="2000" b="0" dirty="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8"/>
                      </a:ext>
                    </a:extLst>
                  </a:tr>
                  <a:tr h="304800">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mưa &lt; 100 mm</a:t>
                          </a:r>
                          <a:endParaRPr lang="en-US" sz="2000" b="0">
                            <a:solidFill>
                              <a:schemeClr val="tx1"/>
                            </a:solidFill>
                            <a:effectLst/>
                            <a:latin typeface="Times New Roman" pitchFamily="18" charset="0"/>
                            <a:cs typeface="Times New Roman" pitchFamily="18" charset="0"/>
                          </a:endParaRPr>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11 </a:t>
                          </a:r>
                          <a:r>
                            <a:rPr lang="en-US" sz="2000" dirty="0">
                              <a:effectLst/>
                              <a:latin typeface="Times New Roman" panose="02020603050405020304" pitchFamily="18" charset="0"/>
                              <a:cs typeface="Times New Roman" panose="02020603050405020304" pitchFamily="18" charset="0"/>
                              <a:sym typeface="Symbol"/>
                            </a:rPr>
                            <a:t></a:t>
                          </a:r>
                          <a:r>
                            <a:rPr lang="en-US" sz="2000" dirty="0">
                              <a:effectLst/>
                              <a:latin typeface="Times New Roman" panose="02020603050405020304" pitchFamily="18" charset="0"/>
                              <a:cs typeface="Times New Roman" panose="02020603050405020304" pitchFamily="18" charset="0"/>
                            </a:rPr>
                            <a:t> 4</a:t>
                          </a:r>
                          <a:endParaRPr lang="en-US" sz="2000" b="0" dirty="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mc:Fallback>
      </mc:AlternateContent>
      <p:pic>
        <p:nvPicPr>
          <p:cNvPr id="2050" name="Picture 2" descr="C:\Users\ABL\Desktop\Hà Nộ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1208325"/>
            <a:ext cx="4334659" cy="4735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CCC985-C84A-3280-CEC6-5B70EF828755}"/>
              </a:ext>
            </a:extLst>
          </p:cNvPr>
          <p:cNvSpPr txBox="1"/>
          <p:nvPr/>
        </p:nvSpPr>
        <p:spPr>
          <a:xfrm>
            <a:off x="6400800" y="2209800"/>
            <a:ext cx="381000" cy="304800"/>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A1EBE35E-0D12-DDCF-29D0-EA3ACDAAFE18}"/>
              </a:ext>
            </a:extLst>
          </p:cNvPr>
          <p:cNvSpPr txBox="1"/>
          <p:nvPr/>
        </p:nvSpPr>
        <p:spPr>
          <a:xfrm>
            <a:off x="6301740" y="2819400"/>
            <a:ext cx="381000" cy="30480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74221721-56C3-D0D1-4B93-8DDF1598DFDB}"/>
              </a:ext>
            </a:extLst>
          </p:cNvPr>
          <p:cNvSpPr txBox="1"/>
          <p:nvPr/>
        </p:nvSpPr>
        <p:spPr>
          <a:xfrm>
            <a:off x="6377940" y="3276600"/>
            <a:ext cx="381000" cy="3048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874C369-7A22-3BEC-C334-5C06127D3F90}"/>
              </a:ext>
            </a:extLst>
          </p:cNvPr>
          <p:cNvSpPr txBox="1"/>
          <p:nvPr/>
        </p:nvSpPr>
        <p:spPr>
          <a:xfrm>
            <a:off x="6324600" y="3575962"/>
            <a:ext cx="426720" cy="282029"/>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C8ADAB96-7DE5-D4ED-CA80-64AE540AB237}"/>
              </a:ext>
            </a:extLst>
          </p:cNvPr>
          <p:cNvSpPr txBox="1"/>
          <p:nvPr/>
        </p:nvSpPr>
        <p:spPr>
          <a:xfrm>
            <a:off x="5943600" y="4039457"/>
            <a:ext cx="1066800" cy="498619"/>
          </a:xfrm>
          <a:prstGeom prst="rect">
            <a:avLst/>
          </a:prstGeom>
          <a:solidFill>
            <a:schemeClr val="bg1"/>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D43A361D-BB50-0D3C-A7B9-D6E73DF215C6}"/>
              </a:ext>
            </a:extLst>
          </p:cNvPr>
          <p:cNvSpPr txBox="1"/>
          <p:nvPr/>
        </p:nvSpPr>
        <p:spPr>
          <a:xfrm>
            <a:off x="6096000" y="4611129"/>
            <a:ext cx="838200" cy="495128"/>
          </a:xfrm>
          <a:prstGeom prst="rect">
            <a:avLst/>
          </a:prstGeom>
          <a:solidFill>
            <a:schemeClr val="bg1"/>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D10F5495-9043-86F3-33A2-D4500797AACF}"/>
              </a:ext>
            </a:extLst>
          </p:cNvPr>
          <p:cNvSpPr txBox="1"/>
          <p:nvPr/>
        </p:nvSpPr>
        <p:spPr>
          <a:xfrm>
            <a:off x="6301740" y="5211744"/>
            <a:ext cx="411480" cy="350856"/>
          </a:xfrm>
          <a:prstGeom prst="rect">
            <a:avLst/>
          </a:prstGeom>
          <a:solidFill>
            <a:schemeClr val="bg1"/>
          </a:solidFill>
        </p:spPr>
        <p:txBody>
          <a:bodyPr wrap="square" rtlCol="0">
            <a:spAutoFit/>
          </a:bodyPr>
          <a:lstStyle/>
          <a:p>
            <a:endParaRPr lang="en-US" dirty="0"/>
          </a:p>
        </p:txBody>
      </p:sp>
      <p:sp>
        <p:nvSpPr>
          <p:cNvPr id="17" name="TextBox 16">
            <a:extLst>
              <a:ext uri="{FF2B5EF4-FFF2-40B4-BE49-F238E27FC236}">
                <a16:creationId xmlns:a16="http://schemas.microsoft.com/office/drawing/2014/main" id="{5F58BEE7-6B4D-F1B1-6CE8-985544F97D6C}"/>
              </a:ext>
            </a:extLst>
          </p:cNvPr>
          <p:cNvSpPr txBox="1"/>
          <p:nvPr/>
        </p:nvSpPr>
        <p:spPr>
          <a:xfrm>
            <a:off x="6096000" y="5747912"/>
            <a:ext cx="838200" cy="276591"/>
          </a:xfrm>
          <a:prstGeom prst="rect">
            <a:avLst/>
          </a:prstGeom>
          <a:solidFill>
            <a:schemeClr val="bg1"/>
          </a:solidFill>
        </p:spPr>
        <p:txBody>
          <a:bodyPr wrap="square" rtlCol="0">
            <a:spAutoFit/>
          </a:bodyPr>
          <a:lstStyle/>
          <a:p>
            <a:endParaRPr lang="en-US" dirty="0"/>
          </a:p>
        </p:txBody>
      </p:sp>
      <p:sp>
        <p:nvSpPr>
          <p:cNvPr id="18" name="TextBox 17">
            <a:extLst>
              <a:ext uri="{FF2B5EF4-FFF2-40B4-BE49-F238E27FC236}">
                <a16:creationId xmlns:a16="http://schemas.microsoft.com/office/drawing/2014/main" id="{3E4B9969-576E-984C-3388-0A037A754B2A}"/>
              </a:ext>
            </a:extLst>
          </p:cNvPr>
          <p:cNvSpPr txBox="1"/>
          <p:nvPr/>
        </p:nvSpPr>
        <p:spPr>
          <a:xfrm>
            <a:off x="6096000" y="6024503"/>
            <a:ext cx="838200" cy="37785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3525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4" fill="hold" grpId="0" nodeType="clickEffect">
                                  <p:stCondLst>
                                    <p:cond delay="0"/>
                                  </p:stCondLst>
                                  <p:childTnLst>
                                    <p:animEffect transition="out" filter="wipe(down)">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grpId="0" nodeType="clickEffect">
                                  <p:stCondLst>
                                    <p:cond delay="0"/>
                                  </p:stCondLst>
                                  <p:childTnLst>
                                    <p:animEffect transition="out" filter="wipe(down)">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grpId="0" nodeType="clickEffect">
                                  <p:stCondLst>
                                    <p:cond delay="0"/>
                                  </p:stCondLst>
                                  <p:childTnLst>
                                    <p:animEffect transition="out" filter="wipe(down)">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grpId="0" nodeType="clickEffect">
                                  <p:stCondLst>
                                    <p:cond delay="0"/>
                                  </p:stCondLst>
                                  <p:childTnLst>
                                    <p:animEffect transition="out" filter="wipe(down)">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grpId="0" nodeType="clickEffect">
                                  <p:stCondLst>
                                    <p:cond delay="0"/>
                                  </p:stCondLst>
                                  <p:childTnLst>
                                    <p:animEffect transition="out" filter="wipe(down)">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0" nodeType="clickEffect">
                                  <p:stCondLst>
                                    <p:cond delay="0"/>
                                  </p:stCondLst>
                                  <p:childTnLst>
                                    <p:animEffect transition="out" filter="wipe(down)">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grpId="0" nodeType="clickEffect">
                                  <p:stCondLst>
                                    <p:cond delay="0"/>
                                  </p:stCondLst>
                                  <p:childTnLst>
                                    <p:animEffect transition="out" filter="wipe(down)">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xit" presetSubtype="4" fill="hold" grpId="0" nodeType="clickEffect">
                                  <p:stCondLst>
                                    <p:cond delay="0"/>
                                  </p:stCondLst>
                                  <p:childTnLst>
                                    <p:animEffect transition="out" filter="wipe(down)">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xit" presetSubtype="4" fill="hold" grpId="0" nodeType="clickEffect">
                                  <p:stCondLst>
                                    <p:cond delay="0"/>
                                  </p:stCondLst>
                                  <p:childTnLst>
                                    <p:animEffect transition="out" filter="wipe(down)">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209800" y="367123"/>
            <a:ext cx="5715000" cy="669374"/>
          </a:xfrm>
          <a:prstGeom prst="rect">
            <a:avLst/>
          </a:prstGeom>
          <a:noFill/>
          <a:ln>
            <a:noFill/>
          </a:ln>
        </p:spPr>
        <p:txBody>
          <a:bodyPr spcFirstLastPara="1" wrap="square" lIns="91425" tIns="45700" rIns="91425" bIns="45700" anchor="t" anchorCtr="0">
            <a:spAutoFit/>
          </a:bodyPr>
          <a:lstStyle/>
          <a:p>
            <a:pPr algn="just">
              <a:lnSpc>
                <a:spcPct val="150000"/>
              </a:lnSpc>
              <a:buClrTx/>
              <a:buFontTx/>
              <a:buNone/>
            </a:pPr>
            <a:r>
              <a:rPr lang="en-US" sz="2500" b="1" kern="1200">
                <a:solidFill>
                  <a:srgbClr val="FF0000"/>
                </a:solidFill>
                <a:latin typeface="Times New Roman" pitchFamily="18" charset="0"/>
                <a:ea typeface="+mn-ea"/>
                <a:cs typeface="Times New Roman" pitchFamily="18" charset="0"/>
              </a:rPr>
              <a:t>2. Phân tích biểu đồ một số kiểu khí hậu</a:t>
            </a:r>
            <a:endParaRPr sz="2500" kern="1200">
              <a:solidFill>
                <a:srgbClr val="FF0000"/>
              </a:solidFill>
              <a:latin typeface="Times New Roman" pitchFamily="18" charset="0"/>
              <a:ea typeface="+mn-ea"/>
              <a:cs typeface="Times New Roman" pitchFamily="18" charset="0"/>
            </a:endParaRPr>
          </a:p>
        </p:txBody>
      </p:sp>
      <p:grpSp>
        <p:nvGrpSpPr>
          <p:cNvPr id="7" name="Group 6"/>
          <p:cNvGrpSpPr/>
          <p:nvPr/>
        </p:nvGrpSpPr>
        <p:grpSpPr>
          <a:xfrm>
            <a:off x="0" y="0"/>
            <a:ext cx="2057588" cy="1141426"/>
            <a:chOff x="438457" y="21019"/>
            <a:chExt cx="2057588" cy="1141426"/>
          </a:xfrm>
        </p:grpSpPr>
        <p:grpSp>
          <p:nvGrpSpPr>
            <p:cNvPr id="9" name="Group 8"/>
            <p:cNvGrpSpPr/>
            <p:nvPr/>
          </p:nvGrpSpPr>
          <p:grpSpPr>
            <a:xfrm>
              <a:off x="1094718" y="498395"/>
              <a:ext cx="1401327" cy="664050"/>
              <a:chOff x="5507432" y="3371212"/>
              <a:chExt cx="3674668" cy="1857615"/>
            </a:xfrm>
          </p:grpSpPr>
          <p:grpSp>
            <p:nvGrpSpPr>
              <p:cNvPr id="11" name="组合 1483"/>
              <p:cNvGrpSpPr/>
              <p:nvPr/>
            </p:nvGrpSpPr>
            <p:grpSpPr>
              <a:xfrm>
                <a:off x="5507432" y="3371212"/>
                <a:ext cx="3674668" cy="1857615"/>
                <a:chOff x="28079" y="1041053"/>
                <a:chExt cx="7035801" cy="4572000"/>
              </a:xfrm>
            </p:grpSpPr>
            <p:sp>
              <p:nvSpPr>
                <p:cNvPr id="13"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buFontTx/>
                    <a:buNone/>
                  </a:pPr>
                  <a:endParaRPr lang="zh-CN" altLang="en-US" sz="1707" kern="1200">
                    <a:solidFill>
                      <a:prstClr val="black"/>
                    </a:solidFill>
                    <a:latin typeface="Calibri" panose="020F0502020204030204" pitchFamily="34" charset="0"/>
                    <a:ea typeface="宋体" panose="02010600030101010101" pitchFamily="2" charset="-122"/>
                  </a:endParaRPr>
                </a:p>
              </p:txBody>
            </p:sp>
            <p:sp>
              <p:nvSpPr>
                <p:cNvPr id="14"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buFontTx/>
                    <a:buNone/>
                  </a:pPr>
                  <a:endParaRPr lang="zh-CN" altLang="en-US" sz="1707" kern="1200">
                    <a:solidFill>
                      <a:prstClr val="black"/>
                    </a:solidFill>
                    <a:latin typeface="Calibri" panose="020F0502020204030204" pitchFamily="34" charset="0"/>
                    <a:ea typeface="宋体" panose="02010600030101010101" pitchFamily="2" charset="-122"/>
                  </a:endParaRPr>
                </a:p>
              </p:txBody>
            </p:sp>
          </p:grpSp>
          <p:sp>
            <p:nvSpPr>
              <p:cNvPr id="12" name="TextBox 11"/>
              <p:cNvSpPr txBox="1"/>
              <p:nvPr/>
            </p:nvSpPr>
            <p:spPr>
              <a:xfrm>
                <a:off x="5723896" y="3682297"/>
                <a:ext cx="3292841" cy="1463657"/>
              </a:xfrm>
              <a:prstGeom prst="rect">
                <a:avLst/>
              </a:prstGeom>
              <a:noFill/>
            </p:spPr>
            <p:txBody>
              <a:bodyPr wrap="square" rtlCol="0">
                <a:spAutoFit/>
              </a:bodyPr>
              <a:lstStyle/>
              <a:p>
                <a:pPr algn="ctr">
                  <a:buClrTx/>
                  <a:buFontTx/>
                  <a:buNone/>
                </a:pPr>
                <a:r>
                  <a:rPr lang="en-US" b="1" i="1" kern="1200">
                    <a:solidFill>
                      <a:prstClr val="white"/>
                    </a:solidFill>
                    <a:latin typeface="Times New Roman" panose="02020603050405020304" pitchFamily="18" charset="0"/>
                    <a:ea typeface="+mn-ea"/>
                    <a:cs typeface="Times New Roman" panose="02020603050405020304" pitchFamily="18" charset="0"/>
                  </a:rPr>
                  <a:t>Hình thành </a:t>
                </a:r>
              </a:p>
              <a:p>
                <a:pPr algn="ctr">
                  <a:buClrTx/>
                  <a:buFontTx/>
                  <a:buNone/>
                </a:pPr>
                <a:r>
                  <a:rPr lang="en-US" b="1" i="1" kern="1200">
                    <a:solidFill>
                      <a:prstClr val="white"/>
                    </a:solidFill>
                    <a:latin typeface="Times New Roman" panose="02020603050405020304" pitchFamily="18" charset="0"/>
                    <a:ea typeface="+mn-ea"/>
                    <a:cs typeface="Times New Roman" panose="02020603050405020304" pitchFamily="18" charset="0"/>
                  </a:rPr>
                  <a:t>kiến thức</a:t>
                </a:r>
              </a:p>
            </p:txBody>
          </p:sp>
        </p:grpSp>
        <p:pic>
          <p:nvPicPr>
            <p:cNvPr id="10"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085527855"/>
                  </p:ext>
                </p:extLst>
              </p:nvPr>
            </p:nvGraphicFramePr>
            <p:xfrm>
              <a:off x="432654" y="1295400"/>
              <a:ext cx="6882546" cy="4650791"/>
            </p:xfrm>
            <a:graphic>
              <a:graphicData uri="http://schemas.openxmlformats.org/drawingml/2006/table">
                <a:tbl>
                  <a:tblPr firstRow="1">
                    <a:tableStyleId>{B301B821-A1FF-4177-AEE7-76D212191A09}</a:tableStyleId>
                  </a:tblPr>
                  <a:tblGrid>
                    <a:gridCol w="1238669">
                      <a:extLst>
                        <a:ext uri="{9D8B030D-6E8A-4147-A177-3AD203B41FA5}">
                          <a16:colId xmlns:a16="http://schemas.microsoft.com/office/drawing/2014/main" val="20000"/>
                        </a:ext>
                      </a:extLst>
                    </a:gridCol>
                    <a:gridCol w="4272277">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763037">
                    <a:tc gridSpan="2">
                      <a:txBody>
                        <a:bodyPr/>
                        <a:lstStyle/>
                        <a:p>
                          <a:pPr algn="ctr" fontAlgn="base"/>
                          <a:r>
                            <a:rPr lang="en-US" sz="2200">
                              <a:effectLst/>
                              <a:latin typeface="Times New Roman" panose="02020603050405020304" pitchFamily="18" charset="0"/>
                              <a:cs typeface="Times New Roman" panose="02020603050405020304" pitchFamily="18" charset="0"/>
                            </a:rPr>
                            <a:t>Đặc điểm</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a:txBody>
                        <a:bodyPr/>
                        <a:lstStyle/>
                        <a:p>
                          <a:pPr algn="ctr" fontAlgn="base"/>
                          <a:r>
                            <a:rPr lang="en-US" sz="2200">
                              <a:effectLst/>
                              <a:latin typeface="Times New Roman" panose="02020603050405020304" pitchFamily="18" charset="0"/>
                              <a:cs typeface="Times New Roman" panose="02020603050405020304" pitchFamily="18" charset="0"/>
                            </a:rPr>
                            <a:t>Nhiệt đới lục địa</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0"/>
                      </a:ext>
                    </a:extLst>
                  </a:tr>
                  <a:tr h="381518">
                    <a:tc rowSpan="3">
                      <a:txBody>
                        <a:bodyPr/>
                        <a:lstStyle/>
                        <a:p>
                          <a:pPr algn="ctr" fontAlgn="base"/>
                          <a:r>
                            <a:rPr lang="en-US" sz="2000">
                              <a:effectLst/>
                              <a:latin typeface="Times New Roman" panose="02020603050405020304" pitchFamily="18" charset="0"/>
                              <a:cs typeface="Times New Roman" panose="02020603050405020304" pitchFamily="18" charset="0"/>
                            </a:rPr>
                            <a:t> </a:t>
                          </a:r>
                        </a:p>
                        <a:p>
                          <a:pPr algn="ctr" fontAlgn="base"/>
                          <a:r>
                            <a:rPr lang="en-US" sz="2000">
                              <a:effectLst/>
                              <a:latin typeface="Times New Roman" panose="02020603050405020304" pitchFamily="18" charset="0"/>
                              <a:cs typeface="Times New Roman" panose="02020603050405020304" pitchFamily="18" charset="0"/>
                            </a:rPr>
                            <a:t>Nhiệt độ</a:t>
                          </a:r>
                        </a:p>
                        <a:p>
                          <a:pPr algn="ctr" fontAlgn="base"/>
                          <a:r>
                            <a:rPr lang="en-US" sz="2000">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000">
                              <a:effectLst/>
                              <a:latin typeface="Times New Roman" panose="02020603050405020304" pitchFamily="18" charset="0"/>
                              <a:cs typeface="Times New Roman" panose="02020603050405020304" pitchFamily="18" charset="0"/>
                            </a:rPr>
                            <a:t>Nhiệt độ trung bình tháng cao nhất (</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33 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1"/>
                      </a:ext>
                    </a:extLst>
                  </a:tr>
                  <a:tr h="38151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Nhiệt độ trung bình tháng thấp nhất (</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23 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2"/>
                      </a:ext>
                    </a:extLst>
                  </a:tr>
                  <a:tr h="251298">
                    <a:tc vMerge="1">
                      <a:txBody>
                        <a:bodyPr/>
                        <a:lstStyle/>
                        <a:p>
                          <a:endParaRPr lang="en-US"/>
                        </a:p>
                      </a:txBody>
                      <a:tcPr/>
                    </a:tc>
                    <a:tc>
                      <a:txBody>
                        <a:bodyPr/>
                        <a:lstStyle/>
                        <a:p>
                          <a:pPr algn="just" fontAlgn="base"/>
                          <a:r>
                            <a:rPr lang="pt-BR" sz="2000">
                              <a:effectLst/>
                              <a:latin typeface="Times New Roman" panose="02020603050405020304" pitchFamily="18" charset="0"/>
                              <a:cs typeface="Times New Roman" panose="02020603050405020304" pitchFamily="18" charset="0"/>
                            </a:rPr>
                            <a:t>Biên độ nhiệt năm </a:t>
                          </a:r>
                          <a:r>
                            <a:rPr lang="en-US" sz="2000">
                              <a:effectLst/>
                              <a:latin typeface="Times New Roman" panose="02020603050405020304" pitchFamily="18" charset="0"/>
                              <a:cs typeface="Times New Roman" panose="02020603050405020304" pitchFamily="18" charset="0"/>
                            </a:rPr>
                            <a:t>(</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10 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3"/>
                      </a:ext>
                    </a:extLst>
                  </a:tr>
                  <a:tr h="381518">
                    <a:tc rowSpan="6">
                      <a:txBody>
                        <a:bodyPr/>
                        <a:lstStyle/>
                        <a:p>
                          <a:pPr algn="ctr" fontAlgn="base"/>
                          <a:r>
                            <a:rPr lang="en-US" sz="2000">
                              <a:effectLst/>
                              <a:latin typeface="Times New Roman" panose="02020603050405020304" pitchFamily="18" charset="0"/>
                              <a:cs typeface="Times New Roman" panose="02020603050405020304" pitchFamily="18" charset="0"/>
                            </a:rPr>
                            <a:t>Lượng mưa</a:t>
                          </a:r>
                          <a:endParaRPr lang="en-US" sz="20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000">
                              <a:effectLst/>
                              <a:latin typeface="Times New Roman" panose="02020603050405020304" pitchFamily="18" charset="0"/>
                              <a:cs typeface="Times New Roman" panose="02020603050405020304" pitchFamily="18" charset="0"/>
                            </a:rPr>
                            <a:t>Tổng lượng mưa trung bình năm (mm)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647 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4"/>
                      </a:ext>
                    </a:extLst>
                  </a:tr>
                  <a:tr h="38151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có lượng mưa lớn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8 </a:t>
                          </a:r>
                        </a:p>
                        <a:p>
                          <a:pPr algn="ctr" fontAlgn="base"/>
                          <a:r>
                            <a:rPr lang="en-US" sz="2000" dirty="0">
                              <a:effectLst/>
                              <a:latin typeface="Times New Roman" panose="02020603050405020304" pitchFamily="18" charset="0"/>
                              <a:cs typeface="Times New Roman" panose="02020603050405020304" pitchFamily="18" charset="0"/>
                            </a:rPr>
                            <a:t>(250 mm)</a:t>
                          </a: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5"/>
                      </a:ext>
                    </a:extLst>
                  </a:tr>
                  <a:tr h="38151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có lượng mưa nhỏ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kern="1200" dirty="0">
                              <a:effectLst/>
                              <a:latin typeface="Times New Roman" panose="02020603050405020304" pitchFamily="18" charset="0"/>
                              <a:cs typeface="Times New Roman" panose="02020603050405020304" pitchFamily="18" charset="0"/>
                            </a:rPr>
                            <a:t>11 </a:t>
                          </a:r>
                          <a:r>
                            <a:rPr lang="en-US" sz="2000" kern="1200" dirty="0">
                              <a:effectLst/>
                              <a:latin typeface="Times New Roman" panose="02020603050405020304" pitchFamily="18" charset="0"/>
                              <a:cs typeface="Times New Roman" panose="02020603050405020304" pitchFamily="18" charset="0"/>
                              <a:sym typeface="Symbol"/>
                            </a:rPr>
                            <a:t></a:t>
                          </a:r>
                          <a:r>
                            <a:rPr lang="en-US" sz="2000" kern="1200" dirty="0">
                              <a:effectLst/>
                              <a:latin typeface="Times New Roman" panose="02020603050405020304" pitchFamily="18" charset="0"/>
                              <a:cs typeface="Times New Roman" panose="02020603050405020304" pitchFamily="18" charset="0"/>
                            </a:rPr>
                            <a:t> 3</a:t>
                          </a:r>
                          <a:r>
                            <a:rPr lang="en-US" sz="2000" dirty="0">
                              <a:effectLst/>
                              <a:latin typeface="Times New Roman" panose="02020603050405020304" pitchFamily="18" charset="0"/>
                              <a:cs typeface="Times New Roman" panose="02020603050405020304" pitchFamily="18" charset="0"/>
                            </a:rPr>
                            <a:t> </a:t>
                          </a:r>
                        </a:p>
                        <a:p>
                          <a:pPr algn="ctr" fontAlgn="base"/>
                          <a:r>
                            <a:rPr lang="en-US" sz="2000" b="0" dirty="0">
                              <a:solidFill>
                                <a:schemeClr val="tx1"/>
                              </a:solidFill>
                              <a:effectLst/>
                              <a:latin typeface="Times New Roman" pitchFamily="18" charset="0"/>
                              <a:cs typeface="Times New Roman" pitchFamily="18" charset="0"/>
                            </a:rPr>
                            <a:t>(0 mm)</a:t>
                          </a: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6"/>
                      </a:ext>
                    </a:extLst>
                  </a:tr>
                  <a:tr h="57227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Chênh lệch tháng có lượng mưa lớn nhất và nhỏ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250</a:t>
                          </a:r>
                          <a:endParaRPr lang="en-US" sz="20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7"/>
                      </a:ext>
                    </a:extLst>
                  </a:tr>
                  <a:tr h="25129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mưa </a:t>
                          </a:r>
                          <a14:m>
                            <m:oMath xmlns:m="http://schemas.openxmlformats.org/officeDocument/2006/math">
                              <m:r>
                                <a:rPr lang="en-US" sz="2000">
                                  <a:effectLst/>
                                  <a:latin typeface="Cambria Math" panose="02040503050406030204" pitchFamily="18" charset="0"/>
                                </a:rPr>
                                <m:t>≥</m:t>
                              </m:r>
                            </m:oMath>
                          </a14:m>
                          <a:r>
                            <a:rPr lang="en-US" sz="2000">
                              <a:effectLst/>
                              <a:latin typeface="Times New Roman" panose="02020603050405020304" pitchFamily="18" charset="0"/>
                              <a:cs typeface="Times New Roman" panose="02020603050405020304" pitchFamily="18" charset="0"/>
                            </a:rPr>
                            <a:t> 100 mm</a:t>
                          </a:r>
                          <a:endParaRPr lang="en-US" sz="2000" b="0">
                            <a:solidFill>
                              <a:schemeClr val="tx1"/>
                            </a:solidFill>
                            <a:effectLst/>
                            <a:latin typeface="Times New Roman" pitchFamily="18" charset="0"/>
                            <a:cs typeface="Times New Roman" pitchFamily="18" charset="0"/>
                          </a:endParaRPr>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7 </a:t>
                          </a:r>
                          <a:r>
                            <a:rPr lang="en-US" sz="2000">
                              <a:effectLst/>
                              <a:latin typeface="Times New Roman" panose="02020603050405020304" pitchFamily="18" charset="0"/>
                              <a:cs typeface="Times New Roman" panose="02020603050405020304" pitchFamily="18" charset="0"/>
                              <a:sym typeface="Symbol"/>
                            </a:rPr>
                            <a:t></a:t>
                          </a:r>
                          <a:r>
                            <a:rPr lang="en-US" sz="2000">
                              <a:effectLst/>
                              <a:latin typeface="Times New Roman" panose="02020603050405020304" pitchFamily="18" charset="0"/>
                              <a:cs typeface="Times New Roman" panose="02020603050405020304" pitchFamily="18" charset="0"/>
                            </a:rPr>
                            <a:t> 9</a:t>
                          </a:r>
                          <a:endParaRPr lang="en-US" sz="20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8"/>
                      </a:ext>
                    </a:extLst>
                  </a:tr>
                  <a:tr h="25129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mưa &lt; 100 mm</a:t>
                          </a:r>
                          <a:endParaRPr lang="en-US" sz="2000" b="0">
                            <a:solidFill>
                              <a:schemeClr val="tx1"/>
                            </a:solidFill>
                            <a:effectLst/>
                            <a:latin typeface="Times New Roman" pitchFamily="18" charset="0"/>
                            <a:cs typeface="Times New Roman" pitchFamily="18" charset="0"/>
                          </a:endParaRPr>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10 </a:t>
                          </a:r>
                          <a:r>
                            <a:rPr lang="en-US" sz="2000" dirty="0">
                              <a:effectLst/>
                              <a:latin typeface="Times New Roman" panose="02020603050405020304" pitchFamily="18" charset="0"/>
                              <a:cs typeface="Times New Roman" panose="02020603050405020304" pitchFamily="18" charset="0"/>
                              <a:sym typeface="Symbol"/>
                            </a:rPr>
                            <a:t></a:t>
                          </a:r>
                          <a:r>
                            <a:rPr lang="en-US" sz="2000" dirty="0">
                              <a:effectLst/>
                              <a:latin typeface="Times New Roman" panose="02020603050405020304" pitchFamily="18" charset="0"/>
                              <a:cs typeface="Times New Roman" panose="02020603050405020304" pitchFamily="18" charset="0"/>
                            </a:rPr>
                            <a:t> 6</a:t>
                          </a:r>
                          <a:endParaRPr lang="en-US" sz="2000" b="0" dirty="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085527855"/>
                  </p:ext>
                </p:extLst>
              </p:nvPr>
            </p:nvGraphicFramePr>
            <p:xfrm>
              <a:off x="432654" y="1295400"/>
              <a:ext cx="6882546" cy="4650791"/>
            </p:xfrm>
            <a:graphic>
              <a:graphicData uri="http://schemas.openxmlformats.org/drawingml/2006/table">
                <a:tbl>
                  <a:tblPr firstRow="1">
                    <a:tableStyleId>{B301B821-A1FF-4177-AEE7-76D212191A09}</a:tableStyleId>
                  </a:tblPr>
                  <a:tblGrid>
                    <a:gridCol w="1238669">
                      <a:extLst>
                        <a:ext uri="{9D8B030D-6E8A-4147-A177-3AD203B41FA5}">
                          <a16:colId xmlns:a16="http://schemas.microsoft.com/office/drawing/2014/main" val="20000"/>
                        </a:ext>
                      </a:extLst>
                    </a:gridCol>
                    <a:gridCol w="4272277">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763037">
                    <a:tc gridSpan="2">
                      <a:txBody>
                        <a:bodyPr/>
                        <a:lstStyle/>
                        <a:p>
                          <a:pPr algn="ctr" fontAlgn="base"/>
                          <a:r>
                            <a:rPr lang="en-US" sz="2200">
                              <a:effectLst/>
                              <a:latin typeface="Times New Roman" panose="02020603050405020304" pitchFamily="18" charset="0"/>
                              <a:cs typeface="Times New Roman" panose="02020603050405020304" pitchFamily="18" charset="0"/>
                            </a:rPr>
                            <a:t>Đặc điểm</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a:txBody>
                        <a:bodyPr/>
                        <a:lstStyle/>
                        <a:p>
                          <a:pPr algn="ctr" fontAlgn="base"/>
                          <a:r>
                            <a:rPr lang="en-US" sz="2200">
                              <a:effectLst/>
                              <a:latin typeface="Times New Roman" panose="02020603050405020304" pitchFamily="18" charset="0"/>
                              <a:cs typeface="Times New Roman" panose="02020603050405020304" pitchFamily="18" charset="0"/>
                            </a:rPr>
                            <a:t>Nhiệt đới lục địa</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0"/>
                      </a:ext>
                    </a:extLst>
                  </a:tr>
                  <a:tr h="381518">
                    <a:tc rowSpan="3">
                      <a:txBody>
                        <a:bodyPr/>
                        <a:lstStyle/>
                        <a:p>
                          <a:pPr algn="ctr" fontAlgn="base"/>
                          <a:r>
                            <a:rPr lang="en-US" sz="2000">
                              <a:effectLst/>
                              <a:latin typeface="Times New Roman" panose="02020603050405020304" pitchFamily="18" charset="0"/>
                              <a:cs typeface="Times New Roman" panose="02020603050405020304" pitchFamily="18" charset="0"/>
                            </a:rPr>
                            <a:t> </a:t>
                          </a:r>
                        </a:p>
                        <a:p>
                          <a:pPr algn="ctr" fontAlgn="base"/>
                          <a:r>
                            <a:rPr lang="en-US" sz="2000">
                              <a:effectLst/>
                              <a:latin typeface="Times New Roman" panose="02020603050405020304" pitchFamily="18" charset="0"/>
                              <a:cs typeface="Times New Roman" panose="02020603050405020304" pitchFamily="18" charset="0"/>
                            </a:rPr>
                            <a:t>Nhiệt độ</a:t>
                          </a:r>
                        </a:p>
                        <a:p>
                          <a:pPr algn="ctr" fontAlgn="base"/>
                          <a:r>
                            <a:rPr lang="en-US" sz="2000">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000">
                              <a:effectLst/>
                              <a:latin typeface="Times New Roman" panose="02020603050405020304" pitchFamily="18" charset="0"/>
                              <a:cs typeface="Times New Roman" panose="02020603050405020304" pitchFamily="18" charset="0"/>
                            </a:rPr>
                            <a:t>Nhiệt độ trung bình tháng cao nhất (</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33 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1"/>
                      </a:ext>
                    </a:extLst>
                  </a:tr>
                  <a:tr h="38151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Nhiệt độ trung bình tháng thấp nhất (</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23 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2"/>
                      </a:ext>
                    </a:extLst>
                  </a:tr>
                  <a:tr h="304800">
                    <a:tc vMerge="1">
                      <a:txBody>
                        <a:bodyPr/>
                        <a:lstStyle/>
                        <a:p>
                          <a:endParaRPr lang="en-US"/>
                        </a:p>
                      </a:txBody>
                      <a:tcPr/>
                    </a:tc>
                    <a:tc>
                      <a:txBody>
                        <a:bodyPr/>
                        <a:lstStyle/>
                        <a:p>
                          <a:pPr algn="just" fontAlgn="base"/>
                          <a:r>
                            <a:rPr lang="pt-BR" sz="2000">
                              <a:effectLst/>
                              <a:latin typeface="Times New Roman" panose="02020603050405020304" pitchFamily="18" charset="0"/>
                              <a:cs typeface="Times New Roman" panose="02020603050405020304" pitchFamily="18" charset="0"/>
                            </a:rPr>
                            <a:t>Biên độ nhiệt năm </a:t>
                          </a:r>
                          <a:r>
                            <a:rPr lang="en-US" sz="2000">
                              <a:effectLst/>
                              <a:latin typeface="Times New Roman" panose="02020603050405020304" pitchFamily="18" charset="0"/>
                              <a:cs typeface="Times New Roman" panose="02020603050405020304" pitchFamily="18" charset="0"/>
                            </a:rPr>
                            <a:t>(</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10 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3"/>
                      </a:ext>
                    </a:extLst>
                  </a:tr>
                  <a:tr h="381518">
                    <a:tc rowSpan="6">
                      <a:txBody>
                        <a:bodyPr/>
                        <a:lstStyle/>
                        <a:p>
                          <a:pPr algn="ctr" fontAlgn="base"/>
                          <a:r>
                            <a:rPr lang="en-US" sz="2000">
                              <a:effectLst/>
                              <a:latin typeface="Times New Roman" panose="02020603050405020304" pitchFamily="18" charset="0"/>
                              <a:cs typeface="Times New Roman" panose="02020603050405020304" pitchFamily="18" charset="0"/>
                            </a:rPr>
                            <a:t>Lượng mưa</a:t>
                          </a:r>
                          <a:endParaRPr lang="en-US" sz="20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000">
                              <a:effectLst/>
                              <a:latin typeface="Times New Roman" panose="02020603050405020304" pitchFamily="18" charset="0"/>
                              <a:cs typeface="Times New Roman" panose="02020603050405020304" pitchFamily="18" charset="0"/>
                            </a:rPr>
                            <a:t>Tổng lượng mưa trung bình năm (mm)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647 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4"/>
                      </a:ext>
                    </a:extLst>
                  </a:tr>
                  <a:tr h="609600">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có lượng mưa lớn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8 </a:t>
                          </a:r>
                          <a:endParaRPr lang="en-US" sz="2000" dirty="0" smtClean="0">
                            <a:effectLst/>
                            <a:latin typeface="Times New Roman" panose="02020603050405020304" pitchFamily="18" charset="0"/>
                            <a:cs typeface="Times New Roman" panose="02020603050405020304" pitchFamily="18" charset="0"/>
                          </a:endParaRPr>
                        </a:p>
                        <a:p>
                          <a:pPr algn="ctr" fontAlgn="base"/>
                          <a:r>
                            <a:rPr lang="en-US" sz="2000" dirty="0" smtClean="0">
                              <a:effectLst/>
                              <a:latin typeface="Times New Roman" panose="02020603050405020304" pitchFamily="18" charset="0"/>
                              <a:cs typeface="Times New Roman" panose="02020603050405020304" pitchFamily="18" charset="0"/>
                            </a:rPr>
                            <a:t>(250 mm)</a:t>
                          </a: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5"/>
                      </a:ext>
                    </a:extLst>
                  </a:tr>
                  <a:tr h="609600">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có lượng mưa nhỏ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kern="1200" dirty="0">
                              <a:effectLst/>
                              <a:latin typeface="Times New Roman" panose="02020603050405020304" pitchFamily="18" charset="0"/>
                              <a:cs typeface="Times New Roman" panose="02020603050405020304" pitchFamily="18" charset="0"/>
                            </a:rPr>
                            <a:t>11 </a:t>
                          </a:r>
                          <a:r>
                            <a:rPr lang="en-US" sz="2000" kern="1200" dirty="0">
                              <a:effectLst/>
                              <a:latin typeface="Times New Roman" panose="02020603050405020304" pitchFamily="18" charset="0"/>
                              <a:cs typeface="Times New Roman" panose="02020603050405020304" pitchFamily="18" charset="0"/>
                              <a:sym typeface="Symbol"/>
                            </a:rPr>
                            <a:t></a:t>
                          </a:r>
                          <a:r>
                            <a:rPr lang="en-US" sz="2000" kern="1200" dirty="0">
                              <a:effectLst/>
                              <a:latin typeface="Times New Roman" panose="02020603050405020304" pitchFamily="18" charset="0"/>
                              <a:cs typeface="Times New Roman" panose="02020603050405020304" pitchFamily="18" charset="0"/>
                            </a:rPr>
                            <a:t> 3</a:t>
                          </a:r>
                          <a:r>
                            <a:rPr lang="en-US" sz="2000" dirty="0">
                              <a:effectLst/>
                              <a:latin typeface="Times New Roman" panose="02020603050405020304" pitchFamily="18" charset="0"/>
                              <a:cs typeface="Times New Roman" panose="02020603050405020304" pitchFamily="18" charset="0"/>
                            </a:rPr>
                            <a:t> </a:t>
                          </a:r>
                          <a:endParaRPr lang="en-US" sz="2000" dirty="0" smtClean="0">
                            <a:effectLst/>
                            <a:latin typeface="Times New Roman" panose="02020603050405020304" pitchFamily="18" charset="0"/>
                            <a:cs typeface="Times New Roman" panose="02020603050405020304" pitchFamily="18" charset="0"/>
                          </a:endParaRPr>
                        </a:p>
                        <a:p>
                          <a:pPr algn="ctr" fontAlgn="base"/>
                          <a:r>
                            <a:rPr lang="en-US" sz="2000" b="0" dirty="0" smtClean="0">
                              <a:solidFill>
                                <a:schemeClr val="tx1"/>
                              </a:solidFill>
                              <a:effectLst/>
                              <a:latin typeface="Times New Roman" pitchFamily="18" charset="0"/>
                              <a:cs typeface="Times New Roman" pitchFamily="18" charset="0"/>
                            </a:rPr>
                            <a:t>(0 mm)</a:t>
                          </a:r>
                          <a:endParaRPr lang="en-US" sz="2000" b="0" dirty="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6"/>
                      </a:ext>
                    </a:extLst>
                  </a:tr>
                  <a:tr h="609600">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Chênh lệch tháng có lượng mưa lớn nhất và nhỏ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250</a:t>
                          </a:r>
                          <a:endParaRPr lang="en-US" sz="20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7"/>
                      </a:ext>
                    </a:extLst>
                  </a:tr>
                  <a:tr h="304800">
                    <a:tc vMerge="1">
                      <a:txBody>
                        <a:bodyPr/>
                        <a:lstStyle/>
                        <a:p>
                          <a:endParaRPr lang="en-US"/>
                        </a:p>
                      </a:txBody>
                      <a:tcPr/>
                    </a:tc>
                    <a:tc>
                      <a:txBody>
                        <a:bodyPr/>
                        <a:lstStyle/>
                        <a:p>
                          <a:endParaRPr lang="en-US"/>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blipFill>
                          <a:blip r:embed="rId5"/>
                          <a:stretch>
                            <a:fillRect l="-29060" t="-1340000" r="-32479" b="-150000"/>
                          </a:stretch>
                        </a:blipFill>
                      </a:tcPr>
                    </a:tc>
                    <a:tc>
                      <a:txBody>
                        <a:bodyPr/>
                        <a:lstStyle/>
                        <a:p>
                          <a:pPr algn="ctr" fontAlgn="base"/>
                          <a:r>
                            <a:rPr lang="en-US" sz="2000">
                              <a:effectLst/>
                              <a:latin typeface="Times New Roman" panose="02020603050405020304" pitchFamily="18" charset="0"/>
                              <a:cs typeface="Times New Roman" panose="02020603050405020304" pitchFamily="18" charset="0"/>
                            </a:rPr>
                            <a:t>7 </a:t>
                          </a:r>
                          <a:r>
                            <a:rPr lang="en-US" sz="2000">
                              <a:effectLst/>
                              <a:latin typeface="Times New Roman" panose="02020603050405020304" pitchFamily="18" charset="0"/>
                              <a:cs typeface="Times New Roman" panose="02020603050405020304" pitchFamily="18" charset="0"/>
                              <a:sym typeface="Symbol"/>
                            </a:rPr>
                            <a:t></a:t>
                          </a:r>
                          <a:r>
                            <a:rPr lang="en-US" sz="2000">
                              <a:effectLst/>
                              <a:latin typeface="Times New Roman" panose="02020603050405020304" pitchFamily="18" charset="0"/>
                              <a:cs typeface="Times New Roman" panose="02020603050405020304" pitchFamily="18" charset="0"/>
                            </a:rPr>
                            <a:t> 9</a:t>
                          </a:r>
                          <a:endParaRPr lang="en-US" sz="20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8"/>
                      </a:ext>
                    </a:extLst>
                  </a:tr>
                  <a:tr h="304800">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mưa &lt; 100 mm</a:t>
                          </a:r>
                          <a:endParaRPr lang="en-US" sz="2000" b="0">
                            <a:solidFill>
                              <a:schemeClr val="tx1"/>
                            </a:solidFill>
                            <a:effectLst/>
                            <a:latin typeface="Times New Roman" pitchFamily="18" charset="0"/>
                            <a:cs typeface="Times New Roman" pitchFamily="18" charset="0"/>
                          </a:endParaRPr>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10 </a:t>
                          </a:r>
                          <a:r>
                            <a:rPr lang="en-US" sz="2000" dirty="0">
                              <a:effectLst/>
                              <a:latin typeface="Times New Roman" panose="02020603050405020304" pitchFamily="18" charset="0"/>
                              <a:cs typeface="Times New Roman" panose="02020603050405020304" pitchFamily="18" charset="0"/>
                              <a:sym typeface="Symbol"/>
                            </a:rPr>
                            <a:t></a:t>
                          </a:r>
                          <a:r>
                            <a:rPr lang="en-US" sz="2000" dirty="0">
                              <a:effectLst/>
                              <a:latin typeface="Times New Roman" panose="02020603050405020304" pitchFamily="18" charset="0"/>
                              <a:cs typeface="Times New Roman" panose="02020603050405020304" pitchFamily="18" charset="0"/>
                            </a:rPr>
                            <a:t> 6</a:t>
                          </a:r>
                          <a:endParaRPr lang="en-US" sz="2000" b="0" dirty="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mc:Fallback>
      </mc:AlternateContent>
      <p:pic>
        <p:nvPicPr>
          <p:cNvPr id="3074" name="Picture 2" descr="C:\Users\ABL\Desktop\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1141426"/>
            <a:ext cx="4606883" cy="487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65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209800" y="367123"/>
            <a:ext cx="5715000" cy="669374"/>
          </a:xfrm>
          <a:prstGeom prst="rect">
            <a:avLst/>
          </a:prstGeom>
          <a:noFill/>
          <a:ln>
            <a:noFill/>
          </a:ln>
        </p:spPr>
        <p:txBody>
          <a:bodyPr spcFirstLastPara="1" wrap="square" lIns="91425" tIns="45700" rIns="91425" bIns="45700" anchor="t" anchorCtr="0">
            <a:spAutoFit/>
          </a:bodyPr>
          <a:lstStyle/>
          <a:p>
            <a:pPr algn="just">
              <a:lnSpc>
                <a:spcPct val="150000"/>
              </a:lnSpc>
              <a:buClrTx/>
              <a:buFontTx/>
              <a:buNone/>
            </a:pPr>
            <a:r>
              <a:rPr lang="en-US" sz="2500" b="1" kern="1200">
                <a:solidFill>
                  <a:srgbClr val="FF0000"/>
                </a:solidFill>
                <a:latin typeface="Times New Roman" pitchFamily="18" charset="0"/>
                <a:ea typeface="+mn-ea"/>
                <a:cs typeface="Times New Roman" pitchFamily="18" charset="0"/>
              </a:rPr>
              <a:t>2. Phân tích biểu đồ một số kiểu khí hậu</a:t>
            </a:r>
            <a:endParaRPr sz="2500" kern="1200">
              <a:solidFill>
                <a:srgbClr val="FF0000"/>
              </a:solidFill>
              <a:latin typeface="Times New Roman" pitchFamily="18" charset="0"/>
              <a:ea typeface="+mn-ea"/>
              <a:cs typeface="Times New Roman" pitchFamily="18" charset="0"/>
            </a:endParaRPr>
          </a:p>
        </p:txBody>
      </p:sp>
      <p:grpSp>
        <p:nvGrpSpPr>
          <p:cNvPr id="7" name="Group 6"/>
          <p:cNvGrpSpPr/>
          <p:nvPr/>
        </p:nvGrpSpPr>
        <p:grpSpPr>
          <a:xfrm>
            <a:off x="0" y="0"/>
            <a:ext cx="2057588" cy="1141426"/>
            <a:chOff x="438457" y="21019"/>
            <a:chExt cx="2057588" cy="1141426"/>
          </a:xfrm>
        </p:grpSpPr>
        <p:grpSp>
          <p:nvGrpSpPr>
            <p:cNvPr id="9" name="Group 8"/>
            <p:cNvGrpSpPr/>
            <p:nvPr/>
          </p:nvGrpSpPr>
          <p:grpSpPr>
            <a:xfrm>
              <a:off x="1094718" y="498395"/>
              <a:ext cx="1401327" cy="664050"/>
              <a:chOff x="5507432" y="3371212"/>
              <a:chExt cx="3674668" cy="1857615"/>
            </a:xfrm>
          </p:grpSpPr>
          <p:grpSp>
            <p:nvGrpSpPr>
              <p:cNvPr id="11" name="组合 1483"/>
              <p:cNvGrpSpPr/>
              <p:nvPr/>
            </p:nvGrpSpPr>
            <p:grpSpPr>
              <a:xfrm>
                <a:off x="5507432" y="3371212"/>
                <a:ext cx="3674668" cy="1857615"/>
                <a:chOff x="28079" y="1041053"/>
                <a:chExt cx="7035801" cy="4572000"/>
              </a:xfrm>
            </p:grpSpPr>
            <p:sp>
              <p:nvSpPr>
                <p:cNvPr id="13"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buFontTx/>
                    <a:buNone/>
                  </a:pPr>
                  <a:endParaRPr lang="zh-CN" altLang="en-US" sz="1707" kern="1200">
                    <a:solidFill>
                      <a:prstClr val="black"/>
                    </a:solidFill>
                    <a:latin typeface="Calibri" panose="020F0502020204030204" pitchFamily="34" charset="0"/>
                    <a:ea typeface="宋体" panose="02010600030101010101" pitchFamily="2" charset="-122"/>
                  </a:endParaRPr>
                </a:p>
              </p:txBody>
            </p:sp>
            <p:sp>
              <p:nvSpPr>
                <p:cNvPr id="14"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buFontTx/>
                    <a:buNone/>
                  </a:pPr>
                  <a:endParaRPr lang="zh-CN" altLang="en-US" sz="1707" kern="1200">
                    <a:solidFill>
                      <a:prstClr val="black"/>
                    </a:solidFill>
                    <a:latin typeface="Calibri" panose="020F0502020204030204" pitchFamily="34" charset="0"/>
                    <a:ea typeface="宋体" panose="02010600030101010101" pitchFamily="2" charset="-122"/>
                  </a:endParaRPr>
                </a:p>
              </p:txBody>
            </p:sp>
          </p:grpSp>
          <p:sp>
            <p:nvSpPr>
              <p:cNvPr id="12" name="TextBox 11"/>
              <p:cNvSpPr txBox="1"/>
              <p:nvPr/>
            </p:nvSpPr>
            <p:spPr>
              <a:xfrm>
                <a:off x="5723896" y="3682297"/>
                <a:ext cx="3292841" cy="1463657"/>
              </a:xfrm>
              <a:prstGeom prst="rect">
                <a:avLst/>
              </a:prstGeom>
              <a:noFill/>
            </p:spPr>
            <p:txBody>
              <a:bodyPr wrap="square" rtlCol="0">
                <a:spAutoFit/>
              </a:bodyPr>
              <a:lstStyle/>
              <a:p>
                <a:pPr algn="ctr">
                  <a:buClrTx/>
                  <a:buFontTx/>
                  <a:buNone/>
                </a:pPr>
                <a:r>
                  <a:rPr lang="en-US" b="1" i="1" kern="1200">
                    <a:solidFill>
                      <a:prstClr val="white"/>
                    </a:solidFill>
                    <a:latin typeface="Times New Roman" panose="02020603050405020304" pitchFamily="18" charset="0"/>
                    <a:ea typeface="+mn-ea"/>
                    <a:cs typeface="Times New Roman" panose="02020603050405020304" pitchFamily="18" charset="0"/>
                  </a:rPr>
                  <a:t>Hình thành </a:t>
                </a:r>
              </a:p>
              <a:p>
                <a:pPr algn="ctr">
                  <a:buClrTx/>
                  <a:buFontTx/>
                  <a:buNone/>
                </a:pPr>
                <a:r>
                  <a:rPr lang="en-US" b="1" i="1" kern="1200">
                    <a:solidFill>
                      <a:prstClr val="white"/>
                    </a:solidFill>
                    <a:latin typeface="Times New Roman" panose="02020603050405020304" pitchFamily="18" charset="0"/>
                    <a:ea typeface="+mn-ea"/>
                    <a:cs typeface="Times New Roman" panose="02020603050405020304" pitchFamily="18" charset="0"/>
                  </a:rPr>
                  <a:t>kiến thức</a:t>
                </a:r>
              </a:p>
            </p:txBody>
          </p:sp>
        </p:grpSp>
        <p:pic>
          <p:nvPicPr>
            <p:cNvPr id="10"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260657985"/>
                  </p:ext>
                </p:extLst>
              </p:nvPr>
            </p:nvGraphicFramePr>
            <p:xfrm>
              <a:off x="457200" y="1436093"/>
              <a:ext cx="6566024" cy="4878873"/>
            </p:xfrm>
            <a:graphic>
              <a:graphicData uri="http://schemas.openxmlformats.org/drawingml/2006/table">
                <a:tbl>
                  <a:tblPr firstRow="1">
                    <a:tableStyleId>{B301B821-A1FF-4177-AEE7-76D212191A09}</a:tableStyleId>
                  </a:tblPr>
                  <a:tblGrid>
                    <a:gridCol w="877112">
                      <a:extLst>
                        <a:ext uri="{9D8B030D-6E8A-4147-A177-3AD203B41FA5}">
                          <a16:colId xmlns:a16="http://schemas.microsoft.com/office/drawing/2014/main" val="20000"/>
                        </a:ext>
                      </a:extLst>
                    </a:gridCol>
                    <a:gridCol w="4182496">
                      <a:extLst>
                        <a:ext uri="{9D8B030D-6E8A-4147-A177-3AD203B41FA5}">
                          <a16:colId xmlns:a16="http://schemas.microsoft.com/office/drawing/2014/main" val="20001"/>
                        </a:ext>
                      </a:extLst>
                    </a:gridCol>
                    <a:gridCol w="1506416">
                      <a:extLst>
                        <a:ext uri="{9D8B030D-6E8A-4147-A177-3AD203B41FA5}">
                          <a16:colId xmlns:a16="http://schemas.microsoft.com/office/drawing/2014/main" val="20002"/>
                        </a:ext>
                      </a:extLst>
                    </a:gridCol>
                  </a:tblGrid>
                  <a:tr h="763037">
                    <a:tc gridSpan="2">
                      <a:txBody>
                        <a:bodyPr/>
                        <a:lstStyle/>
                        <a:p>
                          <a:pPr algn="ctr" fontAlgn="base"/>
                          <a:r>
                            <a:rPr lang="en-US" sz="2200">
                              <a:effectLst/>
                              <a:latin typeface="Times New Roman" panose="02020603050405020304" pitchFamily="18" charset="0"/>
                              <a:cs typeface="Times New Roman" panose="02020603050405020304" pitchFamily="18" charset="0"/>
                            </a:rPr>
                            <a:t>Đặc điểm</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a:txBody>
                        <a:bodyPr/>
                        <a:lstStyle/>
                        <a:p>
                          <a:pPr algn="ctr" fontAlgn="base"/>
                          <a:r>
                            <a:rPr lang="en-US" sz="2200">
                              <a:effectLst/>
                              <a:latin typeface="Times New Roman" panose="02020603050405020304" pitchFamily="18" charset="0"/>
                              <a:cs typeface="Times New Roman" panose="02020603050405020304" pitchFamily="18" charset="0"/>
                            </a:rPr>
                            <a:t>Ôn đới </a:t>
                          </a:r>
                        </a:p>
                        <a:p>
                          <a:pPr algn="ctr" fontAlgn="base"/>
                          <a:r>
                            <a:rPr lang="en-US" sz="2200">
                              <a:effectLst/>
                              <a:latin typeface="Times New Roman" panose="02020603050405020304" pitchFamily="18" charset="0"/>
                              <a:cs typeface="Times New Roman" panose="02020603050405020304" pitchFamily="18" charset="0"/>
                            </a:rPr>
                            <a:t>hải dương</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0"/>
                      </a:ext>
                    </a:extLst>
                  </a:tr>
                  <a:tr h="381518">
                    <a:tc rowSpan="3">
                      <a:txBody>
                        <a:bodyPr/>
                        <a:lstStyle/>
                        <a:p>
                          <a:pPr algn="ctr" fontAlgn="base"/>
                          <a:r>
                            <a:rPr lang="en-US" sz="2000">
                              <a:effectLst/>
                              <a:latin typeface="Times New Roman" panose="02020603050405020304" pitchFamily="18" charset="0"/>
                              <a:cs typeface="Times New Roman" panose="02020603050405020304" pitchFamily="18" charset="0"/>
                            </a:rPr>
                            <a:t> </a:t>
                          </a:r>
                        </a:p>
                        <a:p>
                          <a:pPr algn="ctr" fontAlgn="base"/>
                          <a:r>
                            <a:rPr lang="en-US" sz="2000">
                              <a:effectLst/>
                              <a:latin typeface="Times New Roman" panose="02020603050405020304" pitchFamily="18" charset="0"/>
                              <a:cs typeface="Times New Roman" panose="02020603050405020304" pitchFamily="18" charset="0"/>
                            </a:rPr>
                            <a:t>Nhiệt độ</a:t>
                          </a:r>
                        </a:p>
                        <a:p>
                          <a:pPr algn="ctr" fontAlgn="base"/>
                          <a:r>
                            <a:rPr lang="en-US" sz="2000">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000">
                              <a:effectLst/>
                              <a:latin typeface="Times New Roman" panose="02020603050405020304" pitchFamily="18" charset="0"/>
                              <a:cs typeface="Times New Roman" panose="02020603050405020304" pitchFamily="18" charset="0"/>
                            </a:rPr>
                            <a:t>Nhiệt độ trung bình tháng cao nhất (</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16 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1"/>
                      </a:ext>
                    </a:extLst>
                  </a:tr>
                  <a:tr h="38151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Nhiệt độ trung bình tháng thấp nhất (</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7 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2"/>
                      </a:ext>
                    </a:extLst>
                  </a:tr>
                  <a:tr h="251298">
                    <a:tc vMerge="1">
                      <a:txBody>
                        <a:bodyPr/>
                        <a:lstStyle/>
                        <a:p>
                          <a:endParaRPr lang="en-US"/>
                        </a:p>
                      </a:txBody>
                      <a:tcPr/>
                    </a:tc>
                    <a:tc>
                      <a:txBody>
                        <a:bodyPr/>
                        <a:lstStyle/>
                        <a:p>
                          <a:pPr algn="just" fontAlgn="base"/>
                          <a:r>
                            <a:rPr lang="pt-BR" sz="2000">
                              <a:effectLst/>
                              <a:latin typeface="Times New Roman" panose="02020603050405020304" pitchFamily="18" charset="0"/>
                              <a:cs typeface="Times New Roman" panose="02020603050405020304" pitchFamily="18" charset="0"/>
                            </a:rPr>
                            <a:t>Biên độ nhiệt năm </a:t>
                          </a:r>
                          <a:r>
                            <a:rPr lang="en-US" sz="2000">
                              <a:effectLst/>
                              <a:latin typeface="Times New Roman" panose="02020603050405020304" pitchFamily="18" charset="0"/>
                              <a:cs typeface="Times New Roman" panose="02020603050405020304" pitchFamily="18" charset="0"/>
                            </a:rPr>
                            <a:t>(</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9 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3"/>
                      </a:ext>
                    </a:extLst>
                  </a:tr>
                  <a:tr h="381518">
                    <a:tc rowSpan="6">
                      <a:txBody>
                        <a:bodyPr/>
                        <a:lstStyle/>
                        <a:p>
                          <a:pPr algn="ctr" fontAlgn="base"/>
                          <a:r>
                            <a:rPr lang="en-US" sz="2000">
                              <a:effectLst/>
                              <a:latin typeface="Times New Roman" panose="02020603050405020304" pitchFamily="18" charset="0"/>
                              <a:cs typeface="Times New Roman" panose="02020603050405020304" pitchFamily="18" charset="0"/>
                            </a:rPr>
                            <a:t>Lượng mưa</a:t>
                          </a:r>
                          <a:endParaRPr lang="en-US" sz="20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000">
                              <a:effectLst/>
                              <a:latin typeface="Times New Roman" panose="02020603050405020304" pitchFamily="18" charset="0"/>
                              <a:cs typeface="Times New Roman" panose="02020603050405020304" pitchFamily="18" charset="0"/>
                            </a:rPr>
                            <a:t>Tổng lượng mưa trung bình năm (mm)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820 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4"/>
                      </a:ext>
                    </a:extLst>
                  </a:tr>
                  <a:tr h="38151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có lượng mưa lớn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11</a:t>
                          </a:r>
                        </a:p>
                        <a:p>
                          <a:pPr algn="ctr" fontAlgn="base"/>
                          <a:r>
                            <a:rPr lang="en-US" sz="2000" b="0" dirty="0">
                              <a:solidFill>
                                <a:schemeClr val="tx1"/>
                              </a:solidFill>
                              <a:effectLst/>
                              <a:latin typeface="Times New Roman" pitchFamily="18" charset="0"/>
                              <a:cs typeface="Times New Roman" pitchFamily="18" charset="0"/>
                            </a:rPr>
                            <a:t>(100 mm)</a:t>
                          </a: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5"/>
                      </a:ext>
                    </a:extLst>
                  </a:tr>
                  <a:tr h="38151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có lượng mưa nhỏ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5</a:t>
                          </a:r>
                        </a:p>
                        <a:p>
                          <a:pPr algn="ctr" fontAlgn="base"/>
                          <a:r>
                            <a:rPr lang="en-US" sz="2000" b="0" dirty="0">
                              <a:solidFill>
                                <a:schemeClr val="tx1"/>
                              </a:solidFill>
                              <a:effectLst/>
                              <a:latin typeface="Times New Roman" pitchFamily="18" charset="0"/>
                              <a:cs typeface="Times New Roman" pitchFamily="18" charset="0"/>
                            </a:rPr>
                            <a:t>(50 mm)</a:t>
                          </a: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6"/>
                      </a:ext>
                    </a:extLst>
                  </a:tr>
                  <a:tr h="57227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Chênh lệch tháng có lượng mưa lớn nhất và nhỏ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50</a:t>
                          </a:r>
                          <a:endParaRPr lang="en-US" sz="20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7"/>
                      </a:ext>
                    </a:extLst>
                  </a:tr>
                  <a:tr h="25129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mưa </a:t>
                          </a:r>
                          <a14:m>
                            <m:oMath xmlns:m="http://schemas.openxmlformats.org/officeDocument/2006/math">
                              <m:r>
                                <a:rPr lang="en-US" sz="2000">
                                  <a:effectLst/>
                                  <a:latin typeface="Cambria Math" panose="02040503050406030204" pitchFamily="18" charset="0"/>
                                </a:rPr>
                                <m:t>≥</m:t>
                              </m:r>
                            </m:oMath>
                          </a14:m>
                          <a:r>
                            <a:rPr lang="en-US" sz="2000">
                              <a:effectLst/>
                              <a:latin typeface="Times New Roman" panose="02020603050405020304" pitchFamily="18" charset="0"/>
                              <a:cs typeface="Times New Roman" panose="02020603050405020304" pitchFamily="18" charset="0"/>
                            </a:rPr>
                            <a:t> 100 mm</a:t>
                          </a:r>
                          <a:endParaRPr lang="en-US" sz="2000" b="0">
                            <a:solidFill>
                              <a:schemeClr val="tx1"/>
                            </a:solidFill>
                            <a:effectLst/>
                            <a:latin typeface="Times New Roman" pitchFamily="18" charset="0"/>
                            <a:cs typeface="Times New Roman" pitchFamily="18" charset="0"/>
                          </a:endParaRPr>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11 </a:t>
                          </a:r>
                          <a:endParaRPr lang="en-US" sz="20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8"/>
                      </a:ext>
                    </a:extLst>
                  </a:tr>
                  <a:tr h="25129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mưa &lt; 100 mm</a:t>
                          </a:r>
                          <a:endParaRPr lang="en-US" sz="2000" b="0">
                            <a:solidFill>
                              <a:schemeClr val="tx1"/>
                            </a:solidFill>
                            <a:effectLst/>
                            <a:latin typeface="Times New Roman" pitchFamily="18" charset="0"/>
                            <a:cs typeface="Times New Roman" pitchFamily="18" charset="0"/>
                          </a:endParaRPr>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1 </a:t>
                          </a:r>
                          <a:r>
                            <a:rPr lang="en-US" sz="2000" dirty="0">
                              <a:effectLst/>
                              <a:latin typeface="Times New Roman" panose="02020603050405020304" pitchFamily="18" charset="0"/>
                              <a:cs typeface="Times New Roman" panose="02020603050405020304" pitchFamily="18" charset="0"/>
                              <a:sym typeface="Symbol"/>
                            </a:rPr>
                            <a:t></a:t>
                          </a:r>
                          <a:r>
                            <a:rPr lang="en-US" sz="2000" dirty="0">
                              <a:effectLst/>
                              <a:latin typeface="Times New Roman" panose="02020603050405020304" pitchFamily="18" charset="0"/>
                              <a:cs typeface="Times New Roman" panose="02020603050405020304" pitchFamily="18" charset="0"/>
                            </a:rPr>
                            <a:t> 10</a:t>
                          </a:r>
                          <a:endParaRPr lang="en-US" sz="2000" b="0" dirty="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260657985"/>
                  </p:ext>
                </p:extLst>
              </p:nvPr>
            </p:nvGraphicFramePr>
            <p:xfrm>
              <a:off x="457200" y="1436093"/>
              <a:ext cx="6566024" cy="4878873"/>
            </p:xfrm>
            <a:graphic>
              <a:graphicData uri="http://schemas.openxmlformats.org/drawingml/2006/table">
                <a:tbl>
                  <a:tblPr firstRow="1">
                    <a:tableStyleId>{B301B821-A1FF-4177-AEE7-76D212191A09}</a:tableStyleId>
                  </a:tblPr>
                  <a:tblGrid>
                    <a:gridCol w="877112">
                      <a:extLst>
                        <a:ext uri="{9D8B030D-6E8A-4147-A177-3AD203B41FA5}">
                          <a16:colId xmlns:a16="http://schemas.microsoft.com/office/drawing/2014/main" val="20000"/>
                        </a:ext>
                      </a:extLst>
                    </a:gridCol>
                    <a:gridCol w="4182496">
                      <a:extLst>
                        <a:ext uri="{9D8B030D-6E8A-4147-A177-3AD203B41FA5}">
                          <a16:colId xmlns:a16="http://schemas.microsoft.com/office/drawing/2014/main" val="20001"/>
                        </a:ext>
                      </a:extLst>
                    </a:gridCol>
                    <a:gridCol w="1506416">
                      <a:extLst>
                        <a:ext uri="{9D8B030D-6E8A-4147-A177-3AD203B41FA5}">
                          <a16:colId xmlns:a16="http://schemas.microsoft.com/office/drawing/2014/main" val="20002"/>
                        </a:ext>
                      </a:extLst>
                    </a:gridCol>
                  </a:tblGrid>
                  <a:tr h="763037">
                    <a:tc gridSpan="2">
                      <a:txBody>
                        <a:bodyPr/>
                        <a:lstStyle/>
                        <a:p>
                          <a:pPr algn="ctr" fontAlgn="base"/>
                          <a:r>
                            <a:rPr lang="en-US" sz="2200">
                              <a:effectLst/>
                              <a:latin typeface="Times New Roman" panose="02020603050405020304" pitchFamily="18" charset="0"/>
                              <a:cs typeface="Times New Roman" panose="02020603050405020304" pitchFamily="18" charset="0"/>
                            </a:rPr>
                            <a:t>Đặc điểm</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a:txBody>
                        <a:bodyPr/>
                        <a:lstStyle/>
                        <a:p>
                          <a:pPr algn="ctr" fontAlgn="base"/>
                          <a:r>
                            <a:rPr lang="en-US" sz="2200">
                              <a:effectLst/>
                              <a:latin typeface="Times New Roman" panose="02020603050405020304" pitchFamily="18" charset="0"/>
                              <a:cs typeface="Times New Roman" panose="02020603050405020304" pitchFamily="18" charset="0"/>
                            </a:rPr>
                            <a:t>Ôn đới </a:t>
                          </a:r>
                        </a:p>
                        <a:p>
                          <a:pPr algn="ctr" fontAlgn="base"/>
                          <a:r>
                            <a:rPr lang="en-US" sz="2200">
                              <a:effectLst/>
                              <a:latin typeface="Times New Roman" panose="02020603050405020304" pitchFamily="18" charset="0"/>
                              <a:cs typeface="Times New Roman" panose="02020603050405020304" pitchFamily="18" charset="0"/>
                            </a:rPr>
                            <a:t>hải dương</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0"/>
                      </a:ext>
                    </a:extLst>
                  </a:tr>
                  <a:tr h="381518">
                    <a:tc rowSpan="3">
                      <a:txBody>
                        <a:bodyPr/>
                        <a:lstStyle/>
                        <a:p>
                          <a:pPr algn="ctr" fontAlgn="base"/>
                          <a:r>
                            <a:rPr lang="en-US" sz="2000">
                              <a:effectLst/>
                              <a:latin typeface="Times New Roman" panose="02020603050405020304" pitchFamily="18" charset="0"/>
                              <a:cs typeface="Times New Roman" panose="02020603050405020304" pitchFamily="18" charset="0"/>
                            </a:rPr>
                            <a:t> </a:t>
                          </a:r>
                        </a:p>
                        <a:p>
                          <a:pPr algn="ctr" fontAlgn="base"/>
                          <a:r>
                            <a:rPr lang="en-US" sz="2000">
                              <a:effectLst/>
                              <a:latin typeface="Times New Roman" panose="02020603050405020304" pitchFamily="18" charset="0"/>
                              <a:cs typeface="Times New Roman" panose="02020603050405020304" pitchFamily="18" charset="0"/>
                            </a:rPr>
                            <a:t>Nhiệt độ</a:t>
                          </a:r>
                        </a:p>
                        <a:p>
                          <a:pPr algn="ctr" fontAlgn="base"/>
                          <a:r>
                            <a:rPr lang="en-US" sz="2000">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000">
                              <a:effectLst/>
                              <a:latin typeface="Times New Roman" panose="02020603050405020304" pitchFamily="18" charset="0"/>
                              <a:cs typeface="Times New Roman" panose="02020603050405020304" pitchFamily="18" charset="0"/>
                            </a:rPr>
                            <a:t>Nhiệt độ trung bình tháng cao nhất (</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16 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1"/>
                      </a:ext>
                    </a:extLst>
                  </a:tr>
                  <a:tr h="609600">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Nhiệt độ trung bình tháng thấp nhất (</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7 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2"/>
                      </a:ext>
                    </a:extLst>
                  </a:tr>
                  <a:tr h="304800">
                    <a:tc vMerge="1">
                      <a:txBody>
                        <a:bodyPr/>
                        <a:lstStyle/>
                        <a:p>
                          <a:endParaRPr lang="en-US"/>
                        </a:p>
                      </a:txBody>
                      <a:tcPr/>
                    </a:tc>
                    <a:tc>
                      <a:txBody>
                        <a:bodyPr/>
                        <a:lstStyle/>
                        <a:p>
                          <a:pPr algn="just" fontAlgn="base"/>
                          <a:r>
                            <a:rPr lang="pt-BR" sz="2000">
                              <a:effectLst/>
                              <a:latin typeface="Times New Roman" panose="02020603050405020304" pitchFamily="18" charset="0"/>
                              <a:cs typeface="Times New Roman" panose="02020603050405020304" pitchFamily="18" charset="0"/>
                            </a:rPr>
                            <a:t>Biên độ nhiệt năm </a:t>
                          </a:r>
                          <a:r>
                            <a:rPr lang="en-US" sz="2000">
                              <a:effectLst/>
                              <a:latin typeface="Times New Roman" panose="02020603050405020304" pitchFamily="18" charset="0"/>
                              <a:cs typeface="Times New Roman" panose="02020603050405020304" pitchFamily="18" charset="0"/>
                            </a:rPr>
                            <a:t>(</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9 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3"/>
                      </a:ext>
                    </a:extLst>
                  </a:tr>
                  <a:tr h="381518">
                    <a:tc rowSpan="6">
                      <a:txBody>
                        <a:bodyPr/>
                        <a:lstStyle/>
                        <a:p>
                          <a:pPr algn="ctr" fontAlgn="base"/>
                          <a:r>
                            <a:rPr lang="en-US" sz="2000">
                              <a:effectLst/>
                              <a:latin typeface="Times New Roman" panose="02020603050405020304" pitchFamily="18" charset="0"/>
                              <a:cs typeface="Times New Roman" panose="02020603050405020304" pitchFamily="18" charset="0"/>
                            </a:rPr>
                            <a:t>Lượng mưa</a:t>
                          </a:r>
                          <a:endParaRPr lang="en-US" sz="20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000">
                              <a:effectLst/>
                              <a:latin typeface="Times New Roman" panose="02020603050405020304" pitchFamily="18" charset="0"/>
                              <a:cs typeface="Times New Roman" panose="02020603050405020304" pitchFamily="18" charset="0"/>
                            </a:rPr>
                            <a:t>Tổng lượng mưa trung bình năm (mm)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820 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4"/>
                      </a:ext>
                    </a:extLst>
                  </a:tr>
                  <a:tr h="609600">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có lượng mưa lớn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smtClean="0">
                              <a:effectLst/>
                              <a:latin typeface="Times New Roman" panose="02020603050405020304" pitchFamily="18" charset="0"/>
                              <a:cs typeface="Times New Roman" panose="02020603050405020304" pitchFamily="18" charset="0"/>
                            </a:rPr>
                            <a:t>11</a:t>
                          </a:r>
                        </a:p>
                        <a:p>
                          <a:pPr algn="ctr" fontAlgn="base"/>
                          <a:r>
                            <a:rPr lang="en-US" sz="2000" b="0" dirty="0" smtClean="0">
                              <a:solidFill>
                                <a:schemeClr val="tx1"/>
                              </a:solidFill>
                              <a:effectLst/>
                              <a:latin typeface="Times New Roman" pitchFamily="18" charset="0"/>
                              <a:cs typeface="Times New Roman" pitchFamily="18" charset="0"/>
                            </a:rPr>
                            <a:t>(100 mm)</a:t>
                          </a:r>
                          <a:endParaRPr lang="en-US" sz="2000" b="0" dirty="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5"/>
                      </a:ext>
                    </a:extLst>
                  </a:tr>
                  <a:tr h="609600">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có lượng mưa nhỏ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smtClean="0">
                              <a:effectLst/>
                              <a:latin typeface="Times New Roman" panose="02020603050405020304" pitchFamily="18" charset="0"/>
                              <a:cs typeface="Times New Roman" panose="02020603050405020304" pitchFamily="18" charset="0"/>
                            </a:rPr>
                            <a:t>5</a:t>
                          </a:r>
                        </a:p>
                        <a:p>
                          <a:pPr algn="ctr" fontAlgn="base"/>
                          <a:r>
                            <a:rPr lang="en-US" sz="2000" b="0" dirty="0" smtClean="0">
                              <a:solidFill>
                                <a:schemeClr val="tx1"/>
                              </a:solidFill>
                              <a:effectLst/>
                              <a:latin typeface="Times New Roman" pitchFamily="18" charset="0"/>
                              <a:cs typeface="Times New Roman" pitchFamily="18" charset="0"/>
                            </a:rPr>
                            <a:t>(50 mm)</a:t>
                          </a:r>
                          <a:endParaRPr lang="en-US" sz="2000" b="0" dirty="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6"/>
                      </a:ext>
                    </a:extLst>
                  </a:tr>
                  <a:tr h="609600">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Chênh lệch tháng có lượng mưa lớn nhất và nhỏ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50</a:t>
                          </a:r>
                          <a:endParaRPr lang="en-US" sz="20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7"/>
                      </a:ext>
                    </a:extLst>
                  </a:tr>
                  <a:tr h="304800">
                    <a:tc vMerge="1">
                      <a:txBody>
                        <a:bodyPr/>
                        <a:lstStyle/>
                        <a:p>
                          <a:endParaRPr lang="en-US"/>
                        </a:p>
                      </a:txBody>
                      <a:tcPr/>
                    </a:tc>
                    <a:tc>
                      <a:txBody>
                        <a:bodyPr/>
                        <a:lstStyle/>
                        <a:p>
                          <a:endParaRPr lang="en-US"/>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blipFill>
                          <a:blip r:embed="rId5"/>
                          <a:stretch>
                            <a:fillRect l="-21252" t="-1414000" r="-36245" b="-150000"/>
                          </a:stretch>
                        </a:blipFill>
                      </a:tcPr>
                    </a:tc>
                    <a:tc>
                      <a:txBody>
                        <a:bodyPr/>
                        <a:lstStyle/>
                        <a:p>
                          <a:pPr algn="ctr" fontAlgn="base"/>
                          <a:r>
                            <a:rPr lang="en-US" sz="2000">
                              <a:effectLst/>
                              <a:latin typeface="Times New Roman" panose="02020603050405020304" pitchFamily="18" charset="0"/>
                              <a:cs typeface="Times New Roman" panose="02020603050405020304" pitchFamily="18" charset="0"/>
                            </a:rPr>
                            <a:t>11 </a:t>
                          </a:r>
                          <a:endParaRPr lang="en-US" sz="20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8"/>
                      </a:ext>
                    </a:extLst>
                  </a:tr>
                  <a:tr h="304800">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mưa &lt; 100 mm</a:t>
                          </a:r>
                          <a:endParaRPr lang="en-US" sz="2000" b="0">
                            <a:solidFill>
                              <a:schemeClr val="tx1"/>
                            </a:solidFill>
                            <a:effectLst/>
                            <a:latin typeface="Times New Roman" pitchFamily="18" charset="0"/>
                            <a:cs typeface="Times New Roman" pitchFamily="18" charset="0"/>
                          </a:endParaRPr>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1 </a:t>
                          </a:r>
                          <a:r>
                            <a:rPr lang="en-US" sz="2000" dirty="0">
                              <a:effectLst/>
                              <a:latin typeface="Times New Roman" panose="02020603050405020304" pitchFamily="18" charset="0"/>
                              <a:cs typeface="Times New Roman" panose="02020603050405020304" pitchFamily="18" charset="0"/>
                              <a:sym typeface="Symbol"/>
                            </a:rPr>
                            <a:t></a:t>
                          </a:r>
                          <a:r>
                            <a:rPr lang="en-US" sz="2000" dirty="0">
                              <a:effectLst/>
                              <a:latin typeface="Times New Roman" panose="02020603050405020304" pitchFamily="18" charset="0"/>
                              <a:cs typeface="Times New Roman" panose="02020603050405020304" pitchFamily="18" charset="0"/>
                            </a:rPr>
                            <a:t> 10</a:t>
                          </a:r>
                          <a:endParaRPr lang="en-US" sz="2000" b="0" dirty="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mc:Fallback>
      </mc:AlternateContent>
      <p:pic>
        <p:nvPicPr>
          <p:cNvPr id="4098" name="Picture 2" descr="C:\Users\ABL\Desktop\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0120" y="838200"/>
            <a:ext cx="4444680" cy="529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67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209800" y="367123"/>
            <a:ext cx="5715000" cy="669374"/>
          </a:xfrm>
          <a:prstGeom prst="rect">
            <a:avLst/>
          </a:prstGeom>
          <a:noFill/>
          <a:ln>
            <a:noFill/>
          </a:ln>
        </p:spPr>
        <p:txBody>
          <a:bodyPr spcFirstLastPara="1" wrap="square" lIns="91425" tIns="45700" rIns="91425" bIns="45700" anchor="t" anchorCtr="0">
            <a:spAutoFit/>
          </a:bodyPr>
          <a:lstStyle/>
          <a:p>
            <a:pPr algn="just">
              <a:lnSpc>
                <a:spcPct val="150000"/>
              </a:lnSpc>
              <a:buClrTx/>
              <a:buFontTx/>
              <a:buNone/>
            </a:pPr>
            <a:r>
              <a:rPr lang="en-US" sz="2500" b="1" kern="1200">
                <a:solidFill>
                  <a:srgbClr val="FF0000"/>
                </a:solidFill>
                <a:latin typeface="Times New Roman" pitchFamily="18" charset="0"/>
                <a:ea typeface="+mn-ea"/>
                <a:cs typeface="Times New Roman" pitchFamily="18" charset="0"/>
              </a:rPr>
              <a:t>2. Phân tích biểu đồ một số kiểu khí hậu</a:t>
            </a:r>
            <a:endParaRPr sz="2500" kern="1200">
              <a:solidFill>
                <a:srgbClr val="FF0000"/>
              </a:solidFill>
              <a:latin typeface="Times New Roman" pitchFamily="18" charset="0"/>
              <a:ea typeface="+mn-ea"/>
              <a:cs typeface="Times New Roman" pitchFamily="18" charset="0"/>
            </a:endParaRPr>
          </a:p>
        </p:txBody>
      </p:sp>
      <p:grpSp>
        <p:nvGrpSpPr>
          <p:cNvPr id="7" name="Group 6"/>
          <p:cNvGrpSpPr/>
          <p:nvPr/>
        </p:nvGrpSpPr>
        <p:grpSpPr>
          <a:xfrm>
            <a:off x="0" y="0"/>
            <a:ext cx="2057588" cy="1141426"/>
            <a:chOff x="438457" y="21019"/>
            <a:chExt cx="2057588" cy="1141426"/>
          </a:xfrm>
        </p:grpSpPr>
        <p:grpSp>
          <p:nvGrpSpPr>
            <p:cNvPr id="9" name="Group 8"/>
            <p:cNvGrpSpPr/>
            <p:nvPr/>
          </p:nvGrpSpPr>
          <p:grpSpPr>
            <a:xfrm>
              <a:off x="1094718" y="498395"/>
              <a:ext cx="1401327" cy="664050"/>
              <a:chOff x="5507432" y="3371212"/>
              <a:chExt cx="3674668" cy="1857615"/>
            </a:xfrm>
          </p:grpSpPr>
          <p:grpSp>
            <p:nvGrpSpPr>
              <p:cNvPr id="11" name="组合 1483"/>
              <p:cNvGrpSpPr/>
              <p:nvPr/>
            </p:nvGrpSpPr>
            <p:grpSpPr>
              <a:xfrm>
                <a:off x="5507432" y="3371212"/>
                <a:ext cx="3674668" cy="1857615"/>
                <a:chOff x="28079" y="1041053"/>
                <a:chExt cx="7035801" cy="4572000"/>
              </a:xfrm>
            </p:grpSpPr>
            <p:sp>
              <p:nvSpPr>
                <p:cNvPr id="13"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buFontTx/>
                    <a:buNone/>
                  </a:pPr>
                  <a:endParaRPr lang="zh-CN" altLang="en-US" sz="1707" kern="1200">
                    <a:solidFill>
                      <a:prstClr val="black"/>
                    </a:solidFill>
                    <a:latin typeface="Calibri" panose="020F0502020204030204" pitchFamily="34" charset="0"/>
                    <a:ea typeface="宋体" panose="02010600030101010101" pitchFamily="2" charset="-122"/>
                  </a:endParaRPr>
                </a:p>
              </p:txBody>
            </p:sp>
            <p:sp>
              <p:nvSpPr>
                <p:cNvPr id="14"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buFontTx/>
                    <a:buNone/>
                  </a:pPr>
                  <a:endParaRPr lang="zh-CN" altLang="en-US" sz="1707" kern="1200">
                    <a:solidFill>
                      <a:prstClr val="black"/>
                    </a:solidFill>
                    <a:latin typeface="Calibri" panose="020F0502020204030204" pitchFamily="34" charset="0"/>
                    <a:ea typeface="宋体" panose="02010600030101010101" pitchFamily="2" charset="-122"/>
                  </a:endParaRPr>
                </a:p>
              </p:txBody>
            </p:sp>
          </p:grpSp>
          <p:sp>
            <p:nvSpPr>
              <p:cNvPr id="12" name="TextBox 11"/>
              <p:cNvSpPr txBox="1"/>
              <p:nvPr/>
            </p:nvSpPr>
            <p:spPr>
              <a:xfrm>
                <a:off x="5723896" y="3682297"/>
                <a:ext cx="3292841" cy="1463657"/>
              </a:xfrm>
              <a:prstGeom prst="rect">
                <a:avLst/>
              </a:prstGeom>
              <a:noFill/>
            </p:spPr>
            <p:txBody>
              <a:bodyPr wrap="square" rtlCol="0">
                <a:spAutoFit/>
              </a:bodyPr>
              <a:lstStyle/>
              <a:p>
                <a:pPr algn="ctr">
                  <a:buClrTx/>
                  <a:buFontTx/>
                  <a:buNone/>
                </a:pPr>
                <a:r>
                  <a:rPr lang="en-US" b="1" i="1" kern="1200">
                    <a:solidFill>
                      <a:prstClr val="white"/>
                    </a:solidFill>
                    <a:latin typeface="Times New Roman" panose="02020603050405020304" pitchFamily="18" charset="0"/>
                    <a:ea typeface="+mn-ea"/>
                    <a:cs typeface="Times New Roman" panose="02020603050405020304" pitchFamily="18" charset="0"/>
                  </a:rPr>
                  <a:t>Hình thành </a:t>
                </a:r>
              </a:p>
              <a:p>
                <a:pPr algn="ctr">
                  <a:buClrTx/>
                  <a:buFontTx/>
                  <a:buNone/>
                </a:pPr>
                <a:r>
                  <a:rPr lang="en-US" b="1" i="1" kern="1200">
                    <a:solidFill>
                      <a:prstClr val="white"/>
                    </a:solidFill>
                    <a:latin typeface="Times New Roman" panose="02020603050405020304" pitchFamily="18" charset="0"/>
                    <a:ea typeface="+mn-ea"/>
                    <a:cs typeface="Times New Roman" panose="02020603050405020304" pitchFamily="18" charset="0"/>
                  </a:rPr>
                  <a:t>kiến thức</a:t>
                </a:r>
              </a:p>
            </p:txBody>
          </p:sp>
        </p:grpSp>
        <p:pic>
          <p:nvPicPr>
            <p:cNvPr id="10"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441528378"/>
                  </p:ext>
                </p:extLst>
              </p:nvPr>
            </p:nvGraphicFramePr>
            <p:xfrm>
              <a:off x="438516" y="1219200"/>
              <a:ext cx="6419483" cy="4878873"/>
            </p:xfrm>
            <a:graphic>
              <a:graphicData uri="http://schemas.openxmlformats.org/drawingml/2006/table">
                <a:tbl>
                  <a:tblPr firstRow="1">
                    <a:tableStyleId>{B301B821-A1FF-4177-AEE7-76D212191A09}</a:tableStyleId>
                  </a:tblPr>
                  <a:tblGrid>
                    <a:gridCol w="882328">
                      <a:extLst>
                        <a:ext uri="{9D8B030D-6E8A-4147-A177-3AD203B41FA5}">
                          <a16:colId xmlns:a16="http://schemas.microsoft.com/office/drawing/2014/main" val="20000"/>
                        </a:ext>
                      </a:extLst>
                    </a:gridCol>
                    <a:gridCol w="4241756">
                      <a:extLst>
                        <a:ext uri="{9D8B030D-6E8A-4147-A177-3AD203B41FA5}">
                          <a16:colId xmlns:a16="http://schemas.microsoft.com/office/drawing/2014/main" val="20001"/>
                        </a:ext>
                      </a:extLst>
                    </a:gridCol>
                    <a:gridCol w="1295399">
                      <a:extLst>
                        <a:ext uri="{9D8B030D-6E8A-4147-A177-3AD203B41FA5}">
                          <a16:colId xmlns:a16="http://schemas.microsoft.com/office/drawing/2014/main" val="20002"/>
                        </a:ext>
                      </a:extLst>
                    </a:gridCol>
                  </a:tblGrid>
                  <a:tr h="763037">
                    <a:tc gridSpan="2">
                      <a:txBody>
                        <a:bodyPr/>
                        <a:lstStyle/>
                        <a:p>
                          <a:pPr algn="ctr" fontAlgn="base"/>
                          <a:r>
                            <a:rPr lang="en-US" sz="2200">
                              <a:effectLst/>
                              <a:latin typeface="Times New Roman" panose="02020603050405020304" pitchFamily="18" charset="0"/>
                              <a:cs typeface="Times New Roman" panose="02020603050405020304" pitchFamily="18" charset="0"/>
                            </a:rPr>
                            <a:t>Đặc điểm</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a:txBody>
                        <a:bodyPr/>
                        <a:lstStyle/>
                        <a:p>
                          <a:pPr algn="ctr" fontAlgn="base"/>
                          <a:r>
                            <a:rPr lang="en-US" sz="2200">
                              <a:effectLst/>
                              <a:latin typeface="Times New Roman" panose="02020603050405020304" pitchFamily="18" charset="0"/>
                              <a:cs typeface="Times New Roman" panose="02020603050405020304" pitchFamily="18" charset="0"/>
                            </a:rPr>
                            <a:t>Ôn đới lục địa</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0"/>
                      </a:ext>
                    </a:extLst>
                  </a:tr>
                  <a:tr h="381518">
                    <a:tc rowSpan="3">
                      <a:txBody>
                        <a:bodyPr/>
                        <a:lstStyle/>
                        <a:p>
                          <a:pPr algn="ctr" fontAlgn="base"/>
                          <a:r>
                            <a:rPr lang="en-US" sz="2000">
                              <a:effectLst/>
                              <a:latin typeface="Times New Roman" panose="02020603050405020304" pitchFamily="18" charset="0"/>
                              <a:cs typeface="Times New Roman" panose="02020603050405020304" pitchFamily="18" charset="0"/>
                            </a:rPr>
                            <a:t> </a:t>
                          </a:r>
                        </a:p>
                        <a:p>
                          <a:pPr algn="ctr" fontAlgn="base"/>
                          <a:r>
                            <a:rPr lang="en-US" sz="2000">
                              <a:effectLst/>
                              <a:latin typeface="Times New Roman" panose="02020603050405020304" pitchFamily="18" charset="0"/>
                              <a:cs typeface="Times New Roman" panose="02020603050405020304" pitchFamily="18" charset="0"/>
                            </a:rPr>
                            <a:t>Nhiệt độ</a:t>
                          </a:r>
                        </a:p>
                        <a:p>
                          <a:pPr algn="ctr" fontAlgn="base"/>
                          <a:r>
                            <a:rPr lang="en-US" sz="2000">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000">
                              <a:effectLst/>
                              <a:latin typeface="Times New Roman" panose="02020603050405020304" pitchFamily="18" charset="0"/>
                              <a:cs typeface="Times New Roman" panose="02020603050405020304" pitchFamily="18" charset="0"/>
                            </a:rPr>
                            <a:t>Nhiệt độ trung bình tháng cao nhất (</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22 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1"/>
                      </a:ext>
                    </a:extLst>
                  </a:tr>
                  <a:tr h="38151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Nhiệt độ trung bình tháng thấp nhất (</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-10 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2"/>
                      </a:ext>
                    </a:extLst>
                  </a:tr>
                  <a:tr h="251298">
                    <a:tc vMerge="1">
                      <a:txBody>
                        <a:bodyPr/>
                        <a:lstStyle/>
                        <a:p>
                          <a:endParaRPr lang="en-US"/>
                        </a:p>
                      </a:txBody>
                      <a:tcPr/>
                    </a:tc>
                    <a:tc>
                      <a:txBody>
                        <a:bodyPr/>
                        <a:lstStyle/>
                        <a:p>
                          <a:pPr algn="just" fontAlgn="base"/>
                          <a:r>
                            <a:rPr lang="pt-BR" sz="2000">
                              <a:effectLst/>
                              <a:latin typeface="Times New Roman" panose="02020603050405020304" pitchFamily="18" charset="0"/>
                              <a:cs typeface="Times New Roman" panose="02020603050405020304" pitchFamily="18" charset="0"/>
                            </a:rPr>
                            <a:t>Biên độ nhiệt năm </a:t>
                          </a:r>
                          <a:r>
                            <a:rPr lang="en-US" sz="2000">
                              <a:effectLst/>
                              <a:latin typeface="Times New Roman" panose="02020603050405020304" pitchFamily="18" charset="0"/>
                              <a:cs typeface="Times New Roman" panose="02020603050405020304" pitchFamily="18" charset="0"/>
                            </a:rPr>
                            <a:t>(</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32 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3"/>
                      </a:ext>
                    </a:extLst>
                  </a:tr>
                  <a:tr h="381518">
                    <a:tc rowSpan="6">
                      <a:txBody>
                        <a:bodyPr/>
                        <a:lstStyle/>
                        <a:p>
                          <a:pPr algn="ctr" fontAlgn="base"/>
                          <a:r>
                            <a:rPr lang="en-US" sz="2000">
                              <a:effectLst/>
                              <a:latin typeface="Times New Roman" panose="02020603050405020304" pitchFamily="18" charset="0"/>
                              <a:cs typeface="Times New Roman" panose="02020603050405020304" pitchFamily="18" charset="0"/>
                            </a:rPr>
                            <a:t>Lượng mưa</a:t>
                          </a:r>
                          <a:endParaRPr lang="en-US" sz="20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000">
                              <a:effectLst/>
                              <a:latin typeface="Times New Roman" panose="02020603050405020304" pitchFamily="18" charset="0"/>
                              <a:cs typeface="Times New Roman" panose="02020603050405020304" pitchFamily="18" charset="0"/>
                            </a:rPr>
                            <a:t>Tổng lượng mưa trung bình năm (mm)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443 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4"/>
                      </a:ext>
                    </a:extLst>
                  </a:tr>
                  <a:tr h="38151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có lượng mưa lớn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7 </a:t>
                          </a:r>
                        </a:p>
                        <a:p>
                          <a:pPr algn="ctr" fontAlgn="base"/>
                          <a:r>
                            <a:rPr lang="en-US" sz="2000" b="0" dirty="0">
                              <a:solidFill>
                                <a:schemeClr val="tx1"/>
                              </a:solidFill>
                              <a:effectLst/>
                              <a:latin typeface="Times New Roman" pitchFamily="18" charset="0"/>
                              <a:cs typeface="Times New Roman" pitchFamily="18" charset="0"/>
                            </a:rPr>
                            <a:t>(40 mm)</a:t>
                          </a: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5"/>
                      </a:ext>
                    </a:extLst>
                  </a:tr>
                  <a:tr h="38151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có lượng mưa nhỏ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2</a:t>
                          </a:r>
                        </a:p>
                        <a:p>
                          <a:pPr algn="ctr" fontAlgn="base"/>
                          <a:r>
                            <a:rPr lang="en-US" sz="2000" b="0">
                              <a:solidFill>
                                <a:schemeClr val="tx1"/>
                              </a:solidFill>
                              <a:effectLst/>
                              <a:latin typeface="Times New Roman" pitchFamily="18" charset="0"/>
                              <a:cs typeface="Times New Roman" pitchFamily="18" charset="0"/>
                            </a:rPr>
                            <a:t>(20</a:t>
                          </a:r>
                          <a:r>
                            <a:rPr lang="en-US" sz="2000" b="0" baseline="0">
                              <a:solidFill>
                                <a:schemeClr val="tx1"/>
                              </a:solidFill>
                              <a:effectLst/>
                              <a:latin typeface="Times New Roman" pitchFamily="18" charset="0"/>
                              <a:cs typeface="Times New Roman" pitchFamily="18" charset="0"/>
                            </a:rPr>
                            <a:t> mm)</a:t>
                          </a:r>
                          <a:endParaRPr lang="en-US" sz="20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6"/>
                      </a:ext>
                    </a:extLst>
                  </a:tr>
                  <a:tr h="57227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Chênh lệch tháng có lượng mưa lớn nhất và nhỏ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20</a:t>
                          </a:r>
                          <a:endParaRPr lang="en-US" sz="20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7"/>
                      </a:ext>
                    </a:extLst>
                  </a:tr>
                  <a:tr h="25129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mưa </a:t>
                          </a:r>
                          <a14:m>
                            <m:oMath xmlns:m="http://schemas.openxmlformats.org/officeDocument/2006/math">
                              <m:r>
                                <a:rPr lang="en-US" sz="2000">
                                  <a:effectLst/>
                                  <a:latin typeface="Cambria Math" panose="02040503050406030204" pitchFamily="18" charset="0"/>
                                </a:rPr>
                                <m:t>≥</m:t>
                              </m:r>
                            </m:oMath>
                          </a14:m>
                          <a:r>
                            <a:rPr lang="en-US" sz="2000">
                              <a:effectLst/>
                              <a:latin typeface="Times New Roman" panose="02020603050405020304" pitchFamily="18" charset="0"/>
                              <a:cs typeface="Times New Roman" panose="02020603050405020304" pitchFamily="18" charset="0"/>
                            </a:rPr>
                            <a:t> 100 mm</a:t>
                          </a:r>
                          <a:endParaRPr lang="en-US" sz="2000" b="0">
                            <a:solidFill>
                              <a:schemeClr val="tx1"/>
                            </a:solidFill>
                            <a:effectLst/>
                            <a:latin typeface="Times New Roman" pitchFamily="18" charset="0"/>
                            <a:cs typeface="Times New Roman" pitchFamily="18" charset="0"/>
                          </a:endParaRPr>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Không</a:t>
                          </a:r>
                          <a:r>
                            <a:rPr lang="en-US" sz="2000" baseline="0">
                              <a:effectLst/>
                              <a:latin typeface="Times New Roman" panose="02020603050405020304" pitchFamily="18" charset="0"/>
                              <a:cs typeface="Times New Roman" panose="02020603050405020304" pitchFamily="18" charset="0"/>
                            </a:rPr>
                            <a:t> có</a:t>
                          </a:r>
                          <a:r>
                            <a:rPr lang="en-US" sz="2000">
                              <a:effectLst/>
                              <a:latin typeface="Times New Roman" panose="02020603050405020304" pitchFamily="18" charset="0"/>
                              <a:cs typeface="Times New Roman" panose="02020603050405020304" pitchFamily="18" charset="0"/>
                            </a:rPr>
                            <a:t> </a:t>
                          </a:r>
                          <a:endParaRPr lang="en-US" sz="20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8"/>
                      </a:ext>
                    </a:extLst>
                  </a:tr>
                  <a:tr h="251298">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mưa &lt; 100 mm</a:t>
                          </a:r>
                          <a:endParaRPr lang="en-US" sz="2000" b="0">
                            <a:solidFill>
                              <a:schemeClr val="tx1"/>
                            </a:solidFill>
                            <a:effectLst/>
                            <a:latin typeface="Times New Roman" pitchFamily="18" charset="0"/>
                            <a:cs typeface="Times New Roman" pitchFamily="18" charset="0"/>
                          </a:endParaRPr>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1 </a:t>
                          </a:r>
                          <a:r>
                            <a:rPr lang="en-US" sz="2000" dirty="0">
                              <a:effectLst/>
                              <a:latin typeface="Times New Roman" panose="02020603050405020304" pitchFamily="18" charset="0"/>
                              <a:cs typeface="Times New Roman" panose="02020603050405020304" pitchFamily="18" charset="0"/>
                              <a:sym typeface="Symbol"/>
                            </a:rPr>
                            <a:t></a:t>
                          </a:r>
                          <a:r>
                            <a:rPr lang="en-US" sz="2000" dirty="0">
                              <a:effectLst/>
                              <a:latin typeface="Times New Roman" panose="02020603050405020304" pitchFamily="18" charset="0"/>
                              <a:cs typeface="Times New Roman" panose="02020603050405020304" pitchFamily="18" charset="0"/>
                            </a:rPr>
                            <a:t> 12</a:t>
                          </a:r>
                          <a:endParaRPr lang="en-US" sz="2000" b="0" dirty="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441528378"/>
                  </p:ext>
                </p:extLst>
              </p:nvPr>
            </p:nvGraphicFramePr>
            <p:xfrm>
              <a:off x="438516" y="1219200"/>
              <a:ext cx="6419483" cy="4878873"/>
            </p:xfrm>
            <a:graphic>
              <a:graphicData uri="http://schemas.openxmlformats.org/drawingml/2006/table">
                <a:tbl>
                  <a:tblPr firstRow="1">
                    <a:tableStyleId>{B301B821-A1FF-4177-AEE7-76D212191A09}</a:tableStyleId>
                  </a:tblPr>
                  <a:tblGrid>
                    <a:gridCol w="882328">
                      <a:extLst>
                        <a:ext uri="{9D8B030D-6E8A-4147-A177-3AD203B41FA5}">
                          <a16:colId xmlns:a16="http://schemas.microsoft.com/office/drawing/2014/main" val="20000"/>
                        </a:ext>
                      </a:extLst>
                    </a:gridCol>
                    <a:gridCol w="4241756">
                      <a:extLst>
                        <a:ext uri="{9D8B030D-6E8A-4147-A177-3AD203B41FA5}">
                          <a16:colId xmlns:a16="http://schemas.microsoft.com/office/drawing/2014/main" val="20001"/>
                        </a:ext>
                      </a:extLst>
                    </a:gridCol>
                    <a:gridCol w="1295399">
                      <a:extLst>
                        <a:ext uri="{9D8B030D-6E8A-4147-A177-3AD203B41FA5}">
                          <a16:colId xmlns:a16="http://schemas.microsoft.com/office/drawing/2014/main" val="20002"/>
                        </a:ext>
                      </a:extLst>
                    </a:gridCol>
                  </a:tblGrid>
                  <a:tr h="763037">
                    <a:tc gridSpan="2">
                      <a:txBody>
                        <a:bodyPr/>
                        <a:lstStyle/>
                        <a:p>
                          <a:pPr algn="ctr" fontAlgn="base"/>
                          <a:r>
                            <a:rPr lang="en-US" sz="2200">
                              <a:effectLst/>
                              <a:latin typeface="Times New Roman" panose="02020603050405020304" pitchFamily="18" charset="0"/>
                              <a:cs typeface="Times New Roman" panose="02020603050405020304" pitchFamily="18" charset="0"/>
                            </a:rPr>
                            <a:t>Đặc điểm</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a:txBody>
                        <a:bodyPr/>
                        <a:lstStyle/>
                        <a:p>
                          <a:pPr algn="ctr" fontAlgn="base"/>
                          <a:r>
                            <a:rPr lang="en-US" sz="2200">
                              <a:effectLst/>
                              <a:latin typeface="Times New Roman" panose="02020603050405020304" pitchFamily="18" charset="0"/>
                              <a:cs typeface="Times New Roman" panose="02020603050405020304" pitchFamily="18" charset="0"/>
                            </a:rPr>
                            <a:t>Ôn đới lục địa</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0"/>
                      </a:ext>
                    </a:extLst>
                  </a:tr>
                  <a:tr h="381518">
                    <a:tc rowSpan="3">
                      <a:txBody>
                        <a:bodyPr/>
                        <a:lstStyle/>
                        <a:p>
                          <a:pPr algn="ctr" fontAlgn="base"/>
                          <a:r>
                            <a:rPr lang="en-US" sz="2000">
                              <a:effectLst/>
                              <a:latin typeface="Times New Roman" panose="02020603050405020304" pitchFamily="18" charset="0"/>
                              <a:cs typeface="Times New Roman" panose="02020603050405020304" pitchFamily="18" charset="0"/>
                            </a:rPr>
                            <a:t> </a:t>
                          </a:r>
                        </a:p>
                        <a:p>
                          <a:pPr algn="ctr" fontAlgn="base"/>
                          <a:r>
                            <a:rPr lang="en-US" sz="2000">
                              <a:effectLst/>
                              <a:latin typeface="Times New Roman" panose="02020603050405020304" pitchFamily="18" charset="0"/>
                              <a:cs typeface="Times New Roman" panose="02020603050405020304" pitchFamily="18" charset="0"/>
                            </a:rPr>
                            <a:t>Nhiệt độ</a:t>
                          </a:r>
                        </a:p>
                        <a:p>
                          <a:pPr algn="ctr" fontAlgn="base"/>
                          <a:r>
                            <a:rPr lang="en-US" sz="2000">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000">
                              <a:effectLst/>
                              <a:latin typeface="Times New Roman" panose="02020603050405020304" pitchFamily="18" charset="0"/>
                              <a:cs typeface="Times New Roman" panose="02020603050405020304" pitchFamily="18" charset="0"/>
                            </a:rPr>
                            <a:t>Nhiệt độ trung bình tháng cao nhất (</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22 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1"/>
                      </a:ext>
                    </a:extLst>
                  </a:tr>
                  <a:tr h="609600">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Nhiệt độ trung bình tháng thấp nhất (</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-10 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2"/>
                      </a:ext>
                    </a:extLst>
                  </a:tr>
                  <a:tr h="304800">
                    <a:tc vMerge="1">
                      <a:txBody>
                        <a:bodyPr/>
                        <a:lstStyle/>
                        <a:p>
                          <a:endParaRPr lang="en-US"/>
                        </a:p>
                      </a:txBody>
                      <a:tcPr/>
                    </a:tc>
                    <a:tc>
                      <a:txBody>
                        <a:bodyPr/>
                        <a:lstStyle/>
                        <a:p>
                          <a:pPr algn="just" fontAlgn="base"/>
                          <a:r>
                            <a:rPr lang="pt-BR" sz="2000">
                              <a:effectLst/>
                              <a:latin typeface="Times New Roman" panose="02020603050405020304" pitchFamily="18" charset="0"/>
                              <a:cs typeface="Times New Roman" panose="02020603050405020304" pitchFamily="18" charset="0"/>
                            </a:rPr>
                            <a:t>Biên độ nhiệt năm </a:t>
                          </a:r>
                          <a:r>
                            <a:rPr lang="en-US" sz="2000">
                              <a:effectLst/>
                              <a:latin typeface="Times New Roman" panose="02020603050405020304" pitchFamily="18" charset="0"/>
                              <a:cs typeface="Times New Roman" panose="02020603050405020304" pitchFamily="18" charset="0"/>
                            </a:rPr>
                            <a:t>(</a:t>
                          </a:r>
                          <a:r>
                            <a:rPr lang="en-US" sz="2000" baseline="30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C)</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32 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3"/>
                      </a:ext>
                    </a:extLst>
                  </a:tr>
                  <a:tr h="381518">
                    <a:tc rowSpan="6">
                      <a:txBody>
                        <a:bodyPr/>
                        <a:lstStyle/>
                        <a:p>
                          <a:pPr algn="ctr" fontAlgn="base"/>
                          <a:r>
                            <a:rPr lang="en-US" sz="2000">
                              <a:effectLst/>
                              <a:latin typeface="Times New Roman" panose="02020603050405020304" pitchFamily="18" charset="0"/>
                              <a:cs typeface="Times New Roman" panose="02020603050405020304" pitchFamily="18" charset="0"/>
                            </a:rPr>
                            <a:t>Lượng mưa</a:t>
                          </a:r>
                          <a:endParaRPr lang="en-US" sz="20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000">
                              <a:effectLst/>
                              <a:latin typeface="Times New Roman" panose="02020603050405020304" pitchFamily="18" charset="0"/>
                              <a:cs typeface="Times New Roman" panose="02020603050405020304" pitchFamily="18" charset="0"/>
                            </a:rPr>
                            <a:t>Tổng lượng mưa trung bình năm (mm)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443 </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4"/>
                      </a:ext>
                    </a:extLst>
                  </a:tr>
                  <a:tr h="609600">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có lượng mưa lớn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7 </a:t>
                          </a:r>
                          <a:endParaRPr lang="en-US" sz="2000" dirty="0" smtClean="0">
                            <a:effectLst/>
                            <a:latin typeface="Times New Roman" panose="02020603050405020304" pitchFamily="18" charset="0"/>
                            <a:cs typeface="Times New Roman" panose="02020603050405020304" pitchFamily="18" charset="0"/>
                          </a:endParaRPr>
                        </a:p>
                        <a:p>
                          <a:pPr algn="ctr" fontAlgn="base"/>
                          <a:r>
                            <a:rPr lang="en-US" sz="2000" b="0" dirty="0" smtClean="0">
                              <a:solidFill>
                                <a:schemeClr val="tx1"/>
                              </a:solidFill>
                              <a:effectLst/>
                              <a:latin typeface="Times New Roman" pitchFamily="18" charset="0"/>
                              <a:cs typeface="Times New Roman" pitchFamily="18" charset="0"/>
                            </a:rPr>
                            <a:t>(40 mm)</a:t>
                          </a:r>
                          <a:endParaRPr lang="en-US" sz="2000" b="0" dirty="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5"/>
                      </a:ext>
                    </a:extLst>
                  </a:tr>
                  <a:tr h="609600">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có lượng mưa nhỏ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smtClean="0">
                              <a:effectLst/>
                              <a:latin typeface="Times New Roman" panose="02020603050405020304" pitchFamily="18" charset="0"/>
                              <a:cs typeface="Times New Roman" panose="02020603050405020304" pitchFamily="18" charset="0"/>
                            </a:rPr>
                            <a:t>2</a:t>
                          </a:r>
                        </a:p>
                        <a:p>
                          <a:pPr algn="ctr" fontAlgn="base"/>
                          <a:r>
                            <a:rPr lang="en-US" sz="2000" b="0" smtClean="0">
                              <a:solidFill>
                                <a:schemeClr val="tx1"/>
                              </a:solidFill>
                              <a:effectLst/>
                              <a:latin typeface="Times New Roman" pitchFamily="18" charset="0"/>
                              <a:cs typeface="Times New Roman" pitchFamily="18" charset="0"/>
                            </a:rPr>
                            <a:t>(20</a:t>
                          </a:r>
                          <a:r>
                            <a:rPr lang="en-US" sz="2000" b="0" baseline="0" smtClean="0">
                              <a:solidFill>
                                <a:schemeClr val="tx1"/>
                              </a:solidFill>
                              <a:effectLst/>
                              <a:latin typeface="Times New Roman" pitchFamily="18" charset="0"/>
                              <a:cs typeface="Times New Roman" pitchFamily="18" charset="0"/>
                            </a:rPr>
                            <a:t> mm)</a:t>
                          </a:r>
                          <a:endParaRPr lang="en-US" sz="20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6"/>
                      </a:ext>
                    </a:extLst>
                  </a:tr>
                  <a:tr h="609600">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Chênh lệch tháng có lượng mưa lớn nhất và nhỏ nhất (mm)</a:t>
                          </a:r>
                          <a:endParaRPr lang="en-US" sz="20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a:effectLst/>
                              <a:latin typeface="Times New Roman" panose="02020603050405020304" pitchFamily="18" charset="0"/>
                              <a:cs typeface="Times New Roman" panose="02020603050405020304" pitchFamily="18" charset="0"/>
                            </a:rPr>
                            <a:t>20</a:t>
                          </a:r>
                          <a:endParaRPr lang="en-US" sz="20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7"/>
                      </a:ext>
                    </a:extLst>
                  </a:tr>
                  <a:tr h="304800">
                    <a:tc vMerge="1">
                      <a:txBody>
                        <a:bodyPr/>
                        <a:lstStyle/>
                        <a:p>
                          <a:endParaRPr lang="en-US"/>
                        </a:p>
                      </a:txBody>
                      <a:tcPr/>
                    </a:tc>
                    <a:tc>
                      <a:txBody>
                        <a:bodyPr/>
                        <a:lstStyle/>
                        <a:p>
                          <a:endParaRPr lang="en-US"/>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blipFill>
                          <a:blip r:embed="rId5"/>
                          <a:stretch>
                            <a:fillRect l="-20977" t="-1416000" r="-31034" b="-150000"/>
                          </a:stretch>
                        </a:blipFill>
                      </a:tcPr>
                    </a:tc>
                    <a:tc>
                      <a:txBody>
                        <a:bodyPr/>
                        <a:lstStyle/>
                        <a:p>
                          <a:pPr algn="ctr" fontAlgn="base"/>
                          <a:r>
                            <a:rPr lang="en-US" sz="2000">
                              <a:effectLst/>
                              <a:latin typeface="Times New Roman" panose="02020603050405020304" pitchFamily="18" charset="0"/>
                              <a:cs typeface="Times New Roman" panose="02020603050405020304" pitchFamily="18" charset="0"/>
                            </a:rPr>
                            <a:t>Không</a:t>
                          </a:r>
                          <a:r>
                            <a:rPr lang="en-US" sz="2000" baseline="0">
                              <a:effectLst/>
                              <a:latin typeface="Times New Roman" panose="02020603050405020304" pitchFamily="18" charset="0"/>
                              <a:cs typeface="Times New Roman" panose="02020603050405020304" pitchFamily="18" charset="0"/>
                            </a:rPr>
                            <a:t> có</a:t>
                          </a:r>
                          <a:r>
                            <a:rPr lang="en-US" sz="2000">
                              <a:effectLst/>
                              <a:latin typeface="Times New Roman" panose="02020603050405020304" pitchFamily="18" charset="0"/>
                              <a:cs typeface="Times New Roman" panose="02020603050405020304" pitchFamily="18" charset="0"/>
                            </a:rPr>
                            <a:t> </a:t>
                          </a:r>
                          <a:endParaRPr lang="en-US" sz="20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8"/>
                      </a:ext>
                    </a:extLst>
                  </a:tr>
                  <a:tr h="304800">
                    <a:tc vMerge="1">
                      <a:txBody>
                        <a:bodyPr/>
                        <a:lstStyle/>
                        <a:p>
                          <a:endParaRPr lang="en-US"/>
                        </a:p>
                      </a:txBody>
                      <a:tcPr/>
                    </a:tc>
                    <a:tc>
                      <a:txBody>
                        <a:bodyPr/>
                        <a:lstStyle/>
                        <a:p>
                          <a:pPr algn="just" fontAlgn="base"/>
                          <a:r>
                            <a:rPr lang="en-US" sz="2000">
                              <a:effectLst/>
                              <a:latin typeface="Times New Roman" panose="02020603050405020304" pitchFamily="18" charset="0"/>
                              <a:cs typeface="Times New Roman" panose="02020603050405020304" pitchFamily="18" charset="0"/>
                            </a:rPr>
                            <a:t>Tháng mưa &lt; 100 mm</a:t>
                          </a:r>
                          <a:endParaRPr lang="en-US" sz="2000" b="0">
                            <a:solidFill>
                              <a:schemeClr val="tx1"/>
                            </a:solidFill>
                            <a:effectLst/>
                            <a:latin typeface="Times New Roman" pitchFamily="18" charset="0"/>
                            <a:cs typeface="Times New Roman" pitchFamily="18" charset="0"/>
                          </a:endParaRPr>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000" dirty="0">
                              <a:effectLst/>
                              <a:latin typeface="Times New Roman" panose="02020603050405020304" pitchFamily="18" charset="0"/>
                              <a:cs typeface="Times New Roman" panose="02020603050405020304" pitchFamily="18" charset="0"/>
                            </a:rPr>
                            <a:t>1 </a:t>
                          </a:r>
                          <a:r>
                            <a:rPr lang="en-US" sz="2000" dirty="0">
                              <a:effectLst/>
                              <a:latin typeface="Times New Roman" panose="02020603050405020304" pitchFamily="18" charset="0"/>
                              <a:cs typeface="Times New Roman" panose="02020603050405020304" pitchFamily="18" charset="0"/>
                              <a:sym typeface="Symbol"/>
                            </a:rPr>
                            <a:t></a:t>
                          </a:r>
                          <a:r>
                            <a:rPr lang="en-US" sz="2000" dirty="0">
                              <a:effectLst/>
                              <a:latin typeface="Times New Roman" panose="02020603050405020304" pitchFamily="18" charset="0"/>
                              <a:cs typeface="Times New Roman" panose="02020603050405020304" pitchFamily="18" charset="0"/>
                            </a:rPr>
                            <a:t> 12</a:t>
                          </a:r>
                          <a:endParaRPr lang="en-US" sz="2000" b="0" dirty="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mc:Fallback>
      </mc:AlternateContent>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129123"/>
            <a:ext cx="4393302" cy="527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54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209800" y="304800"/>
            <a:ext cx="8153400" cy="784790"/>
          </a:xfrm>
          <a:prstGeom prst="rect">
            <a:avLst/>
          </a:prstGeom>
          <a:noFill/>
          <a:ln>
            <a:noFill/>
          </a:ln>
        </p:spPr>
        <p:txBody>
          <a:bodyPr spcFirstLastPara="1" wrap="square" lIns="91425" tIns="45700" rIns="91425" bIns="45700" anchor="t" anchorCtr="0">
            <a:spAutoFit/>
          </a:bodyPr>
          <a:lstStyle/>
          <a:p>
            <a:pPr algn="just">
              <a:lnSpc>
                <a:spcPct val="150000"/>
              </a:lnSpc>
              <a:buClrTx/>
              <a:buFontTx/>
              <a:buNone/>
            </a:pPr>
            <a:r>
              <a:rPr lang="en-US" sz="3000" b="1" kern="1200">
                <a:solidFill>
                  <a:srgbClr val="FF0000"/>
                </a:solidFill>
                <a:latin typeface="Times New Roman" pitchFamily="18" charset="0"/>
                <a:ea typeface="+mn-ea"/>
                <a:cs typeface="Times New Roman" pitchFamily="18" charset="0"/>
              </a:rPr>
              <a:t>2. Phân tích biểu đồ một số kiểu khí hậu</a:t>
            </a:r>
            <a:endParaRPr sz="3000" kern="1200">
              <a:solidFill>
                <a:srgbClr val="FF0000"/>
              </a:solidFill>
              <a:latin typeface="Times New Roman" pitchFamily="18" charset="0"/>
              <a:ea typeface="+mn-ea"/>
              <a:cs typeface="Times New Roman" pitchFamily="18" charset="0"/>
            </a:endParaRPr>
          </a:p>
        </p:txBody>
      </p:sp>
      <p:grpSp>
        <p:nvGrpSpPr>
          <p:cNvPr id="7" name="Group 6"/>
          <p:cNvGrpSpPr/>
          <p:nvPr/>
        </p:nvGrpSpPr>
        <p:grpSpPr>
          <a:xfrm>
            <a:off x="0" y="0"/>
            <a:ext cx="2057588" cy="1141426"/>
            <a:chOff x="438457" y="21019"/>
            <a:chExt cx="2057588" cy="1141426"/>
          </a:xfrm>
        </p:grpSpPr>
        <p:grpSp>
          <p:nvGrpSpPr>
            <p:cNvPr id="9" name="Group 8"/>
            <p:cNvGrpSpPr/>
            <p:nvPr/>
          </p:nvGrpSpPr>
          <p:grpSpPr>
            <a:xfrm>
              <a:off x="1094718" y="498395"/>
              <a:ext cx="1401327" cy="664050"/>
              <a:chOff x="5507432" y="3371212"/>
              <a:chExt cx="3674668" cy="1857615"/>
            </a:xfrm>
          </p:grpSpPr>
          <p:grpSp>
            <p:nvGrpSpPr>
              <p:cNvPr id="11" name="组合 1483"/>
              <p:cNvGrpSpPr/>
              <p:nvPr/>
            </p:nvGrpSpPr>
            <p:grpSpPr>
              <a:xfrm>
                <a:off x="5507432" y="3371212"/>
                <a:ext cx="3674668" cy="1857615"/>
                <a:chOff x="28079" y="1041053"/>
                <a:chExt cx="7035801" cy="4572000"/>
              </a:xfrm>
            </p:grpSpPr>
            <p:sp>
              <p:nvSpPr>
                <p:cNvPr id="13"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buFontTx/>
                    <a:buNone/>
                  </a:pPr>
                  <a:endParaRPr lang="zh-CN" altLang="en-US" sz="1707" kern="1200">
                    <a:solidFill>
                      <a:prstClr val="black"/>
                    </a:solidFill>
                    <a:latin typeface="Calibri" panose="020F0502020204030204" pitchFamily="34" charset="0"/>
                    <a:ea typeface="宋体" panose="02010600030101010101" pitchFamily="2" charset="-122"/>
                  </a:endParaRPr>
                </a:p>
              </p:txBody>
            </p:sp>
            <p:sp>
              <p:nvSpPr>
                <p:cNvPr id="14"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buFontTx/>
                    <a:buNone/>
                  </a:pPr>
                  <a:endParaRPr lang="zh-CN" altLang="en-US" sz="1707" kern="1200">
                    <a:solidFill>
                      <a:prstClr val="black"/>
                    </a:solidFill>
                    <a:latin typeface="Calibri" panose="020F0502020204030204" pitchFamily="34" charset="0"/>
                    <a:ea typeface="宋体" panose="02010600030101010101" pitchFamily="2" charset="-122"/>
                  </a:endParaRPr>
                </a:p>
              </p:txBody>
            </p:sp>
          </p:grpSp>
          <p:sp>
            <p:nvSpPr>
              <p:cNvPr id="12" name="TextBox 11"/>
              <p:cNvSpPr txBox="1"/>
              <p:nvPr/>
            </p:nvSpPr>
            <p:spPr>
              <a:xfrm>
                <a:off x="5723896" y="3682297"/>
                <a:ext cx="3292841" cy="1463657"/>
              </a:xfrm>
              <a:prstGeom prst="rect">
                <a:avLst/>
              </a:prstGeom>
              <a:noFill/>
            </p:spPr>
            <p:txBody>
              <a:bodyPr wrap="square" rtlCol="0">
                <a:spAutoFit/>
              </a:bodyPr>
              <a:lstStyle/>
              <a:p>
                <a:pPr algn="ctr">
                  <a:buClrTx/>
                  <a:buFontTx/>
                  <a:buNone/>
                </a:pPr>
                <a:r>
                  <a:rPr lang="en-US" b="1" i="1" kern="1200">
                    <a:solidFill>
                      <a:prstClr val="white"/>
                    </a:solidFill>
                    <a:latin typeface="Times New Roman" panose="02020603050405020304" pitchFamily="18" charset="0"/>
                    <a:ea typeface="+mn-ea"/>
                    <a:cs typeface="Times New Roman" panose="02020603050405020304" pitchFamily="18" charset="0"/>
                  </a:rPr>
                  <a:t>Hình thành </a:t>
                </a:r>
              </a:p>
              <a:p>
                <a:pPr algn="ctr">
                  <a:buClrTx/>
                  <a:buFontTx/>
                  <a:buNone/>
                </a:pPr>
                <a:r>
                  <a:rPr lang="en-US" b="1" i="1" kern="1200">
                    <a:solidFill>
                      <a:prstClr val="white"/>
                    </a:solidFill>
                    <a:latin typeface="Times New Roman" panose="02020603050405020304" pitchFamily="18" charset="0"/>
                    <a:ea typeface="+mn-ea"/>
                    <a:cs typeface="Times New Roman" panose="02020603050405020304" pitchFamily="18" charset="0"/>
                  </a:rPr>
                  <a:t>kiến thức</a:t>
                </a:r>
              </a:p>
            </p:txBody>
          </p:sp>
        </p:grpSp>
        <p:pic>
          <p:nvPicPr>
            <p:cNvPr id="10"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018217472"/>
                  </p:ext>
                </p:extLst>
              </p:nvPr>
            </p:nvGraphicFramePr>
            <p:xfrm>
              <a:off x="363220" y="1261293"/>
              <a:ext cx="11465561" cy="4682307"/>
            </p:xfrm>
            <a:graphic>
              <a:graphicData uri="http://schemas.openxmlformats.org/drawingml/2006/table">
                <a:tbl>
                  <a:tblPr firstRow="1">
                    <a:tableStyleId>{B301B821-A1FF-4177-AEE7-76D212191A09}</a:tableStyleId>
                  </a:tblPr>
                  <a:tblGrid>
                    <a:gridCol w="1238302">
                      <a:extLst>
                        <a:ext uri="{9D8B030D-6E8A-4147-A177-3AD203B41FA5}">
                          <a16:colId xmlns:a16="http://schemas.microsoft.com/office/drawing/2014/main" val="20000"/>
                        </a:ext>
                      </a:extLst>
                    </a:gridCol>
                    <a:gridCol w="4740859">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712513967"/>
                        </a:ext>
                      </a:extLst>
                    </a:gridCol>
                    <a:gridCol w="1464793">
                      <a:extLst>
                        <a:ext uri="{9D8B030D-6E8A-4147-A177-3AD203B41FA5}">
                          <a16:colId xmlns:a16="http://schemas.microsoft.com/office/drawing/2014/main" val="20004"/>
                        </a:ext>
                      </a:extLst>
                    </a:gridCol>
                    <a:gridCol w="1278407">
                      <a:extLst>
                        <a:ext uri="{9D8B030D-6E8A-4147-A177-3AD203B41FA5}">
                          <a16:colId xmlns:a16="http://schemas.microsoft.com/office/drawing/2014/main" val="2994868270"/>
                        </a:ext>
                      </a:extLst>
                    </a:gridCol>
                  </a:tblGrid>
                  <a:tr h="763037">
                    <a:tc gridSpan="2">
                      <a:txBody>
                        <a:bodyPr/>
                        <a:lstStyle/>
                        <a:p>
                          <a:pPr algn="ctr" fontAlgn="base"/>
                          <a:r>
                            <a:rPr lang="en-US" sz="2400">
                              <a:effectLst/>
                              <a:latin typeface="Times New Roman" panose="02020603050405020304" pitchFamily="18" charset="0"/>
                              <a:cs typeface="Times New Roman" panose="02020603050405020304" pitchFamily="18" charset="0"/>
                            </a:rPr>
                            <a:t>Đặc điểm</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a:txBody>
                        <a:bodyPr/>
                        <a:lstStyle/>
                        <a:p>
                          <a:pPr algn="ctr" fontAlgn="base"/>
                          <a:r>
                            <a:rPr lang="en-US" sz="2400">
                              <a:effectLst/>
                              <a:latin typeface="Times New Roman" panose="02020603050405020304" pitchFamily="18" charset="0"/>
                              <a:cs typeface="Times New Roman" panose="02020603050405020304" pitchFamily="18" charset="0"/>
                            </a:rPr>
                            <a:t>Nhiệt đới gió mùa</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400">
                              <a:effectLst/>
                              <a:latin typeface="Times New Roman" panose="02020603050405020304" pitchFamily="18" charset="0"/>
                              <a:cs typeface="Times New Roman" panose="02020603050405020304" pitchFamily="18" charset="0"/>
                            </a:rPr>
                            <a:t>Nhiệt đới lục địa</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400">
                              <a:effectLst/>
                              <a:latin typeface="Times New Roman" panose="02020603050405020304" pitchFamily="18" charset="0"/>
                              <a:cs typeface="Times New Roman" panose="02020603050405020304" pitchFamily="18" charset="0"/>
                            </a:rPr>
                            <a:t>Ôn đới </a:t>
                          </a:r>
                        </a:p>
                        <a:p>
                          <a:pPr algn="ctr" fontAlgn="base"/>
                          <a:r>
                            <a:rPr lang="en-US" sz="2400">
                              <a:effectLst/>
                              <a:latin typeface="Times New Roman" panose="02020603050405020304" pitchFamily="18" charset="0"/>
                              <a:cs typeface="Times New Roman" panose="02020603050405020304" pitchFamily="18" charset="0"/>
                            </a:rPr>
                            <a:t>hải dương</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400">
                              <a:effectLst/>
                              <a:latin typeface="Times New Roman" panose="02020603050405020304" pitchFamily="18" charset="0"/>
                              <a:cs typeface="Times New Roman" panose="02020603050405020304" pitchFamily="18" charset="0"/>
                            </a:rPr>
                            <a:t>Ôn đới lục địa</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0"/>
                      </a:ext>
                    </a:extLst>
                  </a:tr>
                  <a:tr h="190759">
                    <a:tc gridSpan="2">
                      <a:txBody>
                        <a:bodyPr/>
                        <a:lstStyle/>
                        <a:p>
                          <a:pPr algn="ctr" fontAlgn="base"/>
                          <a:r>
                            <a:rPr lang="en-US" sz="2200">
                              <a:effectLst/>
                              <a:latin typeface="Times New Roman" panose="02020603050405020304" pitchFamily="18" charset="0"/>
                              <a:cs typeface="Times New Roman" panose="02020603050405020304" pitchFamily="18" charset="0"/>
                            </a:rPr>
                            <a:t>Nhóm</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gridSpan="2">
                      <a:txBody>
                        <a:bodyPr/>
                        <a:lstStyle/>
                        <a:p>
                          <a:pPr algn="ctr" fontAlgn="base"/>
                          <a:r>
                            <a:rPr lang="en-US" sz="2200">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gridSpan="2">
                      <a:txBody>
                        <a:bodyPr/>
                        <a:lstStyle/>
                        <a:p>
                          <a:pPr algn="ctr" fontAlgn="base"/>
                          <a:r>
                            <a:rPr lang="en-US" sz="2200">
                              <a:effectLst/>
                              <a:latin typeface="Times New Roman" panose="02020603050405020304" pitchFamily="18" charset="0"/>
                              <a:cs typeface="Times New Roman" panose="02020603050405020304" pitchFamily="18" charset="0"/>
                            </a:rPr>
                            <a:t>3+4</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381518">
                    <a:tc rowSpan="3">
                      <a:txBody>
                        <a:bodyPr/>
                        <a:lstStyle/>
                        <a:p>
                          <a:pPr algn="ctr" fontAlgn="base"/>
                          <a:r>
                            <a:rPr lang="en-US" sz="2200">
                              <a:effectLst/>
                              <a:latin typeface="Times New Roman" panose="02020603050405020304" pitchFamily="18" charset="0"/>
                              <a:cs typeface="Times New Roman" panose="02020603050405020304" pitchFamily="18" charset="0"/>
                            </a:rPr>
                            <a:t> </a:t>
                          </a:r>
                        </a:p>
                        <a:p>
                          <a:pPr algn="ctr" fontAlgn="base"/>
                          <a:r>
                            <a:rPr lang="en-US" sz="2200">
                              <a:effectLst/>
                              <a:latin typeface="Times New Roman" panose="02020603050405020304" pitchFamily="18" charset="0"/>
                              <a:cs typeface="Times New Roman" panose="02020603050405020304" pitchFamily="18" charset="0"/>
                            </a:rPr>
                            <a:t>Nhiệt độ</a:t>
                          </a:r>
                        </a:p>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200">
                              <a:effectLst/>
                              <a:latin typeface="Times New Roman" panose="02020603050405020304" pitchFamily="18" charset="0"/>
                              <a:cs typeface="Times New Roman" panose="02020603050405020304" pitchFamily="18" charset="0"/>
                            </a:rPr>
                            <a:t>Nhiệt độ trung bình tháng cao nhất (</a:t>
                          </a:r>
                          <a:r>
                            <a:rPr lang="en-US" sz="2200" baseline="30000">
                              <a:effectLst/>
                              <a:latin typeface="Times New Roman" panose="02020603050405020304" pitchFamily="18" charset="0"/>
                              <a:cs typeface="Times New Roman" panose="02020603050405020304" pitchFamily="18" charset="0"/>
                            </a:rPr>
                            <a:t>o</a:t>
                          </a:r>
                          <a:r>
                            <a:rPr lang="en-US" sz="2200">
                              <a:effectLst/>
                              <a:latin typeface="Times New Roman" panose="02020603050405020304" pitchFamily="18" charset="0"/>
                              <a:cs typeface="Times New Roman" panose="02020603050405020304" pitchFamily="18" charset="0"/>
                            </a:rPr>
                            <a:t>C)</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30</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33 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16 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22 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2"/>
                      </a:ext>
                    </a:extLst>
                  </a:tr>
                  <a:tr h="381518">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Nhiệt độ trung bình tháng thấp nhất (</a:t>
                          </a:r>
                          <a:r>
                            <a:rPr lang="en-US" sz="2200" baseline="30000">
                              <a:effectLst/>
                              <a:latin typeface="Times New Roman" panose="02020603050405020304" pitchFamily="18" charset="0"/>
                              <a:cs typeface="Times New Roman" panose="02020603050405020304" pitchFamily="18" charset="0"/>
                            </a:rPr>
                            <a:t>o</a:t>
                          </a:r>
                          <a:r>
                            <a:rPr lang="en-US" sz="2200">
                              <a:effectLst/>
                              <a:latin typeface="Times New Roman" panose="02020603050405020304" pitchFamily="18" charset="0"/>
                              <a:cs typeface="Times New Roman" panose="02020603050405020304" pitchFamily="18" charset="0"/>
                            </a:rPr>
                            <a:t>C)</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17</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23 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7 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-10 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3"/>
                      </a:ext>
                    </a:extLst>
                  </a:tr>
                  <a:tr h="251298">
                    <a:tc vMerge="1">
                      <a:txBody>
                        <a:bodyPr/>
                        <a:lstStyle/>
                        <a:p>
                          <a:endParaRPr lang="en-US"/>
                        </a:p>
                      </a:txBody>
                      <a:tcPr/>
                    </a:tc>
                    <a:tc>
                      <a:txBody>
                        <a:bodyPr/>
                        <a:lstStyle/>
                        <a:p>
                          <a:pPr algn="just" fontAlgn="base"/>
                          <a:r>
                            <a:rPr lang="pt-BR" sz="2200">
                              <a:effectLst/>
                              <a:latin typeface="Times New Roman" panose="02020603050405020304" pitchFamily="18" charset="0"/>
                              <a:cs typeface="Times New Roman" panose="02020603050405020304" pitchFamily="18" charset="0"/>
                            </a:rPr>
                            <a:t>Biên độ nhiệt năm </a:t>
                          </a:r>
                          <a:r>
                            <a:rPr lang="en-US" sz="2200">
                              <a:effectLst/>
                              <a:latin typeface="Times New Roman" panose="02020603050405020304" pitchFamily="18" charset="0"/>
                              <a:cs typeface="Times New Roman" panose="02020603050405020304" pitchFamily="18" charset="0"/>
                            </a:rPr>
                            <a:t>(</a:t>
                          </a:r>
                          <a:r>
                            <a:rPr lang="en-US" sz="2200" baseline="30000">
                              <a:effectLst/>
                              <a:latin typeface="Times New Roman" panose="02020603050405020304" pitchFamily="18" charset="0"/>
                              <a:cs typeface="Times New Roman" panose="02020603050405020304" pitchFamily="18" charset="0"/>
                            </a:rPr>
                            <a:t>o</a:t>
                          </a:r>
                          <a:r>
                            <a:rPr lang="en-US" sz="2200">
                              <a:effectLst/>
                              <a:latin typeface="Times New Roman" panose="02020603050405020304" pitchFamily="18" charset="0"/>
                              <a:cs typeface="Times New Roman" panose="02020603050405020304" pitchFamily="18" charset="0"/>
                            </a:rPr>
                            <a:t>C)</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13 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10 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9 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32 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4"/>
                      </a:ext>
                    </a:extLst>
                  </a:tr>
                  <a:tr h="381518">
                    <a:tc rowSpan="6">
                      <a:txBody>
                        <a:bodyPr/>
                        <a:lstStyle/>
                        <a:p>
                          <a:pPr algn="ctr" fontAlgn="base"/>
                          <a:r>
                            <a:rPr lang="en-US" sz="2200">
                              <a:effectLst/>
                              <a:latin typeface="Times New Roman" panose="02020603050405020304" pitchFamily="18" charset="0"/>
                              <a:cs typeface="Times New Roman" panose="02020603050405020304" pitchFamily="18" charset="0"/>
                            </a:rPr>
                            <a:t>Lượng mưa</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200">
                              <a:effectLst/>
                              <a:latin typeface="Times New Roman" panose="02020603050405020304" pitchFamily="18" charset="0"/>
                              <a:cs typeface="Times New Roman" panose="02020603050405020304" pitchFamily="18" charset="0"/>
                            </a:rPr>
                            <a:t>Tổng lượng mưa trung bình năm (mm)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1694</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647 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820 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443 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5"/>
                      </a:ext>
                    </a:extLst>
                  </a:tr>
                  <a:tr h="381518">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Tháng có lượng mưa lớn nhất (mm)</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7</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8 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11,12 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7 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6"/>
                      </a:ext>
                    </a:extLst>
                  </a:tr>
                  <a:tr h="381518">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Tháng có lượng mưa nhỏ nhất (mm)</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1</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kern="1200">
                              <a:effectLst/>
                              <a:latin typeface="Times New Roman" panose="02020603050405020304" pitchFamily="18" charset="0"/>
                              <a:cs typeface="Times New Roman" panose="02020603050405020304" pitchFamily="18" charset="0"/>
                            </a:rPr>
                            <a:t>11 </a:t>
                          </a:r>
                          <a:r>
                            <a:rPr lang="en-US" sz="2200" kern="1200">
                              <a:effectLst/>
                              <a:latin typeface="Times New Roman" panose="02020603050405020304" pitchFamily="18" charset="0"/>
                              <a:cs typeface="Times New Roman" panose="02020603050405020304" pitchFamily="18" charset="0"/>
                              <a:sym typeface="Symbol"/>
                            </a:rPr>
                            <a:t></a:t>
                          </a:r>
                          <a:r>
                            <a:rPr lang="en-US" sz="2200" kern="1200">
                              <a:effectLst/>
                              <a:latin typeface="Times New Roman" panose="02020603050405020304" pitchFamily="18" charset="0"/>
                              <a:cs typeface="Times New Roman" panose="02020603050405020304" pitchFamily="18" charset="0"/>
                            </a:rPr>
                            <a:t> 3</a:t>
                          </a:r>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2</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7"/>
                      </a:ext>
                    </a:extLst>
                  </a:tr>
                  <a:tr h="572278">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Chênh lệch tháng có lượng mưa lớn nhất và nhỏ nhất (mm)</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330</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250</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50</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20</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8"/>
                      </a:ext>
                    </a:extLst>
                  </a:tr>
                  <a:tr h="251298">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Tháng mưa </a:t>
                          </a:r>
                          <a14:m>
                            <m:oMath xmlns:m="http://schemas.openxmlformats.org/officeDocument/2006/math">
                              <m:r>
                                <a:rPr lang="en-US" sz="2200">
                                  <a:effectLst/>
                                  <a:latin typeface="Cambria Math" panose="02040503050406030204" pitchFamily="18" charset="0"/>
                                </a:rPr>
                                <m:t>≥</m:t>
                              </m:r>
                            </m:oMath>
                          </a14:m>
                          <a:r>
                            <a:rPr lang="en-US" sz="2200">
                              <a:effectLst/>
                              <a:latin typeface="Times New Roman" panose="02020603050405020304" pitchFamily="18" charset="0"/>
                              <a:cs typeface="Times New Roman" panose="02020603050405020304" pitchFamily="18" charset="0"/>
                            </a:rPr>
                            <a:t> 100 mm</a:t>
                          </a:r>
                          <a:endParaRPr lang="en-US" sz="2200" b="0">
                            <a:solidFill>
                              <a:schemeClr val="tx1"/>
                            </a:solidFill>
                            <a:effectLst/>
                            <a:latin typeface="Times New Roman" pitchFamily="18" charset="0"/>
                            <a:cs typeface="Times New Roman" pitchFamily="18" charset="0"/>
                          </a:endParaRPr>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5 </a:t>
                          </a:r>
                          <a:r>
                            <a:rPr lang="en-US" sz="2200">
                              <a:effectLst/>
                              <a:latin typeface="Times New Roman" panose="02020603050405020304" pitchFamily="18" charset="0"/>
                              <a:cs typeface="Times New Roman" panose="02020603050405020304" pitchFamily="18" charset="0"/>
                              <a:sym typeface="Symbol"/>
                            </a:rPr>
                            <a:t></a:t>
                          </a:r>
                          <a:r>
                            <a:rPr lang="en-US" sz="2200">
                              <a:effectLst/>
                              <a:latin typeface="Times New Roman" panose="02020603050405020304" pitchFamily="18" charset="0"/>
                              <a:cs typeface="Times New Roman" panose="02020603050405020304" pitchFamily="18" charset="0"/>
                            </a:rPr>
                            <a:t> 10</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7 </a:t>
                          </a:r>
                          <a:r>
                            <a:rPr lang="en-US" sz="2200">
                              <a:effectLst/>
                              <a:latin typeface="Times New Roman" panose="02020603050405020304" pitchFamily="18" charset="0"/>
                              <a:cs typeface="Times New Roman" panose="02020603050405020304" pitchFamily="18" charset="0"/>
                              <a:sym typeface="Symbol"/>
                            </a:rPr>
                            <a:t></a:t>
                          </a:r>
                          <a:r>
                            <a:rPr lang="en-US" sz="2200">
                              <a:effectLst/>
                              <a:latin typeface="Times New Roman" panose="02020603050405020304" pitchFamily="18" charset="0"/>
                              <a:cs typeface="Times New Roman" panose="02020603050405020304" pitchFamily="18" charset="0"/>
                            </a:rPr>
                            <a:t> 9</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11 </a:t>
                          </a:r>
                          <a:r>
                            <a:rPr lang="en-US" sz="2200">
                              <a:effectLst/>
                              <a:latin typeface="Times New Roman" panose="02020603050405020304" pitchFamily="18" charset="0"/>
                              <a:cs typeface="Times New Roman" panose="02020603050405020304" pitchFamily="18" charset="0"/>
                              <a:sym typeface="Symbol"/>
                            </a:rPr>
                            <a:t></a:t>
                          </a:r>
                          <a:r>
                            <a:rPr lang="en-US" sz="2200">
                              <a:effectLst/>
                              <a:latin typeface="Times New Roman" panose="02020603050405020304" pitchFamily="18" charset="0"/>
                              <a:cs typeface="Times New Roman" panose="02020603050405020304" pitchFamily="18" charset="0"/>
                            </a:rPr>
                            <a:t> 12</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9"/>
                      </a:ext>
                    </a:extLst>
                  </a:tr>
                  <a:tr h="251298">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Tháng mưa &lt; 100 mm</a:t>
                          </a:r>
                          <a:endParaRPr lang="en-US" sz="2200" b="0">
                            <a:solidFill>
                              <a:schemeClr val="tx1"/>
                            </a:solidFill>
                            <a:effectLst/>
                            <a:latin typeface="Times New Roman" pitchFamily="18" charset="0"/>
                            <a:cs typeface="Times New Roman" pitchFamily="18" charset="0"/>
                          </a:endParaRPr>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11 </a:t>
                          </a:r>
                          <a:r>
                            <a:rPr lang="en-US" sz="2200">
                              <a:effectLst/>
                              <a:latin typeface="Times New Roman" panose="02020603050405020304" pitchFamily="18" charset="0"/>
                              <a:cs typeface="Times New Roman" panose="02020603050405020304" pitchFamily="18" charset="0"/>
                              <a:sym typeface="Symbol"/>
                            </a:rPr>
                            <a:t></a:t>
                          </a:r>
                          <a:r>
                            <a:rPr lang="en-US" sz="2200">
                              <a:effectLst/>
                              <a:latin typeface="Times New Roman" panose="02020603050405020304" pitchFamily="18" charset="0"/>
                              <a:cs typeface="Times New Roman" panose="02020603050405020304" pitchFamily="18" charset="0"/>
                            </a:rPr>
                            <a:t> 4</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10 </a:t>
                          </a:r>
                          <a:r>
                            <a:rPr lang="en-US" sz="2200">
                              <a:effectLst/>
                              <a:latin typeface="Times New Roman" panose="02020603050405020304" pitchFamily="18" charset="0"/>
                              <a:cs typeface="Times New Roman" panose="02020603050405020304" pitchFamily="18" charset="0"/>
                              <a:sym typeface="Symbol"/>
                            </a:rPr>
                            <a:t></a:t>
                          </a:r>
                          <a:r>
                            <a:rPr lang="en-US" sz="2200">
                              <a:effectLst/>
                              <a:latin typeface="Times New Roman" panose="02020603050405020304" pitchFamily="18" charset="0"/>
                              <a:cs typeface="Times New Roman" panose="02020603050405020304" pitchFamily="18" charset="0"/>
                            </a:rPr>
                            <a:t> 6</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1 </a:t>
                          </a:r>
                          <a:r>
                            <a:rPr lang="en-US" sz="2200">
                              <a:effectLst/>
                              <a:latin typeface="Times New Roman" panose="02020603050405020304" pitchFamily="18" charset="0"/>
                              <a:cs typeface="Times New Roman" panose="02020603050405020304" pitchFamily="18" charset="0"/>
                              <a:sym typeface="Symbol"/>
                            </a:rPr>
                            <a:t></a:t>
                          </a:r>
                          <a:r>
                            <a:rPr lang="en-US" sz="2200">
                              <a:effectLst/>
                              <a:latin typeface="Times New Roman" panose="02020603050405020304" pitchFamily="18" charset="0"/>
                              <a:cs typeface="Times New Roman" panose="02020603050405020304" pitchFamily="18" charset="0"/>
                            </a:rPr>
                            <a:t> 10</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1 </a:t>
                          </a:r>
                          <a:r>
                            <a:rPr lang="en-US" sz="2200">
                              <a:effectLst/>
                              <a:latin typeface="Times New Roman" panose="02020603050405020304" pitchFamily="18" charset="0"/>
                              <a:cs typeface="Times New Roman" panose="02020603050405020304" pitchFamily="18" charset="0"/>
                              <a:sym typeface="Symbol"/>
                            </a:rPr>
                            <a:t></a:t>
                          </a:r>
                          <a:r>
                            <a:rPr lang="en-US" sz="2200">
                              <a:effectLst/>
                              <a:latin typeface="Times New Roman" panose="02020603050405020304" pitchFamily="18" charset="0"/>
                              <a:cs typeface="Times New Roman" panose="02020603050405020304" pitchFamily="18" charset="0"/>
                            </a:rPr>
                            <a:t> 12</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018217472"/>
                  </p:ext>
                </p:extLst>
              </p:nvPr>
            </p:nvGraphicFramePr>
            <p:xfrm>
              <a:off x="363220" y="1261293"/>
              <a:ext cx="11465561" cy="4682307"/>
            </p:xfrm>
            <a:graphic>
              <a:graphicData uri="http://schemas.openxmlformats.org/drawingml/2006/table">
                <a:tbl>
                  <a:tblPr firstRow="1">
                    <a:tableStyleId>{B301B821-A1FF-4177-AEE7-76D212191A09}</a:tableStyleId>
                  </a:tblPr>
                  <a:tblGrid>
                    <a:gridCol w="1238302">
                      <a:extLst>
                        <a:ext uri="{9D8B030D-6E8A-4147-A177-3AD203B41FA5}">
                          <a16:colId xmlns:a16="http://schemas.microsoft.com/office/drawing/2014/main" val="20000"/>
                        </a:ext>
                      </a:extLst>
                    </a:gridCol>
                    <a:gridCol w="4740859">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712513967"/>
                        </a:ext>
                      </a:extLst>
                    </a:gridCol>
                    <a:gridCol w="1464793">
                      <a:extLst>
                        <a:ext uri="{9D8B030D-6E8A-4147-A177-3AD203B41FA5}">
                          <a16:colId xmlns:a16="http://schemas.microsoft.com/office/drawing/2014/main" val="20004"/>
                        </a:ext>
                      </a:extLst>
                    </a:gridCol>
                    <a:gridCol w="1278407">
                      <a:extLst>
                        <a:ext uri="{9D8B030D-6E8A-4147-A177-3AD203B41FA5}">
                          <a16:colId xmlns:a16="http://schemas.microsoft.com/office/drawing/2014/main" val="2994868270"/>
                        </a:ext>
                      </a:extLst>
                    </a:gridCol>
                  </a:tblGrid>
                  <a:tr h="763037">
                    <a:tc gridSpan="2">
                      <a:txBody>
                        <a:bodyPr/>
                        <a:lstStyle/>
                        <a:p>
                          <a:pPr algn="ctr" fontAlgn="base"/>
                          <a:r>
                            <a:rPr lang="en-US" sz="2400">
                              <a:effectLst/>
                              <a:latin typeface="Times New Roman" panose="02020603050405020304" pitchFamily="18" charset="0"/>
                              <a:cs typeface="Times New Roman" panose="02020603050405020304" pitchFamily="18" charset="0"/>
                            </a:rPr>
                            <a:t>Đặc điểm</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a:txBody>
                        <a:bodyPr/>
                        <a:lstStyle/>
                        <a:p>
                          <a:pPr algn="ctr" fontAlgn="base"/>
                          <a:r>
                            <a:rPr lang="en-US" sz="2400">
                              <a:effectLst/>
                              <a:latin typeface="Times New Roman" panose="02020603050405020304" pitchFamily="18" charset="0"/>
                              <a:cs typeface="Times New Roman" panose="02020603050405020304" pitchFamily="18" charset="0"/>
                            </a:rPr>
                            <a:t>Nhiệt đới gió mùa</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400">
                              <a:effectLst/>
                              <a:latin typeface="Times New Roman" panose="02020603050405020304" pitchFamily="18" charset="0"/>
                              <a:cs typeface="Times New Roman" panose="02020603050405020304" pitchFamily="18" charset="0"/>
                            </a:rPr>
                            <a:t>Nhiệt đới lục địa</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400">
                              <a:effectLst/>
                              <a:latin typeface="Times New Roman" panose="02020603050405020304" pitchFamily="18" charset="0"/>
                              <a:cs typeface="Times New Roman" panose="02020603050405020304" pitchFamily="18" charset="0"/>
                            </a:rPr>
                            <a:t>Ôn đới </a:t>
                          </a:r>
                          <a:endParaRPr lang="en-US" sz="2400" smtClean="0">
                            <a:effectLst/>
                            <a:latin typeface="Times New Roman" panose="02020603050405020304" pitchFamily="18" charset="0"/>
                            <a:cs typeface="Times New Roman" panose="02020603050405020304" pitchFamily="18" charset="0"/>
                          </a:endParaRPr>
                        </a:p>
                        <a:p>
                          <a:pPr algn="ctr" fontAlgn="base"/>
                          <a:r>
                            <a:rPr lang="en-US" sz="2400" smtClean="0">
                              <a:effectLst/>
                              <a:latin typeface="Times New Roman" panose="02020603050405020304" pitchFamily="18" charset="0"/>
                              <a:cs typeface="Times New Roman" panose="02020603050405020304" pitchFamily="18" charset="0"/>
                            </a:rPr>
                            <a:t>hải </a:t>
                          </a:r>
                          <a:r>
                            <a:rPr lang="en-US" sz="2400">
                              <a:effectLst/>
                              <a:latin typeface="Times New Roman" panose="02020603050405020304" pitchFamily="18" charset="0"/>
                              <a:cs typeface="Times New Roman" panose="02020603050405020304" pitchFamily="18" charset="0"/>
                            </a:rPr>
                            <a:t>dương</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400">
                              <a:effectLst/>
                              <a:latin typeface="Times New Roman" panose="02020603050405020304" pitchFamily="18" charset="0"/>
                              <a:cs typeface="Times New Roman" panose="02020603050405020304" pitchFamily="18" charset="0"/>
                            </a:rPr>
                            <a:t>Ôn đới lục địa</a:t>
                          </a:r>
                          <a:endParaRPr lang="en-US" sz="24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0"/>
                      </a:ext>
                    </a:extLst>
                  </a:tr>
                  <a:tr h="335280">
                    <a:tc gridSpan="2">
                      <a:txBody>
                        <a:bodyPr/>
                        <a:lstStyle/>
                        <a:p>
                          <a:pPr algn="ctr" fontAlgn="base"/>
                          <a:r>
                            <a:rPr lang="en-US" sz="2200">
                              <a:effectLst/>
                              <a:latin typeface="Times New Roman" panose="02020603050405020304" pitchFamily="18" charset="0"/>
                              <a:cs typeface="Times New Roman" panose="02020603050405020304" pitchFamily="18" charset="0"/>
                            </a:rPr>
                            <a:t>Nhóm</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gridSpan="2">
                      <a:txBody>
                        <a:bodyPr/>
                        <a:lstStyle/>
                        <a:p>
                          <a:pPr algn="ctr" fontAlgn="base"/>
                          <a:r>
                            <a:rPr lang="en-US" sz="2200">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tc gridSpan="2">
                      <a:txBody>
                        <a:bodyPr/>
                        <a:lstStyle/>
                        <a:p>
                          <a:pPr algn="ctr" fontAlgn="base"/>
                          <a:r>
                            <a:rPr lang="en-US" sz="2200">
                              <a:effectLst/>
                              <a:latin typeface="Times New Roman" panose="02020603050405020304" pitchFamily="18" charset="0"/>
                              <a:cs typeface="Times New Roman" panose="02020603050405020304" pitchFamily="18" charset="0"/>
                            </a:rPr>
                            <a:t>3+4</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381518">
                    <a:tc rowSpan="3">
                      <a:txBody>
                        <a:bodyPr/>
                        <a:lstStyle/>
                        <a:p>
                          <a:pPr algn="ctr" fontAlgn="base"/>
                          <a:r>
                            <a:rPr lang="en-US" sz="2200">
                              <a:effectLst/>
                              <a:latin typeface="Times New Roman" panose="02020603050405020304" pitchFamily="18" charset="0"/>
                              <a:cs typeface="Times New Roman" panose="02020603050405020304" pitchFamily="18" charset="0"/>
                            </a:rPr>
                            <a:t> </a:t>
                          </a:r>
                        </a:p>
                        <a:p>
                          <a:pPr algn="ctr" fontAlgn="base"/>
                          <a:r>
                            <a:rPr lang="en-US" sz="2200">
                              <a:effectLst/>
                              <a:latin typeface="Times New Roman" panose="02020603050405020304" pitchFamily="18" charset="0"/>
                              <a:cs typeface="Times New Roman" panose="02020603050405020304" pitchFamily="18" charset="0"/>
                            </a:rPr>
                            <a:t>Nhiệt độ</a:t>
                          </a:r>
                        </a:p>
                        <a:p>
                          <a:pPr algn="ctr" fontAlgn="base"/>
                          <a:r>
                            <a:rPr lang="en-US" sz="2200">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200">
                              <a:effectLst/>
                              <a:latin typeface="Times New Roman" panose="02020603050405020304" pitchFamily="18" charset="0"/>
                              <a:cs typeface="Times New Roman" panose="02020603050405020304" pitchFamily="18" charset="0"/>
                            </a:rPr>
                            <a:t>Nhiệt độ trung bình tháng cao nhất (</a:t>
                          </a:r>
                          <a:r>
                            <a:rPr lang="en-US" sz="2200" baseline="30000">
                              <a:effectLst/>
                              <a:latin typeface="Times New Roman" panose="02020603050405020304" pitchFamily="18" charset="0"/>
                              <a:cs typeface="Times New Roman" panose="02020603050405020304" pitchFamily="18" charset="0"/>
                            </a:rPr>
                            <a:t>o</a:t>
                          </a:r>
                          <a:r>
                            <a:rPr lang="en-US" sz="2200">
                              <a:effectLst/>
                              <a:latin typeface="Times New Roman" panose="02020603050405020304" pitchFamily="18" charset="0"/>
                              <a:cs typeface="Times New Roman" panose="02020603050405020304" pitchFamily="18" charset="0"/>
                            </a:rPr>
                            <a:t>C)</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r>
                            <a:rPr lang="en-US" sz="2200" smtClean="0">
                              <a:effectLst/>
                              <a:latin typeface="Times New Roman" panose="02020603050405020304" pitchFamily="18" charset="0"/>
                              <a:cs typeface="Times New Roman" panose="02020603050405020304" pitchFamily="18" charset="0"/>
                            </a:rPr>
                            <a:t>30</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smtClean="0">
                              <a:effectLst/>
                              <a:latin typeface="Times New Roman" panose="02020603050405020304" pitchFamily="18" charset="0"/>
                              <a:cs typeface="Times New Roman" panose="02020603050405020304" pitchFamily="18" charset="0"/>
                            </a:rPr>
                            <a:t>33</a:t>
                          </a:r>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smtClean="0">
                              <a:effectLst/>
                              <a:latin typeface="Times New Roman" panose="02020603050405020304" pitchFamily="18" charset="0"/>
                              <a:cs typeface="Times New Roman" panose="02020603050405020304" pitchFamily="18" charset="0"/>
                            </a:rPr>
                            <a:t>16</a:t>
                          </a:r>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smtClean="0">
                              <a:effectLst/>
                              <a:latin typeface="Times New Roman" panose="02020603050405020304" pitchFamily="18" charset="0"/>
                              <a:cs typeface="Times New Roman" panose="02020603050405020304" pitchFamily="18" charset="0"/>
                            </a:rPr>
                            <a:t>22</a:t>
                          </a:r>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2"/>
                      </a:ext>
                    </a:extLst>
                  </a:tr>
                  <a:tr h="381518">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Nhiệt độ trung bình tháng thấp nhất (</a:t>
                          </a:r>
                          <a:r>
                            <a:rPr lang="en-US" sz="2200" baseline="30000">
                              <a:effectLst/>
                              <a:latin typeface="Times New Roman" panose="02020603050405020304" pitchFamily="18" charset="0"/>
                              <a:cs typeface="Times New Roman" panose="02020603050405020304" pitchFamily="18" charset="0"/>
                            </a:rPr>
                            <a:t>o</a:t>
                          </a:r>
                          <a:r>
                            <a:rPr lang="en-US" sz="2200">
                              <a:effectLst/>
                              <a:latin typeface="Times New Roman" panose="02020603050405020304" pitchFamily="18" charset="0"/>
                              <a:cs typeface="Times New Roman" panose="02020603050405020304" pitchFamily="18" charset="0"/>
                            </a:rPr>
                            <a:t>C)</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r>
                            <a:rPr lang="en-US" sz="2200" smtClean="0">
                              <a:effectLst/>
                              <a:latin typeface="Times New Roman" panose="02020603050405020304" pitchFamily="18" charset="0"/>
                              <a:cs typeface="Times New Roman" panose="02020603050405020304" pitchFamily="18" charset="0"/>
                            </a:rPr>
                            <a:t>17</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smtClean="0">
                              <a:effectLst/>
                              <a:latin typeface="Times New Roman" panose="02020603050405020304" pitchFamily="18" charset="0"/>
                              <a:cs typeface="Times New Roman" panose="02020603050405020304" pitchFamily="18" charset="0"/>
                            </a:rPr>
                            <a:t>23</a:t>
                          </a:r>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smtClean="0">
                              <a:effectLst/>
                              <a:latin typeface="Times New Roman" panose="02020603050405020304" pitchFamily="18" charset="0"/>
                              <a:cs typeface="Times New Roman" panose="02020603050405020304" pitchFamily="18" charset="0"/>
                            </a:rPr>
                            <a:t>7</a:t>
                          </a:r>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smtClean="0">
                              <a:effectLst/>
                              <a:latin typeface="Times New Roman" panose="02020603050405020304" pitchFamily="18" charset="0"/>
                              <a:cs typeface="Times New Roman" panose="02020603050405020304" pitchFamily="18" charset="0"/>
                            </a:rPr>
                            <a:t>-10</a:t>
                          </a:r>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3"/>
                      </a:ext>
                    </a:extLst>
                  </a:tr>
                  <a:tr h="335280">
                    <a:tc vMerge="1">
                      <a:txBody>
                        <a:bodyPr/>
                        <a:lstStyle/>
                        <a:p>
                          <a:endParaRPr lang="en-US"/>
                        </a:p>
                      </a:txBody>
                      <a:tcPr/>
                    </a:tc>
                    <a:tc>
                      <a:txBody>
                        <a:bodyPr/>
                        <a:lstStyle/>
                        <a:p>
                          <a:pPr algn="just" fontAlgn="base"/>
                          <a:r>
                            <a:rPr lang="pt-BR" sz="2200">
                              <a:effectLst/>
                              <a:latin typeface="Times New Roman" panose="02020603050405020304" pitchFamily="18" charset="0"/>
                              <a:cs typeface="Times New Roman" panose="02020603050405020304" pitchFamily="18" charset="0"/>
                            </a:rPr>
                            <a:t>Biên độ nhiệt năm </a:t>
                          </a:r>
                          <a:r>
                            <a:rPr lang="en-US" sz="2200">
                              <a:effectLst/>
                              <a:latin typeface="Times New Roman" panose="02020603050405020304" pitchFamily="18" charset="0"/>
                              <a:cs typeface="Times New Roman" panose="02020603050405020304" pitchFamily="18" charset="0"/>
                            </a:rPr>
                            <a:t>(</a:t>
                          </a:r>
                          <a:r>
                            <a:rPr lang="en-US" sz="2200" baseline="30000">
                              <a:effectLst/>
                              <a:latin typeface="Times New Roman" panose="02020603050405020304" pitchFamily="18" charset="0"/>
                              <a:cs typeface="Times New Roman" panose="02020603050405020304" pitchFamily="18" charset="0"/>
                            </a:rPr>
                            <a:t>o</a:t>
                          </a:r>
                          <a:r>
                            <a:rPr lang="en-US" sz="2200">
                              <a:effectLst/>
                              <a:latin typeface="Times New Roman" panose="02020603050405020304" pitchFamily="18" charset="0"/>
                              <a:cs typeface="Times New Roman" panose="02020603050405020304" pitchFamily="18" charset="0"/>
                            </a:rPr>
                            <a:t>C)</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smtClean="0">
                              <a:effectLst/>
                              <a:latin typeface="Times New Roman" panose="02020603050405020304" pitchFamily="18" charset="0"/>
                              <a:cs typeface="Times New Roman" panose="02020603050405020304" pitchFamily="18" charset="0"/>
                            </a:rPr>
                            <a:t>  13</a:t>
                          </a:r>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smtClean="0">
                              <a:effectLst/>
                              <a:latin typeface="Times New Roman" panose="02020603050405020304" pitchFamily="18" charset="0"/>
                              <a:cs typeface="Times New Roman" panose="02020603050405020304" pitchFamily="18" charset="0"/>
                            </a:rPr>
                            <a:t>10</a:t>
                          </a:r>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smtClean="0">
                              <a:effectLst/>
                              <a:latin typeface="Times New Roman" panose="02020603050405020304" pitchFamily="18" charset="0"/>
                              <a:cs typeface="Times New Roman" panose="02020603050405020304" pitchFamily="18" charset="0"/>
                            </a:rPr>
                            <a:t>9</a:t>
                          </a:r>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smtClean="0">
                              <a:effectLst/>
                              <a:latin typeface="Times New Roman" panose="02020603050405020304" pitchFamily="18" charset="0"/>
                              <a:cs typeface="Times New Roman" panose="02020603050405020304" pitchFamily="18" charset="0"/>
                            </a:rPr>
                            <a:t>32</a:t>
                          </a:r>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4"/>
                      </a:ext>
                    </a:extLst>
                  </a:tr>
                  <a:tr h="381518">
                    <a:tc rowSpan="6">
                      <a:txBody>
                        <a:bodyPr/>
                        <a:lstStyle/>
                        <a:p>
                          <a:pPr algn="ctr" fontAlgn="base"/>
                          <a:r>
                            <a:rPr lang="en-US" sz="2200">
                              <a:effectLst/>
                              <a:latin typeface="Times New Roman" panose="02020603050405020304" pitchFamily="18" charset="0"/>
                              <a:cs typeface="Times New Roman" panose="02020603050405020304" pitchFamily="18" charset="0"/>
                            </a:rPr>
                            <a:t>Lượng mưa</a:t>
                          </a:r>
                          <a:endParaRPr lang="en-US" sz="220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just" fontAlgn="base"/>
                          <a:r>
                            <a:rPr lang="en-US" sz="2200">
                              <a:effectLst/>
                              <a:latin typeface="Times New Roman" panose="02020603050405020304" pitchFamily="18" charset="0"/>
                              <a:cs typeface="Times New Roman" panose="02020603050405020304" pitchFamily="18" charset="0"/>
                            </a:rPr>
                            <a:t>Tổng lượng mưa trung bình năm (mm)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r>
                            <a:rPr lang="en-US" sz="2200" smtClean="0">
                              <a:effectLst/>
                              <a:latin typeface="Times New Roman" panose="02020603050405020304" pitchFamily="18" charset="0"/>
                              <a:cs typeface="Times New Roman" panose="02020603050405020304" pitchFamily="18" charset="0"/>
                            </a:rPr>
                            <a:t>1694</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smtClean="0">
                              <a:effectLst/>
                              <a:latin typeface="Times New Roman" panose="02020603050405020304" pitchFamily="18" charset="0"/>
                              <a:cs typeface="Times New Roman" panose="02020603050405020304" pitchFamily="18" charset="0"/>
                            </a:rPr>
                            <a:t>647</a:t>
                          </a:r>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smtClean="0">
                              <a:effectLst/>
                              <a:latin typeface="Times New Roman" panose="02020603050405020304" pitchFamily="18" charset="0"/>
                              <a:cs typeface="Times New Roman" panose="02020603050405020304" pitchFamily="18" charset="0"/>
                            </a:rPr>
                            <a:t>820</a:t>
                          </a:r>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smtClean="0">
                              <a:effectLst/>
                              <a:latin typeface="Times New Roman" panose="02020603050405020304" pitchFamily="18" charset="0"/>
                              <a:cs typeface="Times New Roman" panose="02020603050405020304" pitchFamily="18" charset="0"/>
                            </a:rPr>
                            <a:t>443</a:t>
                          </a:r>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5"/>
                      </a:ext>
                    </a:extLst>
                  </a:tr>
                  <a:tr h="381518">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Tháng có lượng mưa lớn nhất (mm)</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r>
                            <a:rPr lang="en-US" sz="2200" smtClean="0">
                              <a:effectLst/>
                              <a:latin typeface="Times New Roman" panose="02020603050405020304" pitchFamily="18" charset="0"/>
                              <a:cs typeface="Times New Roman" panose="02020603050405020304" pitchFamily="18" charset="0"/>
                            </a:rPr>
                            <a:t>7</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smtClean="0">
                              <a:effectLst/>
                              <a:latin typeface="Times New Roman" panose="02020603050405020304" pitchFamily="18" charset="0"/>
                              <a:cs typeface="Times New Roman" panose="02020603050405020304" pitchFamily="18" charset="0"/>
                            </a:rPr>
                            <a:t>8</a:t>
                          </a:r>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smtClean="0">
                              <a:effectLst/>
                              <a:latin typeface="Times New Roman" panose="02020603050405020304" pitchFamily="18" charset="0"/>
                              <a:cs typeface="Times New Roman" panose="02020603050405020304" pitchFamily="18" charset="0"/>
                            </a:rPr>
                            <a:t>11,12</a:t>
                          </a:r>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smtClean="0">
                              <a:effectLst/>
                              <a:latin typeface="Times New Roman" panose="02020603050405020304" pitchFamily="18" charset="0"/>
                              <a:cs typeface="Times New Roman" panose="02020603050405020304" pitchFamily="18" charset="0"/>
                            </a:rPr>
                            <a:t>7</a:t>
                          </a:r>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6"/>
                      </a:ext>
                    </a:extLst>
                  </a:tr>
                  <a:tr h="381518">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Tháng có lượng mưa nhỏ nhất (mm)</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r>
                            <a:rPr lang="en-US" sz="2200" smtClean="0">
                              <a:effectLst/>
                              <a:latin typeface="Times New Roman" panose="02020603050405020304" pitchFamily="18" charset="0"/>
                              <a:cs typeface="Times New Roman" panose="02020603050405020304" pitchFamily="18" charset="0"/>
                            </a:rPr>
                            <a:t>1</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kern="1200" smtClean="0">
                              <a:effectLst/>
                              <a:latin typeface="Times New Roman" panose="02020603050405020304" pitchFamily="18" charset="0"/>
                              <a:cs typeface="Times New Roman" panose="02020603050405020304" pitchFamily="18" charset="0"/>
                            </a:rPr>
                            <a:t>11 </a:t>
                          </a:r>
                          <a:r>
                            <a:rPr lang="en-US" sz="2200" kern="1200" smtClean="0">
                              <a:effectLst/>
                              <a:latin typeface="Times New Roman" panose="02020603050405020304" pitchFamily="18" charset="0"/>
                              <a:cs typeface="Times New Roman" panose="02020603050405020304" pitchFamily="18" charset="0"/>
                              <a:sym typeface="Symbol"/>
                            </a:rPr>
                            <a:t></a:t>
                          </a:r>
                          <a:r>
                            <a:rPr lang="en-US" sz="2200" kern="1200" smtClean="0">
                              <a:effectLst/>
                              <a:latin typeface="Times New Roman" panose="02020603050405020304" pitchFamily="18" charset="0"/>
                              <a:cs typeface="Times New Roman" panose="02020603050405020304" pitchFamily="18" charset="0"/>
                            </a:rPr>
                            <a:t> 3</a:t>
                          </a:r>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2</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7"/>
                      </a:ext>
                    </a:extLst>
                  </a:tr>
                  <a:tr h="670560">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Chênh lệch tháng có lượng mưa lớn nhất và nhỏ nhất (mm)</a:t>
                          </a:r>
                          <a:endParaRPr lang="en-US" sz="2200" b="0">
                            <a:solidFill>
                              <a:schemeClr val="tx1"/>
                            </a:solidFill>
                            <a:effectLst/>
                            <a:latin typeface="Times New Roman" pitchFamily="18" charset="0"/>
                            <a:cs typeface="Times New Roman" pitchFamily="18" charset="0"/>
                          </a:endParaRPr>
                        </a:p>
                      </a:txBody>
                      <a:tcPr marL="68465" marR="68465"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330</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250</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50</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20</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8"/>
                      </a:ext>
                    </a:extLst>
                  </a:tr>
                  <a:tr h="335280">
                    <a:tc vMerge="1">
                      <a:txBody>
                        <a:bodyPr/>
                        <a:lstStyle/>
                        <a:p>
                          <a:endParaRPr lang="en-US"/>
                        </a:p>
                      </a:txBody>
                      <a:tcPr/>
                    </a:tc>
                    <a:tc>
                      <a:txBody>
                        <a:bodyPr/>
                        <a:lstStyle/>
                        <a:p>
                          <a:endParaRPr lang="en-US"/>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blipFill>
                          <a:blip r:embed="rId5"/>
                          <a:stretch>
                            <a:fillRect l="-26221" t="-1220000" r="-116067" b="-150909"/>
                          </a:stretch>
                        </a:blipFill>
                      </a:tcPr>
                    </a:tc>
                    <a:tc>
                      <a:txBody>
                        <a:bodyPr/>
                        <a:lstStyle/>
                        <a:p>
                          <a:pPr algn="ctr" fontAlgn="base"/>
                          <a:r>
                            <a:rPr lang="en-US" sz="2200">
                              <a:effectLst/>
                              <a:latin typeface="Times New Roman" panose="02020603050405020304" pitchFamily="18" charset="0"/>
                              <a:cs typeface="Times New Roman" panose="02020603050405020304" pitchFamily="18" charset="0"/>
                            </a:rPr>
                            <a:t>5 </a:t>
                          </a:r>
                          <a:r>
                            <a:rPr lang="en-US" sz="2200">
                              <a:effectLst/>
                              <a:latin typeface="Times New Roman" panose="02020603050405020304" pitchFamily="18" charset="0"/>
                              <a:cs typeface="Times New Roman" panose="02020603050405020304" pitchFamily="18" charset="0"/>
                              <a:sym typeface="Symbol"/>
                            </a:rPr>
                            <a:t></a:t>
                          </a:r>
                          <a:r>
                            <a:rPr lang="en-US" sz="2200">
                              <a:effectLst/>
                              <a:latin typeface="Times New Roman" panose="02020603050405020304" pitchFamily="18" charset="0"/>
                              <a:cs typeface="Times New Roman" panose="02020603050405020304" pitchFamily="18" charset="0"/>
                            </a:rPr>
                            <a:t> 10</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7 </a:t>
                          </a:r>
                          <a:r>
                            <a:rPr lang="en-US" sz="2200">
                              <a:effectLst/>
                              <a:latin typeface="Times New Roman" panose="02020603050405020304" pitchFamily="18" charset="0"/>
                              <a:cs typeface="Times New Roman" panose="02020603050405020304" pitchFamily="18" charset="0"/>
                              <a:sym typeface="Symbol"/>
                            </a:rPr>
                            <a:t></a:t>
                          </a:r>
                          <a:r>
                            <a:rPr lang="en-US" sz="2200">
                              <a:effectLst/>
                              <a:latin typeface="Times New Roman" panose="02020603050405020304" pitchFamily="18" charset="0"/>
                              <a:cs typeface="Times New Roman" panose="02020603050405020304" pitchFamily="18" charset="0"/>
                            </a:rPr>
                            <a:t> 9</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11 </a:t>
                          </a:r>
                          <a:r>
                            <a:rPr lang="en-US" sz="2200">
                              <a:effectLst/>
                              <a:latin typeface="Times New Roman" panose="02020603050405020304" pitchFamily="18" charset="0"/>
                              <a:cs typeface="Times New Roman" panose="02020603050405020304" pitchFamily="18" charset="0"/>
                              <a:sym typeface="Symbol"/>
                            </a:rPr>
                            <a:t></a:t>
                          </a:r>
                          <a:r>
                            <a:rPr lang="en-US" sz="2200">
                              <a:effectLst/>
                              <a:latin typeface="Times New Roman" panose="02020603050405020304" pitchFamily="18" charset="0"/>
                              <a:cs typeface="Times New Roman" panose="02020603050405020304" pitchFamily="18" charset="0"/>
                            </a:rPr>
                            <a:t> 12</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09"/>
                      </a:ext>
                    </a:extLst>
                  </a:tr>
                  <a:tr h="335280">
                    <a:tc vMerge="1">
                      <a:txBody>
                        <a:bodyPr/>
                        <a:lstStyle/>
                        <a:p>
                          <a:endParaRPr lang="en-US"/>
                        </a:p>
                      </a:txBody>
                      <a:tcPr/>
                    </a:tc>
                    <a:tc>
                      <a:txBody>
                        <a:bodyPr/>
                        <a:lstStyle/>
                        <a:p>
                          <a:pPr algn="just" fontAlgn="base"/>
                          <a:r>
                            <a:rPr lang="en-US" sz="2200">
                              <a:effectLst/>
                              <a:latin typeface="Times New Roman" panose="02020603050405020304" pitchFamily="18" charset="0"/>
                              <a:cs typeface="Times New Roman" panose="02020603050405020304" pitchFamily="18" charset="0"/>
                            </a:rPr>
                            <a:t>Tháng mưa &lt; 100 mm</a:t>
                          </a:r>
                          <a:endParaRPr lang="en-US" sz="2200" b="0">
                            <a:solidFill>
                              <a:schemeClr val="tx1"/>
                            </a:solidFill>
                            <a:effectLst/>
                            <a:latin typeface="Times New Roman" pitchFamily="18" charset="0"/>
                            <a:cs typeface="Times New Roman" pitchFamily="18" charset="0"/>
                          </a:endParaRPr>
                        </a:p>
                      </a:txBody>
                      <a:tcPr marL="68465" marR="68465" marT="0" marB="0">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11 </a:t>
                          </a:r>
                          <a:r>
                            <a:rPr lang="en-US" sz="2200">
                              <a:effectLst/>
                              <a:latin typeface="Times New Roman" panose="02020603050405020304" pitchFamily="18" charset="0"/>
                              <a:cs typeface="Times New Roman" panose="02020603050405020304" pitchFamily="18" charset="0"/>
                              <a:sym typeface="Symbol"/>
                            </a:rPr>
                            <a:t></a:t>
                          </a:r>
                          <a:r>
                            <a:rPr lang="en-US" sz="2200">
                              <a:effectLst/>
                              <a:latin typeface="Times New Roman" panose="02020603050405020304" pitchFamily="18" charset="0"/>
                              <a:cs typeface="Times New Roman" panose="02020603050405020304" pitchFamily="18" charset="0"/>
                            </a:rPr>
                            <a:t> 4</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10 </a:t>
                          </a:r>
                          <a:r>
                            <a:rPr lang="en-US" sz="2200">
                              <a:effectLst/>
                              <a:latin typeface="Times New Roman" panose="02020603050405020304" pitchFamily="18" charset="0"/>
                              <a:cs typeface="Times New Roman" panose="02020603050405020304" pitchFamily="18" charset="0"/>
                              <a:sym typeface="Symbol"/>
                            </a:rPr>
                            <a:t></a:t>
                          </a:r>
                          <a:r>
                            <a:rPr lang="en-US" sz="2200">
                              <a:effectLst/>
                              <a:latin typeface="Times New Roman" panose="02020603050405020304" pitchFamily="18" charset="0"/>
                              <a:cs typeface="Times New Roman" panose="02020603050405020304" pitchFamily="18" charset="0"/>
                            </a:rPr>
                            <a:t> 6</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1 </a:t>
                          </a:r>
                          <a:r>
                            <a:rPr lang="en-US" sz="2200">
                              <a:effectLst/>
                              <a:latin typeface="Times New Roman" panose="02020603050405020304" pitchFamily="18" charset="0"/>
                              <a:cs typeface="Times New Roman" panose="02020603050405020304" pitchFamily="18" charset="0"/>
                              <a:sym typeface="Symbol"/>
                            </a:rPr>
                            <a:t></a:t>
                          </a:r>
                          <a:r>
                            <a:rPr lang="en-US" sz="2200">
                              <a:effectLst/>
                              <a:latin typeface="Times New Roman" panose="02020603050405020304" pitchFamily="18" charset="0"/>
                              <a:cs typeface="Times New Roman" panose="02020603050405020304" pitchFamily="18" charset="0"/>
                            </a:rPr>
                            <a:t> 10</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tc>
                      <a:txBody>
                        <a:bodyPr/>
                        <a:lstStyle/>
                        <a:p>
                          <a:pPr algn="ctr" fontAlgn="base"/>
                          <a:r>
                            <a:rPr lang="en-US" sz="2200">
                              <a:effectLst/>
                              <a:latin typeface="Times New Roman" panose="02020603050405020304" pitchFamily="18" charset="0"/>
                              <a:cs typeface="Times New Roman" panose="02020603050405020304" pitchFamily="18" charset="0"/>
                            </a:rPr>
                            <a:t>1 </a:t>
                          </a:r>
                          <a:r>
                            <a:rPr lang="en-US" sz="2200">
                              <a:effectLst/>
                              <a:latin typeface="Times New Roman" panose="02020603050405020304" pitchFamily="18" charset="0"/>
                              <a:cs typeface="Times New Roman" panose="02020603050405020304" pitchFamily="18" charset="0"/>
                              <a:sym typeface="Symbol"/>
                            </a:rPr>
                            <a:t></a:t>
                          </a:r>
                          <a:r>
                            <a:rPr lang="en-US" sz="2200">
                              <a:effectLst/>
                              <a:latin typeface="Times New Roman" panose="02020603050405020304" pitchFamily="18" charset="0"/>
                              <a:cs typeface="Times New Roman" panose="02020603050405020304" pitchFamily="18" charset="0"/>
                            </a:rPr>
                            <a:t> 12</a:t>
                          </a:r>
                          <a:endParaRPr lang="en-US" sz="2200" b="0">
                            <a:solidFill>
                              <a:schemeClr val="tx1"/>
                            </a:solidFill>
                            <a:effectLst/>
                            <a:latin typeface="Times New Roman" pitchFamily="18" charset="0"/>
                            <a:cs typeface="Times New Roman" pitchFamily="18" charset="0"/>
                          </a:endParaRPr>
                        </a:p>
                      </a:txBody>
                      <a:tcPr marL="68580" marR="68580" marT="0" marB="0" anchor="ct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mc:Fallback>
      </mc:AlternateContent>
    </p:spTree>
    <p:extLst>
      <p:ext uri="{BB962C8B-B14F-4D97-AF65-F5344CB8AC3E}">
        <p14:creationId xmlns:p14="http://schemas.microsoft.com/office/powerpoint/2010/main" val="356332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374"/>
        <p:cNvGrpSpPr/>
        <p:nvPr/>
      </p:nvGrpSpPr>
      <p:grpSpPr>
        <a:xfrm>
          <a:off x="0" y="0"/>
          <a:ext cx="0" cy="0"/>
          <a:chOff x="0" y="0"/>
          <a:chExt cx="0" cy="0"/>
        </a:xfrm>
      </p:grpSpPr>
      <p:grpSp>
        <p:nvGrpSpPr>
          <p:cNvPr id="5" name="Group 4"/>
          <p:cNvGrpSpPr/>
          <p:nvPr/>
        </p:nvGrpSpPr>
        <p:grpSpPr>
          <a:xfrm>
            <a:off x="3009900" y="1614686"/>
            <a:ext cx="6172200" cy="3628627"/>
            <a:chOff x="2963271" y="990787"/>
            <a:chExt cx="2294529" cy="1371413"/>
          </a:xfrm>
        </p:grpSpPr>
        <p:pic>
          <p:nvPicPr>
            <p:cNvPr id="6" name="Picture 8" descr="Đồ hoạ vector miễn phí của Giấy giấ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73303">
              <a:off x="3673620" y="1305335"/>
              <a:ext cx="1139066" cy="56904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1483"/>
            <p:cNvGrpSpPr/>
            <p:nvPr/>
          </p:nvGrpSpPr>
          <p:grpSpPr>
            <a:xfrm>
              <a:off x="3891734" y="1660128"/>
              <a:ext cx="1366066" cy="702072"/>
              <a:chOff x="28079" y="1041053"/>
              <a:chExt cx="7035801" cy="4572000"/>
            </a:xfrm>
          </p:grpSpPr>
          <p:sp>
            <p:nvSpPr>
              <p:cNvPr id="1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1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8" name="TextBox 7"/>
            <p:cNvSpPr txBox="1"/>
            <p:nvPr/>
          </p:nvSpPr>
          <p:spPr>
            <a:xfrm>
              <a:off x="3972205" y="1825965"/>
              <a:ext cx="1224121" cy="325701"/>
            </a:xfrm>
            <a:prstGeom prst="rect">
              <a:avLst/>
            </a:prstGeom>
            <a:noFill/>
          </p:spPr>
          <p:txBody>
            <a:bodyPr wrap="square" rtlCol="0">
              <a:spAutoFit/>
            </a:bodyPr>
            <a:lstStyle/>
            <a:p>
              <a:pPr algn="ctr"/>
              <a:r>
                <a:rPr lang="en-US" sz="5000" b="1" i="1">
                  <a:solidFill>
                    <a:schemeClr val="bg1"/>
                  </a:solidFill>
                  <a:latin typeface="Times New Roman" panose="02020603050405020304" pitchFamily="18" charset="0"/>
                  <a:cs typeface="Times New Roman" panose="02020603050405020304" pitchFamily="18" charset="0"/>
                </a:rPr>
                <a:t>Luyện tập</a:t>
              </a:r>
            </a:p>
          </p:txBody>
        </p:sp>
        <p:pic>
          <p:nvPicPr>
            <p:cNvPr id="9" name="Picture 6" descr="Hình minh họa miễn phí về Th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3271" y="990787"/>
              <a:ext cx="1220932" cy="12198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9533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0"/>
            <a:ext cx="12192000" cy="6858000"/>
          </a:xfrm>
          <a:prstGeom prst="rect">
            <a:avLst/>
          </a:prstGeom>
          <a:solidFill>
            <a:srgbClr val="010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2" descr="Vua Tiếng Việt&quot; do NSƯT Xuân Bắc cầm trịch, giải thưởng lên tới 180 triệu  đồng - VTVcab 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17" y="627015"/>
            <a:ext cx="10633164" cy="53165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2149" y="627015"/>
            <a:ext cx="10555965" cy="5564779"/>
          </a:xfrm>
          <a:prstGeom prst="rect">
            <a:avLst/>
          </a:prstGeom>
          <a:solidFill>
            <a:srgbClr val="0008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342" name="Picture 6" descr="Vương miện vàng, Không khí, Vương miện png | PNGEg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778"/>
                    </a14:imgEffect>
                  </a14:imgLayer>
                </a14:imgProps>
              </a:ext>
              <a:ext uri="{28A0092B-C50C-407E-A947-70E740481C1C}">
                <a14:useLocalDpi xmlns:a14="http://schemas.microsoft.com/office/drawing/2010/main" val="0"/>
              </a:ext>
            </a:extLst>
          </a:blip>
          <a:srcRect/>
          <a:stretch>
            <a:fillRect/>
          </a:stretch>
        </p:blipFill>
        <p:spPr bwMode="auto">
          <a:xfrm>
            <a:off x="2322151" y="990091"/>
            <a:ext cx="1656141" cy="11169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14135" y="2355261"/>
            <a:ext cx="3978974" cy="1323439"/>
          </a:xfrm>
          <a:prstGeom prst="rect">
            <a:avLst/>
          </a:prstGeom>
        </p:spPr>
        <p:txBody>
          <a:bodyPr wrap="none">
            <a:spAutoFit/>
          </a:bodyPr>
          <a:lstStyle/>
          <a:p>
            <a:pPr marL="0" marR="0" lvl="1" indent="0" algn="ctr" defTabSz="685800" rtl="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err="1">
                <a:ln>
                  <a:noFill/>
                </a:ln>
                <a:solidFill>
                  <a:prstClr val="white"/>
                </a:solidFill>
                <a:effectLst/>
                <a:uLnTx/>
                <a:uFillTx/>
                <a:latin typeface="#9Slide05 Israquella" pitchFamily="2" charset="0"/>
                <a:ea typeface="#9Slide03 Roboto Medium" panose="02000000000000000000" pitchFamily="2" charset="0"/>
                <a:cs typeface="+mn-cs"/>
              </a:rPr>
              <a:t>Vua</a:t>
            </a:r>
            <a:r>
              <a:rPr kumimoji="0" lang="en-US" sz="8000" b="1" i="0" u="none" strike="noStrike" kern="0" cap="none" spc="0" normalizeH="0" baseline="0" noProof="0" dirty="0">
                <a:ln>
                  <a:noFill/>
                </a:ln>
                <a:solidFill>
                  <a:prstClr val="white"/>
                </a:solidFill>
                <a:effectLst/>
                <a:uLnTx/>
                <a:uFillTx/>
                <a:latin typeface="#9Slide05 Israquella" pitchFamily="2" charset="0"/>
                <a:ea typeface="#9Slide03 Roboto Medium" panose="02000000000000000000" pitchFamily="2" charset="0"/>
                <a:cs typeface="+mn-cs"/>
              </a:rPr>
              <a:t> Tiếng Việt</a:t>
            </a:r>
          </a:p>
        </p:txBody>
      </p:sp>
      <p:pic>
        <p:nvPicPr>
          <p:cNvPr id="14344" name="Picture 8" descr="Vua Tiếng Việt&quot; lên sóng VTV3, cơ hội nhận 180 triệu đồng | VTV.V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836" b="100000" l="10000" r="90000">
                        <a14:foregroundMark x1="33594" y1="97190" x2="53750" y2="98361"/>
                        <a14:foregroundMark x1="34688" y1="93208" x2="44844" y2="91335"/>
                        <a14:foregroundMark x1="38594" y1="27166" x2="38594" y2="27166"/>
                        <a14:foregroundMark x1="25781" y1="27400" x2="37656" y2="18501"/>
                        <a14:foregroundMark x1="24063" y1="32787" x2="27656" y2="36768"/>
                        <a14:backgroundMark x1="17969" y1="10773" x2="20000" y2="77283"/>
                        <a14:backgroundMark x1="21406" y1="21311" x2="21094" y2="62998"/>
                        <a14:backgroundMark x1="73125" y1="31616" x2="73125" y2="78689"/>
                        <a14:backgroundMark x1="43594" y1="30913" x2="42813" y2="42623"/>
                      </a14:backgroundRemoval>
                    </a14:imgEffect>
                  </a14:imgLayer>
                </a14:imgProps>
              </a:ext>
              <a:ext uri="{28A0092B-C50C-407E-A947-70E740481C1C}">
                <a14:useLocalDpi xmlns:a14="http://schemas.microsoft.com/office/drawing/2010/main" val="0"/>
              </a:ext>
            </a:extLst>
          </a:blip>
          <a:srcRect/>
          <a:stretch>
            <a:fillRect/>
          </a:stretch>
        </p:blipFill>
        <p:spPr bwMode="auto">
          <a:xfrm>
            <a:off x="-1366680" y="2821705"/>
            <a:ext cx="6096000" cy="40671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68494" y="865994"/>
            <a:ext cx="5016135" cy="5077605"/>
          </a:xfrm>
          <a:prstGeom prst="rect">
            <a:avLst/>
          </a:prstGeom>
          <a:solidFill>
            <a:srgbClr val="F6E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15"/>
          <p:cNvSpPr/>
          <p:nvPr/>
        </p:nvSpPr>
        <p:spPr>
          <a:xfrm>
            <a:off x="6353257" y="3430471"/>
            <a:ext cx="3889192" cy="5225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5910055" y="1977352"/>
            <a:ext cx="4751609" cy="1154162"/>
          </a:xfrm>
          <a:prstGeom prst="rect">
            <a:avLst/>
          </a:prstGeom>
        </p:spPr>
        <p:txBody>
          <a:bodyPr wrap="square">
            <a:spAutoFit/>
          </a:bodyPr>
          <a:lstStyle/>
          <a:p>
            <a:pPr marL="0" marR="0" lvl="1" indent="0" algn="just" defTabSz="685800" rtl="0" eaLnBrk="1" fontAlgn="auto" latinLnBrk="0" hangingPunct="1">
              <a:lnSpc>
                <a:spcPct val="15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Sắp</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xếp</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các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chữ</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thành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cụm</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từ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tiếng</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Việt có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nghĩa</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a:t>
            </a:r>
          </a:p>
        </p:txBody>
      </p:sp>
      <p:sp>
        <p:nvSpPr>
          <p:cNvPr id="19" name="Rectangle 18"/>
          <p:cNvSpPr/>
          <p:nvPr/>
        </p:nvSpPr>
        <p:spPr>
          <a:xfrm>
            <a:off x="7306232" y="4267898"/>
            <a:ext cx="1815044" cy="529376"/>
          </a:xfrm>
          <a:prstGeom prst="rect">
            <a:avLst/>
          </a:prstGeom>
        </p:spPr>
        <p:txBody>
          <a:bodyPr wrap="square">
            <a:spAutoFit/>
          </a:bodyPr>
          <a:lstStyle/>
          <a:p>
            <a:pPr marL="0" marR="0" lvl="1" indent="0" algn="ctr" defTabSz="685800" rtl="0" eaLnBrk="1" fontAlgn="auto" latinLnBrk="0" hangingPunct="1">
              <a:lnSpc>
                <a:spcPct val="130000"/>
              </a:lnSpc>
              <a:spcBef>
                <a:spcPts val="0"/>
              </a:spcBef>
              <a:spcAft>
                <a:spcPts val="0"/>
              </a:spcAft>
              <a:buClrTx/>
              <a:buSzTx/>
              <a:buFontTx/>
              <a:buNone/>
              <a:tabLst/>
              <a:defRPr/>
            </a:pPr>
            <a:r>
              <a:rPr lang="en-US" sz="2400" b="1" kern="0" dirty="0">
                <a:solidFill>
                  <a:srgbClr val="963C01"/>
                </a:solidFill>
                <a:latin typeface="#9Slide03 Roboto Medium" panose="02000000000000000000" pitchFamily="2" charset="0"/>
                <a:ea typeface="#9Slide03 Roboto Medium" panose="02000000000000000000" pitchFamily="2" charset="0"/>
              </a:rPr>
              <a:t>Ôn </a:t>
            </a:r>
            <a:r>
              <a:rPr lang="en-US" sz="2400" b="1" kern="0" dirty="0" err="1">
                <a:solidFill>
                  <a:srgbClr val="963C01"/>
                </a:solidFill>
                <a:latin typeface="#9Slide03 Roboto Medium" panose="02000000000000000000" pitchFamily="2" charset="0"/>
                <a:ea typeface="#9Slide03 Roboto Medium" panose="02000000000000000000" pitchFamily="2" charset="0"/>
              </a:rPr>
              <a:t>đới</a:t>
            </a:r>
            <a:endParaRPr kumimoji="0" lang="en-US" sz="2400" b="1" i="0" u="none" strike="noStrike" kern="0" cap="none" spc="0" normalizeH="0" baseline="0" noProof="0" dirty="0">
              <a:ln>
                <a:noFill/>
              </a:ln>
              <a:solidFill>
                <a:srgbClr val="963C01"/>
              </a:solidFill>
              <a:effectLst/>
              <a:uLnTx/>
              <a:uFillTx/>
              <a:latin typeface="#9Slide03 Roboto Medium" panose="02000000000000000000" pitchFamily="2" charset="0"/>
              <a:ea typeface="#9Slide03 Roboto Medium" panose="02000000000000000000" pitchFamily="2" charset="0"/>
              <a:cs typeface="+mn-cs"/>
            </a:endParaRPr>
          </a:p>
        </p:txBody>
      </p:sp>
      <p:sp>
        <p:nvSpPr>
          <p:cNvPr id="20" name="Rectangle 19"/>
          <p:cNvSpPr/>
          <p:nvPr/>
        </p:nvSpPr>
        <p:spPr>
          <a:xfrm>
            <a:off x="6787695" y="3399590"/>
            <a:ext cx="2852118" cy="529376"/>
          </a:xfrm>
          <a:prstGeom prst="rect">
            <a:avLst/>
          </a:prstGeom>
        </p:spPr>
        <p:txBody>
          <a:bodyPr wrap="square">
            <a:spAutoFit/>
          </a:bodyPr>
          <a:lstStyle/>
          <a:p>
            <a:pPr marL="0" lvl="1" algn="ctr" defTabSz="685800">
              <a:lnSpc>
                <a:spcPct val="130000"/>
              </a:lnSpc>
              <a:defRPr/>
            </a:pPr>
            <a:r>
              <a:rPr lang="en-US" sz="2400" b="1" dirty="0">
                <a:solidFill>
                  <a:schemeClr val="bg1"/>
                </a:solidFill>
                <a:latin typeface="#9Slide03 Roboto Medium" panose="02000000000000000000" pitchFamily="2" charset="0"/>
                <a:ea typeface="#9Slide03 Roboto Medium" panose="02000000000000000000" pitchFamily="2" charset="0"/>
                <a:cs typeface="Times New Roman" panose="02020603050405020304" pitchFamily="18" charset="0"/>
              </a:rPr>
              <a:t>đ/</a:t>
            </a:r>
            <a:r>
              <a:rPr lang="en-US" sz="2400" b="1" dirty="0" err="1">
                <a:solidFill>
                  <a:schemeClr val="bg1"/>
                </a:solidFill>
                <a:latin typeface="#9Slide03 Roboto Medium" panose="02000000000000000000" pitchFamily="2" charset="0"/>
                <a:ea typeface="#9Slide03 Roboto Medium" panose="02000000000000000000" pitchFamily="2" charset="0"/>
                <a:cs typeface="Times New Roman" panose="02020603050405020304" pitchFamily="18" charset="0"/>
              </a:rPr>
              <a:t>i</a:t>
            </a:r>
            <a:r>
              <a:rPr lang="en-US" sz="2400" b="1" dirty="0">
                <a:solidFill>
                  <a:schemeClr val="bg1"/>
                </a:solidFill>
                <a:latin typeface="#9Slide03 Roboto Medium" panose="02000000000000000000" pitchFamily="2" charset="0"/>
                <a:ea typeface="#9Slide03 Roboto Medium" panose="02000000000000000000" pitchFamily="2" charset="0"/>
                <a:cs typeface="Times New Roman" panose="02020603050405020304" pitchFamily="18" charset="0"/>
              </a:rPr>
              <a:t>/ô/ớ/n</a:t>
            </a:r>
            <a:endParaRPr kumimoji="0" lang="en-US" sz="2400" b="1" i="0" u="none" strike="noStrike" kern="0" cap="none" spc="0" normalizeH="0" baseline="0" noProof="0" dirty="0">
              <a:ln>
                <a:noFill/>
              </a:ln>
              <a:solidFill>
                <a:schemeClr val="bg1"/>
              </a:solidFill>
              <a:effectLst/>
              <a:uLnTx/>
              <a:uFillTx/>
              <a:latin typeface="#9Slide03 Roboto Medium" panose="02000000000000000000" pitchFamily="2" charset="0"/>
              <a:ea typeface="#9Slide03 Roboto Medium" panose="02000000000000000000" pitchFamily="2" charset="0"/>
            </a:endParaRPr>
          </a:p>
        </p:txBody>
      </p:sp>
    </p:spTree>
    <p:extLst>
      <p:ext uri="{BB962C8B-B14F-4D97-AF65-F5344CB8AC3E}">
        <p14:creationId xmlns:p14="http://schemas.microsoft.com/office/powerpoint/2010/main" val="3213303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374"/>
        <p:cNvGrpSpPr/>
        <p:nvPr/>
      </p:nvGrpSpPr>
      <p:grpSpPr>
        <a:xfrm>
          <a:off x="0" y="0"/>
          <a:ext cx="0" cy="0"/>
          <a:chOff x="0" y="0"/>
          <a:chExt cx="0" cy="0"/>
        </a:xfrm>
      </p:grpSpPr>
      <p:sp>
        <p:nvSpPr>
          <p:cNvPr id="6" name="TextBox 5"/>
          <p:cNvSpPr txBox="1"/>
          <p:nvPr/>
        </p:nvSpPr>
        <p:spPr>
          <a:xfrm>
            <a:off x="1905000" y="409538"/>
            <a:ext cx="9372600" cy="892552"/>
          </a:xfrm>
          <a:prstGeom prst="rect">
            <a:avLst/>
          </a:prstGeom>
          <a:noFill/>
        </p:spPr>
        <p:txBody>
          <a:bodyPr wrap="square" rtlCol="0">
            <a:spAutoFit/>
          </a:bodyPr>
          <a:lstStyle/>
          <a:p>
            <a:pPr algn="ctr"/>
            <a:r>
              <a:rPr lang="en-US" sz="2600" b="1">
                <a:solidFill>
                  <a:srgbClr val="FF0000"/>
                </a:solidFill>
                <a:latin typeface="Times New Roman" pitchFamily="18" charset="0"/>
                <a:cs typeface="Times New Roman" pitchFamily="18" charset="0"/>
              </a:rPr>
              <a:t>Câu hỏi: </a:t>
            </a:r>
            <a:r>
              <a:rPr lang="nl-NL" sz="2600" b="1">
                <a:solidFill>
                  <a:srgbClr val="FF0000"/>
                </a:solidFill>
                <a:latin typeface="Times New Roman" pitchFamily="18" charset="0"/>
                <a:cs typeface="Times New Roman" pitchFamily="18" charset="0"/>
              </a:rPr>
              <a:t>Việt Nam nằm ở đới và kiểu khí hậu nào? </a:t>
            </a:r>
          </a:p>
          <a:p>
            <a:pPr algn="ctr"/>
            <a:r>
              <a:rPr lang="nl-NL" sz="2600" b="1">
                <a:solidFill>
                  <a:srgbClr val="FF0000"/>
                </a:solidFill>
                <a:latin typeface="Times New Roman" pitchFamily="18" charset="0"/>
                <a:cs typeface="Times New Roman" pitchFamily="18" charset="0"/>
              </a:rPr>
              <a:t>Trình bày đặc điểm của khí hậu Việt Nam</a:t>
            </a:r>
            <a:r>
              <a:rPr lang="en-US" sz="2600" b="1">
                <a:solidFill>
                  <a:srgbClr val="FF0000"/>
                </a:solidFill>
                <a:latin typeface="Times New Roman" pitchFamily="18" charset="0"/>
                <a:cs typeface="Times New Roman" pitchFamily="18" charset="0"/>
              </a:rPr>
              <a:t>?</a:t>
            </a:r>
            <a:endParaRPr lang="en-US" sz="2600" b="1">
              <a:solidFill>
                <a:srgbClr val="FF0000"/>
              </a:solidFill>
              <a:effectLst/>
              <a:latin typeface="Times New Roman" pitchFamily="18" charset="0"/>
              <a:cs typeface="Times New Roman" pitchFamily="18" charset="0"/>
            </a:endParaRPr>
          </a:p>
        </p:txBody>
      </p:sp>
      <p:sp>
        <p:nvSpPr>
          <p:cNvPr id="4" name="TextBox 3"/>
          <p:cNvSpPr txBox="1"/>
          <p:nvPr/>
        </p:nvSpPr>
        <p:spPr>
          <a:xfrm>
            <a:off x="647700" y="1460986"/>
            <a:ext cx="10896600" cy="4939814"/>
          </a:xfrm>
          <a:prstGeom prst="rect">
            <a:avLst/>
          </a:prstGeom>
          <a:noFill/>
        </p:spPr>
        <p:txBody>
          <a:bodyPr wrap="square" rtlCol="0">
            <a:spAutoFit/>
          </a:bodyPr>
          <a:lstStyle/>
          <a:p>
            <a:pPr algn="just" fontAlgn="base"/>
            <a:r>
              <a:rPr lang="en-US" sz="2100" b="1">
                <a:solidFill>
                  <a:srgbClr val="FF0000"/>
                </a:solidFill>
                <a:latin typeface="Times New Roman" pitchFamily="18" charset="0"/>
                <a:cs typeface="Times New Roman" pitchFamily="18" charset="0"/>
              </a:rPr>
              <a:t>Gợi ý trả lời: HS tìm hiểu thông tin trên internet kết hợp hiểu biết thực tế:</a:t>
            </a:r>
          </a:p>
          <a:p>
            <a:pPr algn="just" fontAlgn="base"/>
            <a:r>
              <a:rPr lang="en-US" sz="2100">
                <a:latin typeface="Times New Roman" pitchFamily="18" charset="0"/>
                <a:cs typeface="Times New Roman" pitchFamily="18" charset="0"/>
              </a:rPr>
              <a:t>- Việt Nam có khí hậu nhiệt đới ẩm gió mùa</a:t>
            </a:r>
          </a:p>
          <a:p>
            <a:pPr algn="just" fontAlgn="base"/>
            <a:r>
              <a:rPr lang="en-US" sz="2100">
                <a:latin typeface="Times New Roman" pitchFamily="18" charset="0"/>
                <a:cs typeface="Times New Roman" pitchFamily="18" charset="0"/>
              </a:rPr>
              <a:t>- Đặc điểm:</a:t>
            </a:r>
          </a:p>
          <a:p>
            <a:pPr algn="just" fontAlgn="base"/>
            <a:r>
              <a:rPr lang="en-US" sz="2100">
                <a:latin typeface="Times New Roman" pitchFamily="18" charset="0"/>
                <a:cs typeface="Times New Roman" pitchFamily="18" charset="0"/>
              </a:rPr>
              <a:t>+ Vị trí: 23</a:t>
            </a:r>
            <a:r>
              <a:rPr lang="en-US" sz="2100" baseline="30000">
                <a:latin typeface="Times New Roman" pitchFamily="18" charset="0"/>
                <a:cs typeface="Times New Roman" pitchFamily="18" charset="0"/>
              </a:rPr>
              <a:t>o</a:t>
            </a:r>
            <a:r>
              <a:rPr lang="en-US" sz="2100">
                <a:latin typeface="Times New Roman" pitchFamily="18" charset="0"/>
                <a:cs typeface="Times New Roman" pitchFamily="18" charset="0"/>
              </a:rPr>
              <a:t>23’B - 8</a:t>
            </a:r>
            <a:r>
              <a:rPr lang="en-US" sz="2100" baseline="30000">
                <a:latin typeface="Times New Roman" pitchFamily="18" charset="0"/>
                <a:cs typeface="Times New Roman" pitchFamily="18" charset="0"/>
              </a:rPr>
              <a:t>o</a:t>
            </a:r>
            <a:r>
              <a:rPr lang="en-US" sz="2100">
                <a:latin typeface="Times New Roman" pitchFamily="18" charset="0"/>
                <a:cs typeface="Times New Roman" pitchFamily="18" charset="0"/>
              </a:rPr>
              <a:t>34’B.</a:t>
            </a:r>
          </a:p>
          <a:p>
            <a:pPr algn="just" fontAlgn="base"/>
            <a:r>
              <a:rPr lang="en-US" sz="2100">
                <a:latin typeface="Times New Roman" pitchFamily="18" charset="0"/>
                <a:cs typeface="Times New Roman" pitchFamily="18" charset="0"/>
              </a:rPr>
              <a:t>+ Nhiệt độ trung bình:&gt; 21</a:t>
            </a:r>
            <a:r>
              <a:rPr lang="en-US" sz="2100" baseline="30000">
                <a:latin typeface="Times New Roman" pitchFamily="18" charset="0"/>
                <a:cs typeface="Times New Roman" pitchFamily="18" charset="0"/>
              </a:rPr>
              <a:t>o</a:t>
            </a:r>
            <a:r>
              <a:rPr lang="en-US" sz="2100">
                <a:latin typeface="Times New Roman" pitchFamily="18" charset="0"/>
                <a:cs typeface="Times New Roman" pitchFamily="18" charset="0"/>
              </a:rPr>
              <a:t>C, tăng dần từ Bắc vào Nam.</a:t>
            </a:r>
          </a:p>
          <a:p>
            <a:pPr algn="just" fontAlgn="base"/>
            <a:r>
              <a:rPr lang="en-US" sz="2100">
                <a:latin typeface="Times New Roman" pitchFamily="18" charset="0"/>
                <a:cs typeface="Times New Roman" pitchFamily="18" charset="0"/>
              </a:rPr>
              <a:t>&gt; Số giờ nắng đạt từ 1400-3000 giờ/năm.</a:t>
            </a:r>
          </a:p>
          <a:p>
            <a:pPr algn="just" fontAlgn="base"/>
            <a:r>
              <a:rPr lang="en-US" sz="2100">
                <a:latin typeface="Times New Roman" pitchFamily="18" charset="0"/>
                <a:cs typeface="Times New Roman" pitchFamily="18" charset="0"/>
              </a:rPr>
              <a:t>&gt; Bình quân 1m</a:t>
            </a:r>
            <a:r>
              <a:rPr lang="en-US" sz="2100" baseline="30000">
                <a:latin typeface="Times New Roman" pitchFamily="18" charset="0"/>
                <a:cs typeface="Times New Roman" pitchFamily="18" charset="0"/>
              </a:rPr>
              <a:t>2</a:t>
            </a:r>
            <a:r>
              <a:rPr lang="en-US" sz="2100">
                <a:latin typeface="Times New Roman" pitchFamily="18" charset="0"/>
                <a:cs typeface="Times New Roman" pitchFamily="18" charset="0"/>
              </a:rPr>
              <a:t> lãnh thổ nhận được trên 1 triệu kilô calo.</a:t>
            </a:r>
          </a:p>
          <a:p>
            <a:pPr algn="just" fontAlgn="base"/>
            <a:r>
              <a:rPr lang="en-US" sz="2100">
                <a:latin typeface="Times New Roman" pitchFamily="18" charset="0"/>
                <a:cs typeface="Times New Roman" pitchFamily="18" charset="0"/>
              </a:rPr>
              <a:t>+ Quanh năm nước ta nhận được lượng nhiệt dồi dào.</a:t>
            </a:r>
          </a:p>
          <a:p>
            <a:pPr algn="just" fontAlgn="base"/>
            <a:r>
              <a:rPr lang="en-US" sz="2100">
                <a:latin typeface="Times New Roman" pitchFamily="18" charset="0"/>
                <a:cs typeface="Times New Roman" pitchFamily="18" charset="0"/>
              </a:rPr>
              <a:t>+ Nước ta nằm trong khu vực gió mùa châu Á, quanh năm chịu ảnh hưởng của các khối khí chuyển động theo mùa: Gió mùa mùa đông với gió mùa đông bắc, gió mùa mùa hạ với gió mùa tây nam.</a:t>
            </a:r>
          </a:p>
          <a:p>
            <a:pPr algn="just" fontAlgn="base"/>
            <a:r>
              <a:rPr lang="en-US" sz="2100">
                <a:latin typeface="Times New Roman" pitchFamily="18" charset="0"/>
                <a:cs typeface="Times New Roman" pitchFamily="18" charset="0"/>
              </a:rPr>
              <a:t>&gt; Mưa nhiều: TB từ 1500- 2000 mm/năm</a:t>
            </a:r>
          </a:p>
          <a:p>
            <a:pPr algn="just" fontAlgn="base"/>
            <a:r>
              <a:rPr lang="en-US" sz="2100">
                <a:latin typeface="Times New Roman" pitchFamily="18" charset="0"/>
                <a:cs typeface="Times New Roman" pitchFamily="18" charset="0"/>
              </a:rPr>
              <a:t>&gt; Mưa phân bố không đều</a:t>
            </a:r>
          </a:p>
          <a:p>
            <a:pPr algn="just" fontAlgn="base"/>
            <a:r>
              <a:rPr lang="en-US" sz="2100">
                <a:latin typeface="Times New Roman" pitchFamily="18" charset="0"/>
                <a:cs typeface="Times New Roman" pitchFamily="18" charset="0"/>
              </a:rPr>
              <a:t>+ Độ ẩm cao: 80%</a:t>
            </a:r>
          </a:p>
          <a:p>
            <a:pPr algn="just" fontAlgn="base"/>
            <a:r>
              <a:rPr lang="en-US" sz="2100">
                <a:latin typeface="Times New Roman" pitchFamily="18" charset="0"/>
                <a:cs typeface="Times New Roman" pitchFamily="18" charset="0"/>
                <a:sym typeface="Symbol"/>
              </a:rPr>
              <a:t></a:t>
            </a:r>
            <a:r>
              <a:rPr lang="en-US" sz="2100">
                <a:latin typeface="Times New Roman" pitchFamily="18" charset="0"/>
                <a:cs typeface="Times New Roman" pitchFamily="18" charset="0"/>
              </a:rPr>
              <a:t> Nói chung khí hậu nước ta là nóng, trừ một số vùng núi cao thường mát mẻ quanh năm. Gió và mưa thay đổi theo mùa, với hai loại gió chính là gió mùa đông bắc và gió mùa tây nam.</a:t>
            </a:r>
          </a:p>
        </p:txBody>
      </p:sp>
      <p:grpSp>
        <p:nvGrpSpPr>
          <p:cNvPr id="5" name="Group 4"/>
          <p:cNvGrpSpPr/>
          <p:nvPr/>
        </p:nvGrpSpPr>
        <p:grpSpPr>
          <a:xfrm>
            <a:off x="0" y="0"/>
            <a:ext cx="2013987" cy="1165708"/>
            <a:chOff x="-76200" y="1431801"/>
            <a:chExt cx="2013987" cy="1165708"/>
          </a:xfrm>
        </p:grpSpPr>
        <p:grpSp>
          <p:nvGrpSpPr>
            <p:cNvPr id="8" name="组合 1483"/>
            <p:cNvGrpSpPr/>
            <p:nvPr/>
          </p:nvGrpSpPr>
          <p:grpSpPr>
            <a:xfrm>
              <a:off x="697429" y="1982803"/>
              <a:ext cx="1240358" cy="614706"/>
              <a:chOff x="28079" y="1041053"/>
              <a:chExt cx="7035801" cy="4572000"/>
            </a:xfrm>
          </p:grpSpPr>
          <p:sp>
            <p:nvSpPr>
              <p:cNvPr id="11"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sp>
            <p:nvSpPr>
              <p:cNvPr id="12"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cs typeface="+mn-cs"/>
                </a:endParaRPr>
              </a:p>
            </p:txBody>
          </p:sp>
        </p:grpSp>
        <p:sp>
          <p:nvSpPr>
            <p:cNvPr id="9" name="TextBox 8"/>
            <p:cNvSpPr txBox="1"/>
            <p:nvPr/>
          </p:nvSpPr>
          <p:spPr>
            <a:xfrm>
              <a:off x="770495" y="2128003"/>
              <a:ext cx="1111475" cy="307777"/>
            </a:xfrm>
            <a:prstGeom prst="rect">
              <a:avLst/>
            </a:prstGeom>
            <a:noFill/>
          </p:spPr>
          <p:txBody>
            <a:bodyPr wrap="square" rtlCol="0">
              <a:spAutoFit/>
            </a:bodyPr>
            <a:lstStyle/>
            <a:p>
              <a:pPr algn="ctr"/>
              <a:r>
                <a:rPr lang="en-US" sz="1400" b="1" i="1">
                  <a:solidFill>
                    <a:schemeClr val="bg1"/>
                  </a:solidFill>
                  <a:latin typeface="Times New Roman" panose="02020603050405020304" pitchFamily="18" charset="0"/>
                  <a:cs typeface="Times New Roman" panose="02020603050405020304" pitchFamily="18" charset="0"/>
                </a:rPr>
                <a:t>Vận dụng</a:t>
              </a:r>
            </a:p>
          </p:txBody>
        </p:sp>
        <p:pic>
          <p:nvPicPr>
            <p:cNvPr id="10" name="Picture 2" descr="Đồ hoạ vector miễn phí của Hộp số"/>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1431801"/>
              <a:ext cx="1006599" cy="10065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361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53214" t="30900" r="27976" b="38836"/>
          <a:stretch>
            <a:fillRect/>
          </a:stretch>
        </p:blipFill>
        <p:spPr>
          <a:xfrm>
            <a:off x="10732162" y="136694"/>
            <a:ext cx="1456782" cy="1318480"/>
          </a:xfrm>
          <a:prstGeom prst="rect">
            <a:avLst/>
          </a:prstGeom>
        </p:spPr>
      </p:pic>
      <p:sp>
        <p:nvSpPr>
          <p:cNvPr id="17" name="Rectangle 16"/>
          <p:cNvSpPr/>
          <p:nvPr/>
        </p:nvSpPr>
        <p:spPr>
          <a:xfrm>
            <a:off x="3694496" y="2123901"/>
            <a:ext cx="8030604" cy="36672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pPr>
            <a:r>
              <a:rPr lang="vi-VN" sz="2600" kern="1200">
                <a:solidFill>
                  <a:prstClr val="black"/>
                </a:solidFill>
                <a:latin typeface="Times New Roman" pitchFamily="18" charset="0"/>
                <a:cs typeface="Times New Roman" pitchFamily="18" charset="0"/>
              </a:rPr>
              <a:t>- Học bài cũ, trả lời câu hỏi SGK. </a:t>
            </a:r>
          </a:p>
          <a:p>
            <a:pPr lvl="0" algn="just">
              <a:buClrTx/>
            </a:pPr>
            <a:r>
              <a:rPr lang="vi-VN" sz="2600" kern="1200">
                <a:solidFill>
                  <a:prstClr val="black"/>
                </a:solidFill>
                <a:latin typeface="Times New Roman" pitchFamily="18" charset="0"/>
                <a:cs typeface="Times New Roman" pitchFamily="18" charset="0"/>
              </a:rPr>
              <a:t>- Hoàn thành câu hỏi phần vận dụng. </a:t>
            </a:r>
          </a:p>
          <a:p>
            <a:pPr lvl="0" algn="just">
              <a:buClrTx/>
            </a:pPr>
            <a:r>
              <a:rPr lang="vi-VN" sz="2600" kern="1200">
                <a:solidFill>
                  <a:prstClr val="black"/>
                </a:solidFill>
                <a:latin typeface="Times New Roman" pitchFamily="18" charset="0"/>
                <a:cs typeface="Times New Roman" pitchFamily="18" charset="0"/>
              </a:rPr>
              <a:t>- Chuẩn bị bài mới: Bài 10. Thủy quyển. Nước trên lục địa.</a:t>
            </a:r>
          </a:p>
          <a:p>
            <a:pPr lvl="0" algn="just">
              <a:buClrTx/>
            </a:pPr>
            <a:r>
              <a:rPr lang="vi-VN" sz="2600" kern="1200">
                <a:solidFill>
                  <a:prstClr val="black"/>
                </a:solidFill>
                <a:latin typeface="Times New Roman" pitchFamily="18" charset="0"/>
                <a:cs typeface="Times New Roman" pitchFamily="18" charset="0"/>
              </a:rPr>
              <a:t>Nội dung:</a:t>
            </a:r>
          </a:p>
          <a:p>
            <a:pPr lvl="0" algn="just">
              <a:buClrTx/>
            </a:pPr>
            <a:r>
              <a:rPr lang="vi-VN" sz="2600" kern="1200">
                <a:solidFill>
                  <a:prstClr val="black"/>
                </a:solidFill>
                <a:latin typeface="Times New Roman" pitchFamily="18" charset="0"/>
                <a:cs typeface="Times New Roman" pitchFamily="18" charset="0"/>
              </a:rPr>
              <a:t>+ Khái niệm thủy quyển.</a:t>
            </a:r>
          </a:p>
          <a:p>
            <a:pPr lvl="0" algn="just">
              <a:buClrTx/>
            </a:pPr>
            <a:r>
              <a:rPr lang="vi-VN" sz="2600" kern="1200">
                <a:solidFill>
                  <a:prstClr val="black"/>
                </a:solidFill>
                <a:latin typeface="Times New Roman" pitchFamily="18" charset="0"/>
                <a:cs typeface="Times New Roman" pitchFamily="18" charset="0"/>
              </a:rPr>
              <a:t>+ Các nhân tố ảnh hưởng tới chế độ nước sông.</a:t>
            </a:r>
          </a:p>
          <a:p>
            <a:pPr lvl="0" algn="just">
              <a:buClrTx/>
            </a:pPr>
            <a:r>
              <a:rPr lang="vi-VN" sz="2600" kern="1200">
                <a:solidFill>
                  <a:prstClr val="black"/>
                </a:solidFill>
                <a:latin typeface="Times New Roman" pitchFamily="18" charset="0"/>
                <a:cs typeface="Times New Roman" pitchFamily="18" charset="0"/>
              </a:rPr>
              <a:t>+ Hồ và phân loại hồ theo nguồn gốc hình thành.</a:t>
            </a:r>
          </a:p>
          <a:p>
            <a:pPr lvl="0" algn="just">
              <a:buClrTx/>
            </a:pPr>
            <a:r>
              <a:rPr lang="vi-VN" sz="2600" kern="1200">
                <a:solidFill>
                  <a:prstClr val="black"/>
                </a:solidFill>
                <a:latin typeface="Times New Roman" pitchFamily="18" charset="0"/>
                <a:cs typeface="Times New Roman" pitchFamily="18" charset="0"/>
              </a:rPr>
              <a:t>+ Nước băng tuyết và nước ngầm.</a:t>
            </a:r>
          </a:p>
          <a:p>
            <a:pPr lvl="0" algn="just">
              <a:buClrTx/>
            </a:pPr>
            <a:r>
              <a:rPr lang="vi-VN" sz="2600" kern="1200">
                <a:solidFill>
                  <a:prstClr val="black"/>
                </a:solidFill>
                <a:latin typeface="Times New Roman" pitchFamily="18" charset="0"/>
                <a:cs typeface="Times New Roman" pitchFamily="18" charset="0"/>
              </a:rPr>
              <a:t>+ Các giải pháp bảo vệ nguồn nước ngọt.</a:t>
            </a:r>
          </a:p>
        </p:txBody>
      </p:sp>
      <p:grpSp>
        <p:nvGrpSpPr>
          <p:cNvPr id="18" name="Group 17"/>
          <p:cNvGrpSpPr/>
          <p:nvPr/>
        </p:nvGrpSpPr>
        <p:grpSpPr>
          <a:xfrm>
            <a:off x="3685032" y="325476"/>
            <a:ext cx="4024766" cy="1600713"/>
            <a:chOff x="4114800" y="474427"/>
            <a:chExt cx="4024766" cy="1600713"/>
          </a:xfrm>
        </p:grpSpPr>
        <p:grpSp>
          <p:nvGrpSpPr>
            <p:cNvPr id="19" name="Group 18"/>
            <p:cNvGrpSpPr/>
            <p:nvPr/>
          </p:nvGrpSpPr>
          <p:grpSpPr>
            <a:xfrm>
              <a:off x="4866821" y="895061"/>
              <a:ext cx="3272745" cy="1180079"/>
              <a:chOff x="784588" y="577069"/>
              <a:chExt cx="1240358" cy="791796"/>
            </a:xfrm>
          </p:grpSpPr>
          <p:grpSp>
            <p:nvGrpSpPr>
              <p:cNvPr id="21" name="组合 1483"/>
              <p:cNvGrpSpPr/>
              <p:nvPr/>
            </p:nvGrpSpPr>
            <p:grpSpPr>
              <a:xfrm>
                <a:off x="784588" y="577069"/>
                <a:ext cx="1240358" cy="642222"/>
                <a:chOff x="28079" y="1041053"/>
                <a:chExt cx="7035801" cy="4776654"/>
              </a:xfrm>
            </p:grpSpPr>
            <p:sp>
              <p:nvSpPr>
                <p:cNvPr id="23" name="Freeform 422"/>
                <p:cNvSpPr>
                  <a:spLocks/>
                </p:cNvSpPr>
                <p:nvPr/>
              </p:nvSpPr>
              <p:spPr bwMode="auto">
                <a:xfrm>
                  <a:off x="28079" y="1041053"/>
                  <a:ext cx="7035801" cy="4776654"/>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22" name="TextBox 21"/>
              <p:cNvSpPr txBox="1"/>
              <p:nvPr/>
            </p:nvSpPr>
            <p:spPr>
              <a:xfrm>
                <a:off x="857654" y="722269"/>
                <a:ext cx="1111475" cy="6465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Hướng dẫn tự học</a:t>
                </a:r>
              </a:p>
            </p:txBody>
          </p:sp>
        </p:grpSp>
        <p:pic>
          <p:nvPicPr>
            <p:cNvPr id="20" name="Picture 4" descr="Đồ hoạ vector miễn phí của Biểu tượ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474427"/>
              <a:ext cx="1125790" cy="11257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oogle Shape;178;p33">
            <a:extLst>
              <a:ext uri="{FF2B5EF4-FFF2-40B4-BE49-F238E27FC236}">
                <a16:creationId xmlns:a16="http://schemas.microsoft.com/office/drawing/2014/main" id="{EAF10180-853F-421F-9DE6-A66A754F0630}"/>
              </a:ext>
            </a:extLst>
          </p:cNvPr>
          <p:cNvGrpSpPr/>
          <p:nvPr/>
        </p:nvGrpSpPr>
        <p:grpSpPr>
          <a:xfrm>
            <a:off x="549074" y="2133600"/>
            <a:ext cx="2608328" cy="3184599"/>
            <a:chOff x="347000" y="2571750"/>
            <a:chExt cx="1767550" cy="2473200"/>
          </a:xfrm>
        </p:grpSpPr>
        <p:sp>
          <p:nvSpPr>
            <p:cNvPr id="13" name="Google Shape;179;p33">
              <a:extLst>
                <a:ext uri="{FF2B5EF4-FFF2-40B4-BE49-F238E27FC236}">
                  <a16:creationId xmlns:a16="http://schemas.microsoft.com/office/drawing/2014/main" id="{A3B7C954-7B67-4A3D-A1CC-C5F0CFACF0CB}"/>
                </a:ext>
              </a:extLst>
            </p:cNvPr>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rgbClr val="FFBF4A"/>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Google Shape;180;p33">
              <a:extLst>
                <a:ext uri="{FF2B5EF4-FFF2-40B4-BE49-F238E27FC236}">
                  <a16:creationId xmlns:a16="http://schemas.microsoft.com/office/drawing/2014/main" id="{E360061B-BD48-48E8-85A6-740464EFE680}"/>
                </a:ext>
              </a:extLst>
            </p:cNvPr>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rgbClr val="DD3947"/>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Google Shape;181;p33">
              <a:extLst>
                <a:ext uri="{FF2B5EF4-FFF2-40B4-BE49-F238E27FC236}">
                  <a16:creationId xmlns:a16="http://schemas.microsoft.com/office/drawing/2014/main" id="{3CF0FDD3-93D6-42B8-BC60-BB462CBA7825}"/>
                </a:ext>
              </a:extLst>
            </p:cNvPr>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Google Shape;182;p33">
              <a:extLst>
                <a:ext uri="{FF2B5EF4-FFF2-40B4-BE49-F238E27FC236}">
                  <a16:creationId xmlns:a16="http://schemas.microsoft.com/office/drawing/2014/main" id="{32BC5395-6935-4BD7-AA2A-DC3E5CD9A288}"/>
                </a:ext>
              </a:extLst>
            </p:cNvPr>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rgbClr val="DD3947"/>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25" name="Google Shape;183;p33">
              <a:extLst>
                <a:ext uri="{FF2B5EF4-FFF2-40B4-BE49-F238E27FC236}">
                  <a16:creationId xmlns:a16="http://schemas.microsoft.com/office/drawing/2014/main" id="{7C914F80-23F5-4691-9F40-778FC29E28C2}"/>
                </a:ext>
              </a:extLst>
            </p:cNvPr>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26" name="Google Shape;184;p33">
              <a:extLst>
                <a:ext uri="{FF2B5EF4-FFF2-40B4-BE49-F238E27FC236}">
                  <a16:creationId xmlns:a16="http://schemas.microsoft.com/office/drawing/2014/main" id="{EC1DCD0D-C993-4D3B-984C-8C02B3FAD37D}"/>
                </a:ext>
              </a:extLst>
            </p:cNvPr>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rgbClr val="FFBF4A"/>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27" name="Google Shape;185;p33">
              <a:extLst>
                <a:ext uri="{FF2B5EF4-FFF2-40B4-BE49-F238E27FC236}">
                  <a16:creationId xmlns:a16="http://schemas.microsoft.com/office/drawing/2014/main" id="{216A05CC-E873-43C5-B879-79FF11C0C378}"/>
                </a:ext>
              </a:extLst>
            </p:cNvPr>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28" name="Google Shape;186;p33">
              <a:extLst>
                <a:ext uri="{FF2B5EF4-FFF2-40B4-BE49-F238E27FC236}">
                  <a16:creationId xmlns:a16="http://schemas.microsoft.com/office/drawing/2014/main" id="{D6043C72-567F-46B1-9AD5-A5BD1044CB70}"/>
                </a:ext>
              </a:extLst>
            </p:cNvPr>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29" name="Google Shape;187;p33">
              <a:extLst>
                <a:ext uri="{FF2B5EF4-FFF2-40B4-BE49-F238E27FC236}">
                  <a16:creationId xmlns:a16="http://schemas.microsoft.com/office/drawing/2014/main" id="{7A9A4916-24F6-4530-B8F9-22BA37854EB1}"/>
                </a:ext>
              </a:extLst>
            </p:cNvPr>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rgbClr val="2AA1B3"/>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30" name="Google Shape;188;p33">
              <a:extLst>
                <a:ext uri="{FF2B5EF4-FFF2-40B4-BE49-F238E27FC236}">
                  <a16:creationId xmlns:a16="http://schemas.microsoft.com/office/drawing/2014/main" id="{74CF738D-3AB2-4389-924D-16FAEA4249EA}"/>
                </a:ext>
              </a:extLst>
            </p:cNvPr>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rgbClr val="EEEEE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31" name="Google Shape;189;p33">
              <a:extLst>
                <a:ext uri="{FF2B5EF4-FFF2-40B4-BE49-F238E27FC236}">
                  <a16:creationId xmlns:a16="http://schemas.microsoft.com/office/drawing/2014/main" id="{5A35DCBE-4170-46FC-A9F9-752C4EFAB390}"/>
                </a:ext>
              </a:extLst>
            </p:cNvPr>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rgbClr val="2AA1B3"/>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32" name="Google Shape;190;p33">
              <a:extLst>
                <a:ext uri="{FF2B5EF4-FFF2-40B4-BE49-F238E27FC236}">
                  <a16:creationId xmlns:a16="http://schemas.microsoft.com/office/drawing/2014/main" id="{876E4A62-5B2C-44F3-A2DF-7981AF0AC0F2}"/>
                </a:ext>
              </a:extLst>
            </p:cNvPr>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33" name="Google Shape;191;p33">
              <a:extLst>
                <a:ext uri="{FF2B5EF4-FFF2-40B4-BE49-F238E27FC236}">
                  <a16:creationId xmlns:a16="http://schemas.microsoft.com/office/drawing/2014/main" id="{44D3BDD7-9140-49DF-A3F8-5C5C0B74BB8F}"/>
                </a:ext>
              </a:extLst>
            </p:cNvPr>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rgbClr val="EEEEE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34" name="Google Shape;192;p33">
              <a:extLst>
                <a:ext uri="{FF2B5EF4-FFF2-40B4-BE49-F238E27FC236}">
                  <a16:creationId xmlns:a16="http://schemas.microsoft.com/office/drawing/2014/main" id="{596765B0-FCAA-4F9E-A6EF-60B0C554EF8B}"/>
                </a:ext>
              </a:extLst>
            </p:cNvPr>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rgbClr val="FFBF4A"/>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35" name="Google Shape;193;p33">
              <a:extLst>
                <a:ext uri="{FF2B5EF4-FFF2-40B4-BE49-F238E27FC236}">
                  <a16:creationId xmlns:a16="http://schemas.microsoft.com/office/drawing/2014/main" id="{D2153602-A454-4274-910B-775C2DE51114}"/>
                </a:ext>
              </a:extLst>
            </p:cNvPr>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rgbClr val="EEEEE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36" name="Google Shape;194;p33">
              <a:extLst>
                <a:ext uri="{FF2B5EF4-FFF2-40B4-BE49-F238E27FC236}">
                  <a16:creationId xmlns:a16="http://schemas.microsoft.com/office/drawing/2014/main" id="{33AA1766-4E90-4CE4-A244-7D2E6A3B00C2}"/>
                </a:ext>
              </a:extLst>
            </p:cNvPr>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37" name="Google Shape;195;p33">
              <a:extLst>
                <a:ext uri="{FF2B5EF4-FFF2-40B4-BE49-F238E27FC236}">
                  <a16:creationId xmlns:a16="http://schemas.microsoft.com/office/drawing/2014/main" id="{03F2A3D8-E381-4BE9-9956-29AE3F0C6EFA}"/>
                </a:ext>
              </a:extLst>
            </p:cNvPr>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rgbClr val="EEEEE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38" name="Google Shape;196;p33">
              <a:extLst>
                <a:ext uri="{FF2B5EF4-FFF2-40B4-BE49-F238E27FC236}">
                  <a16:creationId xmlns:a16="http://schemas.microsoft.com/office/drawing/2014/main" id="{DB37EE45-A381-46FD-8A80-E52FECA53543}"/>
                </a:ext>
              </a:extLst>
            </p:cNvPr>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rgbClr val="2AA1B3"/>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39" name="Google Shape;197;p33">
              <a:extLst>
                <a:ext uri="{FF2B5EF4-FFF2-40B4-BE49-F238E27FC236}">
                  <a16:creationId xmlns:a16="http://schemas.microsoft.com/office/drawing/2014/main" id="{5CE991AC-2F0D-4AD8-8C3A-9F0640E7A489}"/>
                </a:ext>
              </a:extLst>
            </p:cNvPr>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rgbClr val="2AA1B3"/>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0" name="Google Shape;198;p33">
              <a:extLst>
                <a:ext uri="{FF2B5EF4-FFF2-40B4-BE49-F238E27FC236}">
                  <a16:creationId xmlns:a16="http://schemas.microsoft.com/office/drawing/2014/main" id="{664533E4-CA5D-493A-894F-AE39DA0FA3E5}"/>
                </a:ext>
              </a:extLst>
            </p:cNvPr>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rgbClr val="2AA1B3"/>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1" name="Google Shape;199;p33">
              <a:extLst>
                <a:ext uri="{FF2B5EF4-FFF2-40B4-BE49-F238E27FC236}">
                  <a16:creationId xmlns:a16="http://schemas.microsoft.com/office/drawing/2014/main" id="{F46FE249-8784-4793-B736-B20C0B463E4B}"/>
                </a:ext>
              </a:extLst>
            </p:cNvPr>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2" name="Google Shape;200;p33">
              <a:extLst>
                <a:ext uri="{FF2B5EF4-FFF2-40B4-BE49-F238E27FC236}">
                  <a16:creationId xmlns:a16="http://schemas.microsoft.com/office/drawing/2014/main" id="{887CE5D8-1983-4794-AAA2-4A98FBFAB488}"/>
                </a:ext>
              </a:extLst>
            </p:cNvPr>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3" name="Google Shape;201;p33">
              <a:extLst>
                <a:ext uri="{FF2B5EF4-FFF2-40B4-BE49-F238E27FC236}">
                  <a16:creationId xmlns:a16="http://schemas.microsoft.com/office/drawing/2014/main" id="{F68495EC-39BA-40AD-BA55-89555FD72D38}"/>
                </a:ext>
              </a:extLst>
            </p:cNvPr>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rgbClr val="FB8897"/>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4" name="Google Shape;202;p33">
              <a:extLst>
                <a:ext uri="{FF2B5EF4-FFF2-40B4-BE49-F238E27FC236}">
                  <a16:creationId xmlns:a16="http://schemas.microsoft.com/office/drawing/2014/main" id="{77BE9C24-3B1E-436F-B389-5733AD22A6F3}"/>
                </a:ext>
              </a:extLst>
            </p:cNvPr>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rgbClr val="FB8897"/>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5" name="Google Shape;203;p33">
              <a:extLst>
                <a:ext uri="{FF2B5EF4-FFF2-40B4-BE49-F238E27FC236}">
                  <a16:creationId xmlns:a16="http://schemas.microsoft.com/office/drawing/2014/main" id="{E4367896-D670-460E-A83A-1E832F09D8D2}"/>
                </a:ext>
              </a:extLst>
            </p:cNvPr>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rgbClr val="FB8897"/>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6" name="Google Shape;204;p33">
              <a:extLst>
                <a:ext uri="{FF2B5EF4-FFF2-40B4-BE49-F238E27FC236}">
                  <a16:creationId xmlns:a16="http://schemas.microsoft.com/office/drawing/2014/main" id="{65551388-B75E-4AFE-9A7B-65090E4FFD6A}"/>
                </a:ext>
              </a:extLst>
            </p:cNvPr>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7" name="Google Shape;205;p33">
              <a:extLst>
                <a:ext uri="{FF2B5EF4-FFF2-40B4-BE49-F238E27FC236}">
                  <a16:creationId xmlns:a16="http://schemas.microsoft.com/office/drawing/2014/main" id="{CDE22E1A-0B41-4C75-B4F7-24F717CF0F0B}"/>
                </a:ext>
              </a:extLst>
            </p:cNvPr>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Google Shape;206;p33">
              <a:extLst>
                <a:ext uri="{FF2B5EF4-FFF2-40B4-BE49-F238E27FC236}">
                  <a16:creationId xmlns:a16="http://schemas.microsoft.com/office/drawing/2014/main" id="{20338855-FA5F-4E83-B7EC-FE48E9A7F416}"/>
                </a:ext>
              </a:extLst>
            </p:cNvPr>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Google Shape;207;p33">
              <a:extLst>
                <a:ext uri="{FF2B5EF4-FFF2-40B4-BE49-F238E27FC236}">
                  <a16:creationId xmlns:a16="http://schemas.microsoft.com/office/drawing/2014/main" id="{D7650270-9225-4F66-B082-4BF647C0C3DA}"/>
                </a:ext>
              </a:extLst>
            </p:cNvPr>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Google Shape;208;p33">
              <a:extLst>
                <a:ext uri="{FF2B5EF4-FFF2-40B4-BE49-F238E27FC236}">
                  <a16:creationId xmlns:a16="http://schemas.microsoft.com/office/drawing/2014/main" id="{70644865-B4B9-4244-A9CB-F4B9EFD4866D}"/>
                </a:ext>
              </a:extLst>
            </p:cNvPr>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Google Shape;209;p33">
              <a:extLst>
                <a:ext uri="{FF2B5EF4-FFF2-40B4-BE49-F238E27FC236}">
                  <a16:creationId xmlns:a16="http://schemas.microsoft.com/office/drawing/2014/main" id="{778B8C79-1E3B-4BE3-BAD3-3568E3F7EF23}"/>
                </a:ext>
              </a:extLst>
            </p:cNvPr>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2" name="Google Shape;210;p33">
              <a:extLst>
                <a:ext uri="{FF2B5EF4-FFF2-40B4-BE49-F238E27FC236}">
                  <a16:creationId xmlns:a16="http://schemas.microsoft.com/office/drawing/2014/main" id="{5FA26E4B-B7ED-4F0E-9021-0B18B0DC1917}"/>
                </a:ext>
              </a:extLst>
            </p:cNvPr>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Google Shape;211;p33">
              <a:extLst>
                <a:ext uri="{FF2B5EF4-FFF2-40B4-BE49-F238E27FC236}">
                  <a16:creationId xmlns:a16="http://schemas.microsoft.com/office/drawing/2014/main" id="{6477B197-F2DA-4959-BD85-E3AD481993EB}"/>
                </a:ext>
              </a:extLst>
            </p:cNvPr>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Google Shape;212;p33">
              <a:extLst>
                <a:ext uri="{FF2B5EF4-FFF2-40B4-BE49-F238E27FC236}">
                  <a16:creationId xmlns:a16="http://schemas.microsoft.com/office/drawing/2014/main" id="{777D9549-76AE-4334-91ED-259C0935FED9}"/>
                </a:ext>
              </a:extLst>
            </p:cNvPr>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Google Shape;213;p33">
              <a:extLst>
                <a:ext uri="{FF2B5EF4-FFF2-40B4-BE49-F238E27FC236}">
                  <a16:creationId xmlns:a16="http://schemas.microsoft.com/office/drawing/2014/main" id="{4FD79D62-7677-418C-8B15-16AE7DFBE6EA}"/>
                </a:ext>
              </a:extLst>
            </p:cNvPr>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rgbClr val="FFBF4A"/>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Google Shape;214;p33">
              <a:extLst>
                <a:ext uri="{FF2B5EF4-FFF2-40B4-BE49-F238E27FC236}">
                  <a16:creationId xmlns:a16="http://schemas.microsoft.com/office/drawing/2014/main" id="{28E25025-9FE6-454E-A334-F804AEB9BB8F}"/>
                </a:ext>
              </a:extLst>
            </p:cNvPr>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rgbClr val="FFBF4A"/>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Google Shape;215;p33">
              <a:extLst>
                <a:ext uri="{FF2B5EF4-FFF2-40B4-BE49-F238E27FC236}">
                  <a16:creationId xmlns:a16="http://schemas.microsoft.com/office/drawing/2014/main" id="{B04DC369-D981-48D3-9F9D-7ED4336C5FF7}"/>
                </a:ext>
              </a:extLst>
            </p:cNvPr>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rgbClr val="FFBF4A"/>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Google Shape;216;p33">
              <a:extLst>
                <a:ext uri="{FF2B5EF4-FFF2-40B4-BE49-F238E27FC236}">
                  <a16:creationId xmlns:a16="http://schemas.microsoft.com/office/drawing/2014/main" id="{8876478A-A35B-4660-8B62-654107F1EFAD}"/>
                </a:ext>
              </a:extLst>
            </p:cNvPr>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Google Shape;217;p33">
              <a:extLst>
                <a:ext uri="{FF2B5EF4-FFF2-40B4-BE49-F238E27FC236}">
                  <a16:creationId xmlns:a16="http://schemas.microsoft.com/office/drawing/2014/main" id="{9788DCE0-A1B4-4237-A5B6-ED697C41B1EF}"/>
                </a:ext>
              </a:extLst>
            </p:cNvPr>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rgbClr val="FFBF4A"/>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0" name="Google Shape;218;p33">
              <a:extLst>
                <a:ext uri="{FF2B5EF4-FFF2-40B4-BE49-F238E27FC236}">
                  <a16:creationId xmlns:a16="http://schemas.microsoft.com/office/drawing/2014/main" id="{F499DB1E-FDF8-4589-A27C-5334BEB4880F}"/>
                </a:ext>
              </a:extLst>
            </p:cNvPr>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1" name="Google Shape;219;p33">
              <a:extLst>
                <a:ext uri="{FF2B5EF4-FFF2-40B4-BE49-F238E27FC236}">
                  <a16:creationId xmlns:a16="http://schemas.microsoft.com/office/drawing/2014/main" id="{34979656-81D9-4438-B9C3-AB9232D8385D}"/>
                </a:ext>
              </a:extLst>
            </p:cNvPr>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rgbClr val="FFBF4A"/>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2" name="Google Shape;220;p33">
              <a:extLst>
                <a:ext uri="{FF2B5EF4-FFF2-40B4-BE49-F238E27FC236}">
                  <a16:creationId xmlns:a16="http://schemas.microsoft.com/office/drawing/2014/main" id="{CBAC3B44-3095-4B91-B1A7-2BC25FD9ED59}"/>
                </a:ext>
              </a:extLst>
            </p:cNvPr>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3" name="Google Shape;221;p33">
              <a:extLst>
                <a:ext uri="{FF2B5EF4-FFF2-40B4-BE49-F238E27FC236}">
                  <a16:creationId xmlns:a16="http://schemas.microsoft.com/office/drawing/2014/main" id="{C60ABAE7-47C8-4590-AC2E-DE57D28F0E23}"/>
                </a:ext>
              </a:extLst>
            </p:cNvPr>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4" name="Google Shape;222;p33">
              <a:extLst>
                <a:ext uri="{FF2B5EF4-FFF2-40B4-BE49-F238E27FC236}">
                  <a16:creationId xmlns:a16="http://schemas.microsoft.com/office/drawing/2014/main" id="{B0E2EB51-9549-47C7-AD30-504F28B184E1}"/>
                </a:ext>
              </a:extLst>
            </p:cNvPr>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5" name="Google Shape;223;p33">
              <a:extLst>
                <a:ext uri="{FF2B5EF4-FFF2-40B4-BE49-F238E27FC236}">
                  <a16:creationId xmlns:a16="http://schemas.microsoft.com/office/drawing/2014/main" id="{98C68CEA-BF29-4058-A4A3-1B06356D79FB}"/>
                </a:ext>
              </a:extLst>
            </p:cNvPr>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Google Shape;224;p33">
              <a:extLst>
                <a:ext uri="{FF2B5EF4-FFF2-40B4-BE49-F238E27FC236}">
                  <a16:creationId xmlns:a16="http://schemas.microsoft.com/office/drawing/2014/main" id="{81F7777F-CD61-411B-A319-23729F245A1F}"/>
                </a:ext>
              </a:extLst>
            </p:cNvPr>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Google Shape;225;p33">
              <a:extLst>
                <a:ext uri="{FF2B5EF4-FFF2-40B4-BE49-F238E27FC236}">
                  <a16:creationId xmlns:a16="http://schemas.microsoft.com/office/drawing/2014/main" id="{5A1DB576-80FA-4556-A976-8F7FC16C25B2}"/>
                </a:ext>
              </a:extLst>
            </p:cNvPr>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Google Shape;226;p33">
              <a:extLst>
                <a:ext uri="{FF2B5EF4-FFF2-40B4-BE49-F238E27FC236}">
                  <a16:creationId xmlns:a16="http://schemas.microsoft.com/office/drawing/2014/main" id="{6DBD9091-16B4-494D-A746-359AB63B7845}"/>
                </a:ext>
              </a:extLst>
            </p:cNvPr>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629164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0"/>
            <a:ext cx="12192000" cy="6858000"/>
          </a:xfrm>
          <a:prstGeom prst="rect">
            <a:avLst/>
          </a:prstGeom>
          <a:solidFill>
            <a:srgbClr val="010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2" descr="Vua Tiếng Việt&quot; do NSƯT Xuân Bắc cầm trịch, giải thưởng lên tới 180 triệu  đồng - VTVcab 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17" y="627015"/>
            <a:ext cx="10633164" cy="53165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2149" y="627015"/>
            <a:ext cx="10555965" cy="5564779"/>
          </a:xfrm>
          <a:prstGeom prst="rect">
            <a:avLst/>
          </a:prstGeom>
          <a:solidFill>
            <a:srgbClr val="0008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342" name="Picture 6" descr="Vương miện vàng, Không khí, Vương miện png | PNGEg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778"/>
                    </a14:imgEffect>
                  </a14:imgLayer>
                </a14:imgProps>
              </a:ext>
              <a:ext uri="{28A0092B-C50C-407E-A947-70E740481C1C}">
                <a14:useLocalDpi xmlns:a14="http://schemas.microsoft.com/office/drawing/2010/main" val="0"/>
              </a:ext>
            </a:extLst>
          </a:blip>
          <a:srcRect/>
          <a:stretch>
            <a:fillRect/>
          </a:stretch>
        </p:blipFill>
        <p:spPr bwMode="auto">
          <a:xfrm>
            <a:off x="2322151" y="990091"/>
            <a:ext cx="1656141" cy="11169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14135" y="2355261"/>
            <a:ext cx="3978974" cy="1323439"/>
          </a:xfrm>
          <a:prstGeom prst="rect">
            <a:avLst/>
          </a:prstGeom>
        </p:spPr>
        <p:txBody>
          <a:bodyPr wrap="none">
            <a:spAutoFit/>
          </a:bodyPr>
          <a:lstStyle/>
          <a:p>
            <a:pPr marL="0" marR="0" lvl="1" indent="0" algn="ctr" defTabSz="685800" rtl="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err="1">
                <a:ln>
                  <a:noFill/>
                </a:ln>
                <a:solidFill>
                  <a:prstClr val="white"/>
                </a:solidFill>
                <a:effectLst/>
                <a:uLnTx/>
                <a:uFillTx/>
                <a:latin typeface="#9Slide05 Israquella" pitchFamily="2" charset="0"/>
                <a:ea typeface="#9Slide03 Roboto Medium" panose="02000000000000000000" pitchFamily="2" charset="0"/>
                <a:cs typeface="+mn-cs"/>
              </a:rPr>
              <a:t>Vua</a:t>
            </a:r>
            <a:r>
              <a:rPr kumimoji="0" lang="en-US" sz="8000" b="1" i="0" u="none" strike="noStrike" kern="0" cap="none" spc="0" normalizeH="0" baseline="0" noProof="0" dirty="0">
                <a:ln>
                  <a:noFill/>
                </a:ln>
                <a:solidFill>
                  <a:prstClr val="white"/>
                </a:solidFill>
                <a:effectLst/>
                <a:uLnTx/>
                <a:uFillTx/>
                <a:latin typeface="#9Slide05 Israquella" pitchFamily="2" charset="0"/>
                <a:ea typeface="#9Slide03 Roboto Medium" panose="02000000000000000000" pitchFamily="2" charset="0"/>
                <a:cs typeface="+mn-cs"/>
              </a:rPr>
              <a:t> Tiếng Việt</a:t>
            </a:r>
          </a:p>
        </p:txBody>
      </p:sp>
      <p:pic>
        <p:nvPicPr>
          <p:cNvPr id="14344" name="Picture 8" descr="Vua Tiếng Việt&quot; lên sóng VTV3, cơ hội nhận 180 triệu đồng | VTV.V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836" b="100000" l="10000" r="90000">
                        <a14:foregroundMark x1="33594" y1="97190" x2="53750" y2="98361"/>
                        <a14:foregroundMark x1="34688" y1="93208" x2="44844" y2="91335"/>
                        <a14:foregroundMark x1="38594" y1="27166" x2="38594" y2="27166"/>
                        <a14:foregroundMark x1="25781" y1="27400" x2="37656" y2="18501"/>
                        <a14:foregroundMark x1="24063" y1="32787" x2="27656" y2="36768"/>
                        <a14:backgroundMark x1="17969" y1="10773" x2="20000" y2="77283"/>
                        <a14:backgroundMark x1="21406" y1="21311" x2="21094" y2="62998"/>
                        <a14:backgroundMark x1="73125" y1="31616" x2="73125" y2="78689"/>
                        <a14:backgroundMark x1="43594" y1="30913" x2="42813" y2="42623"/>
                      </a14:backgroundRemoval>
                    </a14:imgEffect>
                  </a14:imgLayer>
                </a14:imgProps>
              </a:ext>
              <a:ext uri="{28A0092B-C50C-407E-A947-70E740481C1C}">
                <a14:useLocalDpi xmlns:a14="http://schemas.microsoft.com/office/drawing/2010/main" val="0"/>
              </a:ext>
            </a:extLst>
          </a:blip>
          <a:srcRect/>
          <a:stretch>
            <a:fillRect/>
          </a:stretch>
        </p:blipFill>
        <p:spPr bwMode="auto">
          <a:xfrm>
            <a:off x="-1366680" y="2821705"/>
            <a:ext cx="6096000" cy="40671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68494" y="865994"/>
            <a:ext cx="5016135" cy="5077605"/>
          </a:xfrm>
          <a:prstGeom prst="rect">
            <a:avLst/>
          </a:prstGeom>
          <a:solidFill>
            <a:srgbClr val="F6E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15"/>
          <p:cNvSpPr/>
          <p:nvPr/>
        </p:nvSpPr>
        <p:spPr>
          <a:xfrm>
            <a:off x="6478249" y="2647330"/>
            <a:ext cx="3889192" cy="5225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6035047" y="1194211"/>
            <a:ext cx="4751609" cy="1154162"/>
          </a:xfrm>
          <a:prstGeom prst="rect">
            <a:avLst/>
          </a:prstGeom>
        </p:spPr>
        <p:txBody>
          <a:bodyPr wrap="square">
            <a:spAutoFit/>
          </a:bodyPr>
          <a:lstStyle/>
          <a:p>
            <a:pPr marL="0" marR="0" lvl="1" indent="0" algn="just" defTabSz="685800" rtl="0" eaLnBrk="1" fontAlgn="auto" latinLnBrk="0" hangingPunct="1">
              <a:lnSpc>
                <a:spcPct val="15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Sắp</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xếp</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các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chữ</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thành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cụm</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từ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tiếng</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Việt có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nghĩa</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a:t>
            </a:r>
          </a:p>
        </p:txBody>
      </p:sp>
      <p:sp>
        <p:nvSpPr>
          <p:cNvPr id="15" name="Rectangle 14"/>
          <p:cNvSpPr/>
          <p:nvPr/>
        </p:nvSpPr>
        <p:spPr>
          <a:xfrm>
            <a:off x="6478249" y="2611784"/>
            <a:ext cx="3688546" cy="528414"/>
          </a:xfrm>
          <a:prstGeom prst="rect">
            <a:avLst/>
          </a:prstGeom>
        </p:spPr>
        <p:txBody>
          <a:bodyPr wrap="square">
            <a:spAutoFit/>
          </a:bodyPr>
          <a:lstStyle/>
          <a:p>
            <a:pPr marL="0" lvl="1" algn="ctr" defTabSz="685800">
              <a:lnSpc>
                <a:spcPct val="130000"/>
              </a:lnSpc>
              <a:defRPr/>
            </a:pPr>
            <a:r>
              <a:rPr lang="en-US" sz="2400" dirty="0">
                <a:solidFill>
                  <a:schemeClr val="bg1"/>
                </a:solidFill>
                <a:latin typeface="#9Slide03 Roboto Medium" panose="02000000000000000000" pitchFamily="2" charset="0"/>
                <a:ea typeface="#9Slide03 Roboto Medium" panose="02000000000000000000" pitchFamily="2" charset="0"/>
                <a:cs typeface="Times New Roman" panose="02020603050405020304" pitchFamily="18" charset="0"/>
              </a:rPr>
              <a:t>h/n/k/ô/h/ạ</a:t>
            </a:r>
            <a:endParaRPr kumimoji="0" lang="en-US" sz="2400" b="1" i="0" u="none" strike="noStrike" kern="0" cap="none" spc="0" normalizeH="0" baseline="0" noProof="0" dirty="0">
              <a:ln>
                <a:noFill/>
              </a:ln>
              <a:solidFill>
                <a:schemeClr val="bg1"/>
              </a:solidFill>
              <a:effectLst/>
              <a:uLnTx/>
              <a:uFillTx/>
              <a:latin typeface="#9Slide03 Roboto Medium" panose="02000000000000000000" pitchFamily="2" charset="0"/>
              <a:ea typeface="#9Slide03 Roboto Medium" panose="02000000000000000000" pitchFamily="2" charset="0"/>
            </a:endParaRPr>
          </a:p>
        </p:txBody>
      </p:sp>
      <p:pic>
        <p:nvPicPr>
          <p:cNvPr id="1026" name="Picture 2" descr="Drought - Clip Art Drought Png, Transparent Png , Transparent Png Image -  PNGitem"/>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174" b="94491" l="10000" r="90000">
                        <a14:foregroundMark x1="51860" y1="14023" x2="60581" y2="48581"/>
                        <a14:foregroundMark x1="59302" y1="12688" x2="66860" y2="31219"/>
                        <a14:foregroundMark x1="64070" y1="14524" x2="69070" y2="31886"/>
                        <a14:foregroundMark x1="60000" y1="42404" x2="68953" y2="33222"/>
                      </a14:backgroundRemoval>
                    </a14:imgEffect>
                  </a14:imgLayer>
                </a14:imgProps>
              </a:ext>
              <a:ext uri="{28A0092B-C50C-407E-A947-70E740481C1C}">
                <a14:useLocalDpi xmlns:a14="http://schemas.microsoft.com/office/drawing/2010/main" val="0"/>
              </a:ext>
            </a:extLst>
          </a:blip>
          <a:srcRect/>
          <a:stretch>
            <a:fillRect/>
          </a:stretch>
        </p:blipFill>
        <p:spPr bwMode="auto">
          <a:xfrm>
            <a:off x="6490193" y="3140198"/>
            <a:ext cx="3977571" cy="27704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5952290" y="3502525"/>
            <a:ext cx="2878421" cy="529376"/>
          </a:xfrm>
          <a:prstGeom prst="rect">
            <a:avLst/>
          </a:prstGeom>
        </p:spPr>
        <p:txBody>
          <a:bodyPr wrap="square">
            <a:spAutoFit/>
          </a:bodyPr>
          <a:lstStyle/>
          <a:p>
            <a:pPr marL="0" marR="0" lvl="1" indent="0" algn="ctr" defTabSz="685800" rtl="0" eaLnBrk="1" fontAlgn="auto" latinLnBrk="0" hangingPunct="1">
              <a:lnSpc>
                <a:spcPct val="13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963C01"/>
                </a:solidFill>
                <a:effectLst/>
                <a:uLnTx/>
                <a:uFillTx/>
                <a:latin typeface="#9Slide03 Roboto Medium" panose="02000000000000000000" pitchFamily="2" charset="0"/>
                <a:ea typeface="#9Slide03 Roboto Medium" panose="02000000000000000000" pitchFamily="2" charset="0"/>
                <a:cs typeface="+mn-cs"/>
              </a:rPr>
              <a:t>Khô</a:t>
            </a:r>
            <a:r>
              <a:rPr kumimoji="0" lang="en-US" sz="2400" b="1" i="0" u="none" strike="noStrike" kern="0" cap="none" spc="0" normalizeH="0" noProof="0" dirty="0">
                <a:ln>
                  <a:noFill/>
                </a:ln>
                <a:solidFill>
                  <a:srgbClr val="963C01"/>
                </a:solidFill>
                <a:effectLst/>
                <a:uLnTx/>
                <a:uFillTx/>
                <a:latin typeface="#9Slide03 Roboto Medium" panose="02000000000000000000" pitchFamily="2" charset="0"/>
                <a:ea typeface="#9Slide03 Roboto Medium" panose="02000000000000000000" pitchFamily="2" charset="0"/>
                <a:cs typeface="+mn-cs"/>
              </a:rPr>
              <a:t> </a:t>
            </a:r>
            <a:r>
              <a:rPr kumimoji="0" lang="en-US" sz="2400" b="1" i="0" u="none" strike="noStrike" kern="0" cap="none" spc="0" normalizeH="0" noProof="0" dirty="0" err="1">
                <a:ln>
                  <a:noFill/>
                </a:ln>
                <a:solidFill>
                  <a:srgbClr val="963C01"/>
                </a:solidFill>
                <a:effectLst/>
                <a:uLnTx/>
                <a:uFillTx/>
                <a:latin typeface="#9Slide03 Roboto Medium" panose="02000000000000000000" pitchFamily="2" charset="0"/>
                <a:ea typeface="#9Slide03 Roboto Medium" panose="02000000000000000000" pitchFamily="2" charset="0"/>
                <a:cs typeface="+mn-cs"/>
              </a:rPr>
              <a:t>hạn</a:t>
            </a:r>
            <a:endParaRPr kumimoji="0" lang="en-US" sz="2400" b="1" i="0" u="none" strike="noStrike" kern="0" cap="none" spc="0" normalizeH="0" baseline="0" noProof="0" dirty="0">
              <a:ln>
                <a:noFill/>
              </a:ln>
              <a:solidFill>
                <a:srgbClr val="963C01"/>
              </a:solidFill>
              <a:effectLst/>
              <a:uLnTx/>
              <a:uFillTx/>
              <a:latin typeface="#9Slide03 Roboto Medium" panose="02000000000000000000" pitchFamily="2" charset="0"/>
              <a:ea typeface="#9Slide03 Roboto Medium" panose="02000000000000000000" pitchFamily="2" charset="0"/>
              <a:cs typeface="+mn-cs"/>
            </a:endParaRPr>
          </a:p>
        </p:txBody>
      </p:sp>
    </p:spTree>
    <p:extLst>
      <p:ext uri="{BB962C8B-B14F-4D97-AF65-F5344CB8AC3E}">
        <p14:creationId xmlns:p14="http://schemas.microsoft.com/office/powerpoint/2010/main" val="4016687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0"/>
            <a:ext cx="12192000" cy="6858000"/>
          </a:xfrm>
          <a:prstGeom prst="rect">
            <a:avLst/>
          </a:prstGeom>
          <a:solidFill>
            <a:srgbClr val="010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2" descr="Vua Tiếng Việt&quot; do NSƯT Xuân Bắc cầm trịch, giải thưởng lên tới 180 triệu  đồng - VTVcab 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17" y="627015"/>
            <a:ext cx="10633164" cy="53165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2149" y="627015"/>
            <a:ext cx="10555965" cy="5564779"/>
          </a:xfrm>
          <a:prstGeom prst="rect">
            <a:avLst/>
          </a:prstGeom>
          <a:solidFill>
            <a:srgbClr val="0008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342" name="Picture 6" descr="Vương miện vàng, Không khí, Vương miện png | PNGEg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778"/>
                    </a14:imgEffect>
                  </a14:imgLayer>
                </a14:imgProps>
              </a:ext>
              <a:ext uri="{28A0092B-C50C-407E-A947-70E740481C1C}">
                <a14:useLocalDpi xmlns:a14="http://schemas.microsoft.com/office/drawing/2010/main" val="0"/>
              </a:ext>
            </a:extLst>
          </a:blip>
          <a:srcRect/>
          <a:stretch>
            <a:fillRect/>
          </a:stretch>
        </p:blipFill>
        <p:spPr bwMode="auto">
          <a:xfrm>
            <a:off x="2322151" y="990091"/>
            <a:ext cx="1656141" cy="11169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14135" y="2355261"/>
            <a:ext cx="3978974" cy="1323439"/>
          </a:xfrm>
          <a:prstGeom prst="rect">
            <a:avLst/>
          </a:prstGeom>
        </p:spPr>
        <p:txBody>
          <a:bodyPr wrap="none">
            <a:spAutoFit/>
          </a:bodyPr>
          <a:lstStyle/>
          <a:p>
            <a:pPr marL="0" marR="0" lvl="1" indent="0" algn="ctr" defTabSz="685800" rtl="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err="1">
                <a:ln>
                  <a:noFill/>
                </a:ln>
                <a:solidFill>
                  <a:prstClr val="white"/>
                </a:solidFill>
                <a:effectLst/>
                <a:uLnTx/>
                <a:uFillTx/>
                <a:latin typeface="#9Slide05 Israquella" pitchFamily="2" charset="0"/>
                <a:ea typeface="#9Slide03 Roboto Medium" panose="02000000000000000000" pitchFamily="2" charset="0"/>
                <a:cs typeface="+mn-cs"/>
              </a:rPr>
              <a:t>Vua</a:t>
            </a:r>
            <a:r>
              <a:rPr kumimoji="0" lang="en-US" sz="8000" b="1" i="0" u="none" strike="noStrike" kern="0" cap="none" spc="0" normalizeH="0" baseline="0" noProof="0" dirty="0">
                <a:ln>
                  <a:noFill/>
                </a:ln>
                <a:solidFill>
                  <a:prstClr val="white"/>
                </a:solidFill>
                <a:effectLst/>
                <a:uLnTx/>
                <a:uFillTx/>
                <a:latin typeface="#9Slide05 Israquella" pitchFamily="2" charset="0"/>
                <a:ea typeface="#9Slide03 Roboto Medium" panose="02000000000000000000" pitchFamily="2" charset="0"/>
                <a:cs typeface="+mn-cs"/>
              </a:rPr>
              <a:t> Tiếng Việt</a:t>
            </a:r>
          </a:p>
        </p:txBody>
      </p:sp>
      <p:pic>
        <p:nvPicPr>
          <p:cNvPr id="14344" name="Picture 8" descr="Vua Tiếng Việt&quot; lên sóng VTV3, cơ hội nhận 180 triệu đồng | VTV.V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836" b="100000" l="10000" r="90000">
                        <a14:foregroundMark x1="33594" y1="97190" x2="53750" y2="98361"/>
                        <a14:foregroundMark x1="34688" y1="93208" x2="44844" y2="91335"/>
                        <a14:foregroundMark x1="38594" y1="27166" x2="38594" y2="27166"/>
                        <a14:foregroundMark x1="25781" y1="27400" x2="37656" y2="18501"/>
                        <a14:foregroundMark x1="24063" y1="32787" x2="27656" y2="36768"/>
                        <a14:backgroundMark x1="17969" y1="10773" x2="20000" y2="77283"/>
                        <a14:backgroundMark x1="21406" y1="21311" x2="21094" y2="62998"/>
                        <a14:backgroundMark x1="73125" y1="31616" x2="73125" y2="78689"/>
                        <a14:backgroundMark x1="43594" y1="30913" x2="42813" y2="42623"/>
                      </a14:backgroundRemoval>
                    </a14:imgEffect>
                  </a14:imgLayer>
                </a14:imgProps>
              </a:ext>
              <a:ext uri="{28A0092B-C50C-407E-A947-70E740481C1C}">
                <a14:useLocalDpi xmlns:a14="http://schemas.microsoft.com/office/drawing/2010/main" val="0"/>
              </a:ext>
            </a:extLst>
          </a:blip>
          <a:srcRect/>
          <a:stretch>
            <a:fillRect/>
          </a:stretch>
        </p:blipFill>
        <p:spPr bwMode="auto">
          <a:xfrm>
            <a:off x="-1366680" y="2821705"/>
            <a:ext cx="6096000" cy="40671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68494" y="865994"/>
            <a:ext cx="5016135" cy="5077605"/>
          </a:xfrm>
          <a:prstGeom prst="rect">
            <a:avLst/>
          </a:prstGeom>
          <a:solidFill>
            <a:srgbClr val="F6E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15"/>
          <p:cNvSpPr/>
          <p:nvPr/>
        </p:nvSpPr>
        <p:spPr>
          <a:xfrm>
            <a:off x="6419359" y="2887081"/>
            <a:ext cx="3489605" cy="5225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5964463" y="1463059"/>
            <a:ext cx="4751609" cy="1154162"/>
          </a:xfrm>
          <a:prstGeom prst="rect">
            <a:avLst/>
          </a:prstGeom>
        </p:spPr>
        <p:txBody>
          <a:bodyPr wrap="square">
            <a:spAutoFit/>
          </a:bodyPr>
          <a:lstStyle/>
          <a:p>
            <a:pPr marL="0" marR="0" lvl="1" indent="0" algn="just" defTabSz="685800" rtl="0" eaLnBrk="1" fontAlgn="auto" latinLnBrk="0" hangingPunct="1">
              <a:lnSpc>
                <a:spcPct val="15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Sắp</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xếp</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các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chữ</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thành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cụm</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từ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tiếng</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Việt có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nghĩa</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a:t>
            </a:r>
          </a:p>
        </p:txBody>
      </p:sp>
      <p:sp>
        <p:nvSpPr>
          <p:cNvPr id="19" name="Rectangle 18"/>
          <p:cNvSpPr/>
          <p:nvPr/>
        </p:nvSpPr>
        <p:spPr>
          <a:xfrm>
            <a:off x="6294309" y="4286394"/>
            <a:ext cx="1815044" cy="529376"/>
          </a:xfrm>
          <a:prstGeom prst="rect">
            <a:avLst/>
          </a:prstGeom>
        </p:spPr>
        <p:txBody>
          <a:bodyPr wrap="square">
            <a:spAutoFit/>
          </a:bodyPr>
          <a:lstStyle/>
          <a:p>
            <a:pPr marL="0" marR="0" lvl="1" indent="0" algn="ctr" defTabSz="685800" rtl="0" eaLnBrk="1" fontAlgn="auto" latinLnBrk="0" hangingPunct="1">
              <a:lnSpc>
                <a:spcPct val="13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963C01"/>
                </a:solidFill>
                <a:effectLst/>
                <a:uLnTx/>
                <a:uFillTx/>
                <a:latin typeface="#9Slide03 Roboto Medium" panose="02000000000000000000" pitchFamily="2" charset="0"/>
                <a:ea typeface="#9Slide03 Roboto Medium" panose="02000000000000000000" pitchFamily="2" charset="0"/>
                <a:cs typeface="+mn-cs"/>
              </a:rPr>
              <a:t>Gió</a:t>
            </a:r>
            <a:r>
              <a:rPr kumimoji="0" lang="en-US" sz="2400" b="1" i="0" u="none" strike="noStrike" kern="0" cap="none" spc="0" normalizeH="0" noProof="0" dirty="0">
                <a:ln>
                  <a:noFill/>
                </a:ln>
                <a:solidFill>
                  <a:srgbClr val="963C01"/>
                </a:solidFill>
                <a:effectLst/>
                <a:uLnTx/>
                <a:uFillTx/>
                <a:latin typeface="#9Slide03 Roboto Medium" panose="02000000000000000000" pitchFamily="2" charset="0"/>
                <a:ea typeface="#9Slide03 Roboto Medium" panose="02000000000000000000" pitchFamily="2" charset="0"/>
                <a:cs typeface="+mn-cs"/>
              </a:rPr>
              <a:t> </a:t>
            </a:r>
            <a:r>
              <a:rPr lang="en-US" sz="2400" b="1" kern="0" dirty="0">
                <a:solidFill>
                  <a:srgbClr val="963C01"/>
                </a:solidFill>
                <a:latin typeface="#9Slide03 Roboto Medium" panose="02000000000000000000" pitchFamily="2" charset="0"/>
                <a:ea typeface="#9Slide03 Roboto Medium" panose="02000000000000000000" pitchFamily="2" charset="0"/>
              </a:rPr>
              <a:t>m</a:t>
            </a:r>
            <a:r>
              <a:rPr kumimoji="0" lang="en-US" sz="2400" b="1" i="0" u="none" strike="noStrike" kern="0" cap="none" spc="0" normalizeH="0" baseline="0" noProof="0" dirty="0" err="1">
                <a:ln>
                  <a:noFill/>
                </a:ln>
                <a:solidFill>
                  <a:srgbClr val="963C01"/>
                </a:solidFill>
                <a:effectLst/>
                <a:uLnTx/>
                <a:uFillTx/>
                <a:latin typeface="#9Slide03 Roboto Medium" panose="02000000000000000000" pitchFamily="2" charset="0"/>
                <a:ea typeface="#9Slide03 Roboto Medium" panose="02000000000000000000" pitchFamily="2" charset="0"/>
                <a:cs typeface="+mn-cs"/>
              </a:rPr>
              <a:t>ùa</a:t>
            </a:r>
            <a:endParaRPr kumimoji="0" lang="en-US" sz="2400" b="1" i="0" u="none" strike="noStrike" kern="0" cap="none" spc="0" normalizeH="0" baseline="0" noProof="0" dirty="0">
              <a:ln>
                <a:noFill/>
              </a:ln>
              <a:solidFill>
                <a:srgbClr val="963C01"/>
              </a:solidFill>
              <a:effectLst/>
              <a:uLnTx/>
              <a:uFillTx/>
              <a:latin typeface="#9Slide03 Roboto Medium" panose="02000000000000000000" pitchFamily="2" charset="0"/>
              <a:ea typeface="#9Slide03 Roboto Medium" panose="02000000000000000000" pitchFamily="2" charset="0"/>
              <a:cs typeface="+mn-cs"/>
            </a:endParaRPr>
          </a:p>
        </p:txBody>
      </p:sp>
      <p:sp>
        <p:nvSpPr>
          <p:cNvPr id="20" name="Rectangle 19"/>
          <p:cNvSpPr/>
          <p:nvPr/>
        </p:nvSpPr>
        <p:spPr>
          <a:xfrm>
            <a:off x="6853797" y="2856200"/>
            <a:ext cx="2852118" cy="528414"/>
          </a:xfrm>
          <a:prstGeom prst="rect">
            <a:avLst/>
          </a:prstGeom>
        </p:spPr>
        <p:txBody>
          <a:bodyPr wrap="square">
            <a:spAutoFit/>
          </a:bodyPr>
          <a:lstStyle/>
          <a:p>
            <a:pPr marL="0" lvl="1" algn="ctr" defTabSz="685800">
              <a:lnSpc>
                <a:spcPct val="130000"/>
              </a:lnSpc>
              <a:defRPr/>
            </a:pPr>
            <a:r>
              <a:rPr lang="en-US" sz="2400" b="1" dirty="0">
                <a:solidFill>
                  <a:schemeClr val="bg1"/>
                </a:solidFill>
                <a:latin typeface="#9Slide03 Roboto Medium" panose="02000000000000000000" pitchFamily="2" charset="0"/>
                <a:ea typeface="#9Slide03 Roboto Medium" panose="02000000000000000000" pitchFamily="2" charset="0"/>
                <a:cs typeface="Times New Roman" panose="02020603050405020304" pitchFamily="18" charset="0"/>
              </a:rPr>
              <a:t>m/a/g/ó/</a:t>
            </a:r>
            <a:r>
              <a:rPr lang="en-US" sz="2400" b="1" dirty="0" err="1">
                <a:solidFill>
                  <a:schemeClr val="bg1"/>
                </a:solidFill>
                <a:latin typeface="#9Slide03 Roboto Medium" panose="02000000000000000000" pitchFamily="2" charset="0"/>
                <a:ea typeface="#9Slide03 Roboto Medium" panose="02000000000000000000" pitchFamily="2" charset="0"/>
                <a:cs typeface="Times New Roman" panose="02020603050405020304" pitchFamily="18" charset="0"/>
              </a:rPr>
              <a:t>i</a:t>
            </a:r>
            <a:r>
              <a:rPr lang="en-US" sz="2400" b="1" dirty="0">
                <a:solidFill>
                  <a:schemeClr val="bg1"/>
                </a:solidFill>
                <a:latin typeface="#9Slide03 Roboto Medium" panose="02000000000000000000" pitchFamily="2" charset="0"/>
                <a:ea typeface="#9Slide03 Roboto Medium" panose="02000000000000000000" pitchFamily="2" charset="0"/>
                <a:cs typeface="Times New Roman" panose="02020603050405020304" pitchFamily="18" charset="0"/>
              </a:rPr>
              <a:t>/ù</a:t>
            </a:r>
            <a:endParaRPr kumimoji="0" lang="en-US" sz="2400" b="1" i="0" u="none" strike="noStrike" kern="0" cap="none" spc="0" normalizeH="0" baseline="0" noProof="0" dirty="0">
              <a:ln>
                <a:noFill/>
              </a:ln>
              <a:solidFill>
                <a:schemeClr val="bg1"/>
              </a:solidFill>
              <a:effectLst/>
              <a:uLnTx/>
              <a:uFillTx/>
              <a:latin typeface="#9Slide03 Roboto Medium" panose="02000000000000000000" pitchFamily="2" charset="0"/>
              <a:ea typeface="#9Slide03 Roboto Medium" panose="02000000000000000000" pitchFamily="2" charset="0"/>
            </a:endParaRPr>
          </a:p>
        </p:txBody>
      </p:sp>
      <p:pic>
        <p:nvPicPr>
          <p:cNvPr id="2050" name="Picture 2" descr="Gió Clip nghệ thuật - gió png tải về - Miễn phí trong suốt Nhà Máy png Tải  về."/>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541" b="98514" l="2000" r="94222">
                        <a14:foregroundMark x1="43889" y1="18649" x2="49778" y2="47432"/>
                        <a14:foregroundMark x1="38556" y1="21622" x2="66556" y2="36351"/>
                        <a14:foregroundMark x1="55333" y1="22432" x2="60667" y2="36757"/>
                      </a14:backgroundRemoval>
                    </a14:imgEffect>
                  </a14:imgLayer>
                </a14:imgProps>
              </a:ext>
              <a:ext uri="{28A0092B-C50C-407E-A947-70E740481C1C}">
                <a14:useLocalDpi xmlns:a14="http://schemas.microsoft.com/office/drawing/2010/main" val="0"/>
              </a:ext>
            </a:extLst>
          </a:blip>
          <a:srcRect/>
          <a:stretch>
            <a:fillRect/>
          </a:stretch>
        </p:blipFill>
        <p:spPr bwMode="auto">
          <a:xfrm>
            <a:off x="7504883" y="3560292"/>
            <a:ext cx="2959709" cy="243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6751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0"/>
            <a:ext cx="12192000" cy="6858000"/>
          </a:xfrm>
          <a:prstGeom prst="rect">
            <a:avLst/>
          </a:prstGeom>
          <a:solidFill>
            <a:srgbClr val="010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2" descr="Vua Tiếng Việt&quot; do NSƯT Xuân Bắc cầm trịch, giải thưởng lên tới 180 triệu  đồng - VTVcab 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17" y="627015"/>
            <a:ext cx="10633164" cy="53165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2149" y="627015"/>
            <a:ext cx="10555965" cy="5564779"/>
          </a:xfrm>
          <a:prstGeom prst="rect">
            <a:avLst/>
          </a:prstGeom>
          <a:solidFill>
            <a:srgbClr val="0008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342" name="Picture 6" descr="Vương miện vàng, Không khí, Vương miện png | PNGEg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778"/>
                    </a14:imgEffect>
                  </a14:imgLayer>
                </a14:imgProps>
              </a:ext>
              <a:ext uri="{28A0092B-C50C-407E-A947-70E740481C1C}">
                <a14:useLocalDpi xmlns:a14="http://schemas.microsoft.com/office/drawing/2010/main" val="0"/>
              </a:ext>
            </a:extLst>
          </a:blip>
          <a:srcRect/>
          <a:stretch>
            <a:fillRect/>
          </a:stretch>
        </p:blipFill>
        <p:spPr bwMode="auto">
          <a:xfrm>
            <a:off x="2322151" y="990091"/>
            <a:ext cx="1656141" cy="11169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14135" y="2355261"/>
            <a:ext cx="3978974" cy="1323439"/>
          </a:xfrm>
          <a:prstGeom prst="rect">
            <a:avLst/>
          </a:prstGeom>
        </p:spPr>
        <p:txBody>
          <a:bodyPr wrap="none">
            <a:spAutoFit/>
          </a:bodyPr>
          <a:lstStyle/>
          <a:p>
            <a:pPr marL="0" marR="0" lvl="1" indent="0" algn="ctr" defTabSz="685800" rtl="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err="1">
                <a:ln>
                  <a:noFill/>
                </a:ln>
                <a:solidFill>
                  <a:prstClr val="white"/>
                </a:solidFill>
                <a:effectLst/>
                <a:uLnTx/>
                <a:uFillTx/>
                <a:latin typeface="#9Slide05 Israquella" pitchFamily="2" charset="0"/>
                <a:ea typeface="#9Slide03 Roboto Medium" panose="02000000000000000000" pitchFamily="2" charset="0"/>
                <a:cs typeface="+mn-cs"/>
              </a:rPr>
              <a:t>Vua</a:t>
            </a:r>
            <a:r>
              <a:rPr kumimoji="0" lang="en-US" sz="8000" b="1" i="0" u="none" strike="noStrike" kern="0" cap="none" spc="0" normalizeH="0" baseline="0" noProof="0" dirty="0">
                <a:ln>
                  <a:noFill/>
                </a:ln>
                <a:solidFill>
                  <a:prstClr val="white"/>
                </a:solidFill>
                <a:effectLst/>
                <a:uLnTx/>
                <a:uFillTx/>
                <a:latin typeface="#9Slide05 Israquella" pitchFamily="2" charset="0"/>
                <a:ea typeface="#9Slide03 Roboto Medium" panose="02000000000000000000" pitchFamily="2" charset="0"/>
                <a:cs typeface="+mn-cs"/>
              </a:rPr>
              <a:t> Tiếng Việt</a:t>
            </a:r>
          </a:p>
        </p:txBody>
      </p:sp>
      <p:pic>
        <p:nvPicPr>
          <p:cNvPr id="14344" name="Picture 8" descr="Vua Tiếng Việt&quot; lên sóng VTV3, cơ hội nhận 180 triệu đồng | VTV.V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836" b="100000" l="10000" r="90000">
                        <a14:foregroundMark x1="33594" y1="97190" x2="53750" y2="98361"/>
                        <a14:foregroundMark x1="34688" y1="93208" x2="44844" y2="91335"/>
                        <a14:foregroundMark x1="38594" y1="27166" x2="38594" y2="27166"/>
                        <a14:foregroundMark x1="25781" y1="27400" x2="37656" y2="18501"/>
                        <a14:foregroundMark x1="24063" y1="32787" x2="27656" y2="36768"/>
                        <a14:backgroundMark x1="17969" y1="10773" x2="20000" y2="77283"/>
                        <a14:backgroundMark x1="21406" y1="21311" x2="21094" y2="62998"/>
                        <a14:backgroundMark x1="73125" y1="31616" x2="73125" y2="78689"/>
                        <a14:backgroundMark x1="43594" y1="30913" x2="42813" y2="42623"/>
                      </a14:backgroundRemoval>
                    </a14:imgEffect>
                  </a14:imgLayer>
                </a14:imgProps>
              </a:ext>
              <a:ext uri="{28A0092B-C50C-407E-A947-70E740481C1C}">
                <a14:useLocalDpi xmlns:a14="http://schemas.microsoft.com/office/drawing/2010/main" val="0"/>
              </a:ext>
            </a:extLst>
          </a:blip>
          <a:srcRect/>
          <a:stretch>
            <a:fillRect/>
          </a:stretch>
        </p:blipFill>
        <p:spPr bwMode="auto">
          <a:xfrm>
            <a:off x="-1366680" y="2821705"/>
            <a:ext cx="6096000" cy="40671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68494" y="865994"/>
            <a:ext cx="5016135" cy="5077605"/>
          </a:xfrm>
          <a:prstGeom prst="rect">
            <a:avLst/>
          </a:prstGeom>
          <a:solidFill>
            <a:srgbClr val="F6E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15"/>
          <p:cNvSpPr/>
          <p:nvPr/>
        </p:nvSpPr>
        <p:spPr>
          <a:xfrm>
            <a:off x="6419359" y="2887081"/>
            <a:ext cx="3489605" cy="5225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5964463" y="1463059"/>
            <a:ext cx="4751609" cy="1154162"/>
          </a:xfrm>
          <a:prstGeom prst="rect">
            <a:avLst/>
          </a:prstGeom>
        </p:spPr>
        <p:txBody>
          <a:bodyPr wrap="square">
            <a:spAutoFit/>
          </a:bodyPr>
          <a:lstStyle/>
          <a:p>
            <a:pPr marL="0" marR="0" lvl="1" indent="0" algn="just" defTabSz="685800" rtl="0" eaLnBrk="1" fontAlgn="auto" latinLnBrk="0" hangingPunct="1">
              <a:lnSpc>
                <a:spcPct val="15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Sắp</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xếp</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các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chữ</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thành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cụm</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từ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tiếng</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Việt có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nghĩa</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a:t>
            </a:r>
          </a:p>
        </p:txBody>
      </p:sp>
      <p:sp>
        <p:nvSpPr>
          <p:cNvPr id="20" name="Rectangle 19"/>
          <p:cNvSpPr/>
          <p:nvPr/>
        </p:nvSpPr>
        <p:spPr>
          <a:xfrm>
            <a:off x="6853797" y="2856200"/>
            <a:ext cx="2852118" cy="528414"/>
          </a:xfrm>
          <a:prstGeom prst="rect">
            <a:avLst/>
          </a:prstGeom>
        </p:spPr>
        <p:txBody>
          <a:bodyPr wrap="square">
            <a:spAutoFit/>
          </a:bodyPr>
          <a:lstStyle/>
          <a:p>
            <a:pPr marL="0" lvl="1" algn="ctr" defTabSz="685800">
              <a:lnSpc>
                <a:spcPct val="130000"/>
              </a:lnSpc>
              <a:defRPr/>
            </a:pPr>
            <a:r>
              <a:rPr lang="en-US" sz="2400" dirty="0">
                <a:solidFill>
                  <a:schemeClr val="bg1"/>
                </a:solidFill>
                <a:latin typeface="#9Slide03 Roboto Medium" panose="02000000000000000000" pitchFamily="2" charset="0"/>
                <a:ea typeface="#9Slide03 Roboto Medium" panose="02000000000000000000" pitchFamily="2" charset="0"/>
                <a:cs typeface="Times New Roman" panose="02020603050405020304" pitchFamily="18" charset="0"/>
              </a:rPr>
              <a:t>d/đ/</a:t>
            </a:r>
            <a:r>
              <a:rPr lang="en-US" sz="2400" dirty="0" err="1">
                <a:solidFill>
                  <a:schemeClr val="bg1"/>
                </a:solidFill>
                <a:latin typeface="#9Slide03 Roboto Medium" panose="02000000000000000000" pitchFamily="2" charset="0"/>
                <a:ea typeface="#9Slide03 Roboto Medium" panose="02000000000000000000" pitchFamily="2" charset="0"/>
                <a:cs typeface="Times New Roman" panose="02020603050405020304" pitchFamily="18" charset="0"/>
              </a:rPr>
              <a:t>i</a:t>
            </a:r>
            <a:r>
              <a:rPr lang="en-US" sz="2400" dirty="0">
                <a:solidFill>
                  <a:schemeClr val="bg1"/>
                </a:solidFill>
                <a:latin typeface="#9Slide03 Roboto Medium" panose="02000000000000000000" pitchFamily="2" charset="0"/>
                <a:ea typeface="#9Slide03 Roboto Medium" panose="02000000000000000000" pitchFamily="2" charset="0"/>
                <a:cs typeface="Times New Roman" panose="02020603050405020304" pitchFamily="18" charset="0"/>
              </a:rPr>
              <a:t>/ư/ạ/g/ơ/n</a:t>
            </a:r>
            <a:endParaRPr kumimoji="0" lang="en-US" sz="2400" b="1" i="0" u="none" strike="noStrike" kern="0" cap="none" spc="0" normalizeH="0" baseline="0" noProof="0" dirty="0">
              <a:ln>
                <a:noFill/>
              </a:ln>
              <a:solidFill>
                <a:schemeClr val="bg1"/>
              </a:solidFill>
              <a:effectLst/>
              <a:uLnTx/>
              <a:uFillTx/>
              <a:latin typeface="#9Slide03 Roboto Medium" panose="02000000000000000000" pitchFamily="2" charset="0"/>
              <a:ea typeface="#9Slide03 Roboto Medium" panose="02000000000000000000" pitchFamily="2" charset="0"/>
            </a:endParaRPr>
          </a:p>
        </p:txBody>
      </p:sp>
      <p:pic>
        <p:nvPicPr>
          <p:cNvPr id="3074" name="Picture 2" descr="Coral Reef Background"/>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3571" l="0" r="97222"/>
                    </a14:imgEffect>
                  </a14:imgLayer>
                </a14:imgProps>
              </a:ext>
              <a:ext uri="{28A0092B-C50C-407E-A947-70E740481C1C}">
                <a14:useLocalDpi xmlns:a14="http://schemas.microsoft.com/office/drawing/2010/main" val="0"/>
              </a:ext>
            </a:extLst>
          </a:blip>
          <a:srcRect/>
          <a:stretch>
            <a:fillRect/>
          </a:stretch>
        </p:blipFill>
        <p:spPr bwMode="auto">
          <a:xfrm>
            <a:off x="5868493" y="3781727"/>
            <a:ext cx="5251267" cy="235305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372334" y="3517039"/>
            <a:ext cx="1815044" cy="529376"/>
          </a:xfrm>
          <a:prstGeom prst="rect">
            <a:avLst/>
          </a:prstGeom>
        </p:spPr>
        <p:txBody>
          <a:bodyPr wrap="square">
            <a:spAutoFit/>
          </a:bodyPr>
          <a:lstStyle/>
          <a:p>
            <a:pPr marL="0" marR="0" lvl="1" indent="0" algn="l" defTabSz="685800" rtl="0" eaLnBrk="1" fontAlgn="auto" latinLnBrk="0" hangingPunct="1">
              <a:lnSpc>
                <a:spcPct val="130000"/>
              </a:lnSpc>
              <a:spcBef>
                <a:spcPts val="0"/>
              </a:spcBef>
              <a:spcAft>
                <a:spcPts val="0"/>
              </a:spcAft>
              <a:buClrTx/>
              <a:buSzTx/>
              <a:buFontTx/>
              <a:buNone/>
              <a:tabLst/>
              <a:defRPr/>
            </a:pPr>
            <a:r>
              <a:rPr lang="en-US" sz="2400" b="1" kern="0" dirty="0" err="1">
                <a:solidFill>
                  <a:srgbClr val="963C01"/>
                </a:solidFill>
                <a:latin typeface="#9Slide03 Roboto Medium" panose="02000000000000000000" pitchFamily="2" charset="0"/>
                <a:ea typeface="#9Slide03 Roboto Medium" panose="02000000000000000000" pitchFamily="2" charset="0"/>
              </a:rPr>
              <a:t>Đại</a:t>
            </a:r>
            <a:r>
              <a:rPr lang="en-US" sz="2400" b="1" kern="0" dirty="0">
                <a:solidFill>
                  <a:srgbClr val="963C01"/>
                </a:solidFill>
                <a:latin typeface="#9Slide03 Roboto Medium" panose="02000000000000000000" pitchFamily="2" charset="0"/>
                <a:ea typeface="#9Slide03 Roboto Medium" panose="02000000000000000000" pitchFamily="2" charset="0"/>
              </a:rPr>
              <a:t> </a:t>
            </a:r>
            <a:r>
              <a:rPr lang="en-US" sz="2400" b="1" kern="0" dirty="0" err="1">
                <a:solidFill>
                  <a:srgbClr val="963C01"/>
                </a:solidFill>
                <a:latin typeface="#9Slide03 Roboto Medium" panose="02000000000000000000" pitchFamily="2" charset="0"/>
                <a:ea typeface="#9Slide03 Roboto Medium" panose="02000000000000000000" pitchFamily="2" charset="0"/>
              </a:rPr>
              <a:t>dương</a:t>
            </a:r>
            <a:endParaRPr kumimoji="0" lang="en-US" sz="2400" b="1" i="0" u="none" strike="noStrike" kern="0" cap="none" spc="0" normalizeH="0" baseline="0" noProof="0" dirty="0">
              <a:ln>
                <a:noFill/>
              </a:ln>
              <a:solidFill>
                <a:srgbClr val="963C01"/>
              </a:solidFill>
              <a:effectLst/>
              <a:uLnTx/>
              <a:uFillTx/>
              <a:latin typeface="#9Slide03 Roboto Medium" panose="02000000000000000000" pitchFamily="2" charset="0"/>
              <a:ea typeface="#9Slide03 Roboto Medium" panose="02000000000000000000" pitchFamily="2" charset="0"/>
              <a:cs typeface="+mn-cs"/>
            </a:endParaRPr>
          </a:p>
        </p:txBody>
      </p:sp>
    </p:spTree>
    <p:extLst>
      <p:ext uri="{BB962C8B-B14F-4D97-AF65-F5344CB8AC3E}">
        <p14:creationId xmlns:p14="http://schemas.microsoft.com/office/powerpoint/2010/main" val="4065920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0"/>
            <a:ext cx="12192000" cy="6858000"/>
          </a:xfrm>
          <a:prstGeom prst="rect">
            <a:avLst/>
          </a:prstGeom>
          <a:solidFill>
            <a:srgbClr val="010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2" descr="Vua Tiếng Việt&quot; do NSƯT Xuân Bắc cầm trịch, giải thưởng lên tới 180 triệu  đồng - VTVcab 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17" y="627015"/>
            <a:ext cx="10633164" cy="53165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2149" y="627015"/>
            <a:ext cx="10555965" cy="5564779"/>
          </a:xfrm>
          <a:prstGeom prst="rect">
            <a:avLst/>
          </a:prstGeom>
          <a:solidFill>
            <a:srgbClr val="0008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342" name="Picture 6" descr="Vương miện vàng, Không khí, Vương miện png | PNGEg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778"/>
                    </a14:imgEffect>
                  </a14:imgLayer>
                </a14:imgProps>
              </a:ext>
              <a:ext uri="{28A0092B-C50C-407E-A947-70E740481C1C}">
                <a14:useLocalDpi xmlns:a14="http://schemas.microsoft.com/office/drawing/2010/main" val="0"/>
              </a:ext>
            </a:extLst>
          </a:blip>
          <a:srcRect/>
          <a:stretch>
            <a:fillRect/>
          </a:stretch>
        </p:blipFill>
        <p:spPr bwMode="auto">
          <a:xfrm>
            <a:off x="2322151" y="990091"/>
            <a:ext cx="1656141" cy="11169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14135" y="2355261"/>
            <a:ext cx="3978974" cy="1323439"/>
          </a:xfrm>
          <a:prstGeom prst="rect">
            <a:avLst/>
          </a:prstGeom>
        </p:spPr>
        <p:txBody>
          <a:bodyPr wrap="none">
            <a:spAutoFit/>
          </a:bodyPr>
          <a:lstStyle/>
          <a:p>
            <a:pPr marL="0" marR="0" lvl="1" indent="0" algn="ctr" defTabSz="685800" rtl="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err="1">
                <a:ln>
                  <a:noFill/>
                </a:ln>
                <a:solidFill>
                  <a:prstClr val="white"/>
                </a:solidFill>
                <a:effectLst/>
                <a:uLnTx/>
                <a:uFillTx/>
                <a:latin typeface="#9Slide05 Israquella" pitchFamily="2" charset="0"/>
                <a:ea typeface="#9Slide03 Roboto Medium" panose="02000000000000000000" pitchFamily="2" charset="0"/>
                <a:cs typeface="+mn-cs"/>
              </a:rPr>
              <a:t>Vua</a:t>
            </a:r>
            <a:r>
              <a:rPr kumimoji="0" lang="en-US" sz="8000" b="1" i="0" u="none" strike="noStrike" kern="0" cap="none" spc="0" normalizeH="0" baseline="0" noProof="0" dirty="0">
                <a:ln>
                  <a:noFill/>
                </a:ln>
                <a:solidFill>
                  <a:prstClr val="white"/>
                </a:solidFill>
                <a:effectLst/>
                <a:uLnTx/>
                <a:uFillTx/>
                <a:latin typeface="#9Slide05 Israquella" pitchFamily="2" charset="0"/>
                <a:ea typeface="#9Slide03 Roboto Medium" panose="02000000000000000000" pitchFamily="2" charset="0"/>
                <a:cs typeface="+mn-cs"/>
              </a:rPr>
              <a:t> Tiếng Việt</a:t>
            </a:r>
          </a:p>
        </p:txBody>
      </p:sp>
      <p:pic>
        <p:nvPicPr>
          <p:cNvPr id="14344" name="Picture 8" descr="Vua Tiếng Việt&quot; lên sóng VTV3, cơ hội nhận 180 triệu đồng | VTV.V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836" b="100000" l="10000" r="90000">
                        <a14:foregroundMark x1="33594" y1="97190" x2="53750" y2="98361"/>
                        <a14:foregroundMark x1="34688" y1="93208" x2="44844" y2="91335"/>
                        <a14:foregroundMark x1="38594" y1="27166" x2="38594" y2="27166"/>
                        <a14:foregroundMark x1="25781" y1="27400" x2="37656" y2="18501"/>
                        <a14:foregroundMark x1="24063" y1="32787" x2="27656" y2="36768"/>
                        <a14:backgroundMark x1="17969" y1="10773" x2="20000" y2="77283"/>
                        <a14:backgroundMark x1="21406" y1="21311" x2="21094" y2="62998"/>
                        <a14:backgroundMark x1="73125" y1="31616" x2="73125" y2="78689"/>
                        <a14:backgroundMark x1="43594" y1="30913" x2="42813" y2="42623"/>
                      </a14:backgroundRemoval>
                    </a14:imgEffect>
                  </a14:imgLayer>
                </a14:imgProps>
              </a:ext>
              <a:ext uri="{28A0092B-C50C-407E-A947-70E740481C1C}">
                <a14:useLocalDpi xmlns:a14="http://schemas.microsoft.com/office/drawing/2010/main" val="0"/>
              </a:ext>
            </a:extLst>
          </a:blip>
          <a:srcRect/>
          <a:stretch>
            <a:fillRect/>
          </a:stretch>
        </p:blipFill>
        <p:spPr bwMode="auto">
          <a:xfrm>
            <a:off x="-1366680" y="2821705"/>
            <a:ext cx="6096000" cy="40671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68494" y="865994"/>
            <a:ext cx="5016135" cy="5077605"/>
          </a:xfrm>
          <a:prstGeom prst="rect">
            <a:avLst/>
          </a:prstGeom>
          <a:solidFill>
            <a:srgbClr val="F6E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15"/>
          <p:cNvSpPr/>
          <p:nvPr/>
        </p:nvSpPr>
        <p:spPr>
          <a:xfrm>
            <a:off x="7354959" y="3329555"/>
            <a:ext cx="2078822" cy="5225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6018567" y="1750825"/>
            <a:ext cx="4751609" cy="1154162"/>
          </a:xfrm>
          <a:prstGeom prst="rect">
            <a:avLst/>
          </a:prstGeom>
        </p:spPr>
        <p:txBody>
          <a:bodyPr wrap="square">
            <a:spAutoFit/>
          </a:bodyPr>
          <a:lstStyle/>
          <a:p>
            <a:pPr marL="0" marR="0" lvl="1" indent="0" algn="just" defTabSz="685800" rtl="0" eaLnBrk="1" fontAlgn="auto" latinLnBrk="0" hangingPunct="1">
              <a:lnSpc>
                <a:spcPct val="15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Sắp</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xếp</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các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chữ</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thành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cụm</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từ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tiếng</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Việt có </a:t>
            </a:r>
            <a:r>
              <a:rPr kumimoji="0" lang="en-US" sz="2300" b="1" i="0" u="none" strike="noStrike" kern="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nghĩa</a:t>
            </a:r>
            <a:r>
              <a:rPr kumimoji="0" lang="en-US" sz="2300" b="1" i="0" u="none" strike="noStrike" kern="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a:t>
            </a:r>
          </a:p>
        </p:txBody>
      </p:sp>
      <p:sp>
        <p:nvSpPr>
          <p:cNvPr id="19" name="Rectangle 18"/>
          <p:cNvSpPr/>
          <p:nvPr/>
        </p:nvSpPr>
        <p:spPr>
          <a:xfrm>
            <a:off x="6975605" y="4521366"/>
            <a:ext cx="2833259" cy="529376"/>
          </a:xfrm>
          <a:prstGeom prst="rect">
            <a:avLst/>
          </a:prstGeom>
        </p:spPr>
        <p:txBody>
          <a:bodyPr wrap="square">
            <a:spAutoFit/>
          </a:bodyPr>
          <a:lstStyle/>
          <a:p>
            <a:pPr marL="0" marR="0" lvl="1" indent="0" algn="ctr" defTabSz="685800" rtl="0" eaLnBrk="1" fontAlgn="auto" latinLnBrk="0" hangingPunct="1">
              <a:lnSpc>
                <a:spcPct val="13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963C01"/>
                </a:solidFill>
                <a:effectLst/>
                <a:uLnTx/>
                <a:uFillTx/>
                <a:latin typeface="#9Slide03 Roboto Medium" panose="02000000000000000000" pitchFamily="2" charset="0"/>
                <a:ea typeface="#9Slide03 Roboto Medium" panose="02000000000000000000" pitchFamily="2" charset="0"/>
                <a:cs typeface="+mn-cs"/>
              </a:rPr>
              <a:t>Cận</a:t>
            </a:r>
            <a:r>
              <a:rPr kumimoji="0" lang="en-US" sz="2400" b="1" i="0" u="none" strike="noStrike" kern="0" cap="none" spc="0" normalizeH="0" noProof="0" dirty="0">
                <a:ln>
                  <a:noFill/>
                </a:ln>
                <a:solidFill>
                  <a:srgbClr val="963C01"/>
                </a:solidFill>
                <a:effectLst/>
                <a:uLnTx/>
                <a:uFillTx/>
                <a:latin typeface="#9Slide03 Roboto Medium" panose="02000000000000000000" pitchFamily="2" charset="0"/>
                <a:ea typeface="#9Slide03 Roboto Medium" panose="02000000000000000000" pitchFamily="2" charset="0"/>
                <a:cs typeface="+mn-cs"/>
              </a:rPr>
              <a:t> nhiệt</a:t>
            </a:r>
            <a:endParaRPr kumimoji="0" lang="en-US" sz="2400" b="1" i="0" u="none" strike="noStrike" kern="0" cap="none" spc="0" normalizeH="0" baseline="0" noProof="0" dirty="0">
              <a:ln>
                <a:noFill/>
              </a:ln>
              <a:solidFill>
                <a:srgbClr val="963C01"/>
              </a:solidFill>
              <a:effectLst/>
              <a:uLnTx/>
              <a:uFillTx/>
              <a:latin typeface="#9Slide03 Roboto Medium" panose="02000000000000000000" pitchFamily="2" charset="0"/>
              <a:ea typeface="#9Slide03 Roboto Medium" panose="02000000000000000000" pitchFamily="2" charset="0"/>
              <a:cs typeface="+mn-cs"/>
            </a:endParaRPr>
          </a:p>
        </p:txBody>
      </p:sp>
      <p:sp>
        <p:nvSpPr>
          <p:cNvPr id="20" name="Rectangle 19"/>
          <p:cNvSpPr/>
          <p:nvPr/>
        </p:nvSpPr>
        <p:spPr>
          <a:xfrm>
            <a:off x="6359789" y="3285307"/>
            <a:ext cx="4069163" cy="528414"/>
          </a:xfrm>
          <a:prstGeom prst="rect">
            <a:avLst/>
          </a:prstGeom>
        </p:spPr>
        <p:txBody>
          <a:bodyPr wrap="square">
            <a:spAutoFit/>
          </a:bodyPr>
          <a:lstStyle/>
          <a:p>
            <a:pPr marL="0" lvl="1" algn="ctr" defTabSz="685800">
              <a:lnSpc>
                <a:spcPct val="130000"/>
              </a:lnSpc>
              <a:defRPr/>
            </a:pPr>
            <a:r>
              <a:rPr lang="en-US" sz="2400" dirty="0">
                <a:solidFill>
                  <a:schemeClr val="bg1"/>
                </a:solidFill>
                <a:latin typeface="#9Slide03 Roboto Medium" panose="02000000000000000000" pitchFamily="2" charset="0"/>
                <a:ea typeface="#9Slide03 Roboto Medium" panose="02000000000000000000" pitchFamily="2" charset="0"/>
                <a:cs typeface="Times New Roman" panose="02020603050405020304" pitchFamily="18" charset="0"/>
              </a:rPr>
              <a:t>ậ/n/</a:t>
            </a:r>
            <a:r>
              <a:rPr lang="en-US" sz="2400" dirty="0" err="1">
                <a:solidFill>
                  <a:schemeClr val="bg1"/>
                </a:solidFill>
                <a:latin typeface="#9Slide03 Roboto Medium" panose="02000000000000000000" pitchFamily="2" charset="0"/>
                <a:ea typeface="#9Slide03 Roboto Medium" panose="02000000000000000000" pitchFamily="2" charset="0"/>
                <a:cs typeface="Times New Roman" panose="02020603050405020304" pitchFamily="18" charset="0"/>
              </a:rPr>
              <a:t>i</a:t>
            </a:r>
            <a:r>
              <a:rPr lang="en-US" sz="2400" dirty="0">
                <a:solidFill>
                  <a:schemeClr val="bg1"/>
                </a:solidFill>
                <a:latin typeface="#9Slide03 Roboto Medium" panose="02000000000000000000" pitchFamily="2" charset="0"/>
                <a:ea typeface="#9Slide03 Roboto Medium" panose="02000000000000000000" pitchFamily="2" charset="0"/>
                <a:cs typeface="Times New Roman" panose="02020603050405020304" pitchFamily="18" charset="0"/>
              </a:rPr>
              <a:t>/ệ/h/c/n/t</a:t>
            </a:r>
            <a:endParaRPr kumimoji="0" lang="en-US" sz="2400" b="1" i="0" u="none" strike="noStrike" kern="0" cap="none" spc="0" normalizeH="0" baseline="0" noProof="0" dirty="0">
              <a:ln>
                <a:noFill/>
              </a:ln>
              <a:solidFill>
                <a:schemeClr val="bg1"/>
              </a:solidFill>
              <a:effectLst/>
              <a:uLnTx/>
              <a:uFillTx/>
              <a:latin typeface="#9Slide03 Roboto Medium" panose="02000000000000000000" pitchFamily="2" charset="0"/>
              <a:ea typeface="#9Slide03 Roboto Medium" panose="02000000000000000000" pitchFamily="2" charset="0"/>
            </a:endParaRPr>
          </a:p>
        </p:txBody>
      </p:sp>
    </p:spTree>
    <p:extLst>
      <p:ext uri="{BB962C8B-B14F-4D97-AF65-F5344CB8AC3E}">
        <p14:creationId xmlns:p14="http://schemas.microsoft.com/office/powerpoint/2010/main" val="1922769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A49BC50-87D6-4019-BD60-BBF0AB81967C}"/>
              </a:ext>
            </a:extLst>
          </p:cNvPr>
          <p:cNvGrpSpPr/>
          <p:nvPr/>
        </p:nvGrpSpPr>
        <p:grpSpPr>
          <a:xfrm flipV="1">
            <a:off x="-424419" y="-612207"/>
            <a:ext cx="14256222" cy="2750754"/>
            <a:chOff x="-739387" y="4614715"/>
            <a:chExt cx="14256222" cy="2750754"/>
          </a:xfrm>
          <a:solidFill>
            <a:schemeClr val="bg1">
              <a:lumMod val="65000"/>
            </a:schemeClr>
          </a:solidFill>
        </p:grpSpPr>
        <p:pic>
          <p:nvPicPr>
            <p:cNvPr id="17" name="Graphic 16" descr="Rain with solid fill">
              <a:extLst>
                <a:ext uri="{FF2B5EF4-FFF2-40B4-BE49-F238E27FC236}">
                  <a16:creationId xmlns:a16="http://schemas.microsoft.com/office/drawing/2014/main" id="{5A925D0B-2E6D-472E-A48C-E766BA79A8D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258" b="44782"/>
            <a:stretch/>
          </p:blipFill>
          <p:spPr>
            <a:xfrm>
              <a:off x="-739387" y="4786377"/>
              <a:ext cx="3479430" cy="2071623"/>
            </a:xfrm>
            <a:prstGeom prst="rect">
              <a:avLst/>
            </a:prstGeom>
          </p:spPr>
        </p:pic>
        <p:pic>
          <p:nvPicPr>
            <p:cNvPr id="22" name="Graphic 21" descr="Rain with solid fill">
              <a:extLst>
                <a:ext uri="{FF2B5EF4-FFF2-40B4-BE49-F238E27FC236}">
                  <a16:creationId xmlns:a16="http://schemas.microsoft.com/office/drawing/2014/main" id="{65509EA9-666D-43E4-AA86-9F4D0E5F908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258" b="44782"/>
            <a:stretch/>
          </p:blipFill>
          <p:spPr>
            <a:xfrm>
              <a:off x="1000328" y="5122184"/>
              <a:ext cx="3479430" cy="2071623"/>
            </a:xfrm>
            <a:prstGeom prst="rect">
              <a:avLst/>
            </a:prstGeom>
          </p:spPr>
        </p:pic>
        <p:pic>
          <p:nvPicPr>
            <p:cNvPr id="24" name="Graphic 23" descr="Rain with solid fill">
              <a:extLst>
                <a:ext uri="{FF2B5EF4-FFF2-40B4-BE49-F238E27FC236}">
                  <a16:creationId xmlns:a16="http://schemas.microsoft.com/office/drawing/2014/main" id="{95E16B45-2241-4EA1-AA21-F08B5177DFC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258" b="44782"/>
            <a:stretch/>
          </p:blipFill>
          <p:spPr>
            <a:xfrm>
              <a:off x="2868704" y="4824863"/>
              <a:ext cx="3479430" cy="2071623"/>
            </a:xfrm>
            <a:prstGeom prst="rect">
              <a:avLst/>
            </a:prstGeom>
          </p:spPr>
        </p:pic>
        <p:pic>
          <p:nvPicPr>
            <p:cNvPr id="25" name="Graphic 24" descr="Rain with solid fill">
              <a:extLst>
                <a:ext uri="{FF2B5EF4-FFF2-40B4-BE49-F238E27FC236}">
                  <a16:creationId xmlns:a16="http://schemas.microsoft.com/office/drawing/2014/main" id="{35F91B46-75B4-46A1-A6BF-200ABFAFA5F6}"/>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258" b="44782"/>
            <a:stretch/>
          </p:blipFill>
          <p:spPr>
            <a:xfrm>
              <a:off x="4232814" y="4614715"/>
              <a:ext cx="3479430" cy="2281771"/>
            </a:xfrm>
            <a:prstGeom prst="rect">
              <a:avLst/>
            </a:prstGeom>
          </p:spPr>
        </p:pic>
        <p:pic>
          <p:nvPicPr>
            <p:cNvPr id="26" name="Graphic 25" descr="Rain with solid fill">
              <a:extLst>
                <a:ext uri="{FF2B5EF4-FFF2-40B4-BE49-F238E27FC236}">
                  <a16:creationId xmlns:a16="http://schemas.microsoft.com/office/drawing/2014/main" id="{1C44C79E-4E67-47C8-8FA9-D492147E7913}"/>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258" b="44782"/>
            <a:stretch/>
          </p:blipFill>
          <p:spPr>
            <a:xfrm>
              <a:off x="6481953" y="4773031"/>
              <a:ext cx="3479430" cy="2243285"/>
            </a:xfrm>
            <a:prstGeom prst="rect">
              <a:avLst/>
            </a:prstGeom>
          </p:spPr>
        </p:pic>
        <p:pic>
          <p:nvPicPr>
            <p:cNvPr id="28" name="Graphic 27" descr="Rain with solid fill">
              <a:extLst>
                <a:ext uri="{FF2B5EF4-FFF2-40B4-BE49-F238E27FC236}">
                  <a16:creationId xmlns:a16="http://schemas.microsoft.com/office/drawing/2014/main" id="{A6D42648-AFB1-47B2-AF74-75E89224D65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258" b="44782"/>
            <a:stretch/>
          </p:blipFill>
          <p:spPr>
            <a:xfrm>
              <a:off x="8202953" y="5122184"/>
              <a:ext cx="3479430" cy="2243285"/>
            </a:xfrm>
            <a:prstGeom prst="rect">
              <a:avLst/>
            </a:prstGeom>
          </p:spPr>
        </p:pic>
        <p:pic>
          <p:nvPicPr>
            <p:cNvPr id="29" name="Graphic 28" descr="Rain with solid fill">
              <a:extLst>
                <a:ext uri="{FF2B5EF4-FFF2-40B4-BE49-F238E27FC236}">
                  <a16:creationId xmlns:a16="http://schemas.microsoft.com/office/drawing/2014/main" id="{8C292BAB-8B2E-4E56-BFB5-6F9F7E6D05D9}"/>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258" b="44782"/>
            <a:stretch/>
          </p:blipFill>
          <p:spPr>
            <a:xfrm>
              <a:off x="10037405" y="4950522"/>
              <a:ext cx="3479430" cy="2243285"/>
            </a:xfrm>
            <a:prstGeom prst="rect">
              <a:avLst/>
            </a:prstGeom>
          </p:spPr>
        </p:pic>
      </p:grpSp>
      <p:grpSp>
        <p:nvGrpSpPr>
          <p:cNvPr id="30" name="Group 29">
            <a:extLst>
              <a:ext uri="{FF2B5EF4-FFF2-40B4-BE49-F238E27FC236}">
                <a16:creationId xmlns:a16="http://schemas.microsoft.com/office/drawing/2014/main" id="{92587046-195C-4B1F-84B5-C388186D8238}"/>
              </a:ext>
            </a:extLst>
          </p:cNvPr>
          <p:cNvGrpSpPr/>
          <p:nvPr/>
        </p:nvGrpSpPr>
        <p:grpSpPr>
          <a:xfrm flipV="1">
            <a:off x="-399695" y="-686646"/>
            <a:ext cx="14256222" cy="2750754"/>
            <a:chOff x="-739387" y="4614715"/>
            <a:chExt cx="14256222" cy="2750754"/>
          </a:xfrm>
          <a:solidFill>
            <a:schemeClr val="bg1"/>
          </a:solidFill>
        </p:grpSpPr>
        <p:pic>
          <p:nvPicPr>
            <p:cNvPr id="31" name="Graphic 30" descr="Rain with solid fill">
              <a:extLst>
                <a:ext uri="{FF2B5EF4-FFF2-40B4-BE49-F238E27FC236}">
                  <a16:creationId xmlns:a16="http://schemas.microsoft.com/office/drawing/2014/main" id="{889F6675-7B49-400F-BA81-75B1642C10B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258" b="44782"/>
            <a:stretch/>
          </p:blipFill>
          <p:spPr>
            <a:xfrm>
              <a:off x="-739387" y="4786377"/>
              <a:ext cx="3479430" cy="2071623"/>
            </a:xfrm>
            <a:prstGeom prst="rect">
              <a:avLst/>
            </a:prstGeom>
          </p:spPr>
        </p:pic>
        <p:pic>
          <p:nvPicPr>
            <p:cNvPr id="32" name="Graphic 31" descr="Rain with solid fill">
              <a:extLst>
                <a:ext uri="{FF2B5EF4-FFF2-40B4-BE49-F238E27FC236}">
                  <a16:creationId xmlns:a16="http://schemas.microsoft.com/office/drawing/2014/main" id="{0D9C369E-94E2-4AA2-AB07-B1A85238EE9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258" b="44782"/>
            <a:stretch/>
          </p:blipFill>
          <p:spPr>
            <a:xfrm>
              <a:off x="1000328" y="5122184"/>
              <a:ext cx="3479430" cy="2071623"/>
            </a:xfrm>
            <a:prstGeom prst="rect">
              <a:avLst/>
            </a:prstGeom>
          </p:spPr>
        </p:pic>
        <p:pic>
          <p:nvPicPr>
            <p:cNvPr id="33" name="Graphic 32" descr="Rain with solid fill">
              <a:extLst>
                <a:ext uri="{FF2B5EF4-FFF2-40B4-BE49-F238E27FC236}">
                  <a16:creationId xmlns:a16="http://schemas.microsoft.com/office/drawing/2014/main" id="{841E259F-E84D-4FC8-93A0-3225C28F818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258" b="44782"/>
            <a:stretch/>
          </p:blipFill>
          <p:spPr>
            <a:xfrm>
              <a:off x="2868704" y="4824863"/>
              <a:ext cx="3479430" cy="2071623"/>
            </a:xfrm>
            <a:prstGeom prst="rect">
              <a:avLst/>
            </a:prstGeom>
          </p:spPr>
        </p:pic>
        <p:pic>
          <p:nvPicPr>
            <p:cNvPr id="34" name="Graphic 33" descr="Rain with solid fill">
              <a:extLst>
                <a:ext uri="{FF2B5EF4-FFF2-40B4-BE49-F238E27FC236}">
                  <a16:creationId xmlns:a16="http://schemas.microsoft.com/office/drawing/2014/main" id="{BAA27EA4-4C9D-4A9C-B05D-5AF3D1A5E1B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258" b="44782"/>
            <a:stretch/>
          </p:blipFill>
          <p:spPr>
            <a:xfrm>
              <a:off x="4232814" y="4614715"/>
              <a:ext cx="3479430" cy="2281771"/>
            </a:xfrm>
            <a:prstGeom prst="rect">
              <a:avLst/>
            </a:prstGeom>
          </p:spPr>
        </p:pic>
        <p:pic>
          <p:nvPicPr>
            <p:cNvPr id="35" name="Graphic 34" descr="Rain with solid fill">
              <a:extLst>
                <a:ext uri="{FF2B5EF4-FFF2-40B4-BE49-F238E27FC236}">
                  <a16:creationId xmlns:a16="http://schemas.microsoft.com/office/drawing/2014/main" id="{11A0D67F-2151-488A-B0D9-22920842436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258" b="44782"/>
            <a:stretch/>
          </p:blipFill>
          <p:spPr>
            <a:xfrm>
              <a:off x="6481953" y="4773031"/>
              <a:ext cx="3479430" cy="2243285"/>
            </a:xfrm>
            <a:prstGeom prst="rect">
              <a:avLst/>
            </a:prstGeom>
          </p:spPr>
        </p:pic>
        <p:pic>
          <p:nvPicPr>
            <p:cNvPr id="36" name="Graphic 35" descr="Rain with solid fill">
              <a:extLst>
                <a:ext uri="{FF2B5EF4-FFF2-40B4-BE49-F238E27FC236}">
                  <a16:creationId xmlns:a16="http://schemas.microsoft.com/office/drawing/2014/main" id="{DD75D6B0-9656-4046-B69D-1A63DC99C0C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258" b="44782"/>
            <a:stretch/>
          </p:blipFill>
          <p:spPr>
            <a:xfrm>
              <a:off x="8202953" y="5122184"/>
              <a:ext cx="3479430" cy="2243285"/>
            </a:xfrm>
            <a:prstGeom prst="rect">
              <a:avLst/>
            </a:prstGeom>
          </p:spPr>
        </p:pic>
        <p:pic>
          <p:nvPicPr>
            <p:cNvPr id="37" name="Graphic 36" descr="Rain with solid fill">
              <a:extLst>
                <a:ext uri="{FF2B5EF4-FFF2-40B4-BE49-F238E27FC236}">
                  <a16:creationId xmlns:a16="http://schemas.microsoft.com/office/drawing/2014/main" id="{FCC71457-4224-44ED-9E89-6316724D0B3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258" b="44782"/>
            <a:stretch/>
          </p:blipFill>
          <p:spPr>
            <a:xfrm>
              <a:off x="10037405" y="4950522"/>
              <a:ext cx="3479430" cy="2243285"/>
            </a:xfrm>
            <a:prstGeom prst="rect">
              <a:avLst/>
            </a:prstGeom>
          </p:spPr>
        </p:pic>
      </p:grpSp>
      <p:pic>
        <p:nvPicPr>
          <p:cNvPr id="41" name="Graphic 40" descr="Rain with solid fill">
            <a:extLst>
              <a:ext uri="{FF2B5EF4-FFF2-40B4-BE49-F238E27FC236}">
                <a16:creationId xmlns:a16="http://schemas.microsoft.com/office/drawing/2014/main" id="{00CE5ABD-0FDD-4B2E-937E-2B4135C00AE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8060" t="57947" r="39123" b="13739"/>
          <a:stretch/>
        </p:blipFill>
        <p:spPr>
          <a:xfrm rot="1716642">
            <a:off x="645242" y="513142"/>
            <a:ext cx="402985" cy="500055"/>
          </a:xfrm>
          <a:prstGeom prst="rect">
            <a:avLst/>
          </a:prstGeom>
          <a:effectLst/>
        </p:spPr>
      </p:pic>
      <p:pic>
        <p:nvPicPr>
          <p:cNvPr id="42" name="Graphic 41" descr="Rain with solid fill">
            <a:extLst>
              <a:ext uri="{FF2B5EF4-FFF2-40B4-BE49-F238E27FC236}">
                <a16:creationId xmlns:a16="http://schemas.microsoft.com/office/drawing/2014/main" id="{83DE1BE4-DF91-4C2C-B85C-F698A6A37A4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8060" t="57947" r="39123" b="13739"/>
          <a:stretch/>
        </p:blipFill>
        <p:spPr>
          <a:xfrm rot="1716642">
            <a:off x="4752581" y="1534050"/>
            <a:ext cx="402985" cy="500055"/>
          </a:xfrm>
          <a:prstGeom prst="rect">
            <a:avLst/>
          </a:prstGeom>
          <a:effectLst/>
        </p:spPr>
      </p:pic>
      <p:pic>
        <p:nvPicPr>
          <p:cNvPr id="43" name="Graphic 42" descr="Rain with solid fill">
            <a:extLst>
              <a:ext uri="{FF2B5EF4-FFF2-40B4-BE49-F238E27FC236}">
                <a16:creationId xmlns:a16="http://schemas.microsoft.com/office/drawing/2014/main" id="{A19C9F81-9F8B-48D9-A00E-1E637D1518E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8060" t="57947" r="39123" b="13739"/>
          <a:stretch/>
        </p:blipFill>
        <p:spPr>
          <a:xfrm rot="1716642">
            <a:off x="2370595" y="197159"/>
            <a:ext cx="402985" cy="500055"/>
          </a:xfrm>
          <a:prstGeom prst="rect">
            <a:avLst/>
          </a:prstGeom>
          <a:effectLst/>
        </p:spPr>
      </p:pic>
      <p:pic>
        <p:nvPicPr>
          <p:cNvPr id="44" name="Graphic 43" descr="Rain with solid fill">
            <a:extLst>
              <a:ext uri="{FF2B5EF4-FFF2-40B4-BE49-F238E27FC236}">
                <a16:creationId xmlns:a16="http://schemas.microsoft.com/office/drawing/2014/main" id="{2C478991-2830-4ED4-BF47-D0CC0BF6B37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8060" t="57947" r="39123" b="13739"/>
          <a:stretch/>
        </p:blipFill>
        <p:spPr>
          <a:xfrm rot="1716642">
            <a:off x="1590566" y="2013084"/>
            <a:ext cx="402985" cy="500055"/>
          </a:xfrm>
          <a:prstGeom prst="rect">
            <a:avLst/>
          </a:prstGeom>
          <a:effectLst/>
        </p:spPr>
      </p:pic>
      <p:pic>
        <p:nvPicPr>
          <p:cNvPr id="45" name="Graphic 44" descr="Rain with solid fill">
            <a:extLst>
              <a:ext uri="{FF2B5EF4-FFF2-40B4-BE49-F238E27FC236}">
                <a16:creationId xmlns:a16="http://schemas.microsoft.com/office/drawing/2014/main" id="{529F1664-670A-421B-93E8-3DE006F937F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8060" t="57947" r="39123" b="13739"/>
          <a:stretch/>
        </p:blipFill>
        <p:spPr>
          <a:xfrm rot="1716642">
            <a:off x="436425" y="1678371"/>
            <a:ext cx="402985" cy="500055"/>
          </a:xfrm>
          <a:prstGeom prst="rect">
            <a:avLst/>
          </a:prstGeom>
          <a:effectLst/>
        </p:spPr>
      </p:pic>
      <p:pic>
        <p:nvPicPr>
          <p:cNvPr id="46" name="Graphic 45" descr="Rain with solid fill">
            <a:extLst>
              <a:ext uri="{FF2B5EF4-FFF2-40B4-BE49-F238E27FC236}">
                <a16:creationId xmlns:a16="http://schemas.microsoft.com/office/drawing/2014/main" id="{9D01A720-9837-4705-A7E4-44D2D8A9825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8060" t="57947" r="39123" b="13739"/>
          <a:stretch/>
        </p:blipFill>
        <p:spPr>
          <a:xfrm rot="1716642">
            <a:off x="2350936" y="1521204"/>
            <a:ext cx="402985" cy="500055"/>
          </a:xfrm>
          <a:prstGeom prst="rect">
            <a:avLst/>
          </a:prstGeom>
          <a:effectLst/>
        </p:spPr>
      </p:pic>
      <p:pic>
        <p:nvPicPr>
          <p:cNvPr id="47" name="Graphic 46" descr="Rain with solid fill">
            <a:extLst>
              <a:ext uri="{FF2B5EF4-FFF2-40B4-BE49-F238E27FC236}">
                <a16:creationId xmlns:a16="http://schemas.microsoft.com/office/drawing/2014/main" id="{EBF282C9-5266-4C9C-8BDD-131D4A501CE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8060" t="57947" r="39123" b="13739"/>
          <a:stretch/>
        </p:blipFill>
        <p:spPr>
          <a:xfrm rot="1716642">
            <a:off x="3491636" y="1109986"/>
            <a:ext cx="402985" cy="500055"/>
          </a:xfrm>
          <a:prstGeom prst="rect">
            <a:avLst/>
          </a:prstGeom>
          <a:effectLst/>
        </p:spPr>
      </p:pic>
      <p:pic>
        <p:nvPicPr>
          <p:cNvPr id="48" name="Graphic 47" descr="Rain with solid fill">
            <a:extLst>
              <a:ext uri="{FF2B5EF4-FFF2-40B4-BE49-F238E27FC236}">
                <a16:creationId xmlns:a16="http://schemas.microsoft.com/office/drawing/2014/main" id="{0B9888FC-60A0-4566-8B7C-4C69123BA6AF}"/>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8060" t="57947" r="39123" b="13739"/>
          <a:stretch/>
        </p:blipFill>
        <p:spPr>
          <a:xfrm rot="1716642">
            <a:off x="11383535" y="1769833"/>
            <a:ext cx="402985" cy="500055"/>
          </a:xfrm>
          <a:prstGeom prst="rect">
            <a:avLst/>
          </a:prstGeom>
          <a:effectLst/>
        </p:spPr>
      </p:pic>
      <p:pic>
        <p:nvPicPr>
          <p:cNvPr id="49" name="Graphic 48" descr="Rain with solid fill">
            <a:extLst>
              <a:ext uri="{FF2B5EF4-FFF2-40B4-BE49-F238E27FC236}">
                <a16:creationId xmlns:a16="http://schemas.microsoft.com/office/drawing/2014/main" id="{4BFC04A8-D611-4467-B12C-F6ACE569F86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8060" t="57947" r="39123" b="13739"/>
          <a:stretch/>
        </p:blipFill>
        <p:spPr>
          <a:xfrm rot="1716642">
            <a:off x="7181901" y="1005915"/>
            <a:ext cx="402985" cy="500055"/>
          </a:xfrm>
          <a:prstGeom prst="rect">
            <a:avLst/>
          </a:prstGeom>
          <a:effectLst/>
        </p:spPr>
      </p:pic>
      <p:pic>
        <p:nvPicPr>
          <p:cNvPr id="50" name="Graphic 49" descr="Rain with solid fill">
            <a:extLst>
              <a:ext uri="{FF2B5EF4-FFF2-40B4-BE49-F238E27FC236}">
                <a16:creationId xmlns:a16="http://schemas.microsoft.com/office/drawing/2014/main" id="{BE22CDF8-031E-4793-BB65-027DE47C203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8060" t="57947" r="39123" b="13739"/>
          <a:stretch/>
        </p:blipFill>
        <p:spPr>
          <a:xfrm rot="1716642">
            <a:off x="9321365" y="1328390"/>
            <a:ext cx="402985" cy="500055"/>
          </a:xfrm>
          <a:prstGeom prst="rect">
            <a:avLst/>
          </a:prstGeom>
          <a:effectLst/>
        </p:spPr>
      </p:pic>
      <p:pic>
        <p:nvPicPr>
          <p:cNvPr id="51" name="Graphic 50" descr="Rain with solid fill">
            <a:extLst>
              <a:ext uri="{FF2B5EF4-FFF2-40B4-BE49-F238E27FC236}">
                <a16:creationId xmlns:a16="http://schemas.microsoft.com/office/drawing/2014/main" id="{23676FCB-BE7B-44CE-A8A8-E908EA268F5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8060" t="57947" r="39123" b="13739"/>
          <a:stretch/>
        </p:blipFill>
        <p:spPr>
          <a:xfrm rot="1716642">
            <a:off x="10680670" y="794002"/>
            <a:ext cx="402985" cy="500055"/>
          </a:xfrm>
          <a:prstGeom prst="rect">
            <a:avLst/>
          </a:prstGeom>
          <a:effectLst/>
        </p:spPr>
      </p:pic>
      <p:sp>
        <p:nvSpPr>
          <p:cNvPr id="38" name="Google Shape;176;p29">
            <a:extLst>
              <a:ext uri="{FF2B5EF4-FFF2-40B4-BE49-F238E27FC236}">
                <a16:creationId xmlns:a16="http://schemas.microsoft.com/office/drawing/2014/main" id="{4BA569EC-03BE-4209-B6DA-4511EBBF1E1F}"/>
              </a:ext>
            </a:extLst>
          </p:cNvPr>
          <p:cNvSpPr txBox="1">
            <a:spLocks noGrp="1"/>
          </p:cNvSpPr>
          <p:nvPr>
            <p:ph type="ctrTitle"/>
          </p:nvPr>
        </p:nvSpPr>
        <p:spPr>
          <a:xfrm>
            <a:off x="251123" y="3645552"/>
            <a:ext cx="11333904" cy="1612163"/>
          </a:xfrm>
          <a:prstGeom prst="rect">
            <a:avLst/>
          </a:prstGeom>
        </p:spPr>
        <p:txBody>
          <a:bodyPr spcFirstLastPara="1" wrap="square" lIns="121897" tIns="121897" rIns="121897" bIns="121897" anchor="b" anchorCtr="0">
            <a:noAutofit/>
          </a:bodyPr>
          <a:lstStyle/>
          <a:p>
            <a:pPr>
              <a:lnSpc>
                <a:spcPct val="130000"/>
              </a:lnSpc>
            </a:pPr>
            <a:r>
              <a:rPr lang="en-US" sz="3600" b="1" dirty="0">
                <a:solidFill>
                  <a:schemeClr val="bg1"/>
                </a:solidFill>
                <a:latin typeface="Times New Roman" pitchFamily="18" charset="0"/>
                <a:cs typeface="Times New Roman" pitchFamily="18" charset="0"/>
              </a:rPr>
              <a:t>BÀI 9. THỰC HÀNH: </a:t>
            </a:r>
            <a:br>
              <a:rPr lang="en-US" sz="3600" b="1" dirty="0">
                <a:solidFill>
                  <a:schemeClr val="bg1"/>
                </a:solidFill>
                <a:latin typeface="Times New Roman" pitchFamily="18" charset="0"/>
                <a:cs typeface="Times New Roman" pitchFamily="18" charset="0"/>
              </a:rPr>
            </a:br>
            <a:r>
              <a:rPr lang="en-US" sz="3600" b="1" dirty="0">
                <a:solidFill>
                  <a:schemeClr val="bg1"/>
                </a:solidFill>
                <a:latin typeface="Times New Roman" pitchFamily="18" charset="0"/>
                <a:cs typeface="Times New Roman" pitchFamily="18" charset="0"/>
              </a:rPr>
              <a:t>ĐỌC BẢN ĐỒ CÁC ĐỚI KHÍ HẬU TRÊN TRÁI ĐẤT. PHÂN TÍCH BIỂU ĐỒ MỘT SỐ KIỂU KHÍ HẬU</a:t>
            </a:r>
            <a:endParaRPr lang="en-US" sz="3600" dirty="0">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455499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24FCE74D-097D-48DC-96E6-6D3911BBA47B}"/>
              </a:ext>
            </a:extLst>
          </p:cNvPr>
          <p:cNvSpPr/>
          <p:nvPr/>
        </p:nvSpPr>
        <p:spPr>
          <a:xfrm>
            <a:off x="1994135" y="2089681"/>
            <a:ext cx="3503682" cy="3503682"/>
          </a:xfrm>
          <a:prstGeom prst="ellipse">
            <a:avLst/>
          </a:prstGeom>
          <a:solidFill>
            <a:srgbClr val="C01F3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9Slide03 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A81C5323-7E82-4EA0-9419-BA586678784B}"/>
              </a:ext>
            </a:extLst>
          </p:cNvPr>
          <p:cNvSpPr txBox="1"/>
          <p:nvPr/>
        </p:nvSpPr>
        <p:spPr>
          <a:xfrm>
            <a:off x="2209800" y="2524311"/>
            <a:ext cx="2971800" cy="2200089"/>
          </a:xfrm>
          <a:prstGeom prst="rect">
            <a:avLst/>
          </a:prstGeom>
          <a:noFill/>
        </p:spPr>
        <p:txBody>
          <a:bodyPr wrap="square" rtlCol="0">
            <a:spAutoFit/>
          </a:bodyPr>
          <a:lstStyle/>
          <a:p>
            <a:pPr algn="ctr">
              <a:lnSpc>
                <a:spcPct val="107000"/>
              </a:lnSpc>
            </a:pPr>
            <a:r>
              <a:rPr lang="en-US" sz="3200" b="1" dirty="0" err="1">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Đọc</a:t>
            </a:r>
            <a:r>
              <a:rPr lang="en-US" sz="3200" b="1" dirty="0">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 được </a:t>
            </a:r>
            <a:r>
              <a:rPr lang="en-US" sz="3200" b="1" dirty="0" err="1">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biểu</a:t>
            </a:r>
            <a:r>
              <a:rPr lang="en-US" sz="3200" b="1" dirty="0">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3200" b="1" dirty="0" err="1">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đồ</a:t>
            </a:r>
            <a:r>
              <a:rPr lang="en-US" sz="3200" b="1" dirty="0">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 các </a:t>
            </a:r>
            <a:r>
              <a:rPr lang="en-US" sz="3200" b="1" dirty="0" err="1">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đới</a:t>
            </a:r>
            <a:r>
              <a:rPr lang="en-US" sz="3200" b="1" dirty="0">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3200" b="1" dirty="0" err="1">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khí</a:t>
            </a:r>
            <a:r>
              <a:rPr lang="en-US" sz="3200" b="1" dirty="0">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3200" b="1" dirty="0" err="1">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hậu</a:t>
            </a:r>
            <a:r>
              <a:rPr lang="en-US" sz="3200" b="1" dirty="0">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 trên </a:t>
            </a:r>
            <a:r>
              <a:rPr lang="en-US" sz="3200" b="1" dirty="0" err="1">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Trái</a:t>
            </a:r>
            <a:r>
              <a:rPr lang="en-US" sz="3200" b="1" dirty="0">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3200" b="1" dirty="0" err="1">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Đất</a:t>
            </a:r>
            <a:r>
              <a:rPr lang="en-US" sz="3200" b="1" dirty="0">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a:t>
            </a:r>
            <a:endParaRPr lang="en-US" sz="1800" b="1" dirty="0">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endParaRPr>
          </a:p>
        </p:txBody>
      </p:sp>
      <p:sp>
        <p:nvSpPr>
          <p:cNvPr id="19" name="Oval 18">
            <a:extLst>
              <a:ext uri="{FF2B5EF4-FFF2-40B4-BE49-F238E27FC236}">
                <a16:creationId xmlns:a16="http://schemas.microsoft.com/office/drawing/2014/main" id="{71987A6C-09D2-4D87-BDA1-E44AFA405957}"/>
              </a:ext>
            </a:extLst>
          </p:cNvPr>
          <p:cNvSpPr/>
          <p:nvPr/>
        </p:nvSpPr>
        <p:spPr>
          <a:xfrm>
            <a:off x="6890929" y="2089681"/>
            <a:ext cx="3503682" cy="3503682"/>
          </a:xfrm>
          <a:prstGeom prst="ellipse">
            <a:avLst/>
          </a:prstGeom>
          <a:solidFill>
            <a:srgbClr val="C01F3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9Slide03 Roboto" panose="02000000000000000000" pitchFamily="2" charset="0"/>
              <a:cs typeface="Times New Roman" panose="02020603050405020304" pitchFamily="18" charset="0"/>
            </a:endParaRPr>
          </a:p>
        </p:txBody>
      </p:sp>
      <p:sp>
        <p:nvSpPr>
          <p:cNvPr id="20" name="TextBox 19">
            <a:extLst>
              <a:ext uri="{FF2B5EF4-FFF2-40B4-BE49-F238E27FC236}">
                <a16:creationId xmlns:a16="http://schemas.microsoft.com/office/drawing/2014/main" id="{8C682AE8-0B6F-4AA2-9AF1-B191A14633CD}"/>
              </a:ext>
            </a:extLst>
          </p:cNvPr>
          <p:cNvSpPr txBox="1"/>
          <p:nvPr/>
        </p:nvSpPr>
        <p:spPr>
          <a:xfrm>
            <a:off x="7303971" y="2514596"/>
            <a:ext cx="2617349" cy="2200089"/>
          </a:xfrm>
          <a:prstGeom prst="rect">
            <a:avLst/>
          </a:prstGeom>
          <a:noFill/>
        </p:spPr>
        <p:txBody>
          <a:bodyPr wrap="square" rtlCol="0">
            <a:spAutoFit/>
          </a:bodyPr>
          <a:lstStyle/>
          <a:p>
            <a:pPr algn="ctr">
              <a:lnSpc>
                <a:spcPct val="107000"/>
              </a:lnSpc>
            </a:pPr>
            <a:r>
              <a:rPr lang="en-US" sz="3200" b="1" dirty="0">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Phân tích được </a:t>
            </a:r>
            <a:r>
              <a:rPr lang="en-US" sz="3200" b="1" dirty="0" err="1">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biểu</a:t>
            </a:r>
            <a:r>
              <a:rPr lang="en-US" sz="3200" b="1" dirty="0">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3200" b="1" dirty="0" err="1">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đồ</a:t>
            </a:r>
            <a:r>
              <a:rPr lang="en-US" sz="3200" b="1" dirty="0">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 một số kiểu </a:t>
            </a:r>
            <a:r>
              <a:rPr lang="en-US" sz="3200" b="1" dirty="0" err="1">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khí</a:t>
            </a:r>
            <a:r>
              <a:rPr lang="en-US" sz="3200" b="1" dirty="0">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 </a:t>
            </a:r>
            <a:r>
              <a:rPr lang="en-US" sz="3200" b="1" dirty="0" err="1">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hậu</a:t>
            </a:r>
            <a:r>
              <a:rPr lang="en-US" sz="3200" b="1" dirty="0">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rPr>
              <a:t>.</a:t>
            </a:r>
            <a:endParaRPr lang="en-US" sz="1800" b="1" dirty="0">
              <a:solidFill>
                <a:schemeClr val="bg1"/>
              </a:solidFill>
              <a:latin typeface="Times New Roman" panose="02020603050405020304" pitchFamily="18" charset="0"/>
              <a:ea typeface="#9Slide03 Roboto Medium" panose="02000000000000000000" pitchFamily="2"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0A267081-4B54-4C4A-9E90-B964107C4181}"/>
              </a:ext>
            </a:extLst>
          </p:cNvPr>
          <p:cNvSpPr/>
          <p:nvPr/>
        </p:nvSpPr>
        <p:spPr>
          <a:xfrm>
            <a:off x="3716668" y="602563"/>
            <a:ext cx="4758663" cy="916477"/>
          </a:xfrm>
          <a:prstGeom prst="roundRect">
            <a:avLst>
              <a:gd name="adj" fmla="val 50000"/>
            </a:avLst>
          </a:prstGeom>
          <a:solidFill>
            <a:srgbClr val="5F70BD"/>
          </a:solidFill>
          <a:ln>
            <a:solidFill>
              <a:srgbClr val="5F70B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9Slide03 Roboto Bold" panose="02000000000000000000" pitchFamily="2" charset="0"/>
                <a:cs typeface="Times New Roman" panose="02020603050405020304" pitchFamily="18" charset="0"/>
              </a:rPr>
              <a:t>MỤC TIÊU BÀI HỌC</a:t>
            </a:r>
          </a:p>
        </p:txBody>
      </p:sp>
      <p:sp>
        <p:nvSpPr>
          <p:cNvPr id="22" name="Arrow: Down 21">
            <a:extLst>
              <a:ext uri="{FF2B5EF4-FFF2-40B4-BE49-F238E27FC236}">
                <a16:creationId xmlns:a16="http://schemas.microsoft.com/office/drawing/2014/main" id="{9A752F54-359B-4438-9B49-0F17A3C9413F}"/>
              </a:ext>
            </a:extLst>
          </p:cNvPr>
          <p:cNvSpPr/>
          <p:nvPr/>
        </p:nvSpPr>
        <p:spPr>
          <a:xfrm rot="2333804">
            <a:off x="4922365" y="1829487"/>
            <a:ext cx="306884" cy="337130"/>
          </a:xfrm>
          <a:prstGeom prst="downArrow">
            <a:avLst/>
          </a:prstGeom>
          <a:solidFill>
            <a:srgbClr val="C01F3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9Slide03 Roboto" panose="02000000000000000000" pitchFamily="2" charset="0"/>
              <a:cs typeface="Times New Roman" panose="02020603050405020304" pitchFamily="18" charset="0"/>
            </a:endParaRPr>
          </a:p>
        </p:txBody>
      </p:sp>
      <p:sp>
        <p:nvSpPr>
          <p:cNvPr id="23" name="Arrow: Down 22">
            <a:extLst>
              <a:ext uri="{FF2B5EF4-FFF2-40B4-BE49-F238E27FC236}">
                <a16:creationId xmlns:a16="http://schemas.microsoft.com/office/drawing/2014/main" id="{DA92CF6E-A139-468A-BEEF-7BB50B053F38}"/>
              </a:ext>
            </a:extLst>
          </p:cNvPr>
          <p:cNvSpPr/>
          <p:nvPr/>
        </p:nvSpPr>
        <p:spPr>
          <a:xfrm rot="19564373">
            <a:off x="6974451" y="1831517"/>
            <a:ext cx="306884" cy="337130"/>
          </a:xfrm>
          <a:prstGeom prst="downArrow">
            <a:avLst/>
          </a:prstGeom>
          <a:solidFill>
            <a:srgbClr val="C01F3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9Slide03 Roboto" panose="02000000000000000000" pitchFamily="2" charset="0"/>
              <a:cs typeface="Times New Roman" panose="02020603050405020304" pitchFamily="18" charset="0"/>
            </a:endParaRPr>
          </a:p>
        </p:txBody>
      </p:sp>
      <p:pic>
        <p:nvPicPr>
          <p:cNvPr id="28" name="Picture 27" descr="Icon&#10;&#10;Description automatically generated">
            <a:extLst>
              <a:ext uri="{FF2B5EF4-FFF2-40B4-BE49-F238E27FC236}">
                <a16:creationId xmlns:a16="http://schemas.microsoft.com/office/drawing/2014/main" id="{22ACA551-D3CE-4CBA-8F7D-021CED541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1860" y="4134702"/>
            <a:ext cx="2645501" cy="2645501"/>
          </a:xfrm>
          <a:prstGeom prst="rect">
            <a:avLst/>
          </a:prstGeom>
        </p:spPr>
      </p:pic>
      <p:pic>
        <p:nvPicPr>
          <p:cNvPr id="30" name="Picture 29" descr="Icon&#10;&#10;Description automatically generated">
            <a:extLst>
              <a:ext uri="{FF2B5EF4-FFF2-40B4-BE49-F238E27FC236}">
                <a16:creationId xmlns:a16="http://schemas.microsoft.com/office/drawing/2014/main" id="{D2836C0C-6FBD-42D1-B361-B4D368F5F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71385" y="4243507"/>
            <a:ext cx="2873920" cy="2031951"/>
          </a:xfrm>
          <a:prstGeom prst="rect">
            <a:avLst/>
          </a:prstGeom>
        </p:spPr>
      </p:pic>
      <p:sp>
        <p:nvSpPr>
          <p:cNvPr id="2" name="Rectangle 1"/>
          <p:cNvSpPr/>
          <p:nvPr/>
        </p:nvSpPr>
        <p:spPr>
          <a:xfrm>
            <a:off x="4079893" y="5259482"/>
            <a:ext cx="6096000" cy="322845"/>
          </a:xfrm>
          <a:prstGeom prst="rect">
            <a:avLst/>
          </a:prstGeom>
        </p:spPr>
        <p:txBody>
          <a:bodyPr>
            <a:spAutoFit/>
          </a:bodyPr>
          <a:lstStyle/>
          <a:p>
            <a:pPr algn="just">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0801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par>
                                <p:cTn id="19" presetID="2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par>
                                <p:cTn id="33" presetID="22" presetClass="entr" presetSubtype="1"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up)">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9" grpId="0" animBg="1"/>
      <p:bldP spid="20" grpId="0"/>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4748" y="3753787"/>
            <a:ext cx="24878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sym typeface="Arial"/>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8" name="Rectangle 7"/>
          <p:cNvSpPr/>
          <p:nvPr/>
        </p:nvSpPr>
        <p:spPr>
          <a:xfrm>
            <a:off x="6141563" y="3833986"/>
            <a:ext cx="282641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33" name="Group 32"/>
          <p:cNvGrpSpPr/>
          <p:nvPr/>
        </p:nvGrpSpPr>
        <p:grpSpPr>
          <a:xfrm>
            <a:off x="2843567" y="166387"/>
            <a:ext cx="6504867" cy="2274500"/>
            <a:chOff x="2665892" y="1429584"/>
            <a:chExt cx="7339050" cy="2274500"/>
          </a:xfrm>
        </p:grpSpPr>
        <p:pic>
          <p:nvPicPr>
            <p:cNvPr id="14" name="图片 4">
              <a:extLst>
                <a:ext uri="{FF2B5EF4-FFF2-40B4-BE49-F238E27FC236}">
                  <a16:creationId xmlns:a16="http://schemas.microsoft.com/office/drawing/2014/main" id="{CD0B78B2-6A28-4FCD-8059-AEE8C0C185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5892" y="1429584"/>
              <a:ext cx="7339050" cy="2274500"/>
            </a:xfrm>
            <a:prstGeom prst="rect">
              <a:avLst/>
            </a:prstGeom>
          </p:spPr>
        </p:pic>
        <p:sp>
          <p:nvSpPr>
            <p:cNvPr id="7" name="TextBox 6"/>
            <p:cNvSpPr txBox="1"/>
            <p:nvPr/>
          </p:nvSpPr>
          <p:spPr>
            <a:xfrm>
              <a:off x="4231466" y="2714531"/>
              <a:ext cx="4618059"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NỘI DUNG THỰC HÀNH</a:t>
              </a:r>
              <a:endPar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24" name="Group 23"/>
          <p:cNvGrpSpPr/>
          <p:nvPr/>
        </p:nvGrpSpPr>
        <p:grpSpPr>
          <a:xfrm>
            <a:off x="0" y="28723"/>
            <a:ext cx="2087356" cy="1038077"/>
            <a:chOff x="75971" y="1051852"/>
            <a:chExt cx="2087356" cy="1038077"/>
          </a:xfrm>
        </p:grpSpPr>
        <p:grpSp>
          <p:nvGrpSpPr>
            <p:cNvPr id="25" name="Group 24"/>
            <p:cNvGrpSpPr/>
            <p:nvPr/>
          </p:nvGrpSpPr>
          <p:grpSpPr>
            <a:xfrm>
              <a:off x="762000" y="1425879"/>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3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3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sp>
            <p:nvSpPr>
              <p:cNvPr id="30" name="TextBox 29"/>
              <p:cNvSpPr txBox="1"/>
              <p:nvPr/>
            </p:nvSpPr>
            <p:spPr>
              <a:xfrm>
                <a:off x="5723896" y="3850530"/>
                <a:ext cx="3292841" cy="8609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Arial"/>
                  </a:rPr>
                  <a:t>Khởi động</a:t>
                </a:r>
              </a:p>
            </p:txBody>
          </p:sp>
        </p:grpSp>
        <p:pic>
          <p:nvPicPr>
            <p:cNvPr id="26" name="Picture 2" descr="Đồ hoạ vector miễn phí của Phi trườ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71" y="1051852"/>
              <a:ext cx="923966" cy="923966"/>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loud Callout 39"/>
          <p:cNvSpPr/>
          <p:nvPr/>
        </p:nvSpPr>
        <p:spPr>
          <a:xfrm>
            <a:off x="7010400" y="2787877"/>
            <a:ext cx="4343400" cy="1784123"/>
          </a:xfrm>
          <a:prstGeom prst="cloudCallout">
            <a:avLst>
              <a:gd name="adj1" fmla="val -74101"/>
              <a:gd name="adj2" fmla="val 50480"/>
            </a:avLst>
          </a:prstGeom>
          <a:solidFill>
            <a:schemeClr val="bg1"/>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Times New Roman" pitchFamily="18" charset="0"/>
                <a:cs typeface="Times New Roman" pitchFamily="18" charset="0"/>
              </a:rPr>
              <a:t>Xác định yêu cầu của bài thực hành.</a:t>
            </a:r>
          </a:p>
        </p:txBody>
      </p:sp>
    </p:spTree>
    <p:extLst>
      <p:ext uri="{BB962C8B-B14F-4D97-AF65-F5344CB8AC3E}">
        <p14:creationId xmlns:p14="http://schemas.microsoft.com/office/powerpoint/2010/main" val="149274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3"/>
            </p:par>
          </p:childTnLst>
        </p:cTn>
      </p:par>
    </p:tnLst>
    <p:bldLst>
      <p:bldP spid="40" grpId="0" animBg="1"/>
    </p:bldLst>
  </p:timing>
</p:sld>
</file>

<file path=ppt/theme/theme1.xml><?xml version="1.0" encoding="utf-8"?>
<a:theme xmlns:a="http://schemas.openxmlformats.org/drawingml/2006/main" name="Flight Attendant CV by Slidesgo">
  <a:themeElements>
    <a:clrScheme name="Simple Light">
      <a:dk1>
        <a:srgbClr val="3B3232"/>
      </a:dk1>
      <a:lt1>
        <a:srgbClr val="FFF6E9"/>
      </a:lt1>
      <a:dk2>
        <a:srgbClr val="3B3232"/>
      </a:dk2>
      <a:lt2>
        <a:srgbClr val="0EA9AF"/>
      </a:lt2>
      <a:accent1>
        <a:srgbClr val="F5A700"/>
      </a:accent1>
      <a:accent2>
        <a:srgbClr val="EB471A"/>
      </a:accent2>
      <a:accent3>
        <a:srgbClr val="FDE9BF"/>
      </a:accent3>
      <a:accent4>
        <a:srgbClr val="FF6B65"/>
      </a:accent4>
      <a:accent5>
        <a:srgbClr val="0EA9AF"/>
      </a:accent5>
      <a:accent6>
        <a:srgbClr val="F5A700"/>
      </a:accent6>
      <a:hlink>
        <a:srgbClr val="3B32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主题">
  <a:themeElements>
    <a:clrScheme name="自定义 1">
      <a:dk1>
        <a:sysClr val="windowText" lastClr="000000"/>
      </a:dk1>
      <a:lt1>
        <a:sysClr val="window" lastClr="FFFFFF"/>
      </a:lt1>
      <a:dk2>
        <a:srgbClr val="44546A"/>
      </a:dk2>
      <a:lt2>
        <a:srgbClr val="E7E6E6"/>
      </a:lt2>
      <a:accent1>
        <a:srgbClr val="FF3B65"/>
      </a:accent1>
      <a:accent2>
        <a:srgbClr val="FB9000"/>
      </a:accent2>
      <a:accent3>
        <a:srgbClr val="54A32C"/>
      </a:accent3>
      <a:accent4>
        <a:srgbClr val="B03458"/>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Flight Attendant CV by Slidesgo">
  <a:themeElements>
    <a:clrScheme name="Simple Light">
      <a:dk1>
        <a:srgbClr val="3B3232"/>
      </a:dk1>
      <a:lt1>
        <a:srgbClr val="FFF6E9"/>
      </a:lt1>
      <a:dk2>
        <a:srgbClr val="3B3232"/>
      </a:dk2>
      <a:lt2>
        <a:srgbClr val="0EA9AF"/>
      </a:lt2>
      <a:accent1>
        <a:srgbClr val="F5A700"/>
      </a:accent1>
      <a:accent2>
        <a:srgbClr val="EB471A"/>
      </a:accent2>
      <a:accent3>
        <a:srgbClr val="FDE9BF"/>
      </a:accent3>
      <a:accent4>
        <a:srgbClr val="FF6B65"/>
      </a:accent4>
      <a:accent5>
        <a:srgbClr val="0EA9AF"/>
      </a:accent5>
      <a:accent6>
        <a:srgbClr val="F5A700"/>
      </a:accent6>
      <a:hlink>
        <a:srgbClr val="3B32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Flight Attendant CV by Slidesgo">
  <a:themeElements>
    <a:clrScheme name="Simple Light">
      <a:dk1>
        <a:srgbClr val="3B3232"/>
      </a:dk1>
      <a:lt1>
        <a:srgbClr val="FFF6E9"/>
      </a:lt1>
      <a:dk2>
        <a:srgbClr val="3B3232"/>
      </a:dk2>
      <a:lt2>
        <a:srgbClr val="0EA9AF"/>
      </a:lt2>
      <a:accent1>
        <a:srgbClr val="F5A700"/>
      </a:accent1>
      <a:accent2>
        <a:srgbClr val="EB471A"/>
      </a:accent2>
      <a:accent3>
        <a:srgbClr val="FDE9BF"/>
      </a:accent3>
      <a:accent4>
        <a:srgbClr val="FF6B65"/>
      </a:accent4>
      <a:accent5>
        <a:srgbClr val="0EA9AF"/>
      </a:accent5>
      <a:accent6>
        <a:srgbClr val="F5A700"/>
      </a:accent6>
      <a:hlink>
        <a:srgbClr val="3B32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w53oiwv">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1691</TotalTime>
  <Words>1578</Words>
  <Application>Microsoft Office PowerPoint</Application>
  <PresentationFormat>Widescreen</PresentationFormat>
  <Paragraphs>344</Paragraphs>
  <Slides>21</Slides>
  <Notes>13</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21</vt:i4>
      </vt:variant>
    </vt:vector>
  </HeadingPairs>
  <TitlesOfParts>
    <vt:vector size="40" baseType="lpstr">
      <vt:lpstr>#9Slide03 Roboto Medium</vt:lpstr>
      <vt:lpstr>#9Slide05 Israquella</vt:lpstr>
      <vt:lpstr>Arial</vt:lpstr>
      <vt:lpstr>Calibri</vt:lpstr>
      <vt:lpstr>Calibri Light</vt:lpstr>
      <vt:lpstr>Cambria Math</vt:lpstr>
      <vt:lpstr>Coming Soon</vt:lpstr>
      <vt:lpstr>Lexend Exa</vt:lpstr>
      <vt:lpstr>Times New Roman</vt:lpstr>
      <vt:lpstr>Flight Attendant CV by Slidesgo</vt:lpstr>
      <vt:lpstr>3_Office Theme</vt:lpstr>
      <vt:lpstr>第一PPT，www.1ppt.com</vt:lpstr>
      <vt:lpstr>1_Flight Attendant CV by Slidesgo</vt:lpstr>
      <vt:lpstr>2_Flight Attendant CV by Slidesgo</vt:lpstr>
      <vt:lpstr>1_第一PPT，www.1ppt.com</vt:lpstr>
      <vt:lpstr>3_第一PPT，www.1ppt.com</vt:lpstr>
      <vt:lpstr>2_第一PPT，www.1ppt.com</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BÀI 9. THỰC HÀNH:  ĐỌC BẢN ĐỒ CÁC ĐỚI KHÍ HẬU TRÊN TRÁI ĐẤT. PHÂN TÍCH BIỂU ĐỒ MỘT SỐ KIỂU KHÍ HẬU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363</cp:revision>
  <dcterms:created xsi:type="dcterms:W3CDTF">2021-06-11T13:42:10Z</dcterms:created>
  <dcterms:modified xsi:type="dcterms:W3CDTF">2026-01-26T08:55:30Z</dcterms:modified>
</cp:coreProperties>
</file>