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 id="2147483721" r:id="rId3"/>
  </p:sldMasterIdLst>
  <p:notesMasterIdLst>
    <p:notesMasterId r:id="rId67"/>
  </p:notesMasterIdLst>
  <p:sldIdLst>
    <p:sldId id="517" r:id="rId4"/>
    <p:sldId id="540" r:id="rId5"/>
    <p:sldId id="431" r:id="rId6"/>
    <p:sldId id="432" r:id="rId7"/>
    <p:sldId id="433" r:id="rId8"/>
    <p:sldId id="434" r:id="rId9"/>
    <p:sldId id="435" r:id="rId10"/>
    <p:sldId id="518" r:id="rId11"/>
    <p:sldId id="519" r:id="rId12"/>
    <p:sldId id="261" r:id="rId13"/>
    <p:sldId id="520" r:id="rId14"/>
    <p:sldId id="448" r:id="rId15"/>
    <p:sldId id="484" r:id="rId16"/>
    <p:sldId id="449" r:id="rId17"/>
    <p:sldId id="485" r:id="rId18"/>
    <p:sldId id="451" r:id="rId19"/>
    <p:sldId id="452" r:id="rId20"/>
    <p:sldId id="521" r:id="rId21"/>
    <p:sldId id="464" r:id="rId22"/>
    <p:sldId id="557" r:id="rId23"/>
    <p:sldId id="456" r:id="rId24"/>
    <p:sldId id="460" r:id="rId25"/>
    <p:sldId id="461" r:id="rId26"/>
    <p:sldId id="462" r:id="rId27"/>
    <p:sldId id="486" r:id="rId28"/>
    <p:sldId id="465" r:id="rId29"/>
    <p:sldId id="466" r:id="rId30"/>
    <p:sldId id="522" r:id="rId31"/>
    <p:sldId id="472" r:id="rId32"/>
    <p:sldId id="487" r:id="rId33"/>
    <p:sldId id="488" r:id="rId34"/>
    <p:sldId id="489" r:id="rId35"/>
    <p:sldId id="490" r:id="rId36"/>
    <p:sldId id="476" r:id="rId37"/>
    <p:sldId id="491" r:id="rId38"/>
    <p:sldId id="477" r:id="rId39"/>
    <p:sldId id="478" r:id="rId40"/>
    <p:sldId id="493" r:id="rId41"/>
    <p:sldId id="494" r:id="rId42"/>
    <p:sldId id="495" r:id="rId43"/>
    <p:sldId id="539" r:id="rId44"/>
    <p:sldId id="482" r:id="rId45"/>
    <p:sldId id="498" r:id="rId46"/>
    <p:sldId id="502" r:id="rId47"/>
    <p:sldId id="531" r:id="rId48"/>
    <p:sldId id="552" r:id="rId49"/>
    <p:sldId id="510" r:id="rId50"/>
    <p:sldId id="553" r:id="rId51"/>
    <p:sldId id="504" r:id="rId52"/>
    <p:sldId id="505" r:id="rId53"/>
    <p:sldId id="506" r:id="rId54"/>
    <p:sldId id="512" r:id="rId55"/>
    <p:sldId id="556" r:id="rId56"/>
    <p:sldId id="507" r:id="rId57"/>
    <p:sldId id="349" r:id="rId58"/>
    <p:sldId id="264" r:id="rId59"/>
    <p:sldId id="276" r:id="rId60"/>
    <p:sldId id="339" r:id="rId61"/>
    <p:sldId id="497" r:id="rId62"/>
    <p:sldId id="265" r:id="rId63"/>
    <p:sldId id="274" r:id="rId64"/>
    <p:sldId id="275" r:id="rId65"/>
    <p:sldId id="284" r:id="rId66"/>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2A7B"/>
    <a:srgbClr val="28A1C8"/>
    <a:srgbClr val="4AA2D9"/>
    <a:srgbClr val="FF9900"/>
    <a:srgbClr val="F3A903"/>
    <a:srgbClr val="F11B5D"/>
    <a:srgbClr val="EBFFF5"/>
    <a:srgbClr val="E1FF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316" autoAdjust="0"/>
    <p:restoredTop sz="94280" autoAdjust="0"/>
  </p:normalViewPr>
  <p:slideViewPr>
    <p:cSldViewPr snapToGrid="0">
      <p:cViewPr varScale="1">
        <p:scale>
          <a:sx n="112" d="100"/>
          <a:sy n="112" d="100"/>
        </p:scale>
        <p:origin x="246"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53D70E9-EC15-6604-C283-AF1D7A390DE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DE49F1C9-E37B-152E-F0DC-C50DAD7ADFD5}"/>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D8C09B65-34CF-41AD-9B9A-5FDE30899AEF}" type="datetimeFigureOut">
              <a:rPr lang="en-US"/>
              <a:pPr>
                <a:defRPr/>
              </a:pPr>
              <a:t>4/5/2026</a:t>
            </a:fld>
            <a:endParaRPr lang="en-US"/>
          </a:p>
        </p:txBody>
      </p:sp>
      <p:sp>
        <p:nvSpPr>
          <p:cNvPr id="4" name="Slide Image Placeholder 3">
            <a:extLst>
              <a:ext uri="{FF2B5EF4-FFF2-40B4-BE49-F238E27FC236}">
                <a16:creationId xmlns:a16="http://schemas.microsoft.com/office/drawing/2014/main" id="{ED570083-CF26-9B2D-A8D8-5484C7C6BCEF}"/>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862760FF-2AB1-3F79-09D1-1C88947D08AD}"/>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15660197-11EE-5A60-C8B4-BAE5F89C0363}"/>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949FBEC1-A390-5075-9F6B-77C743E8FB5C}"/>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C32F648C-E15E-4FF0-801B-D0BD2727585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5CACD0BA-67B3-AB27-2768-D2FA50513AE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D5AB60F5-9C0C-7BC5-6D33-8BE8EE5B38D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Biển Cửa Lò</a:t>
            </a:r>
          </a:p>
        </p:txBody>
      </p:sp>
      <p:sp>
        <p:nvSpPr>
          <p:cNvPr id="24580" name="Slide Number Placeholder 3">
            <a:extLst>
              <a:ext uri="{FF2B5EF4-FFF2-40B4-BE49-F238E27FC236}">
                <a16:creationId xmlns:a16="http://schemas.microsoft.com/office/drawing/2014/main" id="{8D5C6F0F-0242-6EFE-DC99-3934E08B92B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D67EA2C-B1EA-4D2F-B063-E106144FFDB5}" type="slidenum">
              <a:rPr lang="en-US" altLang="en-US" smtClean="0">
                <a:solidFill>
                  <a:srgbClr val="000000"/>
                </a:solidFill>
              </a:rPr>
              <a:pPr/>
              <a:t>4</a:t>
            </a:fld>
            <a:endParaRPr lang="en-US" altLang="en-US">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52F2F3D3-FF2A-4A7B-250C-F5F626135D1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a:extLst>
              <a:ext uri="{FF2B5EF4-FFF2-40B4-BE49-F238E27FC236}">
                <a16:creationId xmlns:a16="http://schemas.microsoft.com/office/drawing/2014/main" id="{0415294C-F6B0-012E-EA14-4C724892070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4516" name="Slide Number Placeholder 3">
            <a:extLst>
              <a:ext uri="{FF2B5EF4-FFF2-40B4-BE49-F238E27FC236}">
                <a16:creationId xmlns:a16="http://schemas.microsoft.com/office/drawing/2014/main" id="{9FEB970B-43E0-C966-E1CE-345BAC142EF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DA211F1-EDA6-4271-AE05-376F9FF32541}" type="slidenum">
              <a:rPr lang="en-US" altLang="en-US" smtClean="0">
                <a:solidFill>
                  <a:srgbClr val="000000"/>
                </a:solidFill>
              </a:rPr>
              <a:pPr/>
              <a:t>25</a:t>
            </a:fld>
            <a:endParaRPr lang="en-US" altLang="en-US">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007992B3-A672-CF34-7F1C-8BE1B1FAF6C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a:extLst>
              <a:ext uri="{FF2B5EF4-FFF2-40B4-BE49-F238E27FC236}">
                <a16:creationId xmlns:a16="http://schemas.microsoft.com/office/drawing/2014/main" id="{5C6E145C-1F28-01FB-C40B-008E234B1F6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0660" name="Slide Number Placeholder 3">
            <a:extLst>
              <a:ext uri="{FF2B5EF4-FFF2-40B4-BE49-F238E27FC236}">
                <a16:creationId xmlns:a16="http://schemas.microsoft.com/office/drawing/2014/main" id="{30665549-33B5-6CA1-D1AD-D14135B32F1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50DD4B2-7244-44DA-92C9-584994A0CBA1}" type="slidenum">
              <a:rPr lang="en-US" altLang="en-US" smtClean="0">
                <a:solidFill>
                  <a:srgbClr val="000000"/>
                </a:solidFill>
              </a:rPr>
              <a:pPr/>
              <a:t>29</a:t>
            </a:fld>
            <a:endParaRPr lang="en-US" altLang="en-US">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E4237CDE-6C51-70FB-E09C-6FBB369FDD6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a:extLst>
              <a:ext uri="{FF2B5EF4-FFF2-40B4-BE49-F238E27FC236}">
                <a16:creationId xmlns:a16="http://schemas.microsoft.com/office/drawing/2014/main" id="{EF1678CE-3E89-D957-B599-235D017209C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2708" name="Slide Number Placeholder 3">
            <a:extLst>
              <a:ext uri="{FF2B5EF4-FFF2-40B4-BE49-F238E27FC236}">
                <a16:creationId xmlns:a16="http://schemas.microsoft.com/office/drawing/2014/main" id="{0BEFEB27-006F-C4D1-5282-324F108F6EC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0CCC103C-DE56-4237-B4EC-F01179EADEDD}" type="slidenum">
              <a:rPr lang="en-US" altLang="en-US" smtClean="0">
                <a:solidFill>
                  <a:srgbClr val="000000"/>
                </a:solidFill>
              </a:rPr>
              <a:pPr/>
              <a:t>30</a:t>
            </a:fld>
            <a:endParaRPr lang="en-US" altLang="en-US">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47A0E522-7665-83A0-DE5B-87C8ABF3827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a:extLst>
              <a:ext uri="{FF2B5EF4-FFF2-40B4-BE49-F238E27FC236}">
                <a16:creationId xmlns:a16="http://schemas.microsoft.com/office/drawing/2014/main" id="{D1DDCECB-6A30-1E3E-AFAD-F8DE149D196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4756" name="Slide Number Placeholder 3">
            <a:extLst>
              <a:ext uri="{FF2B5EF4-FFF2-40B4-BE49-F238E27FC236}">
                <a16:creationId xmlns:a16="http://schemas.microsoft.com/office/drawing/2014/main" id="{D90AE0C9-AE9B-DB49-B11D-033AF60DCFD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A35F922-82BA-4409-9278-186A200E9E5A}" type="slidenum">
              <a:rPr lang="en-US" altLang="en-US" smtClean="0">
                <a:solidFill>
                  <a:srgbClr val="000000"/>
                </a:solidFill>
              </a:rPr>
              <a:pPr/>
              <a:t>31</a:t>
            </a:fld>
            <a:endParaRPr lang="en-US" altLang="en-US">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165FF6A3-8D3C-0E4F-CE8C-66007123E0D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a:extLst>
              <a:ext uri="{FF2B5EF4-FFF2-40B4-BE49-F238E27FC236}">
                <a16:creationId xmlns:a16="http://schemas.microsoft.com/office/drawing/2014/main" id="{6C74BEF9-09BD-EB1C-56B6-308E55B066D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6804" name="Slide Number Placeholder 3">
            <a:extLst>
              <a:ext uri="{FF2B5EF4-FFF2-40B4-BE49-F238E27FC236}">
                <a16:creationId xmlns:a16="http://schemas.microsoft.com/office/drawing/2014/main" id="{B48E88BF-2DD9-3620-D424-77D2DB49BAA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2926122-C914-4E49-94AC-C9E0A2B21342}" type="slidenum">
              <a:rPr lang="en-US" altLang="en-US" smtClean="0">
                <a:solidFill>
                  <a:srgbClr val="000000"/>
                </a:solidFill>
              </a:rPr>
              <a:pPr/>
              <a:t>32</a:t>
            </a:fld>
            <a:endParaRPr lang="en-US" altLang="en-US">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E0980198-4A47-5A42-3350-E8F66CDD82F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a:extLst>
              <a:ext uri="{FF2B5EF4-FFF2-40B4-BE49-F238E27FC236}">
                <a16:creationId xmlns:a16="http://schemas.microsoft.com/office/drawing/2014/main" id="{2E80D3AE-F20C-5278-202F-849DA36ECAA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8852" name="Slide Number Placeholder 3">
            <a:extLst>
              <a:ext uri="{FF2B5EF4-FFF2-40B4-BE49-F238E27FC236}">
                <a16:creationId xmlns:a16="http://schemas.microsoft.com/office/drawing/2014/main" id="{A34752B7-DFCC-EA74-BEC1-1881D05B6F2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2FD828F-ABB5-4736-B6BC-A37E3D185748}" type="slidenum">
              <a:rPr lang="en-US" altLang="en-US" smtClean="0">
                <a:solidFill>
                  <a:srgbClr val="000000"/>
                </a:solidFill>
              </a:rPr>
              <a:pPr/>
              <a:t>33</a:t>
            </a:fld>
            <a:endParaRPr lang="en-US" altLang="en-US">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2B29FFA3-4D9F-E8E8-2E03-5DB65E48C33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a:extLst>
              <a:ext uri="{FF2B5EF4-FFF2-40B4-BE49-F238E27FC236}">
                <a16:creationId xmlns:a16="http://schemas.microsoft.com/office/drawing/2014/main" id="{23DB4E49-56E9-217F-6D54-E368A96A173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0900" name="Slide Number Placeholder 3">
            <a:extLst>
              <a:ext uri="{FF2B5EF4-FFF2-40B4-BE49-F238E27FC236}">
                <a16:creationId xmlns:a16="http://schemas.microsoft.com/office/drawing/2014/main" id="{BDD8B6E2-0201-A686-3B6B-3353180582B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D0B9B6B-8128-4E85-A9CA-31668B852813}" type="slidenum">
              <a:rPr lang="en-US" altLang="en-US" smtClean="0">
                <a:solidFill>
                  <a:srgbClr val="000000"/>
                </a:solidFill>
              </a:rPr>
              <a:pPr/>
              <a:t>34</a:t>
            </a:fld>
            <a:endParaRPr lang="en-US" altLang="en-US">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61D32988-637D-3F4C-C7BB-1BA829F240F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a:extLst>
              <a:ext uri="{FF2B5EF4-FFF2-40B4-BE49-F238E27FC236}">
                <a16:creationId xmlns:a16="http://schemas.microsoft.com/office/drawing/2014/main" id="{7025B856-6210-A667-98B0-02CC31D147C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2948" name="Slide Number Placeholder 3">
            <a:extLst>
              <a:ext uri="{FF2B5EF4-FFF2-40B4-BE49-F238E27FC236}">
                <a16:creationId xmlns:a16="http://schemas.microsoft.com/office/drawing/2014/main" id="{9F1EBC1E-2F30-0329-1CAF-F9067A122B0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8FF8758-DD26-4CEA-BB32-95E8B7909384}" type="slidenum">
              <a:rPr lang="en-US" altLang="en-US" smtClean="0">
                <a:solidFill>
                  <a:srgbClr val="000000"/>
                </a:solidFill>
              </a:rPr>
              <a:pPr/>
              <a:t>35</a:t>
            </a:fld>
            <a:endParaRPr lang="en-US" altLang="en-US">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AB2E09BE-2B6D-978D-ACEB-77D02B0F733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a:extLst>
              <a:ext uri="{FF2B5EF4-FFF2-40B4-BE49-F238E27FC236}">
                <a16:creationId xmlns:a16="http://schemas.microsoft.com/office/drawing/2014/main" id="{85F533B1-1244-E3F0-C409-D42B14DF2F3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4996" name="Slide Number Placeholder 3">
            <a:extLst>
              <a:ext uri="{FF2B5EF4-FFF2-40B4-BE49-F238E27FC236}">
                <a16:creationId xmlns:a16="http://schemas.microsoft.com/office/drawing/2014/main" id="{FEBF481D-437C-5EF1-EDBE-7531A14A7B6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05C61C27-287B-4610-AC7F-2A96D5231262}" type="slidenum">
              <a:rPr lang="en-US" altLang="en-US" smtClean="0">
                <a:solidFill>
                  <a:srgbClr val="000000"/>
                </a:solidFill>
              </a:rPr>
              <a:pPr/>
              <a:t>36</a:t>
            </a:fld>
            <a:endParaRPr lang="en-US" altLang="en-US">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43F99E11-3863-B3DE-A0CE-F1A00A71729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a:extLst>
              <a:ext uri="{FF2B5EF4-FFF2-40B4-BE49-F238E27FC236}">
                <a16:creationId xmlns:a16="http://schemas.microsoft.com/office/drawing/2014/main" id="{5C2706A0-0208-11BE-CC52-7C5595E86F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8068" name="Slide Number Placeholder 3">
            <a:extLst>
              <a:ext uri="{FF2B5EF4-FFF2-40B4-BE49-F238E27FC236}">
                <a16:creationId xmlns:a16="http://schemas.microsoft.com/office/drawing/2014/main" id="{887AFCC8-C097-FC5E-1632-87BCCD2A6B4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03EB48AF-6C04-49F5-9CD2-E48EBECD062C}" type="slidenum">
              <a:rPr lang="en-US" altLang="en-US" smtClean="0">
                <a:solidFill>
                  <a:srgbClr val="000000"/>
                </a:solidFill>
              </a:rPr>
              <a:pPr/>
              <a:t>37</a:t>
            </a:fld>
            <a:endParaRPr lang="en-US" altLang="en-US">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7F90AB33-2BFE-78A3-2BA7-51757BD7523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4BE6A00C-3F14-AB70-FC62-6CB1E3E009C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Cầu Trường Tiền</a:t>
            </a:r>
          </a:p>
        </p:txBody>
      </p:sp>
      <p:sp>
        <p:nvSpPr>
          <p:cNvPr id="26628" name="Slide Number Placeholder 3">
            <a:extLst>
              <a:ext uri="{FF2B5EF4-FFF2-40B4-BE49-F238E27FC236}">
                <a16:creationId xmlns:a16="http://schemas.microsoft.com/office/drawing/2014/main" id="{8D098345-6796-076B-F10F-FDCF083CD03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0B400C84-86E1-4BBF-A903-29127ED2D142}" type="slidenum">
              <a:rPr lang="en-US" altLang="en-US" smtClean="0">
                <a:solidFill>
                  <a:srgbClr val="000000"/>
                </a:solidFill>
              </a:rPr>
              <a:pPr/>
              <a:t>5</a:t>
            </a:fld>
            <a:endParaRPr lang="en-US" altLang="en-US">
              <a:solidFill>
                <a:srgbClr val="00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a16="http://schemas.microsoft.com/office/drawing/2014/main" id="{0D52B39D-26FA-71D4-9F61-20F45B2766A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a:extLst>
              <a:ext uri="{FF2B5EF4-FFF2-40B4-BE49-F238E27FC236}">
                <a16:creationId xmlns:a16="http://schemas.microsoft.com/office/drawing/2014/main" id="{121D4AB2-EBA0-CB4F-4365-8B10B1108BF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2164" name="Slide Number Placeholder 3">
            <a:extLst>
              <a:ext uri="{FF2B5EF4-FFF2-40B4-BE49-F238E27FC236}">
                <a16:creationId xmlns:a16="http://schemas.microsoft.com/office/drawing/2014/main" id="{8D410178-262E-C176-A473-ED600614C5C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59FEE84-DDD5-4275-AAE3-7B9E7EBA1DB4}" type="slidenum">
              <a:rPr lang="en-US" altLang="en-US" smtClean="0">
                <a:solidFill>
                  <a:srgbClr val="000000"/>
                </a:solidFill>
              </a:rPr>
              <a:pPr/>
              <a:t>38</a:t>
            </a:fld>
            <a:endParaRPr lang="en-US" altLang="en-US">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7E07DEF4-76C6-70B5-5210-1868363C5FC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a:extLst>
              <a:ext uri="{FF2B5EF4-FFF2-40B4-BE49-F238E27FC236}">
                <a16:creationId xmlns:a16="http://schemas.microsoft.com/office/drawing/2014/main" id="{74720567-DE9A-AFE7-40E0-F24A5B1E960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4212" name="Slide Number Placeholder 3">
            <a:extLst>
              <a:ext uri="{FF2B5EF4-FFF2-40B4-BE49-F238E27FC236}">
                <a16:creationId xmlns:a16="http://schemas.microsoft.com/office/drawing/2014/main" id="{35F1C555-E2DB-C051-CC71-CC7483376D3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5D759FE-C2D4-485D-8E01-8B7AE18150B0}" type="slidenum">
              <a:rPr lang="en-US" altLang="en-US" smtClean="0">
                <a:solidFill>
                  <a:srgbClr val="000000"/>
                </a:solidFill>
              </a:rPr>
              <a:pPr/>
              <a:t>39</a:t>
            </a:fld>
            <a:endParaRPr lang="en-US" altLang="en-US">
              <a:solidFill>
                <a:srgbClr val="000000"/>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a:extLst>
              <a:ext uri="{FF2B5EF4-FFF2-40B4-BE49-F238E27FC236}">
                <a16:creationId xmlns:a16="http://schemas.microsoft.com/office/drawing/2014/main" id="{D6240A26-DA7F-17B0-6E73-E93EDA3F513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a:extLst>
              <a:ext uri="{FF2B5EF4-FFF2-40B4-BE49-F238E27FC236}">
                <a16:creationId xmlns:a16="http://schemas.microsoft.com/office/drawing/2014/main" id="{39CA537E-4085-1307-9CD9-C002EB8DE6E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6260" name="Slide Number Placeholder 3">
            <a:extLst>
              <a:ext uri="{FF2B5EF4-FFF2-40B4-BE49-F238E27FC236}">
                <a16:creationId xmlns:a16="http://schemas.microsoft.com/office/drawing/2014/main" id="{8B9113F1-E7C0-CCFE-6653-BCAC6237300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56A2594-9FFE-4D5C-A42A-2379C5AF094B}" type="slidenum">
              <a:rPr lang="en-US" altLang="en-US" smtClean="0">
                <a:solidFill>
                  <a:srgbClr val="000000"/>
                </a:solidFill>
              </a:rPr>
              <a:pPr/>
              <a:t>40</a:t>
            </a:fld>
            <a:endParaRPr lang="en-US" altLang="en-US">
              <a:solidFill>
                <a:srgbClr val="00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B2C75DC6-4CB1-2BF6-7032-760574F8B58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a:extLst>
              <a:ext uri="{FF2B5EF4-FFF2-40B4-BE49-F238E27FC236}">
                <a16:creationId xmlns:a16="http://schemas.microsoft.com/office/drawing/2014/main" id="{A590CBD3-068F-2B49-E9BF-8EB41653B71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8308" name="Slide Number Placeholder 3">
            <a:extLst>
              <a:ext uri="{FF2B5EF4-FFF2-40B4-BE49-F238E27FC236}">
                <a16:creationId xmlns:a16="http://schemas.microsoft.com/office/drawing/2014/main" id="{2BFCE9D1-5919-7243-124E-5FBA8B1699D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734DC578-5195-4123-A7CF-430E4E68DFF5}" type="slidenum">
              <a:rPr lang="en-US" altLang="en-US" smtClean="0">
                <a:solidFill>
                  <a:srgbClr val="000000"/>
                </a:solidFill>
              </a:rPr>
              <a:pPr/>
              <a:t>41</a:t>
            </a:fld>
            <a:endParaRPr lang="en-US" altLang="en-US">
              <a:solidFill>
                <a:srgbClr val="00000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a:extLst>
              <a:ext uri="{FF2B5EF4-FFF2-40B4-BE49-F238E27FC236}">
                <a16:creationId xmlns:a16="http://schemas.microsoft.com/office/drawing/2014/main" id="{C3E79948-47D6-EBD5-C260-173C34D40F2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a:extLst>
              <a:ext uri="{FF2B5EF4-FFF2-40B4-BE49-F238E27FC236}">
                <a16:creationId xmlns:a16="http://schemas.microsoft.com/office/drawing/2014/main" id="{807F2CE2-512F-915F-E0D7-09BBC884EF9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00356" name="Slide Number Placeholder 3">
            <a:extLst>
              <a:ext uri="{FF2B5EF4-FFF2-40B4-BE49-F238E27FC236}">
                <a16:creationId xmlns:a16="http://schemas.microsoft.com/office/drawing/2014/main" id="{00508247-474F-F6ED-C9D2-F3087F72873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C31C9E94-9E64-49CE-B7F1-1C6534F5AF1E}" type="slidenum">
              <a:rPr lang="en-US" altLang="en-US" smtClean="0">
                <a:solidFill>
                  <a:srgbClr val="000000"/>
                </a:solidFill>
              </a:rPr>
              <a:pPr/>
              <a:t>42</a:t>
            </a:fld>
            <a:endParaRPr lang="en-US" altLang="en-US">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a:extLst>
              <a:ext uri="{FF2B5EF4-FFF2-40B4-BE49-F238E27FC236}">
                <a16:creationId xmlns:a16="http://schemas.microsoft.com/office/drawing/2014/main" id="{944D807D-65D1-E2D0-3A5C-02C867994FA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a:extLst>
              <a:ext uri="{FF2B5EF4-FFF2-40B4-BE49-F238E27FC236}">
                <a16:creationId xmlns:a16="http://schemas.microsoft.com/office/drawing/2014/main" id="{18CA1942-9E78-159B-BD7B-0DC32BD3F9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02404" name="Slide Number Placeholder 3">
            <a:extLst>
              <a:ext uri="{FF2B5EF4-FFF2-40B4-BE49-F238E27FC236}">
                <a16:creationId xmlns:a16="http://schemas.microsoft.com/office/drawing/2014/main" id="{F9610D5D-DC4D-11F0-BA2E-992FDD23928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D112EC75-6833-40E3-9113-23460C7E3DA1}" type="slidenum">
              <a:rPr lang="en-US" altLang="en-US" smtClean="0">
                <a:solidFill>
                  <a:srgbClr val="000000"/>
                </a:solidFill>
              </a:rPr>
              <a:pPr/>
              <a:t>43</a:t>
            </a:fld>
            <a:endParaRPr lang="en-US" altLang="en-US">
              <a:solidFill>
                <a:srgbClr val="00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a:extLst>
              <a:ext uri="{FF2B5EF4-FFF2-40B4-BE49-F238E27FC236}">
                <a16:creationId xmlns:a16="http://schemas.microsoft.com/office/drawing/2014/main" id="{43A23F77-0A59-5CE8-DFE4-84A35D51FE4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a:extLst>
              <a:ext uri="{FF2B5EF4-FFF2-40B4-BE49-F238E27FC236}">
                <a16:creationId xmlns:a16="http://schemas.microsoft.com/office/drawing/2014/main" id="{35D2B874-C73C-27FA-1234-067D5AB4B4F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05476" name="Slide Number Placeholder 3">
            <a:extLst>
              <a:ext uri="{FF2B5EF4-FFF2-40B4-BE49-F238E27FC236}">
                <a16:creationId xmlns:a16="http://schemas.microsoft.com/office/drawing/2014/main" id="{4BD5465F-3E5C-66B6-89AE-F65F44BAA82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9366321D-B616-473A-9CF5-36BEF7C61BC2}" type="slidenum">
              <a:rPr lang="en-US" altLang="en-US" smtClean="0">
                <a:solidFill>
                  <a:srgbClr val="000000"/>
                </a:solidFill>
              </a:rPr>
              <a:pPr/>
              <a:t>45</a:t>
            </a:fld>
            <a:endParaRPr lang="en-US" altLang="en-US">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a:extLst>
              <a:ext uri="{FF2B5EF4-FFF2-40B4-BE49-F238E27FC236}">
                <a16:creationId xmlns:a16="http://schemas.microsoft.com/office/drawing/2014/main" id="{24309BEF-C71C-36C8-EE5A-D202C692683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a:extLst>
              <a:ext uri="{FF2B5EF4-FFF2-40B4-BE49-F238E27FC236}">
                <a16:creationId xmlns:a16="http://schemas.microsoft.com/office/drawing/2014/main" id="{AD04DBCD-06BA-93AC-129B-54C04B7FC7B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07524" name="Slide Number Placeholder 3">
            <a:extLst>
              <a:ext uri="{FF2B5EF4-FFF2-40B4-BE49-F238E27FC236}">
                <a16:creationId xmlns:a16="http://schemas.microsoft.com/office/drawing/2014/main" id="{CF8810F1-5B49-1935-ACCF-44F2B569E00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9F93BBA3-3EAB-4803-8284-72614471D6EC}" type="slidenum">
              <a:rPr lang="en-US" altLang="en-US" smtClean="0">
                <a:solidFill>
                  <a:srgbClr val="000000"/>
                </a:solidFill>
              </a:rPr>
              <a:pPr/>
              <a:t>46</a:t>
            </a:fld>
            <a:endParaRPr lang="en-US" altLang="en-US">
              <a:solidFill>
                <a:srgbClr val="000000"/>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a:extLst>
              <a:ext uri="{FF2B5EF4-FFF2-40B4-BE49-F238E27FC236}">
                <a16:creationId xmlns:a16="http://schemas.microsoft.com/office/drawing/2014/main" id="{630AED34-0833-5193-284D-E0D0CF9E2B8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a:extLst>
              <a:ext uri="{FF2B5EF4-FFF2-40B4-BE49-F238E27FC236}">
                <a16:creationId xmlns:a16="http://schemas.microsoft.com/office/drawing/2014/main" id="{8BA11925-E38D-C1E1-5650-91BF04C9986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0596" name="Slide Number Placeholder 3">
            <a:extLst>
              <a:ext uri="{FF2B5EF4-FFF2-40B4-BE49-F238E27FC236}">
                <a16:creationId xmlns:a16="http://schemas.microsoft.com/office/drawing/2014/main" id="{5B554304-623D-C352-A8DD-1BC4B045309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70819DD5-0387-46F0-930D-3DE06A5CFAF9}" type="slidenum">
              <a:rPr lang="en-US" altLang="en-US" smtClean="0">
                <a:solidFill>
                  <a:srgbClr val="000000"/>
                </a:solidFill>
              </a:rPr>
              <a:pPr/>
              <a:t>47</a:t>
            </a:fld>
            <a:endParaRPr lang="en-US" altLang="en-US">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6F98F99E-6400-ECA2-F010-98631F39444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a:extLst>
              <a:ext uri="{FF2B5EF4-FFF2-40B4-BE49-F238E27FC236}">
                <a16:creationId xmlns:a16="http://schemas.microsoft.com/office/drawing/2014/main" id="{63F88EC0-541C-E0DE-CE09-1B9638548A8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3668" name="Slide Number Placeholder 3">
            <a:extLst>
              <a:ext uri="{FF2B5EF4-FFF2-40B4-BE49-F238E27FC236}">
                <a16:creationId xmlns:a16="http://schemas.microsoft.com/office/drawing/2014/main" id="{B7032172-422A-8077-DAC6-7CA5DAD8F38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2F8A8C3-C459-4A4B-B776-ED7EBC0B87B8}" type="slidenum">
              <a:rPr lang="en-US" altLang="en-US" smtClean="0">
                <a:solidFill>
                  <a:srgbClr val="000000"/>
                </a:solidFill>
              </a:rPr>
              <a:pPr/>
              <a:t>48</a:t>
            </a:fld>
            <a:endParaRPr lang="en-US" altLang="en-US">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62FB19A0-D12A-938E-97C4-E13C49C63E9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88C24E0D-30E1-0130-1231-95EE997669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Thành Cổ Quảng Trị</a:t>
            </a:r>
          </a:p>
        </p:txBody>
      </p:sp>
      <p:sp>
        <p:nvSpPr>
          <p:cNvPr id="28676" name="Slide Number Placeholder 3">
            <a:extLst>
              <a:ext uri="{FF2B5EF4-FFF2-40B4-BE49-F238E27FC236}">
                <a16:creationId xmlns:a16="http://schemas.microsoft.com/office/drawing/2014/main" id="{31100F43-C52F-CFEE-B52D-580740254B3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DA348577-EC02-45BB-B7AF-73A72A503B7E}" type="slidenum">
              <a:rPr lang="en-US" altLang="en-US" smtClean="0">
                <a:solidFill>
                  <a:srgbClr val="000000"/>
                </a:solidFill>
              </a:rPr>
              <a:pPr/>
              <a:t>6</a:t>
            </a:fld>
            <a:endParaRPr lang="en-US" altLang="en-US">
              <a:solidFill>
                <a:srgbClr val="000000"/>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a:extLst>
              <a:ext uri="{FF2B5EF4-FFF2-40B4-BE49-F238E27FC236}">
                <a16:creationId xmlns:a16="http://schemas.microsoft.com/office/drawing/2014/main" id="{C3ACCDA3-4280-05D0-89C7-05B0F7B3912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a:extLst>
              <a:ext uri="{FF2B5EF4-FFF2-40B4-BE49-F238E27FC236}">
                <a16:creationId xmlns:a16="http://schemas.microsoft.com/office/drawing/2014/main" id="{28D6CBEF-7C3E-FBC5-347F-281D826CFA7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5716" name="Slide Number Placeholder 3">
            <a:extLst>
              <a:ext uri="{FF2B5EF4-FFF2-40B4-BE49-F238E27FC236}">
                <a16:creationId xmlns:a16="http://schemas.microsoft.com/office/drawing/2014/main" id="{F3CA1FED-1FAD-BEFC-2942-B90B435EB7A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755D2F05-98B3-45FC-BA0B-A7505FD28812}" type="slidenum">
              <a:rPr lang="en-US" altLang="en-US" smtClean="0">
                <a:solidFill>
                  <a:srgbClr val="000000"/>
                </a:solidFill>
              </a:rPr>
              <a:pPr/>
              <a:t>49</a:t>
            </a:fld>
            <a:endParaRPr lang="en-US" altLang="en-US">
              <a:solidFill>
                <a:srgbClr val="000000"/>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a:extLst>
              <a:ext uri="{FF2B5EF4-FFF2-40B4-BE49-F238E27FC236}">
                <a16:creationId xmlns:a16="http://schemas.microsoft.com/office/drawing/2014/main" id="{C16F676C-E19B-0A77-D091-732C50820B1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a:extLst>
              <a:ext uri="{FF2B5EF4-FFF2-40B4-BE49-F238E27FC236}">
                <a16:creationId xmlns:a16="http://schemas.microsoft.com/office/drawing/2014/main" id="{73E23402-A467-1932-1E92-4A606D767FC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8788" name="Slide Number Placeholder 3">
            <a:extLst>
              <a:ext uri="{FF2B5EF4-FFF2-40B4-BE49-F238E27FC236}">
                <a16:creationId xmlns:a16="http://schemas.microsoft.com/office/drawing/2014/main" id="{BE2CAFE4-37CB-8F66-85A5-AED411E73C1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D78300DA-C03D-4BAD-A065-756A8917B84D}" type="slidenum">
              <a:rPr lang="en-US" altLang="en-US" smtClean="0">
                <a:solidFill>
                  <a:srgbClr val="000000"/>
                </a:solidFill>
              </a:rPr>
              <a:pPr/>
              <a:t>50</a:t>
            </a:fld>
            <a:endParaRPr lang="en-US" altLang="en-US">
              <a:solidFill>
                <a:srgbClr val="000000"/>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a:extLst>
              <a:ext uri="{FF2B5EF4-FFF2-40B4-BE49-F238E27FC236}">
                <a16:creationId xmlns:a16="http://schemas.microsoft.com/office/drawing/2014/main" id="{9C92CDBC-8700-312B-FB14-089BA22B105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a:extLst>
              <a:ext uri="{FF2B5EF4-FFF2-40B4-BE49-F238E27FC236}">
                <a16:creationId xmlns:a16="http://schemas.microsoft.com/office/drawing/2014/main" id="{BEE44098-5218-3584-35DA-46D3071EB69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20836" name="Slide Number Placeholder 3">
            <a:extLst>
              <a:ext uri="{FF2B5EF4-FFF2-40B4-BE49-F238E27FC236}">
                <a16:creationId xmlns:a16="http://schemas.microsoft.com/office/drawing/2014/main" id="{CF7C9609-EFAB-21AD-9954-A58C53F1A86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559FB07-E360-445A-BD8F-2C254E36A46E}" type="slidenum">
              <a:rPr lang="en-US" altLang="en-US" smtClean="0">
                <a:solidFill>
                  <a:srgbClr val="000000"/>
                </a:solidFill>
              </a:rPr>
              <a:pPr/>
              <a:t>51</a:t>
            </a:fld>
            <a:endParaRPr lang="en-US" altLang="en-US">
              <a:solidFill>
                <a:srgbClr val="000000"/>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a:extLst>
              <a:ext uri="{FF2B5EF4-FFF2-40B4-BE49-F238E27FC236}">
                <a16:creationId xmlns:a16="http://schemas.microsoft.com/office/drawing/2014/main" id="{E7AFD8D2-A761-EBAD-F545-F10D10AE281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a:extLst>
              <a:ext uri="{FF2B5EF4-FFF2-40B4-BE49-F238E27FC236}">
                <a16:creationId xmlns:a16="http://schemas.microsoft.com/office/drawing/2014/main" id="{25EB0531-6D80-1698-02D5-88696867408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23908" name="Slide Number Placeholder 3">
            <a:extLst>
              <a:ext uri="{FF2B5EF4-FFF2-40B4-BE49-F238E27FC236}">
                <a16:creationId xmlns:a16="http://schemas.microsoft.com/office/drawing/2014/main" id="{8558DC7F-0CF5-1DA9-9C13-A6AECA90307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9B9C1C8-D70A-4E28-B494-B511868A7F93}" type="slidenum">
              <a:rPr lang="en-US" altLang="en-US" smtClean="0">
                <a:solidFill>
                  <a:srgbClr val="000000"/>
                </a:solidFill>
              </a:rPr>
              <a:pPr/>
              <a:t>52</a:t>
            </a:fld>
            <a:endParaRPr lang="en-US" altLang="en-US">
              <a:solidFill>
                <a:srgbClr val="0000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a:extLst>
              <a:ext uri="{FF2B5EF4-FFF2-40B4-BE49-F238E27FC236}">
                <a16:creationId xmlns:a16="http://schemas.microsoft.com/office/drawing/2014/main" id="{2E37897A-3679-37A1-9E01-7FEC607878E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a:extLst>
              <a:ext uri="{FF2B5EF4-FFF2-40B4-BE49-F238E27FC236}">
                <a16:creationId xmlns:a16="http://schemas.microsoft.com/office/drawing/2014/main" id="{3401A5E7-2EB4-CFEE-DDDF-05D64678D1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25956" name="Slide Number Placeholder 3">
            <a:extLst>
              <a:ext uri="{FF2B5EF4-FFF2-40B4-BE49-F238E27FC236}">
                <a16:creationId xmlns:a16="http://schemas.microsoft.com/office/drawing/2014/main" id="{E11E89D1-D9FE-1A50-069F-E9C3AEF3711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705E1EC-1509-4D34-9B55-279C16354666}" type="slidenum">
              <a:rPr lang="en-US" altLang="en-US" smtClean="0">
                <a:solidFill>
                  <a:srgbClr val="000000"/>
                </a:solidFill>
              </a:rPr>
              <a:pPr/>
              <a:t>53</a:t>
            </a:fld>
            <a:endParaRPr lang="en-US" altLang="en-US">
              <a:solidFill>
                <a:srgbClr val="000000"/>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a:extLst>
              <a:ext uri="{FF2B5EF4-FFF2-40B4-BE49-F238E27FC236}">
                <a16:creationId xmlns:a16="http://schemas.microsoft.com/office/drawing/2014/main" id="{AEE2CB83-240B-07D4-70EF-D85011E2EB1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a:extLst>
              <a:ext uri="{FF2B5EF4-FFF2-40B4-BE49-F238E27FC236}">
                <a16:creationId xmlns:a16="http://schemas.microsoft.com/office/drawing/2014/main" id="{D82CC6B1-31F2-3685-88A2-3FFAEA7EA52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28004" name="Slide Number Placeholder 3">
            <a:extLst>
              <a:ext uri="{FF2B5EF4-FFF2-40B4-BE49-F238E27FC236}">
                <a16:creationId xmlns:a16="http://schemas.microsoft.com/office/drawing/2014/main" id="{5359FF6D-E44C-04B8-1AEC-B9FC22D4ADC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9FA0725E-1158-46D9-B442-D54F33D9D573}" type="slidenum">
              <a:rPr lang="en-US" altLang="en-US" smtClean="0">
                <a:solidFill>
                  <a:srgbClr val="000000"/>
                </a:solidFill>
              </a:rPr>
              <a:pPr/>
              <a:t>54</a:t>
            </a:fld>
            <a:endParaRPr lang="en-US" altLang="en-US">
              <a:solidFill>
                <a:srgbClr val="000000"/>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a:extLst>
              <a:ext uri="{FF2B5EF4-FFF2-40B4-BE49-F238E27FC236}">
                <a16:creationId xmlns:a16="http://schemas.microsoft.com/office/drawing/2014/main" id="{26846D41-BA75-8E10-BCF8-70C850D10FD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a:extLst>
              <a:ext uri="{FF2B5EF4-FFF2-40B4-BE49-F238E27FC236}">
                <a16:creationId xmlns:a16="http://schemas.microsoft.com/office/drawing/2014/main" id="{B21F6F6A-2250-9156-0DC4-4EDF1ED7829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31076" name="Slide Number Placeholder 3">
            <a:extLst>
              <a:ext uri="{FF2B5EF4-FFF2-40B4-BE49-F238E27FC236}">
                <a16:creationId xmlns:a16="http://schemas.microsoft.com/office/drawing/2014/main" id="{AEA0EB69-65CA-820F-E85C-82D6F61A305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E478B9A-2022-41D3-A29B-47DE3ABF9922}" type="slidenum">
              <a:rPr lang="en-US" altLang="en-US" smtClean="0"/>
              <a:pPr/>
              <a:t>55</a:t>
            </a:fld>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4626" name="Google Shape;1263;g131c3089266_0_126:notes">
            <a:extLst>
              <a:ext uri="{FF2B5EF4-FFF2-40B4-BE49-F238E27FC236}">
                <a16:creationId xmlns:a16="http://schemas.microsoft.com/office/drawing/2014/main" id="{2B4BA88C-30AA-7D23-E02F-F7D70B1A595C}"/>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54627" name="Google Shape;1264;g131c3089266_0_126:notes">
            <a:extLst>
              <a:ext uri="{FF2B5EF4-FFF2-40B4-BE49-F238E27FC236}">
                <a16:creationId xmlns:a16="http://schemas.microsoft.com/office/drawing/2014/main" id="{AB3DE701-8916-8A8C-51B6-474E87F0A520}"/>
              </a:ext>
            </a:extLst>
          </p:cNvPr>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6674" name="Google Shape;1263;g131c3089266_0_126:notes">
            <a:extLst>
              <a:ext uri="{FF2B5EF4-FFF2-40B4-BE49-F238E27FC236}">
                <a16:creationId xmlns:a16="http://schemas.microsoft.com/office/drawing/2014/main" id="{42F23290-A19B-891E-8EC9-1FA002B66E96}"/>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56675" name="Google Shape;1264;g131c3089266_0_126:notes">
            <a:extLst>
              <a:ext uri="{FF2B5EF4-FFF2-40B4-BE49-F238E27FC236}">
                <a16:creationId xmlns:a16="http://schemas.microsoft.com/office/drawing/2014/main" id="{01EFB1DB-13EF-2775-B262-F9FC703D6D06}"/>
              </a:ext>
            </a:extLst>
          </p:cNvPr>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83A8EAAE-AE32-E509-BC1A-1A30D801CF5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34B42E0E-F8C9-1619-D40D-8EB11A3D11C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Chùa Hương Tích</a:t>
            </a:r>
          </a:p>
        </p:txBody>
      </p:sp>
      <p:sp>
        <p:nvSpPr>
          <p:cNvPr id="30724" name="Slide Number Placeholder 3">
            <a:extLst>
              <a:ext uri="{FF2B5EF4-FFF2-40B4-BE49-F238E27FC236}">
                <a16:creationId xmlns:a16="http://schemas.microsoft.com/office/drawing/2014/main" id="{0A1C6C3E-C161-6940-7D38-8E3B154D8BE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A3A8985-F86C-4306-80E6-2919A2A53798}" type="slidenum">
              <a:rPr lang="en-US" altLang="en-US" smtClean="0">
                <a:solidFill>
                  <a:srgbClr val="000000"/>
                </a:solidFill>
              </a:rPr>
              <a:pPr/>
              <a:t>7</a:t>
            </a:fld>
            <a:endParaRPr lang="en-US" altLang="en-US">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10CE0BE8-5B2D-2786-C016-1B3FFAC7760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a:extLst>
              <a:ext uri="{FF2B5EF4-FFF2-40B4-BE49-F238E27FC236}">
                <a16:creationId xmlns:a16="http://schemas.microsoft.com/office/drawing/2014/main" id="{8B4B8FF4-5CA5-4F73-D091-2CE29C2C93A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9156" name="Slide Number Placeholder 3">
            <a:extLst>
              <a:ext uri="{FF2B5EF4-FFF2-40B4-BE49-F238E27FC236}">
                <a16:creationId xmlns:a16="http://schemas.microsoft.com/office/drawing/2014/main" id="{37F3E2F1-9020-B0FF-1FF3-953CDDA8767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F1846D0-633D-4005-A56B-DAA9BA6C97C3}" type="slidenum">
              <a:rPr lang="en-US" altLang="en-US" smtClean="0">
                <a:solidFill>
                  <a:srgbClr val="000000"/>
                </a:solidFill>
              </a:rPr>
              <a:pPr/>
              <a:t>19</a:t>
            </a:fld>
            <a:endParaRPr lang="en-US" altLang="en-US">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B61DAEC5-CAF5-ED72-FB6C-3E31E2589D2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a:extLst>
              <a:ext uri="{FF2B5EF4-FFF2-40B4-BE49-F238E27FC236}">
                <a16:creationId xmlns:a16="http://schemas.microsoft.com/office/drawing/2014/main" id="{AF9E8062-9393-2993-600F-FD6E217DEB6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4276" name="Slide Number Placeholder 3">
            <a:extLst>
              <a:ext uri="{FF2B5EF4-FFF2-40B4-BE49-F238E27FC236}">
                <a16:creationId xmlns:a16="http://schemas.microsoft.com/office/drawing/2014/main" id="{26CA119F-1787-DE43-072F-A5D172DCDF9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27F1C7E-13FA-442F-9DCE-0E701023EBDB}" type="slidenum">
              <a:rPr lang="en-US" altLang="en-US" smtClean="0">
                <a:solidFill>
                  <a:srgbClr val="000000"/>
                </a:solidFill>
              </a:rPr>
              <a:pPr/>
              <a:t>21</a:t>
            </a:fld>
            <a:endParaRPr lang="en-US" altLang="en-US">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67B180EF-0A0B-1CC0-0523-C64042A1EB0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a:extLst>
              <a:ext uri="{FF2B5EF4-FFF2-40B4-BE49-F238E27FC236}">
                <a16:creationId xmlns:a16="http://schemas.microsoft.com/office/drawing/2014/main" id="{D196289D-0208-1055-4FAE-71126BC0DB0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8372" name="Slide Number Placeholder 3">
            <a:extLst>
              <a:ext uri="{FF2B5EF4-FFF2-40B4-BE49-F238E27FC236}">
                <a16:creationId xmlns:a16="http://schemas.microsoft.com/office/drawing/2014/main" id="{E1A3136A-F25A-8BE1-7123-88E2572933D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DBFB918E-EC72-41DB-9542-107DCF212F07}" type="slidenum">
              <a:rPr lang="en-US" altLang="en-US" smtClean="0">
                <a:solidFill>
                  <a:srgbClr val="000000"/>
                </a:solidFill>
              </a:rPr>
              <a:pPr/>
              <a:t>22</a:t>
            </a:fld>
            <a:endParaRPr lang="en-US" altLang="en-US">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917DB887-81D4-1F14-99DF-003D8B9C5EF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a:extLst>
              <a:ext uri="{FF2B5EF4-FFF2-40B4-BE49-F238E27FC236}">
                <a16:creationId xmlns:a16="http://schemas.microsoft.com/office/drawing/2014/main" id="{8A9A22C6-CCC2-1A6D-770D-F4707D3FBD4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0420" name="Slide Number Placeholder 3">
            <a:extLst>
              <a:ext uri="{FF2B5EF4-FFF2-40B4-BE49-F238E27FC236}">
                <a16:creationId xmlns:a16="http://schemas.microsoft.com/office/drawing/2014/main" id="{7B8B8DDC-57AB-1AFB-8408-CB995EA5DC1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7CAC3B6A-F011-4680-AB13-14B24D58F91C}" type="slidenum">
              <a:rPr lang="en-US" altLang="en-US" smtClean="0">
                <a:solidFill>
                  <a:srgbClr val="000000"/>
                </a:solidFill>
              </a:rPr>
              <a:pPr/>
              <a:t>23</a:t>
            </a:fld>
            <a:endParaRPr lang="en-US" altLang="en-US">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98049D60-33AE-67F9-9FBF-727EC13717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a:extLst>
              <a:ext uri="{FF2B5EF4-FFF2-40B4-BE49-F238E27FC236}">
                <a16:creationId xmlns:a16="http://schemas.microsoft.com/office/drawing/2014/main" id="{1ABE27E7-60A7-6154-2CE6-081D4945FEE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2468" name="Slide Number Placeholder 3">
            <a:extLst>
              <a:ext uri="{FF2B5EF4-FFF2-40B4-BE49-F238E27FC236}">
                <a16:creationId xmlns:a16="http://schemas.microsoft.com/office/drawing/2014/main" id="{A7613728-24A7-C76E-FB6C-07C698B98AF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AF9E058-473C-4D91-9034-937347E8EA81}" type="slidenum">
              <a:rPr lang="en-US" altLang="en-US" smtClean="0">
                <a:solidFill>
                  <a:srgbClr val="000000"/>
                </a:solidFill>
              </a:rPr>
              <a:pPr/>
              <a:t>24</a:t>
            </a:fld>
            <a:endParaRPr lang="en-US" altLang="en-US">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DC4FD1-3864-50EE-0C14-F066403B3D21}"/>
              </a:ext>
            </a:extLst>
          </p:cNvPr>
          <p:cNvSpPr>
            <a:spLocks noGrp="1"/>
          </p:cNvSpPr>
          <p:nvPr>
            <p:ph type="dt" sz="half" idx="10"/>
          </p:nvPr>
        </p:nvSpPr>
        <p:spPr/>
        <p:txBody>
          <a:bodyPr/>
          <a:lstStyle>
            <a:lvl1pPr>
              <a:defRPr/>
            </a:lvl1pPr>
          </a:lstStyle>
          <a:p>
            <a:pPr>
              <a:defRPr/>
            </a:pPr>
            <a:fld id="{EDD6F995-1ED1-454F-B10E-30EFE5ABA1F8}" type="datetimeFigureOut">
              <a:rPr lang="en-US"/>
              <a:pPr>
                <a:defRPr/>
              </a:pPr>
              <a:t>4/5/2026</a:t>
            </a:fld>
            <a:endParaRPr lang="en-US"/>
          </a:p>
        </p:txBody>
      </p:sp>
      <p:sp>
        <p:nvSpPr>
          <p:cNvPr id="5" name="Footer Placeholder 4">
            <a:extLst>
              <a:ext uri="{FF2B5EF4-FFF2-40B4-BE49-F238E27FC236}">
                <a16:creationId xmlns:a16="http://schemas.microsoft.com/office/drawing/2014/main" id="{F76EC909-5AF0-1965-60B5-BC812B70A1B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A7D7DE9-4E66-53F9-7343-763F98CDA83C}"/>
              </a:ext>
            </a:extLst>
          </p:cNvPr>
          <p:cNvSpPr>
            <a:spLocks noGrp="1"/>
          </p:cNvSpPr>
          <p:nvPr>
            <p:ph type="sldNum" sz="quarter" idx="12"/>
          </p:nvPr>
        </p:nvSpPr>
        <p:spPr/>
        <p:txBody>
          <a:bodyPr/>
          <a:lstStyle>
            <a:lvl1pPr>
              <a:defRPr/>
            </a:lvl1pPr>
          </a:lstStyle>
          <a:p>
            <a:pPr>
              <a:defRPr/>
            </a:pPr>
            <a:fld id="{26EDDB16-72E5-4720-B12F-E88433C81B60}" type="slidenum">
              <a:rPr lang="en-US" altLang="en-US"/>
              <a:pPr>
                <a:defRPr/>
              </a:pPr>
              <a:t>‹#›</a:t>
            </a:fld>
            <a:endParaRPr lang="en-US" altLang="en-US"/>
          </a:p>
        </p:txBody>
      </p:sp>
    </p:spTree>
    <p:extLst>
      <p:ext uri="{BB962C8B-B14F-4D97-AF65-F5344CB8AC3E}">
        <p14:creationId xmlns:p14="http://schemas.microsoft.com/office/powerpoint/2010/main" val="4186036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0D787D-D310-B2D9-76DA-E098419A777F}"/>
              </a:ext>
            </a:extLst>
          </p:cNvPr>
          <p:cNvSpPr>
            <a:spLocks noGrp="1"/>
          </p:cNvSpPr>
          <p:nvPr>
            <p:ph type="dt" sz="half" idx="10"/>
          </p:nvPr>
        </p:nvSpPr>
        <p:spPr/>
        <p:txBody>
          <a:bodyPr/>
          <a:lstStyle>
            <a:lvl1pPr>
              <a:defRPr/>
            </a:lvl1pPr>
          </a:lstStyle>
          <a:p>
            <a:pPr>
              <a:defRPr/>
            </a:pPr>
            <a:fld id="{99F6B040-9BF3-4A5F-BFDB-2125B602183C}" type="datetimeFigureOut">
              <a:rPr lang="en-US"/>
              <a:pPr>
                <a:defRPr/>
              </a:pPr>
              <a:t>4/5/2026</a:t>
            </a:fld>
            <a:endParaRPr lang="en-US"/>
          </a:p>
        </p:txBody>
      </p:sp>
      <p:sp>
        <p:nvSpPr>
          <p:cNvPr id="5" name="Footer Placeholder 4">
            <a:extLst>
              <a:ext uri="{FF2B5EF4-FFF2-40B4-BE49-F238E27FC236}">
                <a16:creationId xmlns:a16="http://schemas.microsoft.com/office/drawing/2014/main" id="{5E5138AA-3E5C-36DF-777A-71639EF56E8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BF569C6-33E8-E5B8-9B98-F25CA26C50ED}"/>
              </a:ext>
            </a:extLst>
          </p:cNvPr>
          <p:cNvSpPr>
            <a:spLocks noGrp="1"/>
          </p:cNvSpPr>
          <p:nvPr>
            <p:ph type="sldNum" sz="quarter" idx="12"/>
          </p:nvPr>
        </p:nvSpPr>
        <p:spPr/>
        <p:txBody>
          <a:bodyPr/>
          <a:lstStyle>
            <a:lvl1pPr>
              <a:defRPr/>
            </a:lvl1pPr>
          </a:lstStyle>
          <a:p>
            <a:pPr>
              <a:defRPr/>
            </a:pPr>
            <a:fld id="{C5114908-68E0-41E3-AA55-080B7E336C1C}" type="slidenum">
              <a:rPr lang="en-US" altLang="en-US"/>
              <a:pPr>
                <a:defRPr/>
              </a:pPr>
              <a:t>‹#›</a:t>
            </a:fld>
            <a:endParaRPr lang="en-US" altLang="en-US"/>
          </a:p>
        </p:txBody>
      </p:sp>
    </p:spTree>
    <p:extLst>
      <p:ext uri="{BB962C8B-B14F-4D97-AF65-F5344CB8AC3E}">
        <p14:creationId xmlns:p14="http://schemas.microsoft.com/office/powerpoint/2010/main" val="3083853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6C6A36-B18E-DEB3-B27C-1ACB5D565819}"/>
              </a:ext>
            </a:extLst>
          </p:cNvPr>
          <p:cNvSpPr>
            <a:spLocks noGrp="1"/>
          </p:cNvSpPr>
          <p:nvPr>
            <p:ph type="dt" sz="half" idx="10"/>
          </p:nvPr>
        </p:nvSpPr>
        <p:spPr/>
        <p:txBody>
          <a:bodyPr/>
          <a:lstStyle>
            <a:lvl1pPr>
              <a:defRPr/>
            </a:lvl1pPr>
          </a:lstStyle>
          <a:p>
            <a:pPr>
              <a:defRPr/>
            </a:pPr>
            <a:fld id="{9667EAE3-F316-431C-B6E3-73356A9EF362}" type="datetimeFigureOut">
              <a:rPr lang="en-US"/>
              <a:pPr>
                <a:defRPr/>
              </a:pPr>
              <a:t>4/5/2026</a:t>
            </a:fld>
            <a:endParaRPr lang="en-US"/>
          </a:p>
        </p:txBody>
      </p:sp>
      <p:sp>
        <p:nvSpPr>
          <p:cNvPr id="5" name="Footer Placeholder 4">
            <a:extLst>
              <a:ext uri="{FF2B5EF4-FFF2-40B4-BE49-F238E27FC236}">
                <a16:creationId xmlns:a16="http://schemas.microsoft.com/office/drawing/2014/main" id="{FF860C7B-EB45-468F-747F-4EB02CD8FA2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1DA5641-3076-D5F2-C51C-886F4C502987}"/>
              </a:ext>
            </a:extLst>
          </p:cNvPr>
          <p:cNvSpPr>
            <a:spLocks noGrp="1"/>
          </p:cNvSpPr>
          <p:nvPr>
            <p:ph type="sldNum" sz="quarter" idx="12"/>
          </p:nvPr>
        </p:nvSpPr>
        <p:spPr/>
        <p:txBody>
          <a:bodyPr/>
          <a:lstStyle>
            <a:lvl1pPr>
              <a:defRPr/>
            </a:lvl1pPr>
          </a:lstStyle>
          <a:p>
            <a:pPr>
              <a:defRPr/>
            </a:pPr>
            <a:fld id="{42ADAD9C-F27D-4185-B75E-7D5F78BEC946}" type="slidenum">
              <a:rPr lang="en-US" altLang="en-US"/>
              <a:pPr>
                <a:defRPr/>
              </a:pPr>
              <a:t>‹#›</a:t>
            </a:fld>
            <a:endParaRPr lang="en-US" altLang="en-US"/>
          </a:p>
        </p:txBody>
      </p:sp>
    </p:spTree>
    <p:extLst>
      <p:ext uri="{BB962C8B-B14F-4D97-AF65-F5344CB8AC3E}">
        <p14:creationId xmlns:p14="http://schemas.microsoft.com/office/powerpoint/2010/main" val="2832140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BA8AA3-17B2-71C3-A3F8-C8A2B3AE77F8}"/>
              </a:ext>
            </a:extLst>
          </p:cNvPr>
          <p:cNvSpPr>
            <a:spLocks noGrp="1"/>
          </p:cNvSpPr>
          <p:nvPr>
            <p:ph type="dt" sz="half" idx="10"/>
          </p:nvPr>
        </p:nvSpPr>
        <p:spPr/>
        <p:txBody>
          <a:bodyPr/>
          <a:lstStyle>
            <a:lvl1pPr>
              <a:defRPr/>
            </a:lvl1pPr>
          </a:lstStyle>
          <a:p>
            <a:pPr>
              <a:defRPr/>
            </a:pPr>
            <a:fld id="{8EF8165D-F214-4C3F-AEE2-5D890CC8D44F}" type="datetimeFigureOut">
              <a:rPr lang="en-US"/>
              <a:pPr>
                <a:defRPr/>
              </a:pPr>
              <a:t>4/5/2026</a:t>
            </a:fld>
            <a:endParaRPr lang="en-US"/>
          </a:p>
        </p:txBody>
      </p:sp>
      <p:sp>
        <p:nvSpPr>
          <p:cNvPr id="5" name="Footer Placeholder 4">
            <a:extLst>
              <a:ext uri="{FF2B5EF4-FFF2-40B4-BE49-F238E27FC236}">
                <a16:creationId xmlns:a16="http://schemas.microsoft.com/office/drawing/2014/main" id="{36235456-13D1-8EB8-47C7-72C2CD0BD6D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E8E74FC-FD07-1D59-D6B9-BB3BE0DDA92E}"/>
              </a:ext>
            </a:extLst>
          </p:cNvPr>
          <p:cNvSpPr>
            <a:spLocks noGrp="1"/>
          </p:cNvSpPr>
          <p:nvPr>
            <p:ph type="sldNum" sz="quarter" idx="12"/>
          </p:nvPr>
        </p:nvSpPr>
        <p:spPr/>
        <p:txBody>
          <a:bodyPr/>
          <a:lstStyle>
            <a:lvl1pPr>
              <a:defRPr/>
            </a:lvl1pPr>
          </a:lstStyle>
          <a:p>
            <a:pPr>
              <a:defRPr/>
            </a:pPr>
            <a:fld id="{76B2E14A-24B9-4FE8-8199-313F7673A6E0}" type="slidenum">
              <a:rPr lang="en-US" altLang="en-US"/>
              <a:pPr>
                <a:defRPr/>
              </a:pPr>
              <a:t>‹#›</a:t>
            </a:fld>
            <a:endParaRPr lang="en-US" altLang="en-US"/>
          </a:p>
        </p:txBody>
      </p:sp>
    </p:spTree>
    <p:extLst>
      <p:ext uri="{BB962C8B-B14F-4D97-AF65-F5344CB8AC3E}">
        <p14:creationId xmlns:p14="http://schemas.microsoft.com/office/powerpoint/2010/main" val="2283695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8F9491-8333-2DA5-BEA0-A4F4ED24CCCD}"/>
              </a:ext>
            </a:extLst>
          </p:cNvPr>
          <p:cNvSpPr>
            <a:spLocks noGrp="1"/>
          </p:cNvSpPr>
          <p:nvPr>
            <p:ph type="dt" sz="half" idx="10"/>
          </p:nvPr>
        </p:nvSpPr>
        <p:spPr/>
        <p:txBody>
          <a:bodyPr/>
          <a:lstStyle>
            <a:lvl1pPr>
              <a:defRPr/>
            </a:lvl1pPr>
          </a:lstStyle>
          <a:p>
            <a:pPr>
              <a:defRPr/>
            </a:pPr>
            <a:fld id="{7AB65AC9-CC35-4839-BDFF-98F4F3F773C4}" type="datetimeFigureOut">
              <a:rPr lang="en-US"/>
              <a:pPr>
                <a:defRPr/>
              </a:pPr>
              <a:t>4/5/2026</a:t>
            </a:fld>
            <a:endParaRPr lang="en-US"/>
          </a:p>
        </p:txBody>
      </p:sp>
      <p:sp>
        <p:nvSpPr>
          <p:cNvPr id="5" name="Footer Placeholder 4">
            <a:extLst>
              <a:ext uri="{FF2B5EF4-FFF2-40B4-BE49-F238E27FC236}">
                <a16:creationId xmlns:a16="http://schemas.microsoft.com/office/drawing/2014/main" id="{BF41E734-4540-3E96-FF0D-B65E78D761B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C78AD5F-EAA4-8B76-92A8-D23E2344C25E}"/>
              </a:ext>
            </a:extLst>
          </p:cNvPr>
          <p:cNvSpPr>
            <a:spLocks noGrp="1"/>
          </p:cNvSpPr>
          <p:nvPr>
            <p:ph type="sldNum" sz="quarter" idx="12"/>
          </p:nvPr>
        </p:nvSpPr>
        <p:spPr/>
        <p:txBody>
          <a:bodyPr/>
          <a:lstStyle>
            <a:lvl1pPr>
              <a:defRPr/>
            </a:lvl1pPr>
          </a:lstStyle>
          <a:p>
            <a:pPr>
              <a:defRPr/>
            </a:pPr>
            <a:fld id="{40FF067D-962F-4D35-A0A3-8AF3149AE7F8}" type="slidenum">
              <a:rPr lang="en-US" altLang="en-US"/>
              <a:pPr>
                <a:defRPr/>
              </a:pPr>
              <a:t>‹#›</a:t>
            </a:fld>
            <a:endParaRPr lang="en-US" altLang="en-US"/>
          </a:p>
        </p:txBody>
      </p:sp>
    </p:spTree>
    <p:extLst>
      <p:ext uri="{BB962C8B-B14F-4D97-AF65-F5344CB8AC3E}">
        <p14:creationId xmlns:p14="http://schemas.microsoft.com/office/powerpoint/2010/main" val="2571304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D39DC9E-7B86-2CA3-746D-9113018F2B28}"/>
              </a:ext>
            </a:extLst>
          </p:cNvPr>
          <p:cNvSpPr>
            <a:spLocks noGrp="1"/>
          </p:cNvSpPr>
          <p:nvPr>
            <p:ph type="dt" sz="half" idx="10"/>
          </p:nvPr>
        </p:nvSpPr>
        <p:spPr/>
        <p:txBody>
          <a:bodyPr/>
          <a:lstStyle>
            <a:lvl1pPr>
              <a:defRPr/>
            </a:lvl1pPr>
          </a:lstStyle>
          <a:p>
            <a:pPr>
              <a:defRPr/>
            </a:pPr>
            <a:fld id="{1CCAB46A-7994-42B3-8126-1FB9C472750E}" type="datetimeFigureOut">
              <a:rPr lang="en-US"/>
              <a:pPr>
                <a:defRPr/>
              </a:pPr>
              <a:t>4/5/2026</a:t>
            </a:fld>
            <a:endParaRPr lang="en-US"/>
          </a:p>
        </p:txBody>
      </p:sp>
      <p:sp>
        <p:nvSpPr>
          <p:cNvPr id="5" name="Footer Placeholder 4">
            <a:extLst>
              <a:ext uri="{FF2B5EF4-FFF2-40B4-BE49-F238E27FC236}">
                <a16:creationId xmlns:a16="http://schemas.microsoft.com/office/drawing/2014/main" id="{A926A07B-984D-1F6F-3936-B2F7436E58A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F1C45C7-7B66-7C14-FB38-83A6E4D70980}"/>
              </a:ext>
            </a:extLst>
          </p:cNvPr>
          <p:cNvSpPr>
            <a:spLocks noGrp="1"/>
          </p:cNvSpPr>
          <p:nvPr>
            <p:ph type="sldNum" sz="quarter" idx="12"/>
          </p:nvPr>
        </p:nvSpPr>
        <p:spPr/>
        <p:txBody>
          <a:bodyPr/>
          <a:lstStyle>
            <a:lvl1pPr>
              <a:defRPr/>
            </a:lvl1pPr>
          </a:lstStyle>
          <a:p>
            <a:pPr>
              <a:defRPr/>
            </a:pPr>
            <a:fld id="{28F7EFB6-85FF-4DFE-B82B-873E37E7397A}" type="slidenum">
              <a:rPr lang="en-US" altLang="en-US"/>
              <a:pPr>
                <a:defRPr/>
              </a:pPr>
              <a:t>‹#›</a:t>
            </a:fld>
            <a:endParaRPr lang="en-US" altLang="en-US"/>
          </a:p>
        </p:txBody>
      </p:sp>
    </p:spTree>
    <p:extLst>
      <p:ext uri="{BB962C8B-B14F-4D97-AF65-F5344CB8AC3E}">
        <p14:creationId xmlns:p14="http://schemas.microsoft.com/office/powerpoint/2010/main" val="4213217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2C71C00-3668-102F-F171-3548F6600FA3}"/>
              </a:ext>
            </a:extLst>
          </p:cNvPr>
          <p:cNvSpPr>
            <a:spLocks noGrp="1"/>
          </p:cNvSpPr>
          <p:nvPr>
            <p:ph type="dt" sz="half" idx="10"/>
          </p:nvPr>
        </p:nvSpPr>
        <p:spPr/>
        <p:txBody>
          <a:bodyPr/>
          <a:lstStyle>
            <a:lvl1pPr>
              <a:defRPr/>
            </a:lvl1pPr>
          </a:lstStyle>
          <a:p>
            <a:pPr>
              <a:defRPr/>
            </a:pPr>
            <a:fld id="{41E0F972-E565-42F0-8AA6-49F04BA3D584}" type="datetimeFigureOut">
              <a:rPr lang="en-US"/>
              <a:pPr>
                <a:defRPr/>
              </a:pPr>
              <a:t>4/5/2026</a:t>
            </a:fld>
            <a:endParaRPr lang="en-US"/>
          </a:p>
        </p:txBody>
      </p:sp>
      <p:sp>
        <p:nvSpPr>
          <p:cNvPr id="6" name="Footer Placeholder 4">
            <a:extLst>
              <a:ext uri="{FF2B5EF4-FFF2-40B4-BE49-F238E27FC236}">
                <a16:creationId xmlns:a16="http://schemas.microsoft.com/office/drawing/2014/main" id="{F4E8BD9B-6CBB-053E-A154-B2CA0C34905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B38FED2-DC93-BD66-B189-F24D5C8A32E9}"/>
              </a:ext>
            </a:extLst>
          </p:cNvPr>
          <p:cNvSpPr>
            <a:spLocks noGrp="1"/>
          </p:cNvSpPr>
          <p:nvPr>
            <p:ph type="sldNum" sz="quarter" idx="12"/>
          </p:nvPr>
        </p:nvSpPr>
        <p:spPr/>
        <p:txBody>
          <a:bodyPr/>
          <a:lstStyle>
            <a:lvl1pPr>
              <a:defRPr/>
            </a:lvl1pPr>
          </a:lstStyle>
          <a:p>
            <a:pPr>
              <a:defRPr/>
            </a:pPr>
            <a:fld id="{B724BE72-D4B3-4848-B707-0DCE6507B526}" type="slidenum">
              <a:rPr lang="en-US" altLang="en-US"/>
              <a:pPr>
                <a:defRPr/>
              </a:pPr>
              <a:t>‹#›</a:t>
            </a:fld>
            <a:endParaRPr lang="en-US" altLang="en-US"/>
          </a:p>
        </p:txBody>
      </p:sp>
    </p:spTree>
    <p:extLst>
      <p:ext uri="{BB962C8B-B14F-4D97-AF65-F5344CB8AC3E}">
        <p14:creationId xmlns:p14="http://schemas.microsoft.com/office/powerpoint/2010/main" val="3703370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B802699C-ADF1-EEC0-D04B-D6ED7629BB2B}"/>
              </a:ext>
            </a:extLst>
          </p:cNvPr>
          <p:cNvSpPr>
            <a:spLocks noGrp="1"/>
          </p:cNvSpPr>
          <p:nvPr>
            <p:ph type="dt" sz="half" idx="10"/>
          </p:nvPr>
        </p:nvSpPr>
        <p:spPr/>
        <p:txBody>
          <a:bodyPr/>
          <a:lstStyle>
            <a:lvl1pPr>
              <a:defRPr/>
            </a:lvl1pPr>
          </a:lstStyle>
          <a:p>
            <a:pPr>
              <a:defRPr/>
            </a:pPr>
            <a:fld id="{E8EE2E3E-A17F-48CE-93D4-8638C9437605}" type="datetimeFigureOut">
              <a:rPr lang="en-US"/>
              <a:pPr>
                <a:defRPr/>
              </a:pPr>
              <a:t>4/5/2026</a:t>
            </a:fld>
            <a:endParaRPr lang="en-US"/>
          </a:p>
        </p:txBody>
      </p:sp>
      <p:sp>
        <p:nvSpPr>
          <p:cNvPr id="8" name="Footer Placeholder 4">
            <a:extLst>
              <a:ext uri="{FF2B5EF4-FFF2-40B4-BE49-F238E27FC236}">
                <a16:creationId xmlns:a16="http://schemas.microsoft.com/office/drawing/2014/main" id="{14B1AE9D-3655-80D1-3F1A-0C57629876E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0CA0451-37C2-083F-2C4D-4C43AE852F07}"/>
              </a:ext>
            </a:extLst>
          </p:cNvPr>
          <p:cNvSpPr>
            <a:spLocks noGrp="1"/>
          </p:cNvSpPr>
          <p:nvPr>
            <p:ph type="sldNum" sz="quarter" idx="12"/>
          </p:nvPr>
        </p:nvSpPr>
        <p:spPr/>
        <p:txBody>
          <a:bodyPr/>
          <a:lstStyle>
            <a:lvl1pPr>
              <a:defRPr/>
            </a:lvl1pPr>
          </a:lstStyle>
          <a:p>
            <a:pPr>
              <a:defRPr/>
            </a:pPr>
            <a:fld id="{CF42E33B-D66C-4E06-A83D-23A96D116A9D}" type="slidenum">
              <a:rPr lang="en-US" altLang="en-US"/>
              <a:pPr>
                <a:defRPr/>
              </a:pPr>
              <a:t>‹#›</a:t>
            </a:fld>
            <a:endParaRPr lang="en-US" altLang="en-US"/>
          </a:p>
        </p:txBody>
      </p:sp>
    </p:spTree>
    <p:extLst>
      <p:ext uri="{BB962C8B-B14F-4D97-AF65-F5344CB8AC3E}">
        <p14:creationId xmlns:p14="http://schemas.microsoft.com/office/powerpoint/2010/main" val="16312470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DFE6E28F-26E5-D602-83DA-AB8886FACD4D}"/>
              </a:ext>
            </a:extLst>
          </p:cNvPr>
          <p:cNvSpPr>
            <a:spLocks noGrp="1"/>
          </p:cNvSpPr>
          <p:nvPr>
            <p:ph type="dt" sz="half" idx="10"/>
          </p:nvPr>
        </p:nvSpPr>
        <p:spPr/>
        <p:txBody>
          <a:bodyPr/>
          <a:lstStyle>
            <a:lvl1pPr>
              <a:defRPr/>
            </a:lvl1pPr>
          </a:lstStyle>
          <a:p>
            <a:pPr>
              <a:defRPr/>
            </a:pPr>
            <a:fld id="{76AAE351-9633-4FAE-AF36-EA92507E7556}" type="datetimeFigureOut">
              <a:rPr lang="en-US"/>
              <a:pPr>
                <a:defRPr/>
              </a:pPr>
              <a:t>4/5/2026</a:t>
            </a:fld>
            <a:endParaRPr lang="en-US"/>
          </a:p>
        </p:txBody>
      </p:sp>
      <p:sp>
        <p:nvSpPr>
          <p:cNvPr id="4" name="Footer Placeholder 4">
            <a:extLst>
              <a:ext uri="{FF2B5EF4-FFF2-40B4-BE49-F238E27FC236}">
                <a16:creationId xmlns:a16="http://schemas.microsoft.com/office/drawing/2014/main" id="{0AF37AAD-A595-139C-D871-EB6225DE3CD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4B92F167-DB87-D85D-5483-C1A795C2D646}"/>
              </a:ext>
            </a:extLst>
          </p:cNvPr>
          <p:cNvSpPr>
            <a:spLocks noGrp="1"/>
          </p:cNvSpPr>
          <p:nvPr>
            <p:ph type="sldNum" sz="quarter" idx="12"/>
          </p:nvPr>
        </p:nvSpPr>
        <p:spPr/>
        <p:txBody>
          <a:bodyPr/>
          <a:lstStyle>
            <a:lvl1pPr>
              <a:defRPr/>
            </a:lvl1pPr>
          </a:lstStyle>
          <a:p>
            <a:pPr>
              <a:defRPr/>
            </a:pPr>
            <a:fld id="{FC7A6DC5-7828-4702-A727-B830639BDDBD}" type="slidenum">
              <a:rPr lang="en-US" altLang="en-US"/>
              <a:pPr>
                <a:defRPr/>
              </a:pPr>
              <a:t>‹#›</a:t>
            </a:fld>
            <a:endParaRPr lang="en-US" altLang="en-US"/>
          </a:p>
        </p:txBody>
      </p:sp>
    </p:spTree>
    <p:extLst>
      <p:ext uri="{BB962C8B-B14F-4D97-AF65-F5344CB8AC3E}">
        <p14:creationId xmlns:p14="http://schemas.microsoft.com/office/powerpoint/2010/main" val="17404361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A84105F-4681-6CB5-1DE2-2D6946FBF99F}"/>
              </a:ext>
            </a:extLst>
          </p:cNvPr>
          <p:cNvSpPr>
            <a:spLocks noGrp="1"/>
          </p:cNvSpPr>
          <p:nvPr>
            <p:ph type="dt" sz="half" idx="10"/>
          </p:nvPr>
        </p:nvSpPr>
        <p:spPr/>
        <p:txBody>
          <a:bodyPr/>
          <a:lstStyle>
            <a:lvl1pPr>
              <a:defRPr/>
            </a:lvl1pPr>
          </a:lstStyle>
          <a:p>
            <a:pPr>
              <a:defRPr/>
            </a:pPr>
            <a:fld id="{08CCD866-FAC9-44FC-BE91-2946AC17121C}" type="datetimeFigureOut">
              <a:rPr lang="en-US"/>
              <a:pPr>
                <a:defRPr/>
              </a:pPr>
              <a:t>4/5/2026</a:t>
            </a:fld>
            <a:endParaRPr lang="en-US"/>
          </a:p>
        </p:txBody>
      </p:sp>
      <p:sp>
        <p:nvSpPr>
          <p:cNvPr id="3" name="Footer Placeholder 4">
            <a:extLst>
              <a:ext uri="{FF2B5EF4-FFF2-40B4-BE49-F238E27FC236}">
                <a16:creationId xmlns:a16="http://schemas.microsoft.com/office/drawing/2014/main" id="{90159DEF-7376-5A1F-0D94-64EED7E9A75D}"/>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D27A4826-11F3-86E5-C0CD-4914BADF932F}"/>
              </a:ext>
            </a:extLst>
          </p:cNvPr>
          <p:cNvSpPr>
            <a:spLocks noGrp="1"/>
          </p:cNvSpPr>
          <p:nvPr>
            <p:ph type="sldNum" sz="quarter" idx="12"/>
          </p:nvPr>
        </p:nvSpPr>
        <p:spPr/>
        <p:txBody>
          <a:bodyPr/>
          <a:lstStyle>
            <a:lvl1pPr>
              <a:defRPr/>
            </a:lvl1pPr>
          </a:lstStyle>
          <a:p>
            <a:pPr>
              <a:defRPr/>
            </a:pPr>
            <a:fld id="{BB355AD8-1684-4826-A1BC-9B6F77325B9F}" type="slidenum">
              <a:rPr lang="en-US" altLang="en-US"/>
              <a:pPr>
                <a:defRPr/>
              </a:pPr>
              <a:t>‹#›</a:t>
            </a:fld>
            <a:endParaRPr lang="en-US" altLang="en-US"/>
          </a:p>
        </p:txBody>
      </p:sp>
    </p:spTree>
    <p:extLst>
      <p:ext uri="{BB962C8B-B14F-4D97-AF65-F5344CB8AC3E}">
        <p14:creationId xmlns:p14="http://schemas.microsoft.com/office/powerpoint/2010/main" val="26617667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32F23FEC-3D91-04B5-BF66-A0EC0078D24B}"/>
              </a:ext>
            </a:extLst>
          </p:cNvPr>
          <p:cNvSpPr>
            <a:spLocks noGrp="1"/>
          </p:cNvSpPr>
          <p:nvPr>
            <p:ph type="dt" sz="half" idx="10"/>
          </p:nvPr>
        </p:nvSpPr>
        <p:spPr/>
        <p:txBody>
          <a:bodyPr/>
          <a:lstStyle>
            <a:lvl1pPr>
              <a:defRPr/>
            </a:lvl1pPr>
          </a:lstStyle>
          <a:p>
            <a:pPr>
              <a:defRPr/>
            </a:pPr>
            <a:fld id="{D288BDC7-3D09-415F-8681-35BEC185A186}" type="datetimeFigureOut">
              <a:rPr lang="en-US"/>
              <a:pPr>
                <a:defRPr/>
              </a:pPr>
              <a:t>4/5/2026</a:t>
            </a:fld>
            <a:endParaRPr lang="en-US"/>
          </a:p>
        </p:txBody>
      </p:sp>
      <p:sp>
        <p:nvSpPr>
          <p:cNvPr id="6" name="Footer Placeholder 4">
            <a:extLst>
              <a:ext uri="{FF2B5EF4-FFF2-40B4-BE49-F238E27FC236}">
                <a16:creationId xmlns:a16="http://schemas.microsoft.com/office/drawing/2014/main" id="{8D2C875A-42A6-417C-8633-18AFD0D26CA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3753C2A-D2EE-931A-D6B8-12AEDEF3531C}"/>
              </a:ext>
            </a:extLst>
          </p:cNvPr>
          <p:cNvSpPr>
            <a:spLocks noGrp="1"/>
          </p:cNvSpPr>
          <p:nvPr>
            <p:ph type="sldNum" sz="quarter" idx="12"/>
          </p:nvPr>
        </p:nvSpPr>
        <p:spPr/>
        <p:txBody>
          <a:bodyPr/>
          <a:lstStyle>
            <a:lvl1pPr>
              <a:defRPr/>
            </a:lvl1pPr>
          </a:lstStyle>
          <a:p>
            <a:pPr>
              <a:defRPr/>
            </a:pPr>
            <a:fld id="{88364DC8-07A7-47BB-B624-0196218FFA82}" type="slidenum">
              <a:rPr lang="en-US" altLang="en-US"/>
              <a:pPr>
                <a:defRPr/>
              </a:pPr>
              <a:t>‹#›</a:t>
            </a:fld>
            <a:endParaRPr lang="en-US" altLang="en-US"/>
          </a:p>
        </p:txBody>
      </p:sp>
    </p:spTree>
    <p:extLst>
      <p:ext uri="{BB962C8B-B14F-4D97-AF65-F5344CB8AC3E}">
        <p14:creationId xmlns:p14="http://schemas.microsoft.com/office/powerpoint/2010/main" val="1229409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46434F-F839-B53F-A951-BE4B155F147A}"/>
              </a:ext>
            </a:extLst>
          </p:cNvPr>
          <p:cNvSpPr>
            <a:spLocks noGrp="1"/>
          </p:cNvSpPr>
          <p:nvPr>
            <p:ph type="dt" sz="half" idx="10"/>
          </p:nvPr>
        </p:nvSpPr>
        <p:spPr/>
        <p:txBody>
          <a:bodyPr/>
          <a:lstStyle>
            <a:lvl1pPr>
              <a:defRPr/>
            </a:lvl1pPr>
          </a:lstStyle>
          <a:p>
            <a:pPr>
              <a:defRPr/>
            </a:pPr>
            <a:fld id="{4B45BEC1-7EB4-4278-8C94-C89F099B796D}" type="datetimeFigureOut">
              <a:rPr lang="en-US"/>
              <a:pPr>
                <a:defRPr/>
              </a:pPr>
              <a:t>4/5/2026</a:t>
            </a:fld>
            <a:endParaRPr lang="en-US"/>
          </a:p>
        </p:txBody>
      </p:sp>
      <p:sp>
        <p:nvSpPr>
          <p:cNvPr id="5" name="Footer Placeholder 4">
            <a:extLst>
              <a:ext uri="{FF2B5EF4-FFF2-40B4-BE49-F238E27FC236}">
                <a16:creationId xmlns:a16="http://schemas.microsoft.com/office/drawing/2014/main" id="{6DCB72D0-658D-BFC5-15E0-5F8E34C6B32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7052B97-7DB1-72F2-4955-0D579EDA8C70}"/>
              </a:ext>
            </a:extLst>
          </p:cNvPr>
          <p:cNvSpPr>
            <a:spLocks noGrp="1"/>
          </p:cNvSpPr>
          <p:nvPr>
            <p:ph type="sldNum" sz="quarter" idx="12"/>
          </p:nvPr>
        </p:nvSpPr>
        <p:spPr/>
        <p:txBody>
          <a:bodyPr/>
          <a:lstStyle>
            <a:lvl1pPr>
              <a:defRPr/>
            </a:lvl1pPr>
          </a:lstStyle>
          <a:p>
            <a:pPr>
              <a:defRPr/>
            </a:pPr>
            <a:fld id="{CDF9E2B8-DD51-497B-9A11-E7ACD103367A}" type="slidenum">
              <a:rPr lang="en-US" altLang="en-US"/>
              <a:pPr>
                <a:defRPr/>
              </a:pPr>
              <a:t>‹#›</a:t>
            </a:fld>
            <a:endParaRPr lang="en-US" altLang="en-US"/>
          </a:p>
        </p:txBody>
      </p:sp>
    </p:spTree>
    <p:extLst>
      <p:ext uri="{BB962C8B-B14F-4D97-AF65-F5344CB8AC3E}">
        <p14:creationId xmlns:p14="http://schemas.microsoft.com/office/powerpoint/2010/main" val="1887636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8CF3B4E6-14B7-FD11-9400-9BD4AA5EDF76}"/>
              </a:ext>
            </a:extLst>
          </p:cNvPr>
          <p:cNvSpPr>
            <a:spLocks noGrp="1"/>
          </p:cNvSpPr>
          <p:nvPr>
            <p:ph type="dt" sz="half" idx="10"/>
          </p:nvPr>
        </p:nvSpPr>
        <p:spPr/>
        <p:txBody>
          <a:bodyPr/>
          <a:lstStyle>
            <a:lvl1pPr>
              <a:defRPr/>
            </a:lvl1pPr>
          </a:lstStyle>
          <a:p>
            <a:pPr>
              <a:defRPr/>
            </a:pPr>
            <a:fld id="{4268722B-DF23-44F3-93A2-0F7312775F6C}" type="datetimeFigureOut">
              <a:rPr lang="en-US"/>
              <a:pPr>
                <a:defRPr/>
              </a:pPr>
              <a:t>4/5/2026</a:t>
            </a:fld>
            <a:endParaRPr lang="en-US"/>
          </a:p>
        </p:txBody>
      </p:sp>
      <p:sp>
        <p:nvSpPr>
          <p:cNvPr id="6" name="Footer Placeholder 4">
            <a:extLst>
              <a:ext uri="{FF2B5EF4-FFF2-40B4-BE49-F238E27FC236}">
                <a16:creationId xmlns:a16="http://schemas.microsoft.com/office/drawing/2014/main" id="{1234A540-2A7B-1C4E-8B27-4667991207D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03D7219-2FE1-06F6-EDD2-E7282D4C9844}"/>
              </a:ext>
            </a:extLst>
          </p:cNvPr>
          <p:cNvSpPr>
            <a:spLocks noGrp="1"/>
          </p:cNvSpPr>
          <p:nvPr>
            <p:ph type="sldNum" sz="quarter" idx="12"/>
          </p:nvPr>
        </p:nvSpPr>
        <p:spPr/>
        <p:txBody>
          <a:bodyPr/>
          <a:lstStyle>
            <a:lvl1pPr>
              <a:defRPr/>
            </a:lvl1pPr>
          </a:lstStyle>
          <a:p>
            <a:pPr>
              <a:defRPr/>
            </a:pPr>
            <a:fld id="{7B3791D6-BDF6-42DC-AB11-98510987F543}" type="slidenum">
              <a:rPr lang="en-US" altLang="en-US"/>
              <a:pPr>
                <a:defRPr/>
              </a:pPr>
              <a:t>‹#›</a:t>
            </a:fld>
            <a:endParaRPr lang="en-US" altLang="en-US"/>
          </a:p>
        </p:txBody>
      </p:sp>
    </p:spTree>
    <p:extLst>
      <p:ext uri="{BB962C8B-B14F-4D97-AF65-F5344CB8AC3E}">
        <p14:creationId xmlns:p14="http://schemas.microsoft.com/office/powerpoint/2010/main" val="19852760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6C6778-3E5D-4D5E-C231-6528106B9A16}"/>
              </a:ext>
            </a:extLst>
          </p:cNvPr>
          <p:cNvSpPr>
            <a:spLocks noGrp="1"/>
          </p:cNvSpPr>
          <p:nvPr>
            <p:ph type="dt" sz="half" idx="10"/>
          </p:nvPr>
        </p:nvSpPr>
        <p:spPr/>
        <p:txBody>
          <a:bodyPr/>
          <a:lstStyle>
            <a:lvl1pPr>
              <a:defRPr/>
            </a:lvl1pPr>
          </a:lstStyle>
          <a:p>
            <a:pPr>
              <a:defRPr/>
            </a:pPr>
            <a:fld id="{8E67C6B7-9434-4A86-BDB5-971690194795}" type="datetimeFigureOut">
              <a:rPr lang="en-US"/>
              <a:pPr>
                <a:defRPr/>
              </a:pPr>
              <a:t>4/5/2026</a:t>
            </a:fld>
            <a:endParaRPr lang="en-US"/>
          </a:p>
        </p:txBody>
      </p:sp>
      <p:sp>
        <p:nvSpPr>
          <p:cNvPr id="5" name="Footer Placeholder 4">
            <a:extLst>
              <a:ext uri="{FF2B5EF4-FFF2-40B4-BE49-F238E27FC236}">
                <a16:creationId xmlns:a16="http://schemas.microsoft.com/office/drawing/2014/main" id="{BEE8736A-DB7D-D9B3-64B2-B4EF0699A95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7B00F2D-5BF2-7504-A3E2-287EB5A90790}"/>
              </a:ext>
            </a:extLst>
          </p:cNvPr>
          <p:cNvSpPr>
            <a:spLocks noGrp="1"/>
          </p:cNvSpPr>
          <p:nvPr>
            <p:ph type="sldNum" sz="quarter" idx="12"/>
          </p:nvPr>
        </p:nvSpPr>
        <p:spPr/>
        <p:txBody>
          <a:bodyPr/>
          <a:lstStyle>
            <a:lvl1pPr>
              <a:defRPr/>
            </a:lvl1pPr>
          </a:lstStyle>
          <a:p>
            <a:pPr>
              <a:defRPr/>
            </a:pPr>
            <a:fld id="{32FDE033-4FB7-4006-B6DC-27D969502299}" type="slidenum">
              <a:rPr lang="en-US" altLang="en-US"/>
              <a:pPr>
                <a:defRPr/>
              </a:pPr>
              <a:t>‹#›</a:t>
            </a:fld>
            <a:endParaRPr lang="en-US" altLang="en-US"/>
          </a:p>
        </p:txBody>
      </p:sp>
    </p:spTree>
    <p:extLst>
      <p:ext uri="{BB962C8B-B14F-4D97-AF65-F5344CB8AC3E}">
        <p14:creationId xmlns:p14="http://schemas.microsoft.com/office/powerpoint/2010/main" val="11763865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0B7CEB-FD0A-0791-1B56-F8953EB9C2E2}"/>
              </a:ext>
            </a:extLst>
          </p:cNvPr>
          <p:cNvSpPr>
            <a:spLocks noGrp="1"/>
          </p:cNvSpPr>
          <p:nvPr>
            <p:ph type="dt" sz="half" idx="10"/>
          </p:nvPr>
        </p:nvSpPr>
        <p:spPr/>
        <p:txBody>
          <a:bodyPr/>
          <a:lstStyle>
            <a:lvl1pPr>
              <a:defRPr/>
            </a:lvl1pPr>
          </a:lstStyle>
          <a:p>
            <a:pPr>
              <a:defRPr/>
            </a:pPr>
            <a:fld id="{4BF31DB9-7FB9-4DA7-94D6-EA6D2E18A02D}" type="datetimeFigureOut">
              <a:rPr lang="en-US"/>
              <a:pPr>
                <a:defRPr/>
              </a:pPr>
              <a:t>4/5/2026</a:t>
            </a:fld>
            <a:endParaRPr lang="en-US"/>
          </a:p>
        </p:txBody>
      </p:sp>
      <p:sp>
        <p:nvSpPr>
          <p:cNvPr id="5" name="Footer Placeholder 4">
            <a:extLst>
              <a:ext uri="{FF2B5EF4-FFF2-40B4-BE49-F238E27FC236}">
                <a16:creationId xmlns:a16="http://schemas.microsoft.com/office/drawing/2014/main" id="{5938E0C7-C43D-7735-193E-8FCB63E2205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FD960B4-024D-DB03-EF26-CD8F8E666B3B}"/>
              </a:ext>
            </a:extLst>
          </p:cNvPr>
          <p:cNvSpPr>
            <a:spLocks noGrp="1"/>
          </p:cNvSpPr>
          <p:nvPr>
            <p:ph type="sldNum" sz="quarter" idx="12"/>
          </p:nvPr>
        </p:nvSpPr>
        <p:spPr/>
        <p:txBody>
          <a:bodyPr/>
          <a:lstStyle>
            <a:lvl1pPr>
              <a:defRPr/>
            </a:lvl1pPr>
          </a:lstStyle>
          <a:p>
            <a:pPr>
              <a:defRPr/>
            </a:pPr>
            <a:fld id="{58E950D6-75C1-4BAC-8618-23882F4F55C0}" type="slidenum">
              <a:rPr lang="en-US" altLang="en-US"/>
              <a:pPr>
                <a:defRPr/>
              </a:pPr>
              <a:t>‹#›</a:t>
            </a:fld>
            <a:endParaRPr lang="en-US" altLang="en-US"/>
          </a:p>
        </p:txBody>
      </p:sp>
    </p:spTree>
    <p:extLst>
      <p:ext uri="{BB962C8B-B14F-4D97-AF65-F5344CB8AC3E}">
        <p14:creationId xmlns:p14="http://schemas.microsoft.com/office/powerpoint/2010/main" val="33168786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30"/>
        <p:cNvGrpSpPr/>
        <p:nvPr/>
      </p:nvGrpSpPr>
      <p:grpSpPr>
        <a:xfrm>
          <a:off x="0" y="0"/>
          <a:ext cx="0" cy="0"/>
          <a:chOff x="0" y="0"/>
          <a:chExt cx="0" cy="0"/>
        </a:xfrm>
      </p:grpSpPr>
      <p:grpSp>
        <p:nvGrpSpPr>
          <p:cNvPr id="2" name="Google Shape;131;p14">
            <a:extLst>
              <a:ext uri="{FF2B5EF4-FFF2-40B4-BE49-F238E27FC236}">
                <a16:creationId xmlns:a16="http://schemas.microsoft.com/office/drawing/2014/main" id="{C7A8C269-DF64-9ACB-C496-756EA199F950}"/>
              </a:ext>
            </a:extLst>
          </p:cNvPr>
          <p:cNvGrpSpPr>
            <a:grpSpLocks/>
          </p:cNvGrpSpPr>
          <p:nvPr/>
        </p:nvGrpSpPr>
        <p:grpSpPr bwMode="auto">
          <a:xfrm>
            <a:off x="207963" y="212725"/>
            <a:ext cx="11776075" cy="6432550"/>
            <a:chOff x="164875" y="162825"/>
            <a:chExt cx="8832900" cy="4825250"/>
          </a:xfrm>
        </p:grpSpPr>
        <p:sp>
          <p:nvSpPr>
            <p:cNvPr id="3" name="Google Shape;132;p14">
              <a:extLst>
                <a:ext uri="{FF2B5EF4-FFF2-40B4-BE49-F238E27FC236}">
                  <a16:creationId xmlns:a16="http://schemas.microsoft.com/office/drawing/2014/main" id="{26D6B4B7-9E5A-6F82-C0FD-E0359A6BF3F6}"/>
                </a:ext>
              </a:extLst>
            </p:cNvPr>
            <p:cNvSpPr>
              <a:spLocks/>
            </p:cNvSpPr>
            <p:nvPr/>
          </p:nvSpPr>
          <p:spPr bwMode="auto">
            <a:xfrm>
              <a:off x="170225" y="162825"/>
              <a:ext cx="8807975" cy="513825"/>
            </a:xfrm>
            <a:custGeom>
              <a:avLst/>
              <a:gdLst>
                <a:gd name="T0" fmla="*/ 0 w 352319"/>
                <a:gd name="T1" fmla="*/ 2147483646 h 20553"/>
                <a:gd name="T2" fmla="*/ 0 w 352319"/>
                <a:gd name="T3" fmla="*/ 0 h 20553"/>
                <a:gd name="T4" fmla="*/ 2147483646 w 352319"/>
                <a:gd name="T5" fmla="*/ 0 h 20553"/>
                <a:gd name="T6" fmla="*/ 2147483646 w 352319"/>
                <a:gd name="T7" fmla="*/ 2147483646 h 20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2319" h="20553" extrusionOk="0">
                  <a:moveTo>
                    <a:pt x="0" y="20426"/>
                  </a:moveTo>
                  <a:lnTo>
                    <a:pt x="0" y="0"/>
                  </a:lnTo>
                  <a:lnTo>
                    <a:pt x="352274" y="0"/>
                  </a:lnTo>
                  <a:lnTo>
                    <a:pt x="352319" y="20553"/>
                  </a:lnTo>
                </a:path>
              </a:pathLst>
            </a:custGeom>
            <a:noFill/>
            <a:ln w="19050" cap="flat" cmpd="sng">
              <a:solidFill>
                <a:srgbClr val="823E43"/>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4" name="Google Shape;133;p14">
              <a:extLst>
                <a:ext uri="{FF2B5EF4-FFF2-40B4-BE49-F238E27FC236}">
                  <a16:creationId xmlns:a16="http://schemas.microsoft.com/office/drawing/2014/main" id="{6ABD4D7C-10B1-E6E0-5A01-C2ABEF1664C1}"/>
                </a:ext>
              </a:extLst>
            </p:cNvPr>
            <p:cNvCxnSpPr>
              <a:cxnSpLocks noChangeShapeType="1"/>
            </p:cNvCxnSpPr>
            <p:nvPr/>
          </p:nvCxnSpPr>
          <p:spPr bwMode="auto">
            <a:xfrm>
              <a:off x="8978199" y="784475"/>
              <a:ext cx="0" cy="4091700"/>
            </a:xfrm>
            <a:prstGeom prst="straightConnector1">
              <a:avLst/>
            </a:prstGeom>
            <a:noFill/>
            <a:ln w="19050">
              <a:solidFill>
                <a:srgbClr val="823E43"/>
              </a:solidFill>
              <a:prstDash val="dot"/>
              <a:round/>
              <a:headEnd/>
              <a:tailEnd/>
            </a:ln>
            <a:extLst>
              <a:ext uri="{909E8E84-426E-40DD-AFC4-6F175D3DCCD1}">
                <a14:hiddenFill xmlns:a14="http://schemas.microsoft.com/office/drawing/2010/main">
                  <a:noFill/>
                </a14:hiddenFill>
              </a:ext>
            </a:extLst>
          </p:spPr>
        </p:cxnSp>
        <p:cxnSp>
          <p:nvCxnSpPr>
            <p:cNvPr id="5" name="Google Shape;134;p14">
              <a:extLst>
                <a:ext uri="{FF2B5EF4-FFF2-40B4-BE49-F238E27FC236}">
                  <a16:creationId xmlns:a16="http://schemas.microsoft.com/office/drawing/2014/main" id="{1757502B-17B8-613F-63F6-CB1C225E5743}"/>
                </a:ext>
              </a:extLst>
            </p:cNvPr>
            <p:cNvCxnSpPr>
              <a:cxnSpLocks noChangeShapeType="1"/>
            </p:cNvCxnSpPr>
            <p:nvPr/>
          </p:nvCxnSpPr>
          <p:spPr bwMode="auto">
            <a:xfrm>
              <a:off x="164875" y="4988075"/>
              <a:ext cx="8832900" cy="0"/>
            </a:xfrm>
            <a:prstGeom prst="straightConnector1">
              <a:avLst/>
            </a:prstGeom>
            <a:noFill/>
            <a:ln w="19050">
              <a:solidFill>
                <a:srgbClr val="823E43"/>
              </a:solidFill>
              <a:round/>
              <a:headEnd/>
              <a:tailEnd/>
            </a:ln>
            <a:extLst>
              <a:ext uri="{909E8E84-426E-40DD-AFC4-6F175D3DCCD1}">
                <a14:hiddenFill xmlns:a14="http://schemas.microsoft.com/office/drawing/2010/main">
                  <a:noFill/>
                </a14:hiddenFill>
              </a:ext>
            </a:extLst>
          </p:spPr>
        </p:cxnSp>
        <p:cxnSp>
          <p:nvCxnSpPr>
            <p:cNvPr id="6" name="Google Shape;135;p14">
              <a:extLst>
                <a:ext uri="{FF2B5EF4-FFF2-40B4-BE49-F238E27FC236}">
                  <a16:creationId xmlns:a16="http://schemas.microsoft.com/office/drawing/2014/main" id="{FA918E87-5DCC-7DBF-0EF1-171871177BF1}"/>
                </a:ext>
              </a:extLst>
            </p:cNvPr>
            <p:cNvCxnSpPr>
              <a:cxnSpLocks noChangeShapeType="1"/>
            </p:cNvCxnSpPr>
            <p:nvPr/>
          </p:nvCxnSpPr>
          <p:spPr bwMode="auto">
            <a:xfrm>
              <a:off x="169011" y="784475"/>
              <a:ext cx="0" cy="4091700"/>
            </a:xfrm>
            <a:prstGeom prst="straightConnector1">
              <a:avLst/>
            </a:prstGeom>
            <a:noFill/>
            <a:ln w="19050">
              <a:solidFill>
                <a:srgbClr val="823E43"/>
              </a:solidFill>
              <a:prstDash val="dot"/>
              <a:round/>
              <a:headEnd/>
              <a:tailEnd/>
            </a:ln>
            <a:extLst>
              <a:ext uri="{909E8E84-426E-40DD-AFC4-6F175D3DCCD1}">
                <a14:hiddenFill xmlns:a14="http://schemas.microsoft.com/office/drawing/2010/main">
                  <a:noFill/>
                </a14:hiddenFill>
              </a:ext>
            </a:extLst>
          </p:spPr>
        </p:cxnSp>
      </p:grpSp>
      <p:sp>
        <p:nvSpPr>
          <p:cNvPr id="136" name="Google Shape;136;p14"/>
          <p:cNvSpPr txBox="1">
            <a:spLocks noGrp="1"/>
          </p:cNvSpPr>
          <p:nvPr>
            <p:ph type="title"/>
          </p:nvPr>
        </p:nvSpPr>
        <p:spPr>
          <a:xfrm>
            <a:off x="960000" y="463000"/>
            <a:ext cx="10272000" cy="763600"/>
          </a:xfrm>
          <a:prstGeom prst="rect">
            <a:avLst/>
          </a:prstGeom>
        </p:spPr>
        <p:txBody>
          <a:bodyPr spcFirstLastPara="1" lIns="121897" tIns="121897" rIns="121897" bIns="121897" anchor="t">
            <a:noAutofit/>
          </a:bodyPr>
          <a:lstStyle>
            <a:lvl1pPr lvl="0" rtl="0">
              <a:spcBef>
                <a:spcPts val="0"/>
              </a:spcBef>
              <a:spcAft>
                <a:spcPts val="0"/>
              </a:spcAft>
              <a:buClr>
                <a:srgbClr val="2F1425"/>
              </a:buClr>
              <a:buSzPts val="2800"/>
              <a:buNone/>
              <a:defRPr>
                <a:solidFill>
                  <a:srgbClr val="2F1425"/>
                </a:solidFill>
              </a:defRPr>
            </a:lvl1pPr>
            <a:lvl2pPr lvl="1" rtl="0">
              <a:spcBef>
                <a:spcPts val="0"/>
              </a:spcBef>
              <a:spcAft>
                <a:spcPts val="0"/>
              </a:spcAft>
              <a:buClr>
                <a:srgbClr val="2F1425"/>
              </a:buClr>
              <a:buSzPts val="2800"/>
              <a:buNone/>
              <a:defRPr>
                <a:solidFill>
                  <a:srgbClr val="2F1425"/>
                </a:solidFill>
              </a:defRPr>
            </a:lvl2pPr>
            <a:lvl3pPr lvl="2" rtl="0">
              <a:spcBef>
                <a:spcPts val="0"/>
              </a:spcBef>
              <a:spcAft>
                <a:spcPts val="0"/>
              </a:spcAft>
              <a:buClr>
                <a:srgbClr val="2F1425"/>
              </a:buClr>
              <a:buSzPts val="2800"/>
              <a:buNone/>
              <a:defRPr>
                <a:solidFill>
                  <a:srgbClr val="2F1425"/>
                </a:solidFill>
              </a:defRPr>
            </a:lvl3pPr>
            <a:lvl4pPr lvl="3" rtl="0">
              <a:spcBef>
                <a:spcPts val="0"/>
              </a:spcBef>
              <a:spcAft>
                <a:spcPts val="0"/>
              </a:spcAft>
              <a:buClr>
                <a:srgbClr val="2F1425"/>
              </a:buClr>
              <a:buSzPts val="2800"/>
              <a:buNone/>
              <a:defRPr>
                <a:solidFill>
                  <a:srgbClr val="2F1425"/>
                </a:solidFill>
              </a:defRPr>
            </a:lvl4pPr>
            <a:lvl5pPr lvl="4" rtl="0">
              <a:spcBef>
                <a:spcPts val="0"/>
              </a:spcBef>
              <a:spcAft>
                <a:spcPts val="0"/>
              </a:spcAft>
              <a:buClr>
                <a:srgbClr val="2F1425"/>
              </a:buClr>
              <a:buSzPts val="2800"/>
              <a:buNone/>
              <a:defRPr>
                <a:solidFill>
                  <a:srgbClr val="2F1425"/>
                </a:solidFill>
              </a:defRPr>
            </a:lvl5pPr>
            <a:lvl6pPr lvl="5" rtl="0">
              <a:spcBef>
                <a:spcPts val="0"/>
              </a:spcBef>
              <a:spcAft>
                <a:spcPts val="0"/>
              </a:spcAft>
              <a:buClr>
                <a:srgbClr val="2F1425"/>
              </a:buClr>
              <a:buSzPts val="2800"/>
              <a:buNone/>
              <a:defRPr>
                <a:solidFill>
                  <a:srgbClr val="2F1425"/>
                </a:solidFill>
              </a:defRPr>
            </a:lvl6pPr>
            <a:lvl7pPr lvl="6" rtl="0">
              <a:spcBef>
                <a:spcPts val="0"/>
              </a:spcBef>
              <a:spcAft>
                <a:spcPts val="0"/>
              </a:spcAft>
              <a:buClr>
                <a:srgbClr val="2F1425"/>
              </a:buClr>
              <a:buSzPts val="2800"/>
              <a:buNone/>
              <a:defRPr>
                <a:solidFill>
                  <a:srgbClr val="2F1425"/>
                </a:solidFill>
              </a:defRPr>
            </a:lvl7pPr>
            <a:lvl8pPr lvl="7" rtl="0">
              <a:spcBef>
                <a:spcPts val="0"/>
              </a:spcBef>
              <a:spcAft>
                <a:spcPts val="0"/>
              </a:spcAft>
              <a:buClr>
                <a:srgbClr val="2F1425"/>
              </a:buClr>
              <a:buSzPts val="2800"/>
              <a:buNone/>
              <a:defRPr>
                <a:solidFill>
                  <a:srgbClr val="2F1425"/>
                </a:solidFill>
              </a:defRPr>
            </a:lvl8pPr>
            <a:lvl9pPr lvl="8" rtl="0">
              <a:spcBef>
                <a:spcPts val="0"/>
              </a:spcBef>
              <a:spcAft>
                <a:spcPts val="0"/>
              </a:spcAft>
              <a:buClr>
                <a:srgbClr val="2F1425"/>
              </a:buClr>
              <a:buSzPts val="2800"/>
              <a:buNone/>
              <a:defRPr>
                <a:solidFill>
                  <a:srgbClr val="2F1425"/>
                </a:solidFill>
              </a:defRPr>
            </a:lvl9pPr>
          </a:lstStyle>
          <a:p>
            <a:endParaRPr/>
          </a:p>
        </p:txBody>
      </p:sp>
      <p:sp>
        <p:nvSpPr>
          <p:cNvPr id="137" name="Google Shape;137;p14"/>
          <p:cNvSpPr txBox="1">
            <a:spLocks noGrp="1"/>
          </p:cNvSpPr>
          <p:nvPr>
            <p:ph type="subTitle" idx="1"/>
          </p:nvPr>
        </p:nvSpPr>
        <p:spPr>
          <a:xfrm>
            <a:off x="985233" y="4869333"/>
            <a:ext cx="2991600" cy="903200"/>
          </a:xfrm>
          <a:prstGeom prst="rect">
            <a:avLst/>
          </a:prstGeom>
        </p:spPr>
        <p:txBody>
          <a:bodyPr spcFirstLastPara="1" lIns="121897" tIns="121897" rIns="121897" bIns="121897">
            <a:noAutofit/>
          </a:bodyPr>
          <a:lstStyle>
            <a:lvl1pPr lvl="0" algn="ctr">
              <a:spcBef>
                <a:spcPts val="0"/>
              </a:spcBef>
              <a:spcAft>
                <a:spcPts val="0"/>
              </a:spcAft>
              <a:buClr>
                <a:srgbClr val="2F1425"/>
              </a:buClr>
              <a:buSzPts val="1400"/>
              <a:buNone/>
              <a:defRPr>
                <a:solidFill>
                  <a:srgbClr val="2F1425"/>
                </a:solidFill>
              </a:defRPr>
            </a:lvl1pPr>
            <a:lvl2pPr lvl="1" algn="ctr">
              <a:spcBef>
                <a:spcPts val="0"/>
              </a:spcBef>
              <a:spcAft>
                <a:spcPts val="0"/>
              </a:spcAft>
              <a:buClr>
                <a:srgbClr val="2F1425"/>
              </a:buClr>
              <a:buSzPts val="1400"/>
              <a:buNone/>
              <a:defRPr>
                <a:solidFill>
                  <a:srgbClr val="2F1425"/>
                </a:solidFill>
              </a:defRPr>
            </a:lvl2pPr>
            <a:lvl3pPr lvl="2" algn="ctr">
              <a:spcBef>
                <a:spcPts val="0"/>
              </a:spcBef>
              <a:spcAft>
                <a:spcPts val="0"/>
              </a:spcAft>
              <a:buClr>
                <a:srgbClr val="2F1425"/>
              </a:buClr>
              <a:buSzPts val="1400"/>
              <a:buNone/>
              <a:defRPr>
                <a:solidFill>
                  <a:srgbClr val="2F1425"/>
                </a:solidFill>
              </a:defRPr>
            </a:lvl3pPr>
            <a:lvl4pPr lvl="3" algn="ctr">
              <a:spcBef>
                <a:spcPts val="0"/>
              </a:spcBef>
              <a:spcAft>
                <a:spcPts val="0"/>
              </a:spcAft>
              <a:buClr>
                <a:srgbClr val="2F1425"/>
              </a:buClr>
              <a:buSzPts val="1400"/>
              <a:buNone/>
              <a:defRPr>
                <a:solidFill>
                  <a:srgbClr val="2F1425"/>
                </a:solidFill>
              </a:defRPr>
            </a:lvl4pPr>
            <a:lvl5pPr lvl="4" algn="ctr">
              <a:spcBef>
                <a:spcPts val="0"/>
              </a:spcBef>
              <a:spcAft>
                <a:spcPts val="0"/>
              </a:spcAft>
              <a:buClr>
                <a:srgbClr val="2F1425"/>
              </a:buClr>
              <a:buSzPts val="1400"/>
              <a:buNone/>
              <a:defRPr>
                <a:solidFill>
                  <a:srgbClr val="2F1425"/>
                </a:solidFill>
              </a:defRPr>
            </a:lvl5pPr>
            <a:lvl6pPr lvl="5" algn="ctr">
              <a:spcBef>
                <a:spcPts val="0"/>
              </a:spcBef>
              <a:spcAft>
                <a:spcPts val="0"/>
              </a:spcAft>
              <a:buClr>
                <a:srgbClr val="2F1425"/>
              </a:buClr>
              <a:buSzPts val="1400"/>
              <a:buNone/>
              <a:defRPr>
                <a:solidFill>
                  <a:srgbClr val="2F1425"/>
                </a:solidFill>
              </a:defRPr>
            </a:lvl6pPr>
            <a:lvl7pPr lvl="6" algn="ctr">
              <a:spcBef>
                <a:spcPts val="0"/>
              </a:spcBef>
              <a:spcAft>
                <a:spcPts val="0"/>
              </a:spcAft>
              <a:buClr>
                <a:srgbClr val="2F1425"/>
              </a:buClr>
              <a:buSzPts val="1400"/>
              <a:buNone/>
              <a:defRPr>
                <a:solidFill>
                  <a:srgbClr val="2F1425"/>
                </a:solidFill>
              </a:defRPr>
            </a:lvl7pPr>
            <a:lvl8pPr lvl="7" algn="ctr">
              <a:spcBef>
                <a:spcPts val="0"/>
              </a:spcBef>
              <a:spcAft>
                <a:spcPts val="0"/>
              </a:spcAft>
              <a:buClr>
                <a:srgbClr val="2F1425"/>
              </a:buClr>
              <a:buSzPts val="1400"/>
              <a:buNone/>
              <a:defRPr>
                <a:solidFill>
                  <a:srgbClr val="2F1425"/>
                </a:solidFill>
              </a:defRPr>
            </a:lvl8pPr>
            <a:lvl9pPr lvl="8" algn="ctr">
              <a:spcBef>
                <a:spcPts val="0"/>
              </a:spcBef>
              <a:spcAft>
                <a:spcPts val="0"/>
              </a:spcAft>
              <a:buClr>
                <a:srgbClr val="2F1425"/>
              </a:buClr>
              <a:buSzPts val="1400"/>
              <a:buNone/>
              <a:defRPr>
                <a:solidFill>
                  <a:srgbClr val="2F1425"/>
                </a:solidFill>
              </a:defRPr>
            </a:lvl9pPr>
          </a:lstStyle>
          <a:p>
            <a:endParaRPr/>
          </a:p>
        </p:txBody>
      </p:sp>
      <p:sp>
        <p:nvSpPr>
          <p:cNvPr id="138" name="Google Shape;138;p14"/>
          <p:cNvSpPr txBox="1">
            <a:spLocks noGrp="1"/>
          </p:cNvSpPr>
          <p:nvPr>
            <p:ph type="subTitle" idx="2"/>
          </p:nvPr>
        </p:nvSpPr>
        <p:spPr>
          <a:xfrm>
            <a:off x="985233" y="4129167"/>
            <a:ext cx="2991600" cy="544800"/>
          </a:xfrm>
          <a:prstGeom prst="rect">
            <a:avLst/>
          </a:prstGeom>
        </p:spPr>
        <p:txBody>
          <a:bodyPr spcFirstLastPara="1" lIns="121897" tIns="121897" rIns="121897" bIns="121897" anchor="ctr">
            <a:noAutofit/>
          </a:bodyPr>
          <a:lstStyle>
            <a:lvl1pPr lvl="0" algn="ctr" rtl="0">
              <a:spcBef>
                <a:spcPts val="0"/>
              </a:spcBef>
              <a:spcAft>
                <a:spcPts val="0"/>
              </a:spcAft>
              <a:buClr>
                <a:srgbClr val="2F1425"/>
              </a:buClr>
              <a:buSzPts val="2000"/>
              <a:buFont typeface="Lexend Exa"/>
              <a:buNone/>
              <a:defRPr sz="2700" b="1">
                <a:solidFill>
                  <a:srgbClr val="2F1425"/>
                </a:solidFill>
                <a:latin typeface="Lexend Exa"/>
                <a:ea typeface="Lexend Exa"/>
                <a:cs typeface="Lexend Exa"/>
                <a:sym typeface="Lexend Exa"/>
              </a:defRPr>
            </a:lvl1pPr>
            <a:lvl2pPr lvl="1" algn="ctr" rtl="0">
              <a:spcBef>
                <a:spcPts val="0"/>
              </a:spcBef>
              <a:spcAft>
                <a:spcPts val="0"/>
              </a:spcAft>
              <a:buClr>
                <a:srgbClr val="2F1425"/>
              </a:buClr>
              <a:buSzPts val="2000"/>
              <a:buFont typeface="Lexend Exa"/>
              <a:buNone/>
              <a:defRPr sz="2700" b="1">
                <a:solidFill>
                  <a:srgbClr val="2F1425"/>
                </a:solidFill>
                <a:latin typeface="Lexend Exa"/>
                <a:ea typeface="Lexend Exa"/>
                <a:cs typeface="Lexend Exa"/>
                <a:sym typeface="Lexend Exa"/>
              </a:defRPr>
            </a:lvl2pPr>
            <a:lvl3pPr lvl="2" algn="ctr" rtl="0">
              <a:spcBef>
                <a:spcPts val="0"/>
              </a:spcBef>
              <a:spcAft>
                <a:spcPts val="0"/>
              </a:spcAft>
              <a:buClr>
                <a:srgbClr val="2F1425"/>
              </a:buClr>
              <a:buSzPts val="2000"/>
              <a:buFont typeface="Lexend Exa"/>
              <a:buNone/>
              <a:defRPr sz="2700" b="1">
                <a:solidFill>
                  <a:srgbClr val="2F1425"/>
                </a:solidFill>
                <a:latin typeface="Lexend Exa"/>
                <a:ea typeface="Lexend Exa"/>
                <a:cs typeface="Lexend Exa"/>
                <a:sym typeface="Lexend Exa"/>
              </a:defRPr>
            </a:lvl3pPr>
            <a:lvl4pPr lvl="3" algn="ctr" rtl="0">
              <a:spcBef>
                <a:spcPts val="0"/>
              </a:spcBef>
              <a:spcAft>
                <a:spcPts val="0"/>
              </a:spcAft>
              <a:buClr>
                <a:srgbClr val="2F1425"/>
              </a:buClr>
              <a:buSzPts val="2000"/>
              <a:buFont typeface="Lexend Exa"/>
              <a:buNone/>
              <a:defRPr sz="2700" b="1">
                <a:solidFill>
                  <a:srgbClr val="2F1425"/>
                </a:solidFill>
                <a:latin typeface="Lexend Exa"/>
                <a:ea typeface="Lexend Exa"/>
                <a:cs typeface="Lexend Exa"/>
                <a:sym typeface="Lexend Exa"/>
              </a:defRPr>
            </a:lvl4pPr>
            <a:lvl5pPr lvl="4" algn="ctr" rtl="0">
              <a:spcBef>
                <a:spcPts val="0"/>
              </a:spcBef>
              <a:spcAft>
                <a:spcPts val="0"/>
              </a:spcAft>
              <a:buClr>
                <a:srgbClr val="2F1425"/>
              </a:buClr>
              <a:buSzPts val="2000"/>
              <a:buFont typeface="Lexend Exa"/>
              <a:buNone/>
              <a:defRPr sz="2700" b="1">
                <a:solidFill>
                  <a:srgbClr val="2F1425"/>
                </a:solidFill>
                <a:latin typeface="Lexend Exa"/>
                <a:ea typeface="Lexend Exa"/>
                <a:cs typeface="Lexend Exa"/>
                <a:sym typeface="Lexend Exa"/>
              </a:defRPr>
            </a:lvl5pPr>
            <a:lvl6pPr lvl="5" algn="ctr" rtl="0">
              <a:spcBef>
                <a:spcPts val="0"/>
              </a:spcBef>
              <a:spcAft>
                <a:spcPts val="0"/>
              </a:spcAft>
              <a:buClr>
                <a:srgbClr val="2F1425"/>
              </a:buClr>
              <a:buSzPts val="2000"/>
              <a:buFont typeface="Lexend Exa"/>
              <a:buNone/>
              <a:defRPr sz="2700" b="1">
                <a:solidFill>
                  <a:srgbClr val="2F1425"/>
                </a:solidFill>
                <a:latin typeface="Lexend Exa"/>
                <a:ea typeface="Lexend Exa"/>
                <a:cs typeface="Lexend Exa"/>
                <a:sym typeface="Lexend Exa"/>
              </a:defRPr>
            </a:lvl6pPr>
            <a:lvl7pPr lvl="6" algn="ctr" rtl="0">
              <a:spcBef>
                <a:spcPts val="0"/>
              </a:spcBef>
              <a:spcAft>
                <a:spcPts val="0"/>
              </a:spcAft>
              <a:buClr>
                <a:srgbClr val="2F1425"/>
              </a:buClr>
              <a:buSzPts val="2000"/>
              <a:buFont typeface="Lexend Exa"/>
              <a:buNone/>
              <a:defRPr sz="2700" b="1">
                <a:solidFill>
                  <a:srgbClr val="2F1425"/>
                </a:solidFill>
                <a:latin typeface="Lexend Exa"/>
                <a:ea typeface="Lexend Exa"/>
                <a:cs typeface="Lexend Exa"/>
                <a:sym typeface="Lexend Exa"/>
              </a:defRPr>
            </a:lvl7pPr>
            <a:lvl8pPr lvl="7" algn="ctr" rtl="0">
              <a:spcBef>
                <a:spcPts val="0"/>
              </a:spcBef>
              <a:spcAft>
                <a:spcPts val="0"/>
              </a:spcAft>
              <a:buClr>
                <a:srgbClr val="2F1425"/>
              </a:buClr>
              <a:buSzPts val="2000"/>
              <a:buFont typeface="Lexend Exa"/>
              <a:buNone/>
              <a:defRPr sz="2700" b="1">
                <a:solidFill>
                  <a:srgbClr val="2F1425"/>
                </a:solidFill>
                <a:latin typeface="Lexend Exa"/>
                <a:ea typeface="Lexend Exa"/>
                <a:cs typeface="Lexend Exa"/>
                <a:sym typeface="Lexend Exa"/>
              </a:defRPr>
            </a:lvl8pPr>
            <a:lvl9pPr lvl="8" algn="ctr" rtl="0">
              <a:spcBef>
                <a:spcPts val="0"/>
              </a:spcBef>
              <a:spcAft>
                <a:spcPts val="0"/>
              </a:spcAft>
              <a:buClr>
                <a:srgbClr val="2F1425"/>
              </a:buClr>
              <a:buSzPts val="2000"/>
              <a:buFont typeface="Lexend Exa"/>
              <a:buNone/>
              <a:defRPr sz="2700" b="1">
                <a:solidFill>
                  <a:srgbClr val="2F1425"/>
                </a:solidFill>
                <a:latin typeface="Lexend Exa"/>
                <a:ea typeface="Lexend Exa"/>
                <a:cs typeface="Lexend Exa"/>
                <a:sym typeface="Lexend Exa"/>
              </a:defRPr>
            </a:lvl9pPr>
          </a:lstStyle>
          <a:p>
            <a:endParaRPr/>
          </a:p>
        </p:txBody>
      </p:sp>
      <p:sp>
        <p:nvSpPr>
          <p:cNvPr id="139" name="Google Shape;139;p14"/>
          <p:cNvSpPr txBox="1">
            <a:spLocks noGrp="1"/>
          </p:cNvSpPr>
          <p:nvPr>
            <p:ph type="subTitle" idx="3"/>
          </p:nvPr>
        </p:nvSpPr>
        <p:spPr>
          <a:xfrm>
            <a:off x="4600200" y="4869333"/>
            <a:ext cx="2991600" cy="903200"/>
          </a:xfrm>
          <a:prstGeom prst="rect">
            <a:avLst/>
          </a:prstGeom>
        </p:spPr>
        <p:txBody>
          <a:bodyPr spcFirstLastPara="1" lIns="121897" tIns="121897" rIns="121897" bIns="121897">
            <a:noAutofit/>
          </a:bodyPr>
          <a:lstStyle>
            <a:lvl1pPr lvl="0" algn="ctr" rtl="0">
              <a:spcBef>
                <a:spcPts val="0"/>
              </a:spcBef>
              <a:spcAft>
                <a:spcPts val="0"/>
              </a:spcAft>
              <a:buClr>
                <a:srgbClr val="2F1425"/>
              </a:buClr>
              <a:buSzPts val="1400"/>
              <a:buNone/>
              <a:defRPr>
                <a:solidFill>
                  <a:srgbClr val="2F1425"/>
                </a:solidFill>
              </a:defRPr>
            </a:lvl1pPr>
            <a:lvl2pPr lvl="1" algn="ctr" rtl="0">
              <a:spcBef>
                <a:spcPts val="0"/>
              </a:spcBef>
              <a:spcAft>
                <a:spcPts val="0"/>
              </a:spcAft>
              <a:buClr>
                <a:srgbClr val="2F1425"/>
              </a:buClr>
              <a:buSzPts val="1400"/>
              <a:buNone/>
              <a:defRPr>
                <a:solidFill>
                  <a:srgbClr val="2F1425"/>
                </a:solidFill>
              </a:defRPr>
            </a:lvl2pPr>
            <a:lvl3pPr lvl="2" algn="ctr" rtl="0">
              <a:spcBef>
                <a:spcPts val="0"/>
              </a:spcBef>
              <a:spcAft>
                <a:spcPts val="0"/>
              </a:spcAft>
              <a:buClr>
                <a:srgbClr val="2F1425"/>
              </a:buClr>
              <a:buSzPts val="1400"/>
              <a:buNone/>
              <a:defRPr>
                <a:solidFill>
                  <a:srgbClr val="2F1425"/>
                </a:solidFill>
              </a:defRPr>
            </a:lvl3pPr>
            <a:lvl4pPr lvl="3" algn="ctr" rtl="0">
              <a:spcBef>
                <a:spcPts val="0"/>
              </a:spcBef>
              <a:spcAft>
                <a:spcPts val="0"/>
              </a:spcAft>
              <a:buClr>
                <a:srgbClr val="2F1425"/>
              </a:buClr>
              <a:buSzPts val="1400"/>
              <a:buNone/>
              <a:defRPr>
                <a:solidFill>
                  <a:srgbClr val="2F1425"/>
                </a:solidFill>
              </a:defRPr>
            </a:lvl4pPr>
            <a:lvl5pPr lvl="4" algn="ctr" rtl="0">
              <a:spcBef>
                <a:spcPts val="0"/>
              </a:spcBef>
              <a:spcAft>
                <a:spcPts val="0"/>
              </a:spcAft>
              <a:buClr>
                <a:srgbClr val="2F1425"/>
              </a:buClr>
              <a:buSzPts val="1400"/>
              <a:buNone/>
              <a:defRPr>
                <a:solidFill>
                  <a:srgbClr val="2F1425"/>
                </a:solidFill>
              </a:defRPr>
            </a:lvl5pPr>
            <a:lvl6pPr lvl="5" algn="ctr" rtl="0">
              <a:spcBef>
                <a:spcPts val="0"/>
              </a:spcBef>
              <a:spcAft>
                <a:spcPts val="0"/>
              </a:spcAft>
              <a:buClr>
                <a:srgbClr val="2F1425"/>
              </a:buClr>
              <a:buSzPts val="1400"/>
              <a:buNone/>
              <a:defRPr>
                <a:solidFill>
                  <a:srgbClr val="2F1425"/>
                </a:solidFill>
              </a:defRPr>
            </a:lvl6pPr>
            <a:lvl7pPr lvl="6" algn="ctr" rtl="0">
              <a:spcBef>
                <a:spcPts val="0"/>
              </a:spcBef>
              <a:spcAft>
                <a:spcPts val="0"/>
              </a:spcAft>
              <a:buClr>
                <a:srgbClr val="2F1425"/>
              </a:buClr>
              <a:buSzPts val="1400"/>
              <a:buNone/>
              <a:defRPr>
                <a:solidFill>
                  <a:srgbClr val="2F1425"/>
                </a:solidFill>
              </a:defRPr>
            </a:lvl7pPr>
            <a:lvl8pPr lvl="7" algn="ctr" rtl="0">
              <a:spcBef>
                <a:spcPts val="0"/>
              </a:spcBef>
              <a:spcAft>
                <a:spcPts val="0"/>
              </a:spcAft>
              <a:buClr>
                <a:srgbClr val="2F1425"/>
              </a:buClr>
              <a:buSzPts val="1400"/>
              <a:buNone/>
              <a:defRPr>
                <a:solidFill>
                  <a:srgbClr val="2F1425"/>
                </a:solidFill>
              </a:defRPr>
            </a:lvl8pPr>
            <a:lvl9pPr lvl="8" algn="ctr" rtl="0">
              <a:spcBef>
                <a:spcPts val="0"/>
              </a:spcBef>
              <a:spcAft>
                <a:spcPts val="0"/>
              </a:spcAft>
              <a:buClr>
                <a:srgbClr val="2F1425"/>
              </a:buClr>
              <a:buSzPts val="1400"/>
              <a:buNone/>
              <a:defRPr>
                <a:solidFill>
                  <a:srgbClr val="2F1425"/>
                </a:solidFill>
              </a:defRPr>
            </a:lvl9pPr>
          </a:lstStyle>
          <a:p>
            <a:endParaRPr/>
          </a:p>
        </p:txBody>
      </p:sp>
      <p:sp>
        <p:nvSpPr>
          <p:cNvPr id="140" name="Google Shape;140;p14"/>
          <p:cNvSpPr txBox="1">
            <a:spLocks noGrp="1"/>
          </p:cNvSpPr>
          <p:nvPr>
            <p:ph type="subTitle" idx="4"/>
          </p:nvPr>
        </p:nvSpPr>
        <p:spPr>
          <a:xfrm>
            <a:off x="4600200" y="4129167"/>
            <a:ext cx="2991600" cy="544800"/>
          </a:xfrm>
          <a:prstGeom prst="rect">
            <a:avLst/>
          </a:prstGeom>
        </p:spPr>
        <p:txBody>
          <a:bodyPr spcFirstLastPara="1" lIns="121897" tIns="121897" rIns="121897" bIns="121897" anchor="ctr">
            <a:noAutofit/>
          </a:bodyPr>
          <a:lstStyle>
            <a:lvl1pPr lvl="0" algn="ctr" rtl="0">
              <a:spcBef>
                <a:spcPts val="0"/>
              </a:spcBef>
              <a:spcAft>
                <a:spcPts val="0"/>
              </a:spcAft>
              <a:buClr>
                <a:srgbClr val="2F1425"/>
              </a:buClr>
              <a:buSzPts val="2000"/>
              <a:buFont typeface="Lexend Exa"/>
              <a:buNone/>
              <a:defRPr sz="2700" b="1">
                <a:solidFill>
                  <a:srgbClr val="2F1425"/>
                </a:solidFill>
                <a:latin typeface="Lexend Exa"/>
                <a:ea typeface="Lexend Exa"/>
                <a:cs typeface="Lexend Exa"/>
                <a:sym typeface="Lexend Exa"/>
              </a:defRPr>
            </a:lvl1pPr>
            <a:lvl2pPr lvl="1" algn="ctr" rtl="0">
              <a:spcBef>
                <a:spcPts val="0"/>
              </a:spcBef>
              <a:spcAft>
                <a:spcPts val="0"/>
              </a:spcAft>
              <a:buClr>
                <a:srgbClr val="2F1425"/>
              </a:buClr>
              <a:buSzPts val="2000"/>
              <a:buFont typeface="Lexend Exa"/>
              <a:buNone/>
              <a:defRPr sz="2700" b="1">
                <a:solidFill>
                  <a:srgbClr val="2F1425"/>
                </a:solidFill>
                <a:latin typeface="Lexend Exa"/>
                <a:ea typeface="Lexend Exa"/>
                <a:cs typeface="Lexend Exa"/>
                <a:sym typeface="Lexend Exa"/>
              </a:defRPr>
            </a:lvl2pPr>
            <a:lvl3pPr lvl="2" algn="ctr" rtl="0">
              <a:spcBef>
                <a:spcPts val="0"/>
              </a:spcBef>
              <a:spcAft>
                <a:spcPts val="0"/>
              </a:spcAft>
              <a:buClr>
                <a:srgbClr val="2F1425"/>
              </a:buClr>
              <a:buSzPts val="2000"/>
              <a:buFont typeface="Lexend Exa"/>
              <a:buNone/>
              <a:defRPr sz="2700" b="1">
                <a:solidFill>
                  <a:srgbClr val="2F1425"/>
                </a:solidFill>
                <a:latin typeface="Lexend Exa"/>
                <a:ea typeface="Lexend Exa"/>
                <a:cs typeface="Lexend Exa"/>
                <a:sym typeface="Lexend Exa"/>
              </a:defRPr>
            </a:lvl3pPr>
            <a:lvl4pPr lvl="3" algn="ctr" rtl="0">
              <a:spcBef>
                <a:spcPts val="0"/>
              </a:spcBef>
              <a:spcAft>
                <a:spcPts val="0"/>
              </a:spcAft>
              <a:buClr>
                <a:srgbClr val="2F1425"/>
              </a:buClr>
              <a:buSzPts val="2000"/>
              <a:buFont typeface="Lexend Exa"/>
              <a:buNone/>
              <a:defRPr sz="2700" b="1">
                <a:solidFill>
                  <a:srgbClr val="2F1425"/>
                </a:solidFill>
                <a:latin typeface="Lexend Exa"/>
                <a:ea typeface="Lexend Exa"/>
                <a:cs typeface="Lexend Exa"/>
                <a:sym typeface="Lexend Exa"/>
              </a:defRPr>
            </a:lvl4pPr>
            <a:lvl5pPr lvl="4" algn="ctr" rtl="0">
              <a:spcBef>
                <a:spcPts val="0"/>
              </a:spcBef>
              <a:spcAft>
                <a:spcPts val="0"/>
              </a:spcAft>
              <a:buClr>
                <a:srgbClr val="2F1425"/>
              </a:buClr>
              <a:buSzPts val="2000"/>
              <a:buFont typeface="Lexend Exa"/>
              <a:buNone/>
              <a:defRPr sz="2700" b="1">
                <a:solidFill>
                  <a:srgbClr val="2F1425"/>
                </a:solidFill>
                <a:latin typeface="Lexend Exa"/>
                <a:ea typeface="Lexend Exa"/>
                <a:cs typeface="Lexend Exa"/>
                <a:sym typeface="Lexend Exa"/>
              </a:defRPr>
            </a:lvl5pPr>
            <a:lvl6pPr lvl="5" algn="ctr" rtl="0">
              <a:spcBef>
                <a:spcPts val="0"/>
              </a:spcBef>
              <a:spcAft>
                <a:spcPts val="0"/>
              </a:spcAft>
              <a:buClr>
                <a:srgbClr val="2F1425"/>
              </a:buClr>
              <a:buSzPts val="2000"/>
              <a:buFont typeface="Lexend Exa"/>
              <a:buNone/>
              <a:defRPr sz="2700" b="1">
                <a:solidFill>
                  <a:srgbClr val="2F1425"/>
                </a:solidFill>
                <a:latin typeface="Lexend Exa"/>
                <a:ea typeface="Lexend Exa"/>
                <a:cs typeface="Lexend Exa"/>
                <a:sym typeface="Lexend Exa"/>
              </a:defRPr>
            </a:lvl6pPr>
            <a:lvl7pPr lvl="6" algn="ctr" rtl="0">
              <a:spcBef>
                <a:spcPts val="0"/>
              </a:spcBef>
              <a:spcAft>
                <a:spcPts val="0"/>
              </a:spcAft>
              <a:buClr>
                <a:srgbClr val="2F1425"/>
              </a:buClr>
              <a:buSzPts val="2000"/>
              <a:buFont typeface="Lexend Exa"/>
              <a:buNone/>
              <a:defRPr sz="2700" b="1">
                <a:solidFill>
                  <a:srgbClr val="2F1425"/>
                </a:solidFill>
                <a:latin typeface="Lexend Exa"/>
                <a:ea typeface="Lexend Exa"/>
                <a:cs typeface="Lexend Exa"/>
                <a:sym typeface="Lexend Exa"/>
              </a:defRPr>
            </a:lvl7pPr>
            <a:lvl8pPr lvl="7" algn="ctr" rtl="0">
              <a:spcBef>
                <a:spcPts val="0"/>
              </a:spcBef>
              <a:spcAft>
                <a:spcPts val="0"/>
              </a:spcAft>
              <a:buClr>
                <a:srgbClr val="2F1425"/>
              </a:buClr>
              <a:buSzPts val="2000"/>
              <a:buFont typeface="Lexend Exa"/>
              <a:buNone/>
              <a:defRPr sz="2700" b="1">
                <a:solidFill>
                  <a:srgbClr val="2F1425"/>
                </a:solidFill>
                <a:latin typeface="Lexend Exa"/>
                <a:ea typeface="Lexend Exa"/>
                <a:cs typeface="Lexend Exa"/>
                <a:sym typeface="Lexend Exa"/>
              </a:defRPr>
            </a:lvl8pPr>
            <a:lvl9pPr lvl="8" algn="ctr" rtl="0">
              <a:spcBef>
                <a:spcPts val="0"/>
              </a:spcBef>
              <a:spcAft>
                <a:spcPts val="0"/>
              </a:spcAft>
              <a:buClr>
                <a:srgbClr val="2F1425"/>
              </a:buClr>
              <a:buSzPts val="2000"/>
              <a:buFont typeface="Lexend Exa"/>
              <a:buNone/>
              <a:defRPr sz="2700" b="1">
                <a:solidFill>
                  <a:srgbClr val="2F1425"/>
                </a:solidFill>
                <a:latin typeface="Lexend Exa"/>
                <a:ea typeface="Lexend Exa"/>
                <a:cs typeface="Lexend Exa"/>
                <a:sym typeface="Lexend Exa"/>
              </a:defRPr>
            </a:lvl9pPr>
          </a:lstStyle>
          <a:p>
            <a:endParaRPr/>
          </a:p>
        </p:txBody>
      </p:sp>
      <p:sp>
        <p:nvSpPr>
          <p:cNvPr id="141" name="Google Shape;141;p14"/>
          <p:cNvSpPr txBox="1">
            <a:spLocks noGrp="1"/>
          </p:cNvSpPr>
          <p:nvPr>
            <p:ph type="subTitle" idx="5"/>
          </p:nvPr>
        </p:nvSpPr>
        <p:spPr>
          <a:xfrm>
            <a:off x="8215167" y="4869333"/>
            <a:ext cx="2991600" cy="903200"/>
          </a:xfrm>
          <a:prstGeom prst="rect">
            <a:avLst/>
          </a:prstGeom>
        </p:spPr>
        <p:txBody>
          <a:bodyPr spcFirstLastPara="1" lIns="121897" tIns="121897" rIns="121897" bIns="121897">
            <a:noAutofit/>
          </a:bodyPr>
          <a:lstStyle>
            <a:lvl1pPr lvl="0" algn="ctr" rtl="0">
              <a:spcBef>
                <a:spcPts val="0"/>
              </a:spcBef>
              <a:spcAft>
                <a:spcPts val="0"/>
              </a:spcAft>
              <a:buClr>
                <a:srgbClr val="2F1425"/>
              </a:buClr>
              <a:buSzPts val="1400"/>
              <a:buNone/>
              <a:defRPr>
                <a:solidFill>
                  <a:srgbClr val="2F1425"/>
                </a:solidFill>
              </a:defRPr>
            </a:lvl1pPr>
            <a:lvl2pPr lvl="1" algn="ctr" rtl="0">
              <a:spcBef>
                <a:spcPts val="0"/>
              </a:spcBef>
              <a:spcAft>
                <a:spcPts val="0"/>
              </a:spcAft>
              <a:buClr>
                <a:srgbClr val="2F1425"/>
              </a:buClr>
              <a:buSzPts val="1400"/>
              <a:buNone/>
              <a:defRPr>
                <a:solidFill>
                  <a:srgbClr val="2F1425"/>
                </a:solidFill>
              </a:defRPr>
            </a:lvl2pPr>
            <a:lvl3pPr lvl="2" algn="ctr" rtl="0">
              <a:spcBef>
                <a:spcPts val="0"/>
              </a:spcBef>
              <a:spcAft>
                <a:spcPts val="0"/>
              </a:spcAft>
              <a:buClr>
                <a:srgbClr val="2F1425"/>
              </a:buClr>
              <a:buSzPts val="1400"/>
              <a:buNone/>
              <a:defRPr>
                <a:solidFill>
                  <a:srgbClr val="2F1425"/>
                </a:solidFill>
              </a:defRPr>
            </a:lvl3pPr>
            <a:lvl4pPr lvl="3" algn="ctr" rtl="0">
              <a:spcBef>
                <a:spcPts val="0"/>
              </a:spcBef>
              <a:spcAft>
                <a:spcPts val="0"/>
              </a:spcAft>
              <a:buClr>
                <a:srgbClr val="2F1425"/>
              </a:buClr>
              <a:buSzPts val="1400"/>
              <a:buNone/>
              <a:defRPr>
                <a:solidFill>
                  <a:srgbClr val="2F1425"/>
                </a:solidFill>
              </a:defRPr>
            </a:lvl4pPr>
            <a:lvl5pPr lvl="4" algn="ctr" rtl="0">
              <a:spcBef>
                <a:spcPts val="0"/>
              </a:spcBef>
              <a:spcAft>
                <a:spcPts val="0"/>
              </a:spcAft>
              <a:buClr>
                <a:srgbClr val="2F1425"/>
              </a:buClr>
              <a:buSzPts val="1400"/>
              <a:buNone/>
              <a:defRPr>
                <a:solidFill>
                  <a:srgbClr val="2F1425"/>
                </a:solidFill>
              </a:defRPr>
            </a:lvl5pPr>
            <a:lvl6pPr lvl="5" algn="ctr" rtl="0">
              <a:spcBef>
                <a:spcPts val="0"/>
              </a:spcBef>
              <a:spcAft>
                <a:spcPts val="0"/>
              </a:spcAft>
              <a:buClr>
                <a:srgbClr val="2F1425"/>
              </a:buClr>
              <a:buSzPts val="1400"/>
              <a:buNone/>
              <a:defRPr>
                <a:solidFill>
                  <a:srgbClr val="2F1425"/>
                </a:solidFill>
              </a:defRPr>
            </a:lvl6pPr>
            <a:lvl7pPr lvl="6" algn="ctr" rtl="0">
              <a:spcBef>
                <a:spcPts val="0"/>
              </a:spcBef>
              <a:spcAft>
                <a:spcPts val="0"/>
              </a:spcAft>
              <a:buClr>
                <a:srgbClr val="2F1425"/>
              </a:buClr>
              <a:buSzPts val="1400"/>
              <a:buNone/>
              <a:defRPr>
                <a:solidFill>
                  <a:srgbClr val="2F1425"/>
                </a:solidFill>
              </a:defRPr>
            </a:lvl7pPr>
            <a:lvl8pPr lvl="7" algn="ctr" rtl="0">
              <a:spcBef>
                <a:spcPts val="0"/>
              </a:spcBef>
              <a:spcAft>
                <a:spcPts val="0"/>
              </a:spcAft>
              <a:buClr>
                <a:srgbClr val="2F1425"/>
              </a:buClr>
              <a:buSzPts val="1400"/>
              <a:buNone/>
              <a:defRPr>
                <a:solidFill>
                  <a:srgbClr val="2F1425"/>
                </a:solidFill>
              </a:defRPr>
            </a:lvl8pPr>
            <a:lvl9pPr lvl="8" algn="ctr" rtl="0">
              <a:spcBef>
                <a:spcPts val="0"/>
              </a:spcBef>
              <a:spcAft>
                <a:spcPts val="0"/>
              </a:spcAft>
              <a:buClr>
                <a:srgbClr val="2F1425"/>
              </a:buClr>
              <a:buSzPts val="1400"/>
              <a:buNone/>
              <a:defRPr>
                <a:solidFill>
                  <a:srgbClr val="2F1425"/>
                </a:solidFill>
              </a:defRPr>
            </a:lvl9pPr>
          </a:lstStyle>
          <a:p>
            <a:endParaRPr/>
          </a:p>
        </p:txBody>
      </p:sp>
      <p:sp>
        <p:nvSpPr>
          <p:cNvPr id="142" name="Google Shape;142;p14"/>
          <p:cNvSpPr txBox="1">
            <a:spLocks noGrp="1"/>
          </p:cNvSpPr>
          <p:nvPr>
            <p:ph type="subTitle" idx="6"/>
          </p:nvPr>
        </p:nvSpPr>
        <p:spPr>
          <a:xfrm>
            <a:off x="8215167" y="4129167"/>
            <a:ext cx="2991600" cy="544800"/>
          </a:xfrm>
          <a:prstGeom prst="rect">
            <a:avLst/>
          </a:prstGeom>
        </p:spPr>
        <p:txBody>
          <a:bodyPr spcFirstLastPara="1" lIns="121897" tIns="121897" rIns="121897" bIns="121897" anchor="ctr">
            <a:noAutofit/>
          </a:bodyPr>
          <a:lstStyle>
            <a:lvl1pPr lvl="0" algn="ctr" rtl="0">
              <a:spcBef>
                <a:spcPts val="0"/>
              </a:spcBef>
              <a:spcAft>
                <a:spcPts val="0"/>
              </a:spcAft>
              <a:buClr>
                <a:srgbClr val="2F1425"/>
              </a:buClr>
              <a:buSzPts val="2000"/>
              <a:buFont typeface="Lexend Exa"/>
              <a:buNone/>
              <a:defRPr sz="2700" b="1">
                <a:solidFill>
                  <a:srgbClr val="2F1425"/>
                </a:solidFill>
                <a:latin typeface="Lexend Exa"/>
                <a:ea typeface="Lexend Exa"/>
                <a:cs typeface="Lexend Exa"/>
                <a:sym typeface="Lexend Exa"/>
              </a:defRPr>
            </a:lvl1pPr>
            <a:lvl2pPr lvl="1" algn="ctr" rtl="0">
              <a:spcBef>
                <a:spcPts val="0"/>
              </a:spcBef>
              <a:spcAft>
                <a:spcPts val="0"/>
              </a:spcAft>
              <a:buClr>
                <a:srgbClr val="2F1425"/>
              </a:buClr>
              <a:buSzPts val="2000"/>
              <a:buFont typeface="Lexend Exa"/>
              <a:buNone/>
              <a:defRPr sz="2700" b="1">
                <a:solidFill>
                  <a:srgbClr val="2F1425"/>
                </a:solidFill>
                <a:latin typeface="Lexend Exa"/>
                <a:ea typeface="Lexend Exa"/>
                <a:cs typeface="Lexend Exa"/>
                <a:sym typeface="Lexend Exa"/>
              </a:defRPr>
            </a:lvl2pPr>
            <a:lvl3pPr lvl="2" algn="ctr" rtl="0">
              <a:spcBef>
                <a:spcPts val="0"/>
              </a:spcBef>
              <a:spcAft>
                <a:spcPts val="0"/>
              </a:spcAft>
              <a:buClr>
                <a:srgbClr val="2F1425"/>
              </a:buClr>
              <a:buSzPts val="2000"/>
              <a:buFont typeface="Lexend Exa"/>
              <a:buNone/>
              <a:defRPr sz="2700" b="1">
                <a:solidFill>
                  <a:srgbClr val="2F1425"/>
                </a:solidFill>
                <a:latin typeface="Lexend Exa"/>
                <a:ea typeface="Lexend Exa"/>
                <a:cs typeface="Lexend Exa"/>
                <a:sym typeface="Lexend Exa"/>
              </a:defRPr>
            </a:lvl3pPr>
            <a:lvl4pPr lvl="3" algn="ctr" rtl="0">
              <a:spcBef>
                <a:spcPts val="0"/>
              </a:spcBef>
              <a:spcAft>
                <a:spcPts val="0"/>
              </a:spcAft>
              <a:buClr>
                <a:srgbClr val="2F1425"/>
              </a:buClr>
              <a:buSzPts val="2000"/>
              <a:buFont typeface="Lexend Exa"/>
              <a:buNone/>
              <a:defRPr sz="2700" b="1">
                <a:solidFill>
                  <a:srgbClr val="2F1425"/>
                </a:solidFill>
                <a:latin typeface="Lexend Exa"/>
                <a:ea typeface="Lexend Exa"/>
                <a:cs typeface="Lexend Exa"/>
                <a:sym typeface="Lexend Exa"/>
              </a:defRPr>
            </a:lvl4pPr>
            <a:lvl5pPr lvl="4" algn="ctr" rtl="0">
              <a:spcBef>
                <a:spcPts val="0"/>
              </a:spcBef>
              <a:spcAft>
                <a:spcPts val="0"/>
              </a:spcAft>
              <a:buClr>
                <a:srgbClr val="2F1425"/>
              </a:buClr>
              <a:buSzPts val="2000"/>
              <a:buFont typeface="Lexend Exa"/>
              <a:buNone/>
              <a:defRPr sz="2700" b="1">
                <a:solidFill>
                  <a:srgbClr val="2F1425"/>
                </a:solidFill>
                <a:latin typeface="Lexend Exa"/>
                <a:ea typeface="Lexend Exa"/>
                <a:cs typeface="Lexend Exa"/>
                <a:sym typeface="Lexend Exa"/>
              </a:defRPr>
            </a:lvl5pPr>
            <a:lvl6pPr lvl="5" algn="ctr" rtl="0">
              <a:spcBef>
                <a:spcPts val="0"/>
              </a:spcBef>
              <a:spcAft>
                <a:spcPts val="0"/>
              </a:spcAft>
              <a:buClr>
                <a:srgbClr val="2F1425"/>
              </a:buClr>
              <a:buSzPts val="2000"/>
              <a:buFont typeface="Lexend Exa"/>
              <a:buNone/>
              <a:defRPr sz="2700" b="1">
                <a:solidFill>
                  <a:srgbClr val="2F1425"/>
                </a:solidFill>
                <a:latin typeface="Lexend Exa"/>
                <a:ea typeface="Lexend Exa"/>
                <a:cs typeface="Lexend Exa"/>
                <a:sym typeface="Lexend Exa"/>
              </a:defRPr>
            </a:lvl6pPr>
            <a:lvl7pPr lvl="6" algn="ctr" rtl="0">
              <a:spcBef>
                <a:spcPts val="0"/>
              </a:spcBef>
              <a:spcAft>
                <a:spcPts val="0"/>
              </a:spcAft>
              <a:buClr>
                <a:srgbClr val="2F1425"/>
              </a:buClr>
              <a:buSzPts val="2000"/>
              <a:buFont typeface="Lexend Exa"/>
              <a:buNone/>
              <a:defRPr sz="2700" b="1">
                <a:solidFill>
                  <a:srgbClr val="2F1425"/>
                </a:solidFill>
                <a:latin typeface="Lexend Exa"/>
                <a:ea typeface="Lexend Exa"/>
                <a:cs typeface="Lexend Exa"/>
                <a:sym typeface="Lexend Exa"/>
              </a:defRPr>
            </a:lvl7pPr>
            <a:lvl8pPr lvl="7" algn="ctr" rtl="0">
              <a:spcBef>
                <a:spcPts val="0"/>
              </a:spcBef>
              <a:spcAft>
                <a:spcPts val="0"/>
              </a:spcAft>
              <a:buClr>
                <a:srgbClr val="2F1425"/>
              </a:buClr>
              <a:buSzPts val="2000"/>
              <a:buFont typeface="Lexend Exa"/>
              <a:buNone/>
              <a:defRPr sz="2700" b="1">
                <a:solidFill>
                  <a:srgbClr val="2F1425"/>
                </a:solidFill>
                <a:latin typeface="Lexend Exa"/>
                <a:ea typeface="Lexend Exa"/>
                <a:cs typeface="Lexend Exa"/>
                <a:sym typeface="Lexend Exa"/>
              </a:defRPr>
            </a:lvl8pPr>
            <a:lvl9pPr lvl="8" algn="ctr" rtl="0">
              <a:spcBef>
                <a:spcPts val="0"/>
              </a:spcBef>
              <a:spcAft>
                <a:spcPts val="0"/>
              </a:spcAft>
              <a:buClr>
                <a:srgbClr val="2F1425"/>
              </a:buClr>
              <a:buSzPts val="2000"/>
              <a:buFont typeface="Lexend Exa"/>
              <a:buNone/>
              <a:defRPr sz="2700" b="1">
                <a:solidFill>
                  <a:srgbClr val="2F1425"/>
                </a:solidFill>
                <a:latin typeface="Lexend Exa"/>
                <a:ea typeface="Lexend Exa"/>
                <a:cs typeface="Lexend Exa"/>
                <a:sym typeface="Lexend Exa"/>
              </a:defRPr>
            </a:lvl9pPr>
          </a:lstStyle>
          <a:p>
            <a:endParaRPr/>
          </a:p>
        </p:txBody>
      </p:sp>
    </p:spTree>
    <p:extLst>
      <p:ext uri="{BB962C8B-B14F-4D97-AF65-F5344CB8AC3E}">
        <p14:creationId xmlns:p14="http://schemas.microsoft.com/office/powerpoint/2010/main" val="22204016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72B299-28D3-8BB7-2E19-1513D2C94824}"/>
              </a:ext>
            </a:extLst>
          </p:cNvPr>
          <p:cNvSpPr>
            <a:spLocks noGrp="1"/>
          </p:cNvSpPr>
          <p:nvPr>
            <p:ph type="dt" sz="half" idx="10"/>
          </p:nvPr>
        </p:nvSpPr>
        <p:spPr/>
        <p:txBody>
          <a:bodyPr/>
          <a:lstStyle>
            <a:lvl1pPr>
              <a:defRPr/>
            </a:lvl1pPr>
          </a:lstStyle>
          <a:p>
            <a:pPr>
              <a:defRPr/>
            </a:pPr>
            <a:fld id="{4217436B-E42F-422E-AE68-ADB39FB464B9}" type="datetimeFigureOut">
              <a:rPr lang="en-US"/>
              <a:pPr>
                <a:defRPr/>
              </a:pPr>
              <a:t>4/5/2026</a:t>
            </a:fld>
            <a:endParaRPr lang="en-US"/>
          </a:p>
        </p:txBody>
      </p:sp>
      <p:sp>
        <p:nvSpPr>
          <p:cNvPr id="5" name="Footer Placeholder 4">
            <a:extLst>
              <a:ext uri="{FF2B5EF4-FFF2-40B4-BE49-F238E27FC236}">
                <a16:creationId xmlns:a16="http://schemas.microsoft.com/office/drawing/2014/main" id="{0614BC3E-B6C0-DCF8-E839-D20A4453AAA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BA578AE-FEC3-4B28-3D31-7584DA7F4031}"/>
              </a:ext>
            </a:extLst>
          </p:cNvPr>
          <p:cNvSpPr>
            <a:spLocks noGrp="1"/>
          </p:cNvSpPr>
          <p:nvPr>
            <p:ph type="sldNum" sz="quarter" idx="12"/>
          </p:nvPr>
        </p:nvSpPr>
        <p:spPr/>
        <p:txBody>
          <a:bodyPr/>
          <a:lstStyle>
            <a:lvl1pPr>
              <a:defRPr/>
            </a:lvl1pPr>
          </a:lstStyle>
          <a:p>
            <a:pPr>
              <a:defRPr/>
            </a:pPr>
            <a:fld id="{24D3B297-471E-4182-8290-5A6FC671F938}" type="slidenum">
              <a:rPr lang="en-US" altLang="en-US"/>
              <a:pPr>
                <a:defRPr/>
              </a:pPr>
              <a:t>‹#›</a:t>
            </a:fld>
            <a:endParaRPr lang="en-US" altLang="en-US"/>
          </a:p>
        </p:txBody>
      </p:sp>
    </p:spTree>
    <p:extLst>
      <p:ext uri="{BB962C8B-B14F-4D97-AF65-F5344CB8AC3E}">
        <p14:creationId xmlns:p14="http://schemas.microsoft.com/office/powerpoint/2010/main" val="26544244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E928E-BD68-72CC-24AB-686A418A95E7}"/>
              </a:ext>
            </a:extLst>
          </p:cNvPr>
          <p:cNvSpPr>
            <a:spLocks noGrp="1"/>
          </p:cNvSpPr>
          <p:nvPr>
            <p:ph type="dt" sz="half" idx="10"/>
          </p:nvPr>
        </p:nvSpPr>
        <p:spPr/>
        <p:txBody>
          <a:bodyPr/>
          <a:lstStyle>
            <a:lvl1pPr>
              <a:defRPr/>
            </a:lvl1pPr>
          </a:lstStyle>
          <a:p>
            <a:pPr>
              <a:defRPr/>
            </a:pPr>
            <a:fld id="{EAD24B2F-235C-4545-8ADC-EC8F3DF4FE28}" type="datetimeFigureOut">
              <a:rPr lang="en-US"/>
              <a:pPr>
                <a:defRPr/>
              </a:pPr>
              <a:t>4/5/2026</a:t>
            </a:fld>
            <a:endParaRPr lang="en-US"/>
          </a:p>
        </p:txBody>
      </p:sp>
      <p:sp>
        <p:nvSpPr>
          <p:cNvPr id="5" name="Footer Placeholder 4">
            <a:extLst>
              <a:ext uri="{FF2B5EF4-FFF2-40B4-BE49-F238E27FC236}">
                <a16:creationId xmlns:a16="http://schemas.microsoft.com/office/drawing/2014/main" id="{32F39240-7FAD-A6B4-00C8-661B8E9F808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BEA1065-E841-4187-D120-BC76E8FB7C13}"/>
              </a:ext>
            </a:extLst>
          </p:cNvPr>
          <p:cNvSpPr>
            <a:spLocks noGrp="1"/>
          </p:cNvSpPr>
          <p:nvPr>
            <p:ph type="sldNum" sz="quarter" idx="12"/>
          </p:nvPr>
        </p:nvSpPr>
        <p:spPr/>
        <p:txBody>
          <a:bodyPr/>
          <a:lstStyle>
            <a:lvl1pPr>
              <a:defRPr/>
            </a:lvl1pPr>
          </a:lstStyle>
          <a:p>
            <a:pPr>
              <a:defRPr/>
            </a:pPr>
            <a:fld id="{4CC587EE-C01E-49D1-A5B3-B62537CF8F89}" type="slidenum">
              <a:rPr lang="en-US" altLang="en-US"/>
              <a:pPr>
                <a:defRPr/>
              </a:pPr>
              <a:t>‹#›</a:t>
            </a:fld>
            <a:endParaRPr lang="en-US" altLang="en-US"/>
          </a:p>
        </p:txBody>
      </p:sp>
    </p:spTree>
    <p:extLst>
      <p:ext uri="{BB962C8B-B14F-4D97-AF65-F5344CB8AC3E}">
        <p14:creationId xmlns:p14="http://schemas.microsoft.com/office/powerpoint/2010/main" val="26390404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2D866C2-4AF6-890F-15CF-C6CDF71E31B3}"/>
              </a:ext>
            </a:extLst>
          </p:cNvPr>
          <p:cNvSpPr>
            <a:spLocks noGrp="1"/>
          </p:cNvSpPr>
          <p:nvPr>
            <p:ph type="dt" sz="half" idx="10"/>
          </p:nvPr>
        </p:nvSpPr>
        <p:spPr/>
        <p:txBody>
          <a:bodyPr/>
          <a:lstStyle>
            <a:lvl1pPr>
              <a:defRPr/>
            </a:lvl1pPr>
          </a:lstStyle>
          <a:p>
            <a:pPr>
              <a:defRPr/>
            </a:pPr>
            <a:fld id="{5FE3BC39-9D8F-4176-91BE-A70237EC09FB}" type="datetimeFigureOut">
              <a:rPr lang="en-US"/>
              <a:pPr>
                <a:defRPr/>
              </a:pPr>
              <a:t>4/5/2026</a:t>
            </a:fld>
            <a:endParaRPr lang="en-US"/>
          </a:p>
        </p:txBody>
      </p:sp>
      <p:sp>
        <p:nvSpPr>
          <p:cNvPr id="5" name="Footer Placeholder 4">
            <a:extLst>
              <a:ext uri="{FF2B5EF4-FFF2-40B4-BE49-F238E27FC236}">
                <a16:creationId xmlns:a16="http://schemas.microsoft.com/office/drawing/2014/main" id="{823F8053-6EDB-114E-A3CF-3ACD18BCFA9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74D3E4E-5EA8-34E7-D846-294C0F146924}"/>
              </a:ext>
            </a:extLst>
          </p:cNvPr>
          <p:cNvSpPr>
            <a:spLocks noGrp="1"/>
          </p:cNvSpPr>
          <p:nvPr>
            <p:ph type="sldNum" sz="quarter" idx="12"/>
          </p:nvPr>
        </p:nvSpPr>
        <p:spPr/>
        <p:txBody>
          <a:bodyPr/>
          <a:lstStyle>
            <a:lvl1pPr>
              <a:defRPr/>
            </a:lvl1pPr>
          </a:lstStyle>
          <a:p>
            <a:pPr>
              <a:defRPr/>
            </a:pPr>
            <a:fld id="{B76D4157-5372-4A07-A720-6D0E95861352}" type="slidenum">
              <a:rPr lang="en-US" altLang="en-US"/>
              <a:pPr>
                <a:defRPr/>
              </a:pPr>
              <a:t>‹#›</a:t>
            </a:fld>
            <a:endParaRPr lang="en-US" altLang="en-US"/>
          </a:p>
        </p:txBody>
      </p:sp>
    </p:spTree>
    <p:extLst>
      <p:ext uri="{BB962C8B-B14F-4D97-AF65-F5344CB8AC3E}">
        <p14:creationId xmlns:p14="http://schemas.microsoft.com/office/powerpoint/2010/main" val="33057230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FF62E73-83E8-5171-9D0C-5B89A9E01F02}"/>
              </a:ext>
            </a:extLst>
          </p:cNvPr>
          <p:cNvSpPr>
            <a:spLocks noGrp="1"/>
          </p:cNvSpPr>
          <p:nvPr>
            <p:ph type="dt" sz="half" idx="10"/>
          </p:nvPr>
        </p:nvSpPr>
        <p:spPr/>
        <p:txBody>
          <a:bodyPr/>
          <a:lstStyle>
            <a:lvl1pPr>
              <a:defRPr/>
            </a:lvl1pPr>
          </a:lstStyle>
          <a:p>
            <a:pPr>
              <a:defRPr/>
            </a:pPr>
            <a:fld id="{178DD76E-B265-47FA-9706-E659192A1F2A}" type="datetimeFigureOut">
              <a:rPr lang="en-US"/>
              <a:pPr>
                <a:defRPr/>
              </a:pPr>
              <a:t>4/5/2026</a:t>
            </a:fld>
            <a:endParaRPr lang="en-US"/>
          </a:p>
        </p:txBody>
      </p:sp>
      <p:sp>
        <p:nvSpPr>
          <p:cNvPr id="6" name="Footer Placeholder 4">
            <a:extLst>
              <a:ext uri="{FF2B5EF4-FFF2-40B4-BE49-F238E27FC236}">
                <a16:creationId xmlns:a16="http://schemas.microsoft.com/office/drawing/2014/main" id="{A35DAC8E-C622-C680-C72C-C80BEF2492D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F31D289-7314-3AA1-CA79-37310BC4B69C}"/>
              </a:ext>
            </a:extLst>
          </p:cNvPr>
          <p:cNvSpPr>
            <a:spLocks noGrp="1"/>
          </p:cNvSpPr>
          <p:nvPr>
            <p:ph type="sldNum" sz="quarter" idx="12"/>
          </p:nvPr>
        </p:nvSpPr>
        <p:spPr/>
        <p:txBody>
          <a:bodyPr/>
          <a:lstStyle>
            <a:lvl1pPr>
              <a:defRPr/>
            </a:lvl1pPr>
          </a:lstStyle>
          <a:p>
            <a:pPr>
              <a:defRPr/>
            </a:pPr>
            <a:fld id="{2D8AC789-4477-47F1-B1AB-9CC05EAFD92F}" type="slidenum">
              <a:rPr lang="en-US" altLang="en-US"/>
              <a:pPr>
                <a:defRPr/>
              </a:pPr>
              <a:t>‹#›</a:t>
            </a:fld>
            <a:endParaRPr lang="en-US" altLang="en-US"/>
          </a:p>
        </p:txBody>
      </p:sp>
    </p:spTree>
    <p:extLst>
      <p:ext uri="{BB962C8B-B14F-4D97-AF65-F5344CB8AC3E}">
        <p14:creationId xmlns:p14="http://schemas.microsoft.com/office/powerpoint/2010/main" val="33894356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8A1AC99-9402-D70D-7D3E-0AE547241668}"/>
              </a:ext>
            </a:extLst>
          </p:cNvPr>
          <p:cNvSpPr>
            <a:spLocks noGrp="1"/>
          </p:cNvSpPr>
          <p:nvPr>
            <p:ph type="dt" sz="half" idx="10"/>
          </p:nvPr>
        </p:nvSpPr>
        <p:spPr/>
        <p:txBody>
          <a:bodyPr/>
          <a:lstStyle>
            <a:lvl1pPr>
              <a:defRPr/>
            </a:lvl1pPr>
          </a:lstStyle>
          <a:p>
            <a:pPr>
              <a:defRPr/>
            </a:pPr>
            <a:fld id="{4140887B-0996-4DB8-8305-E6B057E21425}" type="datetimeFigureOut">
              <a:rPr lang="en-US"/>
              <a:pPr>
                <a:defRPr/>
              </a:pPr>
              <a:t>4/5/2026</a:t>
            </a:fld>
            <a:endParaRPr lang="en-US"/>
          </a:p>
        </p:txBody>
      </p:sp>
      <p:sp>
        <p:nvSpPr>
          <p:cNvPr id="8" name="Footer Placeholder 4">
            <a:extLst>
              <a:ext uri="{FF2B5EF4-FFF2-40B4-BE49-F238E27FC236}">
                <a16:creationId xmlns:a16="http://schemas.microsoft.com/office/drawing/2014/main" id="{A974426E-ABB6-F459-6279-AAE0D8D6ED6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7B15D9C-194F-88D0-A8E5-A31688A587CB}"/>
              </a:ext>
            </a:extLst>
          </p:cNvPr>
          <p:cNvSpPr>
            <a:spLocks noGrp="1"/>
          </p:cNvSpPr>
          <p:nvPr>
            <p:ph type="sldNum" sz="quarter" idx="12"/>
          </p:nvPr>
        </p:nvSpPr>
        <p:spPr/>
        <p:txBody>
          <a:bodyPr/>
          <a:lstStyle>
            <a:lvl1pPr>
              <a:defRPr/>
            </a:lvl1pPr>
          </a:lstStyle>
          <a:p>
            <a:pPr>
              <a:defRPr/>
            </a:pPr>
            <a:fld id="{9B8A0927-DCD4-40E7-9CF8-4295642549AA}" type="slidenum">
              <a:rPr lang="en-US" altLang="en-US"/>
              <a:pPr>
                <a:defRPr/>
              </a:pPr>
              <a:t>‹#›</a:t>
            </a:fld>
            <a:endParaRPr lang="en-US" altLang="en-US"/>
          </a:p>
        </p:txBody>
      </p:sp>
    </p:spTree>
    <p:extLst>
      <p:ext uri="{BB962C8B-B14F-4D97-AF65-F5344CB8AC3E}">
        <p14:creationId xmlns:p14="http://schemas.microsoft.com/office/powerpoint/2010/main" val="34543053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117C6ED6-3A9C-F1D1-E5F8-052720E6A024}"/>
              </a:ext>
            </a:extLst>
          </p:cNvPr>
          <p:cNvSpPr>
            <a:spLocks noGrp="1"/>
          </p:cNvSpPr>
          <p:nvPr>
            <p:ph type="dt" sz="half" idx="10"/>
          </p:nvPr>
        </p:nvSpPr>
        <p:spPr/>
        <p:txBody>
          <a:bodyPr/>
          <a:lstStyle>
            <a:lvl1pPr>
              <a:defRPr/>
            </a:lvl1pPr>
          </a:lstStyle>
          <a:p>
            <a:pPr>
              <a:defRPr/>
            </a:pPr>
            <a:fld id="{2D861A91-F877-4076-A27B-A9868BD6883D}" type="datetimeFigureOut">
              <a:rPr lang="en-US"/>
              <a:pPr>
                <a:defRPr/>
              </a:pPr>
              <a:t>4/5/2026</a:t>
            </a:fld>
            <a:endParaRPr lang="en-US"/>
          </a:p>
        </p:txBody>
      </p:sp>
      <p:sp>
        <p:nvSpPr>
          <p:cNvPr id="4" name="Footer Placeholder 4">
            <a:extLst>
              <a:ext uri="{FF2B5EF4-FFF2-40B4-BE49-F238E27FC236}">
                <a16:creationId xmlns:a16="http://schemas.microsoft.com/office/drawing/2014/main" id="{A79948A6-D5EB-57D7-9A9E-8EB146C54E2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75A9C14B-A794-2048-9F61-5592B5259B03}"/>
              </a:ext>
            </a:extLst>
          </p:cNvPr>
          <p:cNvSpPr>
            <a:spLocks noGrp="1"/>
          </p:cNvSpPr>
          <p:nvPr>
            <p:ph type="sldNum" sz="quarter" idx="12"/>
          </p:nvPr>
        </p:nvSpPr>
        <p:spPr/>
        <p:txBody>
          <a:bodyPr/>
          <a:lstStyle>
            <a:lvl1pPr>
              <a:defRPr/>
            </a:lvl1pPr>
          </a:lstStyle>
          <a:p>
            <a:pPr>
              <a:defRPr/>
            </a:pPr>
            <a:fld id="{F954C177-F9DB-4E04-A718-1F376207C8DF}" type="slidenum">
              <a:rPr lang="en-US" altLang="en-US"/>
              <a:pPr>
                <a:defRPr/>
              </a:pPr>
              <a:t>‹#›</a:t>
            </a:fld>
            <a:endParaRPr lang="en-US" altLang="en-US"/>
          </a:p>
        </p:txBody>
      </p:sp>
    </p:spTree>
    <p:extLst>
      <p:ext uri="{BB962C8B-B14F-4D97-AF65-F5344CB8AC3E}">
        <p14:creationId xmlns:p14="http://schemas.microsoft.com/office/powerpoint/2010/main" val="28967169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2256381-C517-FB07-27B7-D3CC03927431}"/>
              </a:ext>
            </a:extLst>
          </p:cNvPr>
          <p:cNvSpPr>
            <a:spLocks noGrp="1"/>
          </p:cNvSpPr>
          <p:nvPr>
            <p:ph type="dt" sz="half" idx="10"/>
          </p:nvPr>
        </p:nvSpPr>
        <p:spPr/>
        <p:txBody>
          <a:bodyPr/>
          <a:lstStyle>
            <a:lvl1pPr>
              <a:defRPr/>
            </a:lvl1pPr>
          </a:lstStyle>
          <a:p>
            <a:pPr>
              <a:defRPr/>
            </a:pPr>
            <a:fld id="{5196F0D2-9D2A-4B2B-925B-AA636697AB2B}" type="datetimeFigureOut">
              <a:rPr lang="en-US"/>
              <a:pPr>
                <a:defRPr/>
              </a:pPr>
              <a:t>4/5/2026</a:t>
            </a:fld>
            <a:endParaRPr lang="en-US"/>
          </a:p>
        </p:txBody>
      </p:sp>
      <p:sp>
        <p:nvSpPr>
          <p:cNvPr id="5" name="Footer Placeholder 4">
            <a:extLst>
              <a:ext uri="{FF2B5EF4-FFF2-40B4-BE49-F238E27FC236}">
                <a16:creationId xmlns:a16="http://schemas.microsoft.com/office/drawing/2014/main" id="{7418AC36-6312-F9E5-2F11-28C029BEEFE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2892B3F-5A59-045A-2B9B-FC1A1FA888B5}"/>
              </a:ext>
            </a:extLst>
          </p:cNvPr>
          <p:cNvSpPr>
            <a:spLocks noGrp="1"/>
          </p:cNvSpPr>
          <p:nvPr>
            <p:ph type="sldNum" sz="quarter" idx="12"/>
          </p:nvPr>
        </p:nvSpPr>
        <p:spPr/>
        <p:txBody>
          <a:bodyPr/>
          <a:lstStyle>
            <a:lvl1pPr>
              <a:defRPr/>
            </a:lvl1pPr>
          </a:lstStyle>
          <a:p>
            <a:pPr>
              <a:defRPr/>
            </a:pPr>
            <a:fld id="{804DF7B7-ED2E-41A1-9585-BC5445DF4EF3}" type="slidenum">
              <a:rPr lang="en-US" altLang="en-US"/>
              <a:pPr>
                <a:defRPr/>
              </a:pPr>
              <a:t>‹#›</a:t>
            </a:fld>
            <a:endParaRPr lang="en-US" altLang="en-US"/>
          </a:p>
        </p:txBody>
      </p:sp>
    </p:spTree>
    <p:extLst>
      <p:ext uri="{BB962C8B-B14F-4D97-AF65-F5344CB8AC3E}">
        <p14:creationId xmlns:p14="http://schemas.microsoft.com/office/powerpoint/2010/main" val="32184480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1EC14AE-9EB6-966F-9C67-7FF7F00A143F}"/>
              </a:ext>
            </a:extLst>
          </p:cNvPr>
          <p:cNvSpPr>
            <a:spLocks noGrp="1"/>
          </p:cNvSpPr>
          <p:nvPr>
            <p:ph type="dt" sz="half" idx="10"/>
          </p:nvPr>
        </p:nvSpPr>
        <p:spPr/>
        <p:txBody>
          <a:bodyPr/>
          <a:lstStyle>
            <a:lvl1pPr>
              <a:defRPr/>
            </a:lvl1pPr>
          </a:lstStyle>
          <a:p>
            <a:pPr>
              <a:defRPr/>
            </a:pPr>
            <a:fld id="{7E0A953C-6D81-411D-8DC6-1FFD06DA6931}" type="datetimeFigureOut">
              <a:rPr lang="en-US"/>
              <a:pPr>
                <a:defRPr/>
              </a:pPr>
              <a:t>4/5/2026</a:t>
            </a:fld>
            <a:endParaRPr lang="en-US"/>
          </a:p>
        </p:txBody>
      </p:sp>
      <p:sp>
        <p:nvSpPr>
          <p:cNvPr id="3" name="Footer Placeholder 4">
            <a:extLst>
              <a:ext uri="{FF2B5EF4-FFF2-40B4-BE49-F238E27FC236}">
                <a16:creationId xmlns:a16="http://schemas.microsoft.com/office/drawing/2014/main" id="{8CF8A814-A7B3-A6F6-2EDF-07F1B629029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F6799101-3804-9865-48FE-BF19C7931475}"/>
              </a:ext>
            </a:extLst>
          </p:cNvPr>
          <p:cNvSpPr>
            <a:spLocks noGrp="1"/>
          </p:cNvSpPr>
          <p:nvPr>
            <p:ph type="sldNum" sz="quarter" idx="12"/>
          </p:nvPr>
        </p:nvSpPr>
        <p:spPr/>
        <p:txBody>
          <a:bodyPr/>
          <a:lstStyle>
            <a:lvl1pPr>
              <a:defRPr/>
            </a:lvl1pPr>
          </a:lstStyle>
          <a:p>
            <a:pPr>
              <a:defRPr/>
            </a:pPr>
            <a:fld id="{B9922513-30F9-4EDD-8360-42333C7D3C3F}" type="slidenum">
              <a:rPr lang="en-US" altLang="en-US"/>
              <a:pPr>
                <a:defRPr/>
              </a:pPr>
              <a:t>‹#›</a:t>
            </a:fld>
            <a:endParaRPr lang="en-US" altLang="en-US"/>
          </a:p>
        </p:txBody>
      </p:sp>
    </p:spTree>
    <p:extLst>
      <p:ext uri="{BB962C8B-B14F-4D97-AF65-F5344CB8AC3E}">
        <p14:creationId xmlns:p14="http://schemas.microsoft.com/office/powerpoint/2010/main" val="68958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239F7388-1CFD-E079-D701-93429EB17CDB}"/>
              </a:ext>
            </a:extLst>
          </p:cNvPr>
          <p:cNvSpPr>
            <a:spLocks noGrp="1"/>
          </p:cNvSpPr>
          <p:nvPr>
            <p:ph type="dt" sz="half" idx="10"/>
          </p:nvPr>
        </p:nvSpPr>
        <p:spPr/>
        <p:txBody>
          <a:bodyPr/>
          <a:lstStyle>
            <a:lvl1pPr>
              <a:defRPr/>
            </a:lvl1pPr>
          </a:lstStyle>
          <a:p>
            <a:pPr>
              <a:defRPr/>
            </a:pPr>
            <a:fld id="{531F8E8E-A2CD-4464-82D7-42EE91F38C3B}" type="datetimeFigureOut">
              <a:rPr lang="en-US"/>
              <a:pPr>
                <a:defRPr/>
              </a:pPr>
              <a:t>4/5/2026</a:t>
            </a:fld>
            <a:endParaRPr lang="en-US"/>
          </a:p>
        </p:txBody>
      </p:sp>
      <p:sp>
        <p:nvSpPr>
          <p:cNvPr id="6" name="Footer Placeholder 4">
            <a:extLst>
              <a:ext uri="{FF2B5EF4-FFF2-40B4-BE49-F238E27FC236}">
                <a16:creationId xmlns:a16="http://schemas.microsoft.com/office/drawing/2014/main" id="{D575D595-E92B-26A9-C50B-B0BD919AC53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943200B-59E6-E50D-9752-97A7CBFE06AD}"/>
              </a:ext>
            </a:extLst>
          </p:cNvPr>
          <p:cNvSpPr>
            <a:spLocks noGrp="1"/>
          </p:cNvSpPr>
          <p:nvPr>
            <p:ph type="sldNum" sz="quarter" idx="12"/>
          </p:nvPr>
        </p:nvSpPr>
        <p:spPr/>
        <p:txBody>
          <a:bodyPr/>
          <a:lstStyle>
            <a:lvl1pPr>
              <a:defRPr/>
            </a:lvl1pPr>
          </a:lstStyle>
          <a:p>
            <a:pPr>
              <a:defRPr/>
            </a:pPr>
            <a:fld id="{792BDDD3-E497-457E-A1D4-3E293C74FF91}" type="slidenum">
              <a:rPr lang="en-US" altLang="en-US"/>
              <a:pPr>
                <a:defRPr/>
              </a:pPr>
              <a:t>‹#›</a:t>
            </a:fld>
            <a:endParaRPr lang="en-US" altLang="en-US"/>
          </a:p>
        </p:txBody>
      </p:sp>
    </p:spTree>
    <p:extLst>
      <p:ext uri="{BB962C8B-B14F-4D97-AF65-F5344CB8AC3E}">
        <p14:creationId xmlns:p14="http://schemas.microsoft.com/office/powerpoint/2010/main" val="23876825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F99D5C0A-111E-2A12-7412-7961944BE8B2}"/>
              </a:ext>
            </a:extLst>
          </p:cNvPr>
          <p:cNvSpPr>
            <a:spLocks noGrp="1"/>
          </p:cNvSpPr>
          <p:nvPr>
            <p:ph type="dt" sz="half" idx="10"/>
          </p:nvPr>
        </p:nvSpPr>
        <p:spPr/>
        <p:txBody>
          <a:bodyPr/>
          <a:lstStyle>
            <a:lvl1pPr>
              <a:defRPr/>
            </a:lvl1pPr>
          </a:lstStyle>
          <a:p>
            <a:pPr>
              <a:defRPr/>
            </a:pPr>
            <a:fld id="{C4D86AC9-A513-4475-99E4-8DF11D421302}" type="datetimeFigureOut">
              <a:rPr lang="en-US"/>
              <a:pPr>
                <a:defRPr/>
              </a:pPr>
              <a:t>4/5/2026</a:t>
            </a:fld>
            <a:endParaRPr lang="en-US"/>
          </a:p>
        </p:txBody>
      </p:sp>
      <p:sp>
        <p:nvSpPr>
          <p:cNvPr id="6" name="Footer Placeholder 4">
            <a:extLst>
              <a:ext uri="{FF2B5EF4-FFF2-40B4-BE49-F238E27FC236}">
                <a16:creationId xmlns:a16="http://schemas.microsoft.com/office/drawing/2014/main" id="{E815847E-AF9F-FA40-A53B-9A24306AC06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03649FF-6A36-9561-29E4-F7033F7EC2BC}"/>
              </a:ext>
            </a:extLst>
          </p:cNvPr>
          <p:cNvSpPr>
            <a:spLocks noGrp="1"/>
          </p:cNvSpPr>
          <p:nvPr>
            <p:ph type="sldNum" sz="quarter" idx="12"/>
          </p:nvPr>
        </p:nvSpPr>
        <p:spPr/>
        <p:txBody>
          <a:bodyPr/>
          <a:lstStyle>
            <a:lvl1pPr>
              <a:defRPr/>
            </a:lvl1pPr>
          </a:lstStyle>
          <a:p>
            <a:pPr>
              <a:defRPr/>
            </a:pPr>
            <a:fld id="{9011569D-5736-40FC-BE16-FCCA0E02C224}" type="slidenum">
              <a:rPr lang="en-US" altLang="en-US"/>
              <a:pPr>
                <a:defRPr/>
              </a:pPr>
              <a:t>‹#›</a:t>
            </a:fld>
            <a:endParaRPr lang="en-US" altLang="en-US"/>
          </a:p>
        </p:txBody>
      </p:sp>
    </p:spTree>
    <p:extLst>
      <p:ext uri="{BB962C8B-B14F-4D97-AF65-F5344CB8AC3E}">
        <p14:creationId xmlns:p14="http://schemas.microsoft.com/office/powerpoint/2010/main" val="28803974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601F37-EB98-8679-6E20-89F5A3623060}"/>
              </a:ext>
            </a:extLst>
          </p:cNvPr>
          <p:cNvSpPr>
            <a:spLocks noGrp="1"/>
          </p:cNvSpPr>
          <p:nvPr>
            <p:ph type="dt" sz="half" idx="10"/>
          </p:nvPr>
        </p:nvSpPr>
        <p:spPr/>
        <p:txBody>
          <a:bodyPr/>
          <a:lstStyle>
            <a:lvl1pPr>
              <a:defRPr/>
            </a:lvl1pPr>
          </a:lstStyle>
          <a:p>
            <a:pPr>
              <a:defRPr/>
            </a:pPr>
            <a:fld id="{0154CD87-EADF-4553-BE91-5DCEA70D1B32}" type="datetimeFigureOut">
              <a:rPr lang="en-US"/>
              <a:pPr>
                <a:defRPr/>
              </a:pPr>
              <a:t>4/5/2026</a:t>
            </a:fld>
            <a:endParaRPr lang="en-US"/>
          </a:p>
        </p:txBody>
      </p:sp>
      <p:sp>
        <p:nvSpPr>
          <p:cNvPr id="5" name="Footer Placeholder 4">
            <a:extLst>
              <a:ext uri="{FF2B5EF4-FFF2-40B4-BE49-F238E27FC236}">
                <a16:creationId xmlns:a16="http://schemas.microsoft.com/office/drawing/2014/main" id="{0A4268A1-574F-F9D0-5FE1-04DD0EF97B4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C0B8BB8-C2FA-1D13-C426-02AACDCC0141}"/>
              </a:ext>
            </a:extLst>
          </p:cNvPr>
          <p:cNvSpPr>
            <a:spLocks noGrp="1"/>
          </p:cNvSpPr>
          <p:nvPr>
            <p:ph type="sldNum" sz="quarter" idx="12"/>
          </p:nvPr>
        </p:nvSpPr>
        <p:spPr/>
        <p:txBody>
          <a:bodyPr/>
          <a:lstStyle>
            <a:lvl1pPr>
              <a:defRPr/>
            </a:lvl1pPr>
          </a:lstStyle>
          <a:p>
            <a:pPr>
              <a:defRPr/>
            </a:pPr>
            <a:fld id="{15327998-AA66-4C4B-8F57-B0BC99355231}" type="slidenum">
              <a:rPr lang="en-US" altLang="en-US"/>
              <a:pPr>
                <a:defRPr/>
              </a:pPr>
              <a:t>‹#›</a:t>
            </a:fld>
            <a:endParaRPr lang="en-US" altLang="en-US"/>
          </a:p>
        </p:txBody>
      </p:sp>
    </p:spTree>
    <p:extLst>
      <p:ext uri="{BB962C8B-B14F-4D97-AF65-F5344CB8AC3E}">
        <p14:creationId xmlns:p14="http://schemas.microsoft.com/office/powerpoint/2010/main" val="28040776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3A0CFB-2FB2-E51E-C20D-BF692E32F4BB}"/>
              </a:ext>
            </a:extLst>
          </p:cNvPr>
          <p:cNvSpPr>
            <a:spLocks noGrp="1"/>
          </p:cNvSpPr>
          <p:nvPr>
            <p:ph type="dt" sz="half" idx="10"/>
          </p:nvPr>
        </p:nvSpPr>
        <p:spPr/>
        <p:txBody>
          <a:bodyPr/>
          <a:lstStyle>
            <a:lvl1pPr>
              <a:defRPr/>
            </a:lvl1pPr>
          </a:lstStyle>
          <a:p>
            <a:pPr>
              <a:defRPr/>
            </a:pPr>
            <a:fld id="{13FBC8C0-1C6D-4A46-BBC6-B6FB7B6EBE5E}" type="datetimeFigureOut">
              <a:rPr lang="en-US"/>
              <a:pPr>
                <a:defRPr/>
              </a:pPr>
              <a:t>4/5/2026</a:t>
            </a:fld>
            <a:endParaRPr lang="en-US"/>
          </a:p>
        </p:txBody>
      </p:sp>
      <p:sp>
        <p:nvSpPr>
          <p:cNvPr id="5" name="Footer Placeholder 4">
            <a:extLst>
              <a:ext uri="{FF2B5EF4-FFF2-40B4-BE49-F238E27FC236}">
                <a16:creationId xmlns:a16="http://schemas.microsoft.com/office/drawing/2014/main" id="{5AE896C6-E627-3D15-4FE5-C9FF0BFDBC9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97F1647-C1DC-318E-9377-0C765D8E0404}"/>
              </a:ext>
            </a:extLst>
          </p:cNvPr>
          <p:cNvSpPr>
            <a:spLocks noGrp="1"/>
          </p:cNvSpPr>
          <p:nvPr>
            <p:ph type="sldNum" sz="quarter" idx="12"/>
          </p:nvPr>
        </p:nvSpPr>
        <p:spPr/>
        <p:txBody>
          <a:bodyPr/>
          <a:lstStyle>
            <a:lvl1pPr>
              <a:defRPr/>
            </a:lvl1pPr>
          </a:lstStyle>
          <a:p>
            <a:pPr>
              <a:defRPr/>
            </a:pPr>
            <a:fld id="{617D0B25-61B8-4D17-A007-E058DE5130CF}" type="slidenum">
              <a:rPr lang="en-US" altLang="en-US"/>
              <a:pPr>
                <a:defRPr/>
              </a:pPr>
              <a:t>‹#›</a:t>
            </a:fld>
            <a:endParaRPr lang="en-US" altLang="en-US"/>
          </a:p>
        </p:txBody>
      </p:sp>
    </p:spTree>
    <p:extLst>
      <p:ext uri="{BB962C8B-B14F-4D97-AF65-F5344CB8AC3E}">
        <p14:creationId xmlns:p14="http://schemas.microsoft.com/office/powerpoint/2010/main" val="1768439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4166F5A-0CC9-C9E4-3899-11034EB56D13}"/>
              </a:ext>
            </a:extLst>
          </p:cNvPr>
          <p:cNvSpPr>
            <a:spLocks noGrp="1"/>
          </p:cNvSpPr>
          <p:nvPr>
            <p:ph type="dt" sz="half" idx="10"/>
          </p:nvPr>
        </p:nvSpPr>
        <p:spPr/>
        <p:txBody>
          <a:bodyPr/>
          <a:lstStyle>
            <a:lvl1pPr>
              <a:defRPr/>
            </a:lvl1pPr>
          </a:lstStyle>
          <a:p>
            <a:pPr>
              <a:defRPr/>
            </a:pPr>
            <a:fld id="{EE2C5ECF-0B03-4578-94FB-8331BFDC0B01}" type="datetimeFigureOut">
              <a:rPr lang="en-US"/>
              <a:pPr>
                <a:defRPr/>
              </a:pPr>
              <a:t>4/5/2026</a:t>
            </a:fld>
            <a:endParaRPr lang="en-US"/>
          </a:p>
        </p:txBody>
      </p:sp>
      <p:sp>
        <p:nvSpPr>
          <p:cNvPr id="6" name="Footer Placeholder 4">
            <a:extLst>
              <a:ext uri="{FF2B5EF4-FFF2-40B4-BE49-F238E27FC236}">
                <a16:creationId xmlns:a16="http://schemas.microsoft.com/office/drawing/2014/main" id="{1214023E-F557-971A-4B13-C9F86F121E8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135A75C-2C78-845A-F171-48DA3ED2FE3A}"/>
              </a:ext>
            </a:extLst>
          </p:cNvPr>
          <p:cNvSpPr>
            <a:spLocks noGrp="1"/>
          </p:cNvSpPr>
          <p:nvPr>
            <p:ph type="sldNum" sz="quarter" idx="12"/>
          </p:nvPr>
        </p:nvSpPr>
        <p:spPr/>
        <p:txBody>
          <a:bodyPr/>
          <a:lstStyle>
            <a:lvl1pPr>
              <a:defRPr/>
            </a:lvl1pPr>
          </a:lstStyle>
          <a:p>
            <a:pPr>
              <a:defRPr/>
            </a:pPr>
            <a:fld id="{5681D4B6-4DD0-42C8-9942-0D1622C73BCA}" type="slidenum">
              <a:rPr lang="en-US" altLang="en-US"/>
              <a:pPr>
                <a:defRPr/>
              </a:pPr>
              <a:t>‹#›</a:t>
            </a:fld>
            <a:endParaRPr lang="en-US" altLang="en-US"/>
          </a:p>
        </p:txBody>
      </p:sp>
    </p:spTree>
    <p:extLst>
      <p:ext uri="{BB962C8B-B14F-4D97-AF65-F5344CB8AC3E}">
        <p14:creationId xmlns:p14="http://schemas.microsoft.com/office/powerpoint/2010/main" val="901624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9C4E0D3-1635-53B7-909A-37CF93FDE1BC}"/>
              </a:ext>
            </a:extLst>
          </p:cNvPr>
          <p:cNvSpPr>
            <a:spLocks noGrp="1"/>
          </p:cNvSpPr>
          <p:nvPr>
            <p:ph type="dt" sz="half" idx="10"/>
          </p:nvPr>
        </p:nvSpPr>
        <p:spPr/>
        <p:txBody>
          <a:bodyPr/>
          <a:lstStyle>
            <a:lvl1pPr>
              <a:defRPr/>
            </a:lvl1pPr>
          </a:lstStyle>
          <a:p>
            <a:pPr>
              <a:defRPr/>
            </a:pPr>
            <a:fld id="{C4189414-D015-4120-AC1F-26F3BEAD1A0D}" type="datetimeFigureOut">
              <a:rPr lang="en-US"/>
              <a:pPr>
                <a:defRPr/>
              </a:pPr>
              <a:t>4/5/2026</a:t>
            </a:fld>
            <a:endParaRPr lang="en-US"/>
          </a:p>
        </p:txBody>
      </p:sp>
      <p:sp>
        <p:nvSpPr>
          <p:cNvPr id="8" name="Footer Placeholder 4">
            <a:extLst>
              <a:ext uri="{FF2B5EF4-FFF2-40B4-BE49-F238E27FC236}">
                <a16:creationId xmlns:a16="http://schemas.microsoft.com/office/drawing/2014/main" id="{A6FDAA4C-4C01-43CA-ECA4-E3528A90FAE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14F0BD36-8698-5B8E-1C4D-2077BF49B9A7}"/>
              </a:ext>
            </a:extLst>
          </p:cNvPr>
          <p:cNvSpPr>
            <a:spLocks noGrp="1"/>
          </p:cNvSpPr>
          <p:nvPr>
            <p:ph type="sldNum" sz="quarter" idx="12"/>
          </p:nvPr>
        </p:nvSpPr>
        <p:spPr/>
        <p:txBody>
          <a:bodyPr/>
          <a:lstStyle>
            <a:lvl1pPr>
              <a:defRPr/>
            </a:lvl1pPr>
          </a:lstStyle>
          <a:p>
            <a:pPr>
              <a:defRPr/>
            </a:pPr>
            <a:fld id="{AC134A94-EEE2-4ADA-9421-53E98CC4A4B3}" type="slidenum">
              <a:rPr lang="en-US" altLang="en-US"/>
              <a:pPr>
                <a:defRPr/>
              </a:pPr>
              <a:t>‹#›</a:t>
            </a:fld>
            <a:endParaRPr lang="en-US" altLang="en-US"/>
          </a:p>
        </p:txBody>
      </p:sp>
    </p:spTree>
    <p:extLst>
      <p:ext uri="{BB962C8B-B14F-4D97-AF65-F5344CB8AC3E}">
        <p14:creationId xmlns:p14="http://schemas.microsoft.com/office/powerpoint/2010/main" val="2726950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0E8DCF8-23CC-7B8B-27D4-8BF3A97DB8F1}"/>
              </a:ext>
            </a:extLst>
          </p:cNvPr>
          <p:cNvSpPr>
            <a:spLocks noGrp="1"/>
          </p:cNvSpPr>
          <p:nvPr>
            <p:ph type="dt" sz="half" idx="10"/>
          </p:nvPr>
        </p:nvSpPr>
        <p:spPr/>
        <p:txBody>
          <a:bodyPr/>
          <a:lstStyle>
            <a:lvl1pPr>
              <a:defRPr/>
            </a:lvl1pPr>
          </a:lstStyle>
          <a:p>
            <a:pPr>
              <a:defRPr/>
            </a:pPr>
            <a:fld id="{83D5B54F-8CCE-4C21-817E-721294506AAD}" type="datetimeFigureOut">
              <a:rPr lang="en-US"/>
              <a:pPr>
                <a:defRPr/>
              </a:pPr>
              <a:t>4/5/2026</a:t>
            </a:fld>
            <a:endParaRPr lang="en-US"/>
          </a:p>
        </p:txBody>
      </p:sp>
      <p:sp>
        <p:nvSpPr>
          <p:cNvPr id="4" name="Footer Placeholder 4">
            <a:extLst>
              <a:ext uri="{FF2B5EF4-FFF2-40B4-BE49-F238E27FC236}">
                <a16:creationId xmlns:a16="http://schemas.microsoft.com/office/drawing/2014/main" id="{F9A883A8-49E9-B33C-290D-89A16BEA587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4DF6C153-9E8F-175B-936B-2A70F3419A83}"/>
              </a:ext>
            </a:extLst>
          </p:cNvPr>
          <p:cNvSpPr>
            <a:spLocks noGrp="1"/>
          </p:cNvSpPr>
          <p:nvPr>
            <p:ph type="sldNum" sz="quarter" idx="12"/>
          </p:nvPr>
        </p:nvSpPr>
        <p:spPr/>
        <p:txBody>
          <a:bodyPr/>
          <a:lstStyle>
            <a:lvl1pPr>
              <a:defRPr/>
            </a:lvl1pPr>
          </a:lstStyle>
          <a:p>
            <a:pPr>
              <a:defRPr/>
            </a:pPr>
            <a:fld id="{C8CC6823-4308-484B-B14E-B122169714BE}" type="slidenum">
              <a:rPr lang="en-US" altLang="en-US"/>
              <a:pPr>
                <a:defRPr/>
              </a:pPr>
              <a:t>‹#›</a:t>
            </a:fld>
            <a:endParaRPr lang="en-US" altLang="en-US"/>
          </a:p>
        </p:txBody>
      </p:sp>
    </p:spTree>
    <p:extLst>
      <p:ext uri="{BB962C8B-B14F-4D97-AF65-F5344CB8AC3E}">
        <p14:creationId xmlns:p14="http://schemas.microsoft.com/office/powerpoint/2010/main" val="1333328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B2E17F6-58B1-2F35-2745-2D06E1643E37}"/>
              </a:ext>
            </a:extLst>
          </p:cNvPr>
          <p:cNvSpPr>
            <a:spLocks noGrp="1"/>
          </p:cNvSpPr>
          <p:nvPr>
            <p:ph type="dt" sz="half" idx="10"/>
          </p:nvPr>
        </p:nvSpPr>
        <p:spPr/>
        <p:txBody>
          <a:bodyPr/>
          <a:lstStyle>
            <a:lvl1pPr>
              <a:defRPr/>
            </a:lvl1pPr>
          </a:lstStyle>
          <a:p>
            <a:pPr>
              <a:defRPr/>
            </a:pPr>
            <a:fld id="{02752A48-7295-400E-8575-68F78B7F32C0}" type="datetimeFigureOut">
              <a:rPr lang="en-US"/>
              <a:pPr>
                <a:defRPr/>
              </a:pPr>
              <a:t>4/5/2026</a:t>
            </a:fld>
            <a:endParaRPr lang="en-US"/>
          </a:p>
        </p:txBody>
      </p:sp>
      <p:sp>
        <p:nvSpPr>
          <p:cNvPr id="3" name="Footer Placeholder 4">
            <a:extLst>
              <a:ext uri="{FF2B5EF4-FFF2-40B4-BE49-F238E27FC236}">
                <a16:creationId xmlns:a16="http://schemas.microsoft.com/office/drawing/2014/main" id="{CA6648A6-E6B8-F8B8-942C-5DE606661069}"/>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CC45E41-26E2-F80D-F6D6-61E20E116100}"/>
              </a:ext>
            </a:extLst>
          </p:cNvPr>
          <p:cNvSpPr>
            <a:spLocks noGrp="1"/>
          </p:cNvSpPr>
          <p:nvPr>
            <p:ph type="sldNum" sz="quarter" idx="12"/>
          </p:nvPr>
        </p:nvSpPr>
        <p:spPr/>
        <p:txBody>
          <a:bodyPr/>
          <a:lstStyle>
            <a:lvl1pPr>
              <a:defRPr/>
            </a:lvl1pPr>
          </a:lstStyle>
          <a:p>
            <a:pPr>
              <a:defRPr/>
            </a:pPr>
            <a:fld id="{98584129-4B70-41D9-B184-71AE37F198CF}" type="slidenum">
              <a:rPr lang="en-US" altLang="en-US"/>
              <a:pPr>
                <a:defRPr/>
              </a:pPr>
              <a:t>‹#›</a:t>
            </a:fld>
            <a:endParaRPr lang="en-US" altLang="en-US"/>
          </a:p>
        </p:txBody>
      </p:sp>
    </p:spTree>
    <p:extLst>
      <p:ext uri="{BB962C8B-B14F-4D97-AF65-F5344CB8AC3E}">
        <p14:creationId xmlns:p14="http://schemas.microsoft.com/office/powerpoint/2010/main" val="25052566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AA65D3BF-72A9-32F5-F9A3-4E8B9D812897}"/>
              </a:ext>
            </a:extLst>
          </p:cNvPr>
          <p:cNvSpPr>
            <a:spLocks noGrp="1"/>
          </p:cNvSpPr>
          <p:nvPr>
            <p:ph type="dt" sz="half" idx="10"/>
          </p:nvPr>
        </p:nvSpPr>
        <p:spPr/>
        <p:txBody>
          <a:bodyPr/>
          <a:lstStyle>
            <a:lvl1pPr>
              <a:defRPr/>
            </a:lvl1pPr>
          </a:lstStyle>
          <a:p>
            <a:pPr>
              <a:defRPr/>
            </a:pPr>
            <a:fld id="{D01EE02C-A4A6-4706-AE02-85050C810D72}" type="datetimeFigureOut">
              <a:rPr lang="en-US"/>
              <a:pPr>
                <a:defRPr/>
              </a:pPr>
              <a:t>4/5/2026</a:t>
            </a:fld>
            <a:endParaRPr lang="en-US"/>
          </a:p>
        </p:txBody>
      </p:sp>
      <p:sp>
        <p:nvSpPr>
          <p:cNvPr id="6" name="Footer Placeholder 4">
            <a:extLst>
              <a:ext uri="{FF2B5EF4-FFF2-40B4-BE49-F238E27FC236}">
                <a16:creationId xmlns:a16="http://schemas.microsoft.com/office/drawing/2014/main" id="{044835B5-454B-1895-BF67-EE00E46E654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90C9B0C-9A62-1454-FFEC-620CB9EC1FAF}"/>
              </a:ext>
            </a:extLst>
          </p:cNvPr>
          <p:cNvSpPr>
            <a:spLocks noGrp="1"/>
          </p:cNvSpPr>
          <p:nvPr>
            <p:ph type="sldNum" sz="quarter" idx="12"/>
          </p:nvPr>
        </p:nvSpPr>
        <p:spPr/>
        <p:txBody>
          <a:bodyPr/>
          <a:lstStyle>
            <a:lvl1pPr>
              <a:defRPr/>
            </a:lvl1pPr>
          </a:lstStyle>
          <a:p>
            <a:pPr>
              <a:defRPr/>
            </a:pPr>
            <a:fld id="{0D9ADAD2-B122-425E-A4F1-D027DFF9BFB2}" type="slidenum">
              <a:rPr lang="en-US" altLang="en-US"/>
              <a:pPr>
                <a:defRPr/>
              </a:pPr>
              <a:t>‹#›</a:t>
            </a:fld>
            <a:endParaRPr lang="en-US" altLang="en-US"/>
          </a:p>
        </p:txBody>
      </p:sp>
    </p:spTree>
    <p:extLst>
      <p:ext uri="{BB962C8B-B14F-4D97-AF65-F5344CB8AC3E}">
        <p14:creationId xmlns:p14="http://schemas.microsoft.com/office/powerpoint/2010/main" val="29701733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C135E3A0-C875-9F4B-0EBC-32524EB37C5F}"/>
              </a:ext>
            </a:extLst>
          </p:cNvPr>
          <p:cNvSpPr>
            <a:spLocks noGrp="1"/>
          </p:cNvSpPr>
          <p:nvPr>
            <p:ph type="dt" sz="half" idx="10"/>
          </p:nvPr>
        </p:nvSpPr>
        <p:spPr/>
        <p:txBody>
          <a:bodyPr/>
          <a:lstStyle>
            <a:lvl1pPr>
              <a:defRPr/>
            </a:lvl1pPr>
          </a:lstStyle>
          <a:p>
            <a:pPr>
              <a:defRPr/>
            </a:pPr>
            <a:fld id="{2CEC9477-E29E-4C41-BEF5-416FCCAD3BE1}" type="datetimeFigureOut">
              <a:rPr lang="en-US"/>
              <a:pPr>
                <a:defRPr/>
              </a:pPr>
              <a:t>4/5/2026</a:t>
            </a:fld>
            <a:endParaRPr lang="en-US"/>
          </a:p>
        </p:txBody>
      </p:sp>
      <p:sp>
        <p:nvSpPr>
          <p:cNvPr id="6" name="Footer Placeholder 4">
            <a:extLst>
              <a:ext uri="{FF2B5EF4-FFF2-40B4-BE49-F238E27FC236}">
                <a16:creationId xmlns:a16="http://schemas.microsoft.com/office/drawing/2014/main" id="{6391C5FF-69E4-6DCF-2678-4B547949F7D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CCD522D-D33A-8EFC-FAB9-10B03E9BD304}"/>
              </a:ext>
            </a:extLst>
          </p:cNvPr>
          <p:cNvSpPr>
            <a:spLocks noGrp="1"/>
          </p:cNvSpPr>
          <p:nvPr>
            <p:ph type="sldNum" sz="quarter" idx="12"/>
          </p:nvPr>
        </p:nvSpPr>
        <p:spPr/>
        <p:txBody>
          <a:bodyPr/>
          <a:lstStyle>
            <a:lvl1pPr>
              <a:defRPr/>
            </a:lvl1pPr>
          </a:lstStyle>
          <a:p>
            <a:pPr>
              <a:defRPr/>
            </a:pPr>
            <a:fld id="{665F14F9-027D-42AA-A34B-544D845443FA}" type="slidenum">
              <a:rPr lang="en-US" altLang="en-US"/>
              <a:pPr>
                <a:defRPr/>
              </a:pPr>
              <a:t>‹#›</a:t>
            </a:fld>
            <a:endParaRPr lang="en-US" altLang="en-US"/>
          </a:p>
        </p:txBody>
      </p:sp>
    </p:spTree>
    <p:extLst>
      <p:ext uri="{BB962C8B-B14F-4D97-AF65-F5344CB8AC3E}">
        <p14:creationId xmlns:p14="http://schemas.microsoft.com/office/powerpoint/2010/main" val="19235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0B3D896-30ED-435A-1FA5-316BC4D1B829}"/>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692559A7-FC1E-5718-3CF4-D78E1910940D}"/>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03F3306-2694-3FD9-D3CE-0891913CD5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77E36133-D5FB-40C3-9B65-13A1DB8D3F1E}" type="datetimeFigureOut">
              <a:rPr lang="en-US"/>
              <a:pPr>
                <a:defRPr/>
              </a:pPr>
              <a:t>4/5/2026</a:t>
            </a:fld>
            <a:endParaRPr lang="en-US"/>
          </a:p>
        </p:txBody>
      </p:sp>
      <p:sp>
        <p:nvSpPr>
          <p:cNvPr id="5" name="Footer Placeholder 4">
            <a:extLst>
              <a:ext uri="{FF2B5EF4-FFF2-40B4-BE49-F238E27FC236}">
                <a16:creationId xmlns:a16="http://schemas.microsoft.com/office/drawing/2014/main" id="{0183AED7-9C40-17D4-0F28-585D03FB6A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ACF65E53-612D-4089-68BF-603FAC8F1443}"/>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D072BADD-2AD3-4C05-96A3-E47521819E1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8AA88802-7DA6-654C-439F-9AC96B9C7CE4}"/>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04DC4128-60CE-4845-DC07-691ED69F42EE}"/>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E31B47C-C593-3B1E-FEFD-A54A4F758E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F88794C4-BF17-4280-BE2E-861DF1DCA34E}" type="datetimeFigureOut">
              <a:rPr lang="en-US"/>
              <a:pPr>
                <a:defRPr/>
              </a:pPr>
              <a:t>4/5/2026</a:t>
            </a:fld>
            <a:endParaRPr lang="en-US"/>
          </a:p>
        </p:txBody>
      </p:sp>
      <p:sp>
        <p:nvSpPr>
          <p:cNvPr id="5" name="Footer Placeholder 4">
            <a:extLst>
              <a:ext uri="{FF2B5EF4-FFF2-40B4-BE49-F238E27FC236}">
                <a16:creationId xmlns:a16="http://schemas.microsoft.com/office/drawing/2014/main" id="{D6F4ED12-8482-E7D4-96C3-0CC7AECA77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a:extLst>
              <a:ext uri="{FF2B5EF4-FFF2-40B4-BE49-F238E27FC236}">
                <a16:creationId xmlns:a16="http://schemas.microsoft.com/office/drawing/2014/main" id="{BFDE2AA6-2A7C-1003-27A2-77D9125B98D7}"/>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D57C3DD6-4EAC-4253-83F9-369CD259661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188" r:id="rId1"/>
    <p:sldLayoutId id="2147484189" r:id="rId2"/>
    <p:sldLayoutId id="2147484190" r:id="rId3"/>
    <p:sldLayoutId id="2147484191" r:id="rId4"/>
    <p:sldLayoutId id="2147484192" r:id="rId5"/>
    <p:sldLayoutId id="2147484193" r:id="rId6"/>
    <p:sldLayoutId id="2147484194" r:id="rId7"/>
    <p:sldLayoutId id="2147484195" r:id="rId8"/>
    <p:sldLayoutId id="2147484196" r:id="rId9"/>
    <p:sldLayoutId id="2147484197" r:id="rId10"/>
    <p:sldLayoutId id="2147484198" r:id="rId11"/>
    <p:sldLayoutId id="2147484221" r:id="rId1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545EDAA5-E6CD-6B96-1767-6F404715F788}"/>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a:extLst>
              <a:ext uri="{FF2B5EF4-FFF2-40B4-BE49-F238E27FC236}">
                <a16:creationId xmlns:a16="http://schemas.microsoft.com/office/drawing/2014/main" id="{3910BF58-1F34-789E-9BE2-C3A73B92AAA0}"/>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D133DB8-E116-285F-F5B1-D9AC6C93AC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defRPr>
            </a:lvl1pPr>
          </a:lstStyle>
          <a:p>
            <a:pPr>
              <a:defRPr/>
            </a:pPr>
            <a:fld id="{01D74368-A844-4612-B576-7393E87F30C8}" type="datetimeFigureOut">
              <a:rPr lang="en-US"/>
              <a:pPr>
                <a:defRPr/>
              </a:pPr>
              <a:t>4/5/2026</a:t>
            </a:fld>
            <a:endParaRPr lang="en-US"/>
          </a:p>
        </p:txBody>
      </p:sp>
      <p:sp>
        <p:nvSpPr>
          <p:cNvPr id="5" name="Footer Placeholder 4">
            <a:extLst>
              <a:ext uri="{FF2B5EF4-FFF2-40B4-BE49-F238E27FC236}">
                <a16:creationId xmlns:a16="http://schemas.microsoft.com/office/drawing/2014/main" id="{EF5943D9-1400-4F26-2382-98EA0CAAA1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CBA45215-7BF6-7C33-9FF6-DD4D549B3A01}"/>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A2132EC8-67F6-4074-951A-FC46BA211DF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199" r:id="rId1"/>
    <p:sldLayoutId id="2147484200" r:id="rId2"/>
    <p:sldLayoutId id="2147484201" r:id="rId3"/>
    <p:sldLayoutId id="2147484202" r:id="rId4"/>
    <p:sldLayoutId id="2147484203" r:id="rId5"/>
    <p:sldLayoutId id="2147484204" r:id="rId6"/>
    <p:sldLayoutId id="2147484205" r:id="rId7"/>
    <p:sldLayoutId id="2147484206" r:id="rId8"/>
    <p:sldLayoutId id="2147484207" r:id="rId9"/>
    <p:sldLayoutId id="2147484208" r:id="rId10"/>
    <p:sldLayoutId id="2147484209"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19.jpeg"/><Relationship Id="rId4" Type="http://schemas.openxmlformats.org/officeDocument/2006/relationships/image" Target="../media/image25.jpeg"/></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19.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19.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19.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5.jpeg"/><Relationship Id="rId7"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19.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jpeg"/><Relationship Id="rId7"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19.jpeg"/><Relationship Id="rId9" Type="http://schemas.openxmlformats.org/officeDocument/2006/relationships/image" Target="../media/image14.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eg"/><Relationship Id="rId7" Type="http://schemas.openxmlformats.org/officeDocument/2006/relationships/image" Target="../media/image28.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19.jpeg"/><Relationship Id="rId9"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eg"/><Relationship Id="rId7" Type="http://schemas.openxmlformats.org/officeDocument/2006/relationships/image" Target="../media/image28.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19.jpeg"/><Relationship Id="rId9" Type="http://schemas.openxmlformats.org/officeDocument/2006/relationships/image" Target="../media/image31.png"/></Relationships>
</file>

<file path=ppt/slides/_rels/slide5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eg"/><Relationship Id="rId7" Type="http://schemas.openxmlformats.org/officeDocument/2006/relationships/image" Target="../media/image28.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19.jpeg"/><Relationship Id="rId9" Type="http://schemas.openxmlformats.org/officeDocument/2006/relationships/image" Target="../media/image31.png"/></Relationships>
</file>

<file path=ppt/slides/_rels/slide5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eg"/><Relationship Id="rId7" Type="http://schemas.openxmlformats.org/officeDocument/2006/relationships/image" Target="../media/image28.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19.jpeg"/><Relationship Id="rId9" Type="http://schemas.openxmlformats.org/officeDocument/2006/relationships/image" Target="../media/image31.png"/></Relationships>
</file>

<file path=ppt/slides/_rels/slide5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eg"/><Relationship Id="rId7" Type="http://schemas.openxmlformats.org/officeDocument/2006/relationships/image" Target="../media/image28.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19.jpeg"/><Relationship Id="rId9" Type="http://schemas.openxmlformats.org/officeDocument/2006/relationships/image" Target="../media/image31.png"/></Relationships>
</file>

<file path=ppt/slides/_rels/slide5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eg"/><Relationship Id="rId7" Type="http://schemas.openxmlformats.org/officeDocument/2006/relationships/image" Target="../media/image28.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19.jpeg"/><Relationship Id="rId9" Type="http://schemas.openxmlformats.org/officeDocument/2006/relationships/image" Target="../media/image31.png"/></Relationships>
</file>

<file path=ppt/slides/_rels/slide5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CAAF11-8C62-D483-6039-4061080BBE4F}"/>
              </a:ext>
            </a:extLst>
          </p:cNvPr>
          <p:cNvSpPr/>
          <p:nvPr/>
        </p:nvSpPr>
        <p:spPr>
          <a:xfrm>
            <a:off x="2006600" y="681038"/>
            <a:ext cx="8085138" cy="1612900"/>
          </a:xfrm>
          <a:prstGeom prst="rect">
            <a:avLst/>
          </a:prstGeom>
          <a:noFill/>
          <a:ln>
            <a:noFill/>
          </a:ln>
        </p:spPr>
        <p:txBody>
          <a:bodyPr>
            <a:spAutoFit/>
          </a:bodyPr>
          <a:lstStyle/>
          <a:p>
            <a:pPr algn="ctr" defTabSz="457200" eaLnBrk="1" fontAlgn="auto" hangingPunct="1">
              <a:lnSpc>
                <a:spcPct val="130000"/>
              </a:lnSpc>
              <a:spcBef>
                <a:spcPts val="0"/>
              </a:spcBef>
              <a:spcAft>
                <a:spcPts val="0"/>
              </a:spcAft>
              <a:defRPr/>
            </a:pPr>
            <a:r>
              <a:rPr lang="en-US" sz="4000" b="1" kern="0" dirty="0">
                <a:solidFill>
                  <a:srgbClr val="FF0000"/>
                </a:solidFill>
                <a:latin typeface="Times New Roman" panose="02020603050405020304" pitchFamily="18" charset="0"/>
                <a:cs typeface="Times New Roman" panose="02020603050405020304" pitchFamily="18" charset="0"/>
              </a:rPr>
              <a:t>PHÁT TRIỂN KINH TẾ - XÃ HỘI Ở BẮC TRUNG BỘ</a:t>
            </a:r>
            <a:endParaRPr lang="vi-VN" sz="4000" b="1" kern="0" dirty="0">
              <a:solidFill>
                <a:srgbClr val="FF0000"/>
              </a:solidFill>
              <a:latin typeface="Times New Roman" panose="02020603050405020304" pitchFamily="18" charset="0"/>
              <a:cs typeface="Times New Roman" panose="02020603050405020304" pitchFamily="18" charset="0"/>
            </a:endParaRPr>
          </a:p>
        </p:txBody>
      </p:sp>
      <p:pic>
        <p:nvPicPr>
          <p:cNvPr id="1026" name="Picture 2" descr="Quy hoạch vùng Bắc Trung Bộ và Duyên hải Trung Bộ">
            <a:extLst>
              <a:ext uri="{FF2B5EF4-FFF2-40B4-BE49-F238E27FC236}">
                <a16:creationId xmlns:a16="http://schemas.microsoft.com/office/drawing/2014/main" id="{9EABE854-2E0B-CA25-BF04-41FBBEB911DE}"/>
              </a:ext>
            </a:extLst>
          </p:cNvPr>
          <p:cNvPicPr>
            <a:picLocks noChangeAspect="1" noChangeArrowheads="1"/>
          </p:cNvPicPr>
          <p:nvPr/>
        </p:nvPicPr>
        <p:blipFill>
          <a:blip r:embed="rId2"/>
          <a:srcRect/>
          <a:stretch>
            <a:fillRect/>
          </a:stretch>
        </p:blipFill>
        <p:spPr bwMode="auto">
          <a:xfrm>
            <a:off x="7373256" y="4151084"/>
            <a:ext cx="3469831" cy="231502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Picture 4" descr="iVIVU.com - Bắc Trung Bộ - Cung đường di sản văn hóa">
            <a:extLst>
              <a:ext uri="{FF2B5EF4-FFF2-40B4-BE49-F238E27FC236}">
                <a16:creationId xmlns:a16="http://schemas.microsoft.com/office/drawing/2014/main" id="{C4836E06-3358-9CB9-05F5-0A3DB8A88200}"/>
              </a:ext>
            </a:extLst>
          </p:cNvPr>
          <p:cNvPicPr>
            <a:picLocks noChangeAspect="1" noChangeArrowheads="1"/>
          </p:cNvPicPr>
          <p:nvPr/>
        </p:nvPicPr>
        <p:blipFill>
          <a:blip r:embed="rId3"/>
          <a:srcRect/>
          <a:stretch>
            <a:fillRect/>
          </a:stretch>
        </p:blipFill>
        <p:spPr bwMode="auto">
          <a:xfrm rot="1244174">
            <a:off x="1293185" y="4606583"/>
            <a:ext cx="2930381" cy="195358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Picture 6" descr="Thanh Hóa, Vinh, Huế: Ba đô thị động lực khu vực Bắc Trung Bộ được quy  hoạch ra sao đến năm 2025? - Nhịp sống kinh tế Việt Nam &amp; Thế giới">
            <a:extLst>
              <a:ext uri="{FF2B5EF4-FFF2-40B4-BE49-F238E27FC236}">
                <a16:creationId xmlns:a16="http://schemas.microsoft.com/office/drawing/2014/main" id="{54EB9267-E136-E57A-148E-55266289C28A}"/>
              </a:ext>
            </a:extLst>
          </p:cNvPr>
          <p:cNvPicPr>
            <a:picLocks noChangeAspect="1" noChangeArrowheads="1"/>
          </p:cNvPicPr>
          <p:nvPr/>
        </p:nvPicPr>
        <p:blipFill>
          <a:blip r:embed="rId4"/>
          <a:srcRect/>
          <a:stretch>
            <a:fillRect/>
          </a:stretch>
        </p:blipFill>
        <p:spPr bwMode="auto">
          <a:xfrm>
            <a:off x="5547191" y="3879794"/>
            <a:ext cx="3296724" cy="212804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48C1FEF-F731-04EF-F809-E1AE79E88C0C}"/>
              </a:ext>
            </a:extLst>
          </p:cNvPr>
          <p:cNvGrpSpPr/>
          <p:nvPr/>
        </p:nvGrpSpPr>
        <p:grpSpPr>
          <a:xfrm>
            <a:off x="2637910" y="1645399"/>
            <a:ext cx="6916191" cy="3567209"/>
            <a:chOff x="438457" y="21019"/>
            <a:chExt cx="2057588" cy="1070000"/>
          </a:xfrm>
          <a:effectLst>
            <a:outerShdw blurRad="50800" dist="38100" dir="2700000" algn="tl" rotWithShape="0">
              <a:prstClr val="black">
                <a:alpha val="40000"/>
              </a:prstClr>
            </a:outerShdw>
          </a:effectLst>
        </p:grpSpPr>
        <p:grpSp>
          <p:nvGrpSpPr>
            <p:cNvPr id="5" name="Group 4">
              <a:extLst>
                <a:ext uri="{FF2B5EF4-FFF2-40B4-BE49-F238E27FC236}">
                  <a16:creationId xmlns:a16="http://schemas.microsoft.com/office/drawing/2014/main" id="{1960F1A6-ADA0-7868-2AED-21522C0C9366}"/>
                </a:ext>
              </a:extLst>
            </p:cNvPr>
            <p:cNvGrpSpPr/>
            <p:nvPr/>
          </p:nvGrpSpPr>
          <p:grpSpPr>
            <a:xfrm>
              <a:off x="1094718" y="426969"/>
              <a:ext cx="1401327" cy="664050"/>
              <a:chOff x="5507432" y="3171414"/>
              <a:chExt cx="3674668" cy="1857617"/>
            </a:xfrm>
          </p:grpSpPr>
          <p:grpSp>
            <p:nvGrpSpPr>
              <p:cNvPr id="7" name="组合 1483">
                <a:extLst>
                  <a:ext uri="{FF2B5EF4-FFF2-40B4-BE49-F238E27FC236}">
                    <a16:creationId xmlns:a16="http://schemas.microsoft.com/office/drawing/2014/main" id="{1CC45994-2186-B43E-E7E5-F288F0C52ACB}"/>
                  </a:ext>
                </a:extLst>
              </p:cNvPr>
              <p:cNvGrpSpPr/>
              <p:nvPr/>
            </p:nvGrpSpPr>
            <p:grpSpPr>
              <a:xfrm>
                <a:off x="5507432" y="3171414"/>
                <a:ext cx="3674668" cy="1857617"/>
                <a:chOff x="28079" y="549285"/>
                <a:chExt cx="7035801" cy="4572005"/>
              </a:xfrm>
            </p:grpSpPr>
            <p:sp>
              <p:nvSpPr>
                <p:cNvPr id="9" name="Freeform 422">
                  <a:extLst>
                    <a:ext uri="{FF2B5EF4-FFF2-40B4-BE49-F238E27FC236}">
                      <a16:creationId xmlns:a16="http://schemas.microsoft.com/office/drawing/2014/main" id="{AA0B3B55-4C62-25BF-516E-3287A248910D}"/>
                    </a:ext>
                  </a:extLst>
                </p:cNvPr>
                <p:cNvSpPr>
                  <a:spLocks/>
                </p:cNvSpPr>
                <p:nvPr/>
              </p:nvSpPr>
              <p:spPr bwMode="auto">
                <a:xfrm>
                  <a:off x="28079" y="549285"/>
                  <a:ext cx="7035801" cy="4572005"/>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p:spPr>
              <p:txBody>
                <a:bodyPr lIns="86699" tIns="43349" rIns="86699" bIns="43349"/>
                <a:lstStyle/>
                <a:p>
                  <a:pPr defTabSz="866900" eaLnBrk="1" hangingPunct="1">
                    <a:defRPr/>
                  </a:pPr>
                  <a:endParaRPr lang="zh-CN" altLang="en-US" sz="5000">
                    <a:solidFill>
                      <a:prstClr val="black"/>
                    </a:solidFill>
                    <a:ea typeface="宋体" panose="02010600030101010101" pitchFamily="2" charset="-122"/>
                  </a:endParaRPr>
                </a:p>
              </p:txBody>
            </p:sp>
            <p:sp>
              <p:nvSpPr>
                <p:cNvPr id="10" name="Freeform 423">
                  <a:extLst>
                    <a:ext uri="{FF2B5EF4-FFF2-40B4-BE49-F238E27FC236}">
                      <a16:creationId xmlns:a16="http://schemas.microsoft.com/office/drawing/2014/main" id="{A123AC7B-18F1-305E-AE26-30E5F75E6F1C}"/>
                    </a:ext>
                  </a:extLst>
                </p:cNvPr>
                <p:cNvSpPr>
                  <a:spLocks noEditPoints="1"/>
                </p:cNvSpPr>
                <p:nvPr/>
              </p:nvSpPr>
              <p:spPr bwMode="auto">
                <a:xfrm>
                  <a:off x="185242" y="676288"/>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p:spPr>
              <p:txBody>
                <a:bodyPr lIns="86699" tIns="43349" rIns="86699" bIns="43349"/>
                <a:lstStyle/>
                <a:p>
                  <a:pPr defTabSz="866900" eaLnBrk="1" hangingPunct="1">
                    <a:defRPr/>
                  </a:pPr>
                  <a:endParaRPr lang="zh-CN" altLang="en-US" sz="5000">
                    <a:solidFill>
                      <a:prstClr val="black"/>
                    </a:solidFill>
                    <a:ea typeface="宋体" panose="02010600030101010101" pitchFamily="2" charset="-122"/>
                  </a:endParaRPr>
                </a:p>
              </p:txBody>
            </p:sp>
          </p:grpSp>
          <p:sp>
            <p:nvSpPr>
              <p:cNvPr id="8" name="TextBox 7">
                <a:extLst>
                  <a:ext uri="{FF2B5EF4-FFF2-40B4-BE49-F238E27FC236}">
                    <a16:creationId xmlns:a16="http://schemas.microsoft.com/office/drawing/2014/main" id="{D85E8590-3B75-FD71-1E2C-AC1EC7136039}"/>
                  </a:ext>
                </a:extLst>
              </p:cNvPr>
              <p:cNvSpPr txBox="1"/>
              <p:nvPr/>
            </p:nvSpPr>
            <p:spPr>
              <a:xfrm>
                <a:off x="5723896" y="3514463"/>
                <a:ext cx="3292841" cy="1317093"/>
              </a:xfrm>
              <a:prstGeom prst="rect">
                <a:avLst/>
              </a:prstGeom>
              <a:noFill/>
            </p:spPr>
            <p:txBody>
              <a:bodyPr>
                <a:spAutoFit/>
              </a:bodyPr>
              <a:lstStyle/>
              <a:p>
                <a:pPr algn="ctr" defTabSz="914354" eaLnBrk="1" fontAlgn="auto" hangingPunct="1">
                  <a:spcBef>
                    <a:spcPts val="0"/>
                  </a:spcBef>
                  <a:spcAft>
                    <a:spcPts val="0"/>
                  </a:spcAft>
                  <a:defRPr/>
                </a:pPr>
                <a:r>
                  <a:rPr lang="en-US" sz="4800" b="1" i="1">
                    <a:solidFill>
                      <a:prstClr val="white"/>
                    </a:solidFill>
                    <a:latin typeface="Times New Roman" panose="02020603050405020304" pitchFamily="18" charset="0"/>
                    <a:cs typeface="Times New Roman" panose="02020603050405020304" pitchFamily="18" charset="0"/>
                  </a:rPr>
                  <a:t>Hình thành </a:t>
                </a:r>
              </a:p>
              <a:p>
                <a:pPr algn="ctr" defTabSz="914354" eaLnBrk="1" fontAlgn="auto" hangingPunct="1">
                  <a:spcBef>
                    <a:spcPts val="0"/>
                  </a:spcBef>
                  <a:spcAft>
                    <a:spcPts val="0"/>
                  </a:spcAft>
                  <a:defRPr/>
                </a:pPr>
                <a:r>
                  <a:rPr lang="en-US" sz="4800" b="1" i="1">
                    <a:solidFill>
                      <a:prstClr val="white"/>
                    </a:solidFill>
                    <a:latin typeface="Times New Roman" panose="02020603050405020304" pitchFamily="18" charset="0"/>
                    <a:cs typeface="Times New Roman" panose="02020603050405020304" pitchFamily="18" charset="0"/>
                  </a:rPr>
                  <a:t>kiến thức</a:t>
                </a:r>
              </a:p>
            </p:txBody>
          </p:sp>
        </p:grpSp>
        <p:pic>
          <p:nvPicPr>
            <p:cNvPr id="6" name="Picture 4" descr="Đồ hoạ vector miễn phí của Một quyển sách">
              <a:extLst>
                <a:ext uri="{FF2B5EF4-FFF2-40B4-BE49-F238E27FC236}">
                  <a16:creationId xmlns:a16="http://schemas.microsoft.com/office/drawing/2014/main" id="{B2396360-DC2E-D488-AE5C-1438ED486586}"/>
                </a:ext>
              </a:extLst>
            </p:cNvPr>
            <p:cNvPicPr>
              <a:picLocks noChangeAspect="1" noChangeArrowheads="1"/>
            </p:cNvPicPr>
            <p:nvPr/>
          </p:nvPicPr>
          <p:blipFill>
            <a:blip r:embed="rId2" cstate="print"/>
            <a:srcRect/>
            <a:stretch>
              <a:fillRect/>
            </a:stretch>
          </p:blipFill>
          <p:spPr bwMode="auto">
            <a:xfrm>
              <a:off x="438457" y="21019"/>
              <a:ext cx="923925" cy="923925"/>
            </a:xfrm>
            <a:prstGeom prst="rect">
              <a:avLst/>
            </a:prstGeom>
            <a:noFill/>
          </p:spPr>
        </p:pic>
      </p:grpSp>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Quy hoạch vùng Bắc Trung Bộ và Duyên hải Trung Bộ">
            <a:extLst>
              <a:ext uri="{FF2B5EF4-FFF2-40B4-BE49-F238E27FC236}">
                <a16:creationId xmlns:a16="http://schemas.microsoft.com/office/drawing/2014/main" id="{E869EC54-1066-35C8-EFAD-C0177791528A}"/>
              </a:ext>
            </a:extLst>
          </p:cNvPr>
          <p:cNvPicPr>
            <a:picLocks noChangeAspect="1" noChangeArrowheads="1"/>
          </p:cNvPicPr>
          <p:nvPr/>
        </p:nvPicPr>
        <p:blipFill>
          <a:blip r:embed="rId2" cstate="print"/>
          <a:srcRect/>
          <a:stretch>
            <a:fillRect/>
          </a:stretch>
        </p:blipFill>
        <p:spPr bwMode="auto">
          <a:xfrm>
            <a:off x="423650" y="5036457"/>
            <a:ext cx="2186318" cy="145868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34819" name="Group 35">
            <a:extLst>
              <a:ext uri="{FF2B5EF4-FFF2-40B4-BE49-F238E27FC236}">
                <a16:creationId xmlns:a16="http://schemas.microsoft.com/office/drawing/2014/main" id="{C301DDC4-8C05-797A-82C3-89836E2EED71}"/>
              </a:ext>
            </a:extLst>
          </p:cNvPr>
          <p:cNvGrpSpPr>
            <a:grpSpLocks/>
          </p:cNvGrpSpPr>
          <p:nvPr/>
        </p:nvGrpSpPr>
        <p:grpSpPr bwMode="auto">
          <a:xfrm>
            <a:off x="4708525" y="2130425"/>
            <a:ext cx="4789488" cy="1349375"/>
            <a:chOff x="4647578" y="3073224"/>
            <a:chExt cx="5138302" cy="1265846"/>
          </a:xfrm>
        </p:grpSpPr>
        <p:sp>
          <p:nvSpPr>
            <p:cNvPr id="37" name="Pentagon 36">
              <a:extLst>
                <a:ext uri="{FF2B5EF4-FFF2-40B4-BE49-F238E27FC236}">
                  <a16:creationId xmlns:a16="http://schemas.microsoft.com/office/drawing/2014/main" id="{67B8C428-8D81-83B2-2CFE-EB422B550008}"/>
                </a:ext>
              </a:extLst>
            </p:cNvPr>
            <p:cNvSpPr/>
            <p:nvPr/>
          </p:nvSpPr>
          <p:spPr>
            <a:xfrm>
              <a:off x="5231747" y="3098541"/>
              <a:ext cx="4554133" cy="1012677"/>
            </a:xfrm>
            <a:prstGeom prst="homePlate">
              <a:avLst/>
            </a:prstGeom>
            <a:solidFill>
              <a:schemeClr val="accent2"/>
            </a:solidFill>
            <a:ln w="25400" cap="flat" cmpd="sng" algn="ctr">
              <a:noFill/>
              <a:prstDash val="solid"/>
            </a:ln>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latinLnBrk="1">
                <a:spcBef>
                  <a:spcPts val="0"/>
                </a:spcBef>
                <a:spcAft>
                  <a:spcPts val="0"/>
                </a:spcAft>
                <a:defRPr/>
              </a:pPr>
              <a:endParaRPr lang="ko-KR" altLang="en-US" sz="2600" b="1" kern="0">
                <a:solidFill>
                  <a:prstClr val="white"/>
                </a:solidFill>
                <a:latin typeface="Times New Roman" panose="02020603050405020304" pitchFamily="18" charset="0"/>
                <a:cs typeface="Times New Roman" panose="02020603050405020304" pitchFamily="18" charset="0"/>
              </a:endParaRPr>
            </a:p>
          </p:txBody>
        </p:sp>
        <p:sp>
          <p:nvSpPr>
            <p:cNvPr id="34824" name="Pentagon 37">
              <a:extLst>
                <a:ext uri="{FF2B5EF4-FFF2-40B4-BE49-F238E27FC236}">
                  <a16:creationId xmlns:a16="http://schemas.microsoft.com/office/drawing/2014/main" id="{96416A92-0FD9-039D-F99A-C16F66C6EC1D}"/>
                </a:ext>
              </a:extLst>
            </p:cNvPr>
            <p:cNvSpPr>
              <a:spLocks noChangeArrowheads="1"/>
            </p:cNvSpPr>
            <p:nvPr/>
          </p:nvSpPr>
          <p:spPr bwMode="auto">
            <a:xfrm>
              <a:off x="5231579" y="3097816"/>
              <a:ext cx="4396068" cy="1013960"/>
            </a:xfrm>
            <a:prstGeom prst="homePlate">
              <a:avLst>
                <a:gd name="adj" fmla="val 49999"/>
              </a:avLst>
            </a:prstGeom>
            <a:solidFill>
              <a:srgbClr val="FFFFFF"/>
            </a:solidFill>
            <a:ln w="38100" algn="ctr">
              <a:solidFill>
                <a:schemeClr val="accent2"/>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latinLnBrk="1" hangingPunct="1">
                <a:lnSpc>
                  <a:spcPct val="100000"/>
                </a:lnSpc>
                <a:spcBef>
                  <a:spcPct val="0"/>
                </a:spcBef>
                <a:buFontTx/>
                <a:buNone/>
              </a:pPr>
              <a:endParaRPr lang="ko-KR" altLang="en-US" sz="2600" b="1">
                <a:solidFill>
                  <a:srgbClr val="000000"/>
                </a:solidFill>
                <a:latin typeface="Times New Roman" panose="02020603050405020304" pitchFamily="18" charset="0"/>
                <a:cs typeface="Times New Roman" panose="02020603050405020304" pitchFamily="18" charset="0"/>
              </a:endParaRPr>
            </a:p>
          </p:txBody>
        </p:sp>
        <p:sp>
          <p:nvSpPr>
            <p:cNvPr id="39" name="Diamond 38">
              <a:extLst>
                <a:ext uri="{FF2B5EF4-FFF2-40B4-BE49-F238E27FC236}">
                  <a16:creationId xmlns:a16="http://schemas.microsoft.com/office/drawing/2014/main" id="{27648675-430F-4344-A7FB-B6C610B52C39}"/>
                </a:ext>
              </a:extLst>
            </p:cNvPr>
            <p:cNvSpPr/>
            <p:nvPr/>
          </p:nvSpPr>
          <p:spPr>
            <a:xfrm>
              <a:off x="4647578" y="3098541"/>
              <a:ext cx="1158119" cy="1012677"/>
            </a:xfrm>
            <a:prstGeom prst="diamond">
              <a:avLst/>
            </a:prstGeom>
            <a:solidFill>
              <a:schemeClr val="accent2"/>
            </a:solidFill>
            <a:ln w="25400" cap="flat" cmpd="sng" algn="ctr">
              <a:noFill/>
              <a:prstDash val="solid"/>
            </a:ln>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latinLnBrk="1">
                <a:spcBef>
                  <a:spcPts val="0"/>
                </a:spcBef>
                <a:spcAft>
                  <a:spcPts val="0"/>
                </a:spcAft>
                <a:defRPr/>
              </a:pPr>
              <a:endParaRPr lang="ko-KR" altLang="en-US" sz="3200" b="1" kern="0">
                <a:solidFill>
                  <a:prstClr val="white"/>
                </a:solidFill>
                <a:latin typeface="Times New Roman" panose="02020603050405020304" pitchFamily="18" charset="0"/>
                <a:cs typeface="Times New Roman" panose="02020603050405020304" pitchFamily="18" charset="0"/>
              </a:endParaRPr>
            </a:p>
          </p:txBody>
        </p:sp>
        <p:sp>
          <p:nvSpPr>
            <p:cNvPr id="34826" name="직사각형 39">
              <a:extLst>
                <a:ext uri="{FF2B5EF4-FFF2-40B4-BE49-F238E27FC236}">
                  <a16:creationId xmlns:a16="http://schemas.microsoft.com/office/drawing/2014/main" id="{6C0B6CC1-8FD0-8EA4-F45B-E2FAC7D9466D}"/>
                </a:ext>
              </a:extLst>
            </p:cNvPr>
            <p:cNvSpPr>
              <a:spLocks noChangeArrowheads="1"/>
            </p:cNvSpPr>
            <p:nvPr/>
          </p:nvSpPr>
          <p:spPr bwMode="auto">
            <a:xfrm>
              <a:off x="4909723" y="3073224"/>
              <a:ext cx="634426" cy="1063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ko-KR" sz="4000" b="1">
                  <a:solidFill>
                    <a:srgbClr val="FFFFFF"/>
                  </a:solidFill>
                  <a:latin typeface="Times New Roman" panose="02020603050405020304" pitchFamily="18" charset="0"/>
                  <a:cs typeface="Times New Roman" panose="02020603050405020304" pitchFamily="18" charset="0"/>
                </a:rPr>
                <a:t>I </a:t>
              </a:r>
              <a:endParaRPr lang="ko-KR" altLang="en-US" sz="4000" b="1">
                <a:solidFill>
                  <a:srgbClr val="FFFFFF"/>
                </a:solidFill>
                <a:latin typeface="Times New Roman" panose="02020603050405020304" pitchFamily="18" charset="0"/>
                <a:cs typeface="Times New Roman" panose="02020603050405020304" pitchFamily="18" charset="0"/>
              </a:endParaRPr>
            </a:p>
          </p:txBody>
        </p:sp>
        <p:sp>
          <p:nvSpPr>
            <p:cNvPr id="34827" name="Rectangle 40">
              <a:extLst>
                <a:ext uri="{FF2B5EF4-FFF2-40B4-BE49-F238E27FC236}">
                  <a16:creationId xmlns:a16="http://schemas.microsoft.com/office/drawing/2014/main" id="{D1795912-5869-BB11-FC3D-0E3999160050}"/>
                </a:ext>
              </a:extLst>
            </p:cNvPr>
            <p:cNvSpPr>
              <a:spLocks noChangeArrowheads="1"/>
            </p:cNvSpPr>
            <p:nvPr/>
          </p:nvSpPr>
          <p:spPr bwMode="auto">
            <a:xfrm>
              <a:off x="5496513" y="3275924"/>
              <a:ext cx="4131133" cy="1063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ko-KR" sz="4000" b="1">
                  <a:solidFill>
                    <a:srgbClr val="000000"/>
                  </a:solidFill>
                  <a:latin typeface="Times New Roman" panose="02020603050405020304" pitchFamily="18" charset="0"/>
                  <a:ea typeface="#9Slide03 Roboto Medium" charset="0"/>
                  <a:cs typeface="Times New Roman" panose="02020603050405020304" pitchFamily="18" charset="0"/>
                </a:rPr>
                <a:t>KHÁI QUÁT</a:t>
              </a:r>
            </a:p>
          </p:txBody>
        </p:sp>
      </p:grpSp>
      <p:pic>
        <p:nvPicPr>
          <p:cNvPr id="42" name="Picture 6" descr="Thanh Hóa, Vinh, Huế: Ba đô thị động lực khu vực Bắc Trung Bộ được quy  hoạch ra sao đến năm 2025? - Nhịp sống kinh tế Việt Nam &amp; Thế giới">
            <a:extLst>
              <a:ext uri="{FF2B5EF4-FFF2-40B4-BE49-F238E27FC236}">
                <a16:creationId xmlns:a16="http://schemas.microsoft.com/office/drawing/2014/main" id="{B122E2B6-BFF1-9F04-95AE-31A7419102EC}"/>
              </a:ext>
            </a:extLst>
          </p:cNvPr>
          <p:cNvPicPr>
            <a:picLocks noChangeAspect="1" noChangeArrowheads="1"/>
          </p:cNvPicPr>
          <p:nvPr/>
        </p:nvPicPr>
        <p:blipFill>
          <a:blip r:embed="rId3" cstate="print"/>
          <a:srcRect/>
          <a:stretch>
            <a:fillRect/>
          </a:stretch>
        </p:blipFill>
        <p:spPr bwMode="auto">
          <a:xfrm>
            <a:off x="8316686" y="4273675"/>
            <a:ext cx="3413772" cy="220360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Picture 4" descr="iVIVU.com - Bắc Trung Bộ - Cung đường di sản văn hóa">
            <a:extLst>
              <a:ext uri="{FF2B5EF4-FFF2-40B4-BE49-F238E27FC236}">
                <a16:creationId xmlns:a16="http://schemas.microsoft.com/office/drawing/2014/main" id="{420E8F2A-400A-033C-6312-EB5944E19772}"/>
              </a:ext>
            </a:extLst>
          </p:cNvPr>
          <p:cNvPicPr>
            <a:picLocks noChangeAspect="1" noChangeArrowheads="1"/>
          </p:cNvPicPr>
          <p:nvPr/>
        </p:nvPicPr>
        <p:blipFill>
          <a:blip r:embed="rId4"/>
          <a:srcRect/>
          <a:stretch>
            <a:fillRect/>
          </a:stretch>
        </p:blipFill>
        <p:spPr bwMode="auto">
          <a:xfrm rot="1244174">
            <a:off x="888272" y="581911"/>
            <a:ext cx="2930381" cy="195358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Picture 6" descr="Thanh Hóa, Vinh, Huế: Ba đô thị động lực khu vực Bắc Trung Bộ được quy  hoạch ra sao đến năm 2025? - Nhịp sống kinh tế Việt Nam &amp; Thế giới">
            <a:extLst>
              <a:ext uri="{FF2B5EF4-FFF2-40B4-BE49-F238E27FC236}">
                <a16:creationId xmlns:a16="http://schemas.microsoft.com/office/drawing/2014/main" id="{06F757E5-833D-F8F4-F360-989DB5BE90B1}"/>
              </a:ext>
            </a:extLst>
          </p:cNvPr>
          <p:cNvPicPr>
            <a:picLocks noChangeAspect="1" noChangeArrowheads="1"/>
          </p:cNvPicPr>
          <p:nvPr/>
        </p:nvPicPr>
        <p:blipFill>
          <a:blip r:embed="rId3"/>
          <a:srcRect/>
          <a:stretch>
            <a:fillRect/>
          </a:stretch>
        </p:blipFill>
        <p:spPr bwMode="auto">
          <a:xfrm>
            <a:off x="751728" y="2601391"/>
            <a:ext cx="3296724" cy="212804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Giai-dap-thac-mac - Thủy Canh Miền Nam">
            <a:extLst>
              <a:ext uri="{FF2B5EF4-FFF2-40B4-BE49-F238E27FC236}">
                <a16:creationId xmlns:a16="http://schemas.microsoft.com/office/drawing/2014/main" id="{EEFF3E53-BCE1-B1A9-6F48-BDFB6064A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655" r="16678"/>
          <a:stretch>
            <a:fillRect/>
          </a:stretch>
        </p:blipFill>
        <p:spPr bwMode="auto">
          <a:xfrm>
            <a:off x="6411913" y="2543175"/>
            <a:ext cx="2016125"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4">
            <a:extLst>
              <a:ext uri="{FF2B5EF4-FFF2-40B4-BE49-F238E27FC236}">
                <a16:creationId xmlns:a16="http://schemas.microsoft.com/office/drawing/2014/main" id="{C2C1A2F7-8D5E-2111-9E09-CD9C8FD8F245}"/>
              </a:ext>
            </a:extLst>
          </p:cNvPr>
          <p:cNvSpPr>
            <a:spLocks noChangeArrowheads="1"/>
          </p:cNvSpPr>
          <p:nvPr/>
        </p:nvSpPr>
        <p:spPr bwMode="auto">
          <a:xfrm>
            <a:off x="8428038" y="3603625"/>
            <a:ext cx="3619500"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30000"/>
              </a:lnSpc>
              <a:spcBef>
                <a:spcPct val="0"/>
              </a:spcBef>
              <a:buFontTx/>
              <a:buNone/>
            </a:pPr>
            <a:r>
              <a:rPr lang="vi-VN" altLang="en-US" sz="3200">
                <a:solidFill>
                  <a:srgbClr val="000000"/>
                </a:solidFill>
                <a:latin typeface="Times New Roman" panose="02020603050405020304" pitchFamily="18" charset="0"/>
                <a:cs typeface="Times New Roman" panose="02020603050405020304" pitchFamily="18" charset="0"/>
              </a:rPr>
              <a:t>Trình bày đặc điểm vị trí địa lí và phạm vi lãnh thổ của vùng</a:t>
            </a:r>
            <a:r>
              <a:rPr lang="en-US" altLang="en-US" sz="3200">
                <a:solidFill>
                  <a:srgbClr val="000000"/>
                </a:solidFill>
                <a:latin typeface="Times New Roman" panose="02020603050405020304" pitchFamily="18" charset="0"/>
                <a:cs typeface="Times New Roman" panose="02020603050405020304" pitchFamily="18" charset="0"/>
              </a:rPr>
              <a:t>.</a:t>
            </a:r>
          </a:p>
        </p:txBody>
      </p:sp>
      <p:sp>
        <p:nvSpPr>
          <p:cNvPr id="6" name="Rounded Rectangle 5">
            <a:extLst>
              <a:ext uri="{FF2B5EF4-FFF2-40B4-BE49-F238E27FC236}">
                <a16:creationId xmlns:a16="http://schemas.microsoft.com/office/drawing/2014/main" id="{FDCA7F35-8419-F85C-1308-7F5AC02036AE}"/>
              </a:ext>
            </a:extLst>
          </p:cNvPr>
          <p:cNvSpPr/>
          <p:nvPr/>
        </p:nvSpPr>
        <p:spPr>
          <a:xfrm>
            <a:off x="8115300" y="1062038"/>
            <a:ext cx="1487488" cy="1081087"/>
          </a:xfrm>
          <a:prstGeom prst="roundRect">
            <a:avLst/>
          </a:prstGeom>
          <a:solidFill>
            <a:schemeClr val="accent1">
              <a:lumMod val="10000"/>
              <a:lumOff val="90000"/>
            </a:schemeClr>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600" b="1" spc="-100">
                <a:solidFill>
                  <a:prstClr val="black"/>
                </a:solidFill>
                <a:latin typeface="Times New Roman" panose="02020603050405020304" pitchFamily="18" charset="0"/>
                <a:cs typeface="Times New Roman" panose="02020603050405020304" pitchFamily="18" charset="0"/>
              </a:rPr>
              <a:t>HĐ CẶP 02 phút</a:t>
            </a:r>
          </a:p>
        </p:txBody>
      </p:sp>
      <p:pic>
        <p:nvPicPr>
          <p:cNvPr id="35845" name="Picture 2" descr="E:\ôn đại học và HSG\Tài nguyên Địa lí\Tài liệu tham khảo trên internet\Tổng hợp\Giáo án\PPT\CÁC ICON HỖ TRỢ SOẠN GIẢNG PPT\Học cặp nhóm.png">
            <a:extLst>
              <a:ext uri="{FF2B5EF4-FFF2-40B4-BE49-F238E27FC236}">
                <a16:creationId xmlns:a16="http://schemas.microsoft.com/office/drawing/2014/main" id="{13BC69C0-AAB2-3E60-BA1D-368EEA872C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5275" y="1046163"/>
            <a:ext cx="1260475"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7" name="Rectangle 8">
            <a:extLst>
              <a:ext uri="{FF2B5EF4-FFF2-40B4-BE49-F238E27FC236}">
                <a16:creationId xmlns:a16="http://schemas.microsoft.com/office/drawing/2014/main" id="{E1561468-A497-773F-B774-771E6F692D5D}"/>
              </a:ext>
            </a:extLst>
          </p:cNvPr>
          <p:cNvSpPr>
            <a:spLocks noChangeArrowheads="1"/>
          </p:cNvSpPr>
          <p:nvPr/>
        </p:nvSpPr>
        <p:spPr bwMode="auto">
          <a:xfrm>
            <a:off x="6284913" y="30163"/>
            <a:ext cx="59070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200" b="1">
                <a:solidFill>
                  <a:srgbClr val="FF0000"/>
                </a:solidFill>
                <a:latin typeface="Times New Roman" panose="02020603050405020304" pitchFamily="18" charset="0"/>
                <a:cs typeface="Times New Roman" panose="02020603050405020304" pitchFamily="18" charset="0"/>
              </a:rPr>
              <a:t>1. Vị trí địa lí và phạm vi lãnh thổ </a:t>
            </a:r>
            <a:endParaRPr lang="en-US" altLang="en-US" sz="3200">
              <a:solidFill>
                <a:srgbClr val="FF0000"/>
              </a:solidFill>
            </a:endParaRPr>
          </a:p>
        </p:txBody>
      </p:sp>
      <p:grpSp>
        <p:nvGrpSpPr>
          <p:cNvPr id="35848" name="Group 9">
            <a:extLst>
              <a:ext uri="{FF2B5EF4-FFF2-40B4-BE49-F238E27FC236}">
                <a16:creationId xmlns:a16="http://schemas.microsoft.com/office/drawing/2014/main" id="{5844B4A5-6CAB-4C2E-C0D6-5548219397BC}"/>
              </a:ext>
            </a:extLst>
          </p:cNvPr>
          <p:cNvGrpSpPr>
            <a:grpSpLocks/>
          </p:cNvGrpSpPr>
          <p:nvPr/>
        </p:nvGrpSpPr>
        <p:grpSpPr bwMode="auto">
          <a:xfrm>
            <a:off x="0" y="30163"/>
            <a:ext cx="6284913" cy="6827837"/>
            <a:chOff x="1" y="831637"/>
            <a:chExt cx="5556249" cy="5470477"/>
          </a:xfrm>
        </p:grpSpPr>
        <p:pic>
          <p:nvPicPr>
            <p:cNvPr id="35849" name="Picture 11">
              <a:extLst>
                <a:ext uri="{FF2B5EF4-FFF2-40B4-BE49-F238E27FC236}">
                  <a16:creationId xmlns:a16="http://schemas.microsoft.com/office/drawing/2014/main" id="{1007AD8E-012E-2548-C88D-9614C0A1D6C9}"/>
                </a:ext>
              </a:extLst>
            </p:cNvPr>
            <p:cNvPicPr>
              <a:picLocks noChangeAspect="1"/>
            </p:cNvPicPr>
            <p:nvPr/>
          </p:nvPicPr>
          <p:blipFill>
            <a:blip r:embed="rId4">
              <a:extLst>
                <a:ext uri="{28A0092B-C50C-407E-A947-70E740481C1C}">
                  <a14:useLocalDpi xmlns:a14="http://schemas.microsoft.com/office/drawing/2010/main" val="0"/>
                </a:ext>
              </a:extLst>
            </a:blip>
            <a:srcRect l="13487" t="-2" r="14932" b="285"/>
            <a:stretch>
              <a:fillRect/>
            </a:stretch>
          </p:blipFill>
          <p:spPr bwMode="auto">
            <a:xfrm>
              <a:off x="1" y="831637"/>
              <a:ext cx="5556249" cy="5470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CF52C2A7-8B7F-79B3-CB6F-D13B3759DBFC}"/>
                </a:ext>
              </a:extLst>
            </p:cNvPr>
            <p:cNvPicPr>
              <a:picLocks noChangeAspect="1"/>
            </p:cNvPicPr>
            <p:nvPr/>
          </p:nvPicPr>
          <p:blipFill>
            <a:blip r:embed="rId5"/>
            <a:stretch>
              <a:fillRect/>
            </a:stretch>
          </p:blipFill>
          <p:spPr>
            <a:xfrm>
              <a:off x="1" y="3947812"/>
              <a:ext cx="2103768" cy="2354302"/>
            </a:xfrm>
            <a:prstGeom prst="rect">
              <a:avLst/>
            </a:prstGeom>
            <a:ln>
              <a:solidFill>
                <a:schemeClr val="bg1">
                  <a:lumMod val="65000"/>
                </a:schemeClr>
              </a:solidFill>
            </a:ln>
          </p:spPr>
        </p:pic>
      </p:grpSp>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7E0DDD4-A348-3488-BE62-2521947D27B6}"/>
              </a:ext>
            </a:extLst>
          </p:cNvPr>
          <p:cNvSpPr/>
          <p:nvPr/>
        </p:nvSpPr>
        <p:spPr>
          <a:xfrm>
            <a:off x="6448425" y="817563"/>
            <a:ext cx="5580063" cy="5854700"/>
          </a:xfrm>
          <a:prstGeom prst="rect">
            <a:avLst/>
          </a:prstGeom>
        </p:spPr>
        <p:txBody>
          <a:bodyPr>
            <a:spAutoFit/>
          </a:bodyPr>
          <a:lstStyle/>
          <a:p>
            <a:pPr algn="just" eaLnBrk="1" fontAlgn="auto" hangingPunct="1">
              <a:lnSpc>
                <a:spcPct val="130000"/>
              </a:lnSpc>
              <a:spcBef>
                <a:spcPts val="0"/>
              </a:spcBef>
              <a:spcAft>
                <a:spcPts val="0"/>
              </a:spcAft>
              <a:defRPr/>
            </a:pPr>
            <a:r>
              <a:rPr lang="vi-VN" sz="3200" b="1" spc="-100" dirty="0">
                <a:solidFill>
                  <a:prstClr val="black"/>
                </a:solidFill>
                <a:latin typeface="Times New Roman" panose="02020603050405020304" pitchFamily="18" charset="0"/>
                <a:cs typeface="Times New Roman" panose="02020603050405020304" pitchFamily="18" charset="0"/>
              </a:rPr>
              <a:t>* Phạm vi lãnh thổ:</a:t>
            </a:r>
          </a:p>
          <a:p>
            <a:pPr algn="just" eaLnBrk="1" fontAlgn="auto" hangingPunct="1">
              <a:lnSpc>
                <a:spcPct val="130000"/>
              </a:lnSpc>
              <a:spcBef>
                <a:spcPts val="0"/>
              </a:spcBef>
              <a:spcAft>
                <a:spcPts val="0"/>
              </a:spcAft>
              <a:defRPr/>
            </a:pPr>
            <a:r>
              <a:rPr lang="vi-VN" sz="3200" spc="-100" dirty="0">
                <a:solidFill>
                  <a:prstClr val="black"/>
                </a:solidFill>
                <a:latin typeface="Times New Roman" panose="02020603050405020304" pitchFamily="18" charset="0"/>
                <a:cs typeface="Times New Roman" panose="02020603050405020304" pitchFamily="18" charset="0"/>
              </a:rPr>
              <a:t>+ Gồm 5 tỉnh (thành phố): Thanh Hoá, Nghệ An, Hà Tĩnh, Quảng Trị, Huế.</a:t>
            </a:r>
          </a:p>
          <a:p>
            <a:pPr algn="just" eaLnBrk="1" fontAlgn="auto" hangingPunct="1">
              <a:lnSpc>
                <a:spcPct val="130000"/>
              </a:lnSpc>
              <a:spcBef>
                <a:spcPts val="0"/>
              </a:spcBef>
              <a:spcAft>
                <a:spcPts val="0"/>
              </a:spcAft>
              <a:defRPr/>
            </a:pPr>
            <a:r>
              <a:rPr lang="vi-VN" sz="3200" spc="-100" dirty="0">
                <a:solidFill>
                  <a:prstClr val="black"/>
                </a:solidFill>
                <a:latin typeface="Times New Roman" panose="02020603050405020304" pitchFamily="18" charset="0"/>
                <a:cs typeface="Times New Roman" panose="02020603050405020304" pitchFamily="18" charset="0"/>
              </a:rPr>
              <a:t>+ Diện tích: khoảng 51,2 nghìn km2 chiếm 15,5% (năm 2025)</a:t>
            </a:r>
          </a:p>
          <a:p>
            <a:pPr algn="just" eaLnBrk="1" fontAlgn="auto" hangingPunct="1">
              <a:lnSpc>
                <a:spcPct val="130000"/>
              </a:lnSpc>
              <a:spcBef>
                <a:spcPts val="0"/>
              </a:spcBef>
              <a:spcAft>
                <a:spcPts val="0"/>
              </a:spcAft>
              <a:defRPr/>
            </a:pPr>
            <a:r>
              <a:rPr lang="vi-VN" sz="3200" spc="-100" dirty="0">
                <a:solidFill>
                  <a:prstClr val="black"/>
                </a:solidFill>
                <a:latin typeface="Times New Roman" panose="02020603050405020304" pitchFamily="18" charset="0"/>
                <a:cs typeface="Times New Roman" panose="02020603050405020304" pitchFamily="18" charset="0"/>
              </a:rPr>
              <a:t>+ Có vùng biển rộng lớn với nhiều đảo và quần đảo, trong đó có đặc khu Cồn Cỏ (Quảng Trị).</a:t>
            </a:r>
          </a:p>
        </p:txBody>
      </p:sp>
      <p:sp>
        <p:nvSpPr>
          <p:cNvPr id="36867" name="Rectangle 8">
            <a:extLst>
              <a:ext uri="{FF2B5EF4-FFF2-40B4-BE49-F238E27FC236}">
                <a16:creationId xmlns:a16="http://schemas.microsoft.com/office/drawing/2014/main" id="{0581539D-CEAC-A621-87CB-7D5C14A199A3}"/>
              </a:ext>
            </a:extLst>
          </p:cNvPr>
          <p:cNvSpPr>
            <a:spLocks noChangeArrowheads="1"/>
          </p:cNvSpPr>
          <p:nvPr/>
        </p:nvSpPr>
        <p:spPr bwMode="auto">
          <a:xfrm>
            <a:off x="6284913" y="30163"/>
            <a:ext cx="59070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200" b="1">
                <a:solidFill>
                  <a:srgbClr val="FF0000"/>
                </a:solidFill>
                <a:latin typeface="Times New Roman" panose="02020603050405020304" pitchFamily="18" charset="0"/>
                <a:cs typeface="Times New Roman" panose="02020603050405020304" pitchFamily="18" charset="0"/>
              </a:rPr>
              <a:t>1. Vị trí địa lí và phạm vi lãnh thổ </a:t>
            </a:r>
            <a:endParaRPr lang="en-US" altLang="en-US" sz="3200">
              <a:solidFill>
                <a:srgbClr val="FF0000"/>
              </a:solidFill>
            </a:endParaRPr>
          </a:p>
        </p:txBody>
      </p:sp>
      <p:grpSp>
        <p:nvGrpSpPr>
          <p:cNvPr id="36868" name="Group 5">
            <a:extLst>
              <a:ext uri="{FF2B5EF4-FFF2-40B4-BE49-F238E27FC236}">
                <a16:creationId xmlns:a16="http://schemas.microsoft.com/office/drawing/2014/main" id="{041EEFAE-2C72-A8CD-A4B9-5780CEB127DF}"/>
              </a:ext>
            </a:extLst>
          </p:cNvPr>
          <p:cNvGrpSpPr>
            <a:grpSpLocks/>
          </p:cNvGrpSpPr>
          <p:nvPr/>
        </p:nvGrpSpPr>
        <p:grpSpPr bwMode="auto">
          <a:xfrm>
            <a:off x="0" y="30163"/>
            <a:ext cx="6284913" cy="6827837"/>
            <a:chOff x="1" y="831637"/>
            <a:chExt cx="5556249" cy="5470477"/>
          </a:xfrm>
        </p:grpSpPr>
        <p:pic>
          <p:nvPicPr>
            <p:cNvPr id="36869" name="Picture 6">
              <a:extLst>
                <a:ext uri="{FF2B5EF4-FFF2-40B4-BE49-F238E27FC236}">
                  <a16:creationId xmlns:a16="http://schemas.microsoft.com/office/drawing/2014/main" id="{372CCE85-9DA5-EDD6-9037-5F6929764982}"/>
                </a:ext>
              </a:extLst>
            </p:cNvPr>
            <p:cNvPicPr>
              <a:picLocks noChangeAspect="1"/>
            </p:cNvPicPr>
            <p:nvPr/>
          </p:nvPicPr>
          <p:blipFill>
            <a:blip r:embed="rId2">
              <a:extLst>
                <a:ext uri="{28A0092B-C50C-407E-A947-70E740481C1C}">
                  <a14:useLocalDpi xmlns:a14="http://schemas.microsoft.com/office/drawing/2010/main" val="0"/>
                </a:ext>
              </a:extLst>
            </a:blip>
            <a:srcRect l="13487" t="-2" r="14932" b="285"/>
            <a:stretch>
              <a:fillRect/>
            </a:stretch>
          </p:blipFill>
          <p:spPr bwMode="auto">
            <a:xfrm>
              <a:off x="1" y="831637"/>
              <a:ext cx="5556249" cy="5470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EDF5D2B3-3B7D-AD92-D99C-3FD1C48D84CC}"/>
                </a:ext>
              </a:extLst>
            </p:cNvPr>
            <p:cNvPicPr>
              <a:picLocks noChangeAspect="1"/>
            </p:cNvPicPr>
            <p:nvPr/>
          </p:nvPicPr>
          <p:blipFill>
            <a:blip r:embed="rId3"/>
            <a:stretch>
              <a:fillRect/>
            </a:stretch>
          </p:blipFill>
          <p:spPr>
            <a:xfrm>
              <a:off x="1" y="3947812"/>
              <a:ext cx="2103768" cy="2354302"/>
            </a:xfrm>
            <a:prstGeom prst="rect">
              <a:avLst/>
            </a:prstGeom>
            <a:ln>
              <a:solidFill>
                <a:schemeClr val="bg1">
                  <a:lumMod val="65000"/>
                </a:schemeClr>
              </a:solidFill>
            </a:ln>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4CF4439-7C8A-38EB-A125-F201B090B3C6}"/>
              </a:ext>
            </a:extLst>
          </p:cNvPr>
          <p:cNvSpPr/>
          <p:nvPr/>
        </p:nvSpPr>
        <p:spPr>
          <a:xfrm>
            <a:off x="6015038" y="750888"/>
            <a:ext cx="5937250" cy="5262562"/>
          </a:xfrm>
          <a:prstGeom prst="rect">
            <a:avLst/>
          </a:prstGeom>
        </p:spPr>
        <p:txBody>
          <a:bodyPr>
            <a:spAutoFit/>
          </a:bodyPr>
          <a:lstStyle/>
          <a:p>
            <a:pPr algn="just" eaLnBrk="1" fontAlgn="auto" hangingPunct="1">
              <a:lnSpc>
                <a:spcPct val="150000"/>
              </a:lnSpc>
              <a:spcBef>
                <a:spcPts val="0"/>
              </a:spcBef>
              <a:spcAft>
                <a:spcPts val="0"/>
              </a:spcAft>
              <a:defRPr/>
            </a:pPr>
            <a:r>
              <a:rPr lang="vi-VN" sz="3200" b="1" spc="-100">
                <a:solidFill>
                  <a:prstClr val="black"/>
                </a:solidFill>
                <a:latin typeface="Times New Roman" panose="02020603050405020304" pitchFamily="18" charset="0"/>
                <a:cs typeface="Times New Roman" panose="02020603050405020304" pitchFamily="18" charset="0"/>
              </a:rPr>
              <a:t>* Vị trí địa lí:</a:t>
            </a:r>
          </a:p>
          <a:p>
            <a:pPr algn="just" eaLnBrk="1" fontAlgn="auto" hangingPunct="1">
              <a:lnSpc>
                <a:spcPct val="150000"/>
              </a:lnSpc>
              <a:spcBef>
                <a:spcPts val="0"/>
              </a:spcBef>
              <a:spcAft>
                <a:spcPts val="0"/>
              </a:spcAft>
              <a:defRPr/>
            </a:pPr>
            <a:r>
              <a:rPr lang="en-US" sz="3200" spc="-100">
                <a:solidFill>
                  <a:prstClr val="black"/>
                </a:solidFill>
                <a:latin typeface="Times New Roman" panose="02020603050405020304" pitchFamily="18" charset="0"/>
                <a:cs typeface="Times New Roman" panose="02020603050405020304" pitchFamily="18" charset="0"/>
              </a:rPr>
              <a:t>-</a:t>
            </a:r>
            <a:r>
              <a:rPr lang="vi-VN" sz="3200" spc="-100">
                <a:solidFill>
                  <a:prstClr val="black"/>
                </a:solidFill>
                <a:latin typeface="Times New Roman" panose="02020603050405020304" pitchFamily="18" charset="0"/>
                <a:cs typeface="Times New Roman" panose="02020603050405020304" pitchFamily="18" charset="0"/>
              </a:rPr>
              <a:t> Giáp </a:t>
            </a:r>
            <a:r>
              <a:rPr lang="en-US" sz="3200" spc="-100">
                <a:solidFill>
                  <a:prstClr val="black"/>
                </a:solidFill>
                <a:latin typeface="Times New Roman" panose="02020603050405020304" pitchFamily="18" charset="0"/>
                <a:cs typeface="Times New Roman" panose="02020603050405020304" pitchFamily="18" charset="0"/>
              </a:rPr>
              <a:t>TD&amp;MNPB</a:t>
            </a:r>
            <a:r>
              <a:rPr lang="vi-VN" sz="3200" spc="-100">
                <a:solidFill>
                  <a:prstClr val="black"/>
                </a:solidFill>
                <a:latin typeface="Times New Roman" panose="02020603050405020304" pitchFamily="18" charset="0"/>
                <a:cs typeface="Times New Roman" panose="02020603050405020304" pitchFamily="18" charset="0"/>
              </a:rPr>
              <a:t>, </a:t>
            </a:r>
            <a:r>
              <a:rPr lang="en-US" sz="3200" spc="-100">
                <a:solidFill>
                  <a:prstClr val="black"/>
                </a:solidFill>
                <a:latin typeface="Times New Roman" panose="02020603050405020304" pitchFamily="18" charset="0"/>
                <a:cs typeface="Times New Roman" panose="02020603050405020304" pitchFamily="18" charset="0"/>
              </a:rPr>
              <a:t>ĐBSH</a:t>
            </a:r>
            <a:r>
              <a:rPr lang="vi-VN" sz="3200" spc="-100">
                <a:solidFill>
                  <a:prstClr val="black"/>
                </a:solidFill>
                <a:latin typeface="Times New Roman" panose="02020603050405020304" pitchFamily="18" charset="0"/>
                <a:cs typeface="Times New Roman" panose="02020603050405020304" pitchFamily="18" charset="0"/>
              </a:rPr>
              <a:t>, </a:t>
            </a:r>
            <a:r>
              <a:rPr lang="en-US" sz="3200" spc="-100">
                <a:solidFill>
                  <a:prstClr val="black"/>
                </a:solidFill>
                <a:latin typeface="Times New Roman" panose="02020603050405020304" pitchFamily="18" charset="0"/>
                <a:cs typeface="Times New Roman" panose="02020603050405020304" pitchFamily="18" charset="0"/>
              </a:rPr>
              <a:t>NTB và nước láng giềng </a:t>
            </a:r>
            <a:r>
              <a:rPr lang="vi-VN" sz="3200" spc="-100">
                <a:solidFill>
                  <a:prstClr val="black"/>
                </a:solidFill>
                <a:latin typeface="Times New Roman" panose="02020603050405020304" pitchFamily="18" charset="0"/>
                <a:cs typeface="Times New Roman" panose="02020603050405020304" pitchFamily="18" charset="0"/>
              </a:rPr>
              <a:t>Lào. </a:t>
            </a:r>
          </a:p>
          <a:p>
            <a:pPr algn="just" eaLnBrk="1" fontAlgn="auto" hangingPunct="1">
              <a:lnSpc>
                <a:spcPct val="150000"/>
              </a:lnSpc>
              <a:spcBef>
                <a:spcPts val="0"/>
              </a:spcBef>
              <a:spcAft>
                <a:spcPts val="0"/>
              </a:spcAft>
              <a:defRPr/>
            </a:pPr>
            <a:r>
              <a:rPr lang="en-US" sz="3200" spc="-100">
                <a:solidFill>
                  <a:prstClr val="black"/>
                </a:solidFill>
                <a:latin typeface="Times New Roman" panose="02020603050405020304" pitchFamily="18" charset="0"/>
                <a:cs typeface="Times New Roman" panose="02020603050405020304" pitchFamily="18" charset="0"/>
              </a:rPr>
              <a:t>-</a:t>
            </a:r>
            <a:r>
              <a:rPr lang="vi-VN" sz="3200" spc="-100">
                <a:solidFill>
                  <a:prstClr val="black"/>
                </a:solidFill>
                <a:latin typeface="Times New Roman" panose="02020603050405020304" pitchFamily="18" charset="0"/>
                <a:cs typeface="Times New Roman" panose="02020603050405020304" pitchFamily="18" charset="0"/>
              </a:rPr>
              <a:t> Nằm trên trục giao thông huyết mạch của Việt Nam, là một trong những cửa ngõ thông ra biển của các quốc gia trong khu vực ASEAN. </a:t>
            </a:r>
          </a:p>
        </p:txBody>
      </p:sp>
      <p:sp>
        <p:nvSpPr>
          <p:cNvPr id="39939" name="Rectangle 8">
            <a:extLst>
              <a:ext uri="{FF2B5EF4-FFF2-40B4-BE49-F238E27FC236}">
                <a16:creationId xmlns:a16="http://schemas.microsoft.com/office/drawing/2014/main" id="{0AEA27C2-7DA1-366B-0F58-E9E8EB29DC39}"/>
              </a:ext>
            </a:extLst>
          </p:cNvPr>
          <p:cNvSpPr>
            <a:spLocks noChangeArrowheads="1"/>
          </p:cNvSpPr>
          <p:nvPr/>
        </p:nvSpPr>
        <p:spPr bwMode="auto">
          <a:xfrm>
            <a:off x="5778500" y="30163"/>
            <a:ext cx="64135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200" b="1">
                <a:solidFill>
                  <a:srgbClr val="FF0000"/>
                </a:solidFill>
                <a:latin typeface="Times New Roman" panose="02020603050405020304" pitchFamily="18" charset="0"/>
                <a:cs typeface="Times New Roman" panose="02020603050405020304" pitchFamily="18" charset="0"/>
              </a:rPr>
              <a:t>1. Vị trí địa lí và phạm vi lãnh thổ </a:t>
            </a:r>
            <a:endParaRPr lang="en-US" altLang="en-US" sz="3200">
              <a:solidFill>
                <a:srgbClr val="FF0000"/>
              </a:solidFill>
            </a:endParaRPr>
          </a:p>
        </p:txBody>
      </p:sp>
      <p:grpSp>
        <p:nvGrpSpPr>
          <p:cNvPr id="39940" name="Group 5">
            <a:extLst>
              <a:ext uri="{FF2B5EF4-FFF2-40B4-BE49-F238E27FC236}">
                <a16:creationId xmlns:a16="http://schemas.microsoft.com/office/drawing/2014/main" id="{BF0A25B4-D348-48A4-AF7C-56884519451E}"/>
              </a:ext>
            </a:extLst>
          </p:cNvPr>
          <p:cNvGrpSpPr>
            <a:grpSpLocks/>
          </p:cNvGrpSpPr>
          <p:nvPr/>
        </p:nvGrpSpPr>
        <p:grpSpPr bwMode="auto">
          <a:xfrm>
            <a:off x="0" y="-17463"/>
            <a:ext cx="5778500" cy="6875463"/>
            <a:chOff x="0" y="-17585"/>
            <a:chExt cx="5777938" cy="6875585"/>
          </a:xfrm>
        </p:grpSpPr>
        <p:pic>
          <p:nvPicPr>
            <p:cNvPr id="39941" name="Picture 6">
              <a:extLst>
                <a:ext uri="{FF2B5EF4-FFF2-40B4-BE49-F238E27FC236}">
                  <a16:creationId xmlns:a16="http://schemas.microsoft.com/office/drawing/2014/main" id="{A57D7952-687A-98E6-42B2-8F1AD6D12B12}"/>
                </a:ext>
              </a:extLst>
            </p:cNvPr>
            <p:cNvPicPr>
              <a:picLocks noChangeAspect="1"/>
            </p:cNvPicPr>
            <p:nvPr/>
          </p:nvPicPr>
          <p:blipFill>
            <a:blip r:embed="rId2">
              <a:extLst>
                <a:ext uri="{28A0092B-C50C-407E-A947-70E740481C1C}">
                  <a14:useLocalDpi xmlns:a14="http://schemas.microsoft.com/office/drawing/2010/main" val="0"/>
                </a:ext>
              </a:extLst>
            </a:blip>
            <a:srcRect l="33508" t="19469" r="30956" b="20702"/>
            <a:stretch>
              <a:fillRect/>
            </a:stretch>
          </p:blipFill>
          <p:spPr bwMode="auto">
            <a:xfrm>
              <a:off x="0" y="-17585"/>
              <a:ext cx="5777938" cy="6875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7362DB4A-7182-BEDF-FAB1-4D9BF8B93E49}"/>
                </a:ext>
              </a:extLst>
            </p:cNvPr>
            <p:cNvSpPr txBox="1"/>
            <p:nvPr/>
          </p:nvSpPr>
          <p:spPr>
            <a:xfrm>
              <a:off x="2727060" y="169744"/>
              <a:ext cx="1658777" cy="369894"/>
            </a:xfrm>
            <a:prstGeom prst="rect">
              <a:avLst/>
            </a:prstGeom>
            <a:noFill/>
          </p:spPr>
          <p:txBody>
            <a:bodyPr>
              <a:spAutoFit/>
            </a:bodyPr>
            <a:lstStyle/>
            <a:p>
              <a:pPr algn="ctr" eaLnBrk="1" fontAlgn="auto" hangingPunct="1">
                <a:spcBef>
                  <a:spcPts val="0"/>
                </a:spcBef>
                <a:spcAft>
                  <a:spcPts val="0"/>
                </a:spcAft>
                <a:defRPr/>
              </a:pPr>
              <a:r>
                <a:rPr lang="en-US" b="1">
                  <a:solidFill>
                    <a:schemeClr val="tx1">
                      <a:lumMod val="85000"/>
                      <a:lumOff val="15000"/>
                    </a:schemeClr>
                  </a:solidFill>
                  <a:latin typeface="+mn-lt"/>
                </a:rPr>
                <a:t>TRUNG QUỐC</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4">
            <a:extLst>
              <a:ext uri="{FF2B5EF4-FFF2-40B4-BE49-F238E27FC236}">
                <a16:creationId xmlns:a16="http://schemas.microsoft.com/office/drawing/2014/main" id="{4A9F4FE0-FBAA-E44A-5EAF-786B57AE3843}"/>
              </a:ext>
            </a:extLst>
          </p:cNvPr>
          <p:cNvSpPr>
            <a:spLocks noChangeArrowheads="1"/>
          </p:cNvSpPr>
          <p:nvPr/>
        </p:nvSpPr>
        <p:spPr bwMode="auto">
          <a:xfrm>
            <a:off x="6067425" y="944563"/>
            <a:ext cx="5834063" cy="526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4635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lvl="1" algn="just" eaLnBrk="1" hangingPunct="1">
              <a:lnSpc>
                <a:spcPct val="140000"/>
              </a:lnSpc>
              <a:spcBef>
                <a:spcPct val="0"/>
              </a:spcBef>
              <a:buFontTx/>
              <a:buNone/>
            </a:pPr>
            <a:r>
              <a:rPr lang="vi-VN" altLang="en-US" sz="3000">
                <a:solidFill>
                  <a:srgbClr val="000000"/>
                </a:solidFill>
                <a:latin typeface="Times New Roman" panose="02020603050405020304" pitchFamily="18" charset="0"/>
                <a:cs typeface="Times New Roman" panose="02020603050405020304" pitchFamily="18" charset="0"/>
              </a:rPr>
              <a:t>Ngày 05/10/2025, Chính phủ ban hành Nghị quyết 306/NQ-CP về việc điều chỉnh Quy hoạch tổng thể quốc gia thời kỳ 2021-2030 tầm nhìn đến năm 2050</a:t>
            </a:r>
            <a:r>
              <a:rPr lang="en-US" altLang="en-US" sz="3000">
                <a:solidFill>
                  <a:srgbClr val="000000"/>
                </a:solidFill>
                <a:latin typeface="Times New Roman" panose="02020603050405020304" pitchFamily="18" charset="0"/>
                <a:cs typeface="Times New Roman" panose="02020603050405020304" pitchFamily="18" charset="0"/>
              </a:rPr>
              <a:t>, </a:t>
            </a:r>
            <a:r>
              <a:rPr lang="vi-VN" altLang="en-US" sz="3000">
                <a:solidFill>
                  <a:srgbClr val="000000"/>
                </a:solidFill>
                <a:latin typeface="Times New Roman" panose="02020603050405020304" pitchFamily="18" charset="0"/>
                <a:cs typeface="Times New Roman" panose="02020603050405020304" pitchFamily="18" charset="0"/>
              </a:rPr>
              <a:t>nước ta được chia thành 6 vùng </a:t>
            </a:r>
            <a:r>
              <a:rPr lang="en-US" altLang="en-US" sz="3000">
                <a:solidFill>
                  <a:srgbClr val="000000"/>
                </a:solidFill>
                <a:latin typeface="Times New Roman" panose="02020603050405020304" pitchFamily="18" charset="0"/>
                <a:cs typeface="Times New Roman" panose="02020603050405020304" pitchFamily="18" charset="0"/>
              </a:rPr>
              <a:t>KT</a:t>
            </a:r>
            <a:r>
              <a:rPr lang="vi-VN" altLang="en-US" sz="3000">
                <a:solidFill>
                  <a:srgbClr val="000000"/>
                </a:solidFill>
                <a:latin typeface="Times New Roman" panose="02020603050405020304" pitchFamily="18" charset="0"/>
                <a:cs typeface="Times New Roman" panose="02020603050405020304" pitchFamily="18" charset="0"/>
              </a:rPr>
              <a:t>: </a:t>
            </a:r>
            <a:r>
              <a:rPr lang="en-US" altLang="en-US" sz="3000">
                <a:solidFill>
                  <a:srgbClr val="000000"/>
                </a:solidFill>
                <a:latin typeface="Times New Roman" panose="02020603050405020304" pitchFamily="18" charset="0"/>
                <a:cs typeface="Times New Roman" panose="02020603050405020304" pitchFamily="18" charset="0"/>
              </a:rPr>
              <a:t>ĐBSH</a:t>
            </a:r>
            <a:r>
              <a:rPr lang="vi-VN" altLang="en-US" sz="3000">
                <a:solidFill>
                  <a:srgbClr val="000000"/>
                </a:solidFill>
                <a:latin typeface="Times New Roman" panose="02020603050405020304" pitchFamily="18" charset="0"/>
                <a:cs typeface="Times New Roman" panose="02020603050405020304" pitchFamily="18" charset="0"/>
              </a:rPr>
              <a:t>, </a:t>
            </a:r>
            <a:r>
              <a:rPr lang="en-US" altLang="en-US" sz="3000">
                <a:solidFill>
                  <a:srgbClr val="000000"/>
                </a:solidFill>
                <a:latin typeface="Times New Roman" panose="02020603050405020304" pitchFamily="18" charset="0"/>
                <a:cs typeface="Times New Roman" panose="02020603050405020304" pitchFamily="18" charset="0"/>
              </a:rPr>
              <a:t>TD&amp;MNPB</a:t>
            </a:r>
            <a:r>
              <a:rPr lang="vi-VN" altLang="en-US" sz="3000">
                <a:solidFill>
                  <a:srgbClr val="000000"/>
                </a:solidFill>
                <a:latin typeface="Times New Roman" panose="02020603050405020304" pitchFamily="18" charset="0"/>
                <a:cs typeface="Times New Roman" panose="02020603050405020304" pitchFamily="18" charset="0"/>
              </a:rPr>
              <a:t>, </a:t>
            </a:r>
            <a:r>
              <a:rPr lang="en-US" altLang="en-US" sz="3000">
                <a:solidFill>
                  <a:srgbClr val="000000"/>
                </a:solidFill>
                <a:latin typeface="Times New Roman" panose="02020603050405020304" pitchFamily="18" charset="0"/>
                <a:cs typeface="Times New Roman" panose="02020603050405020304" pitchFamily="18" charset="0"/>
              </a:rPr>
              <a:t>BTB</a:t>
            </a:r>
            <a:r>
              <a:rPr lang="vi-VN" altLang="en-US" sz="3000">
                <a:solidFill>
                  <a:srgbClr val="000000"/>
                </a:solidFill>
                <a:latin typeface="Times New Roman" panose="02020603050405020304" pitchFamily="18" charset="0"/>
                <a:cs typeface="Times New Roman" panose="02020603050405020304" pitchFamily="18" charset="0"/>
              </a:rPr>
              <a:t>, Vùng </a:t>
            </a:r>
            <a:r>
              <a:rPr lang="en-US" altLang="en-US" sz="3000">
                <a:solidFill>
                  <a:srgbClr val="000000"/>
                </a:solidFill>
                <a:latin typeface="Times New Roman" panose="02020603050405020304" pitchFamily="18" charset="0"/>
                <a:cs typeface="Times New Roman" panose="02020603050405020304" pitchFamily="18" charset="0"/>
              </a:rPr>
              <a:t>Duyên hải Nam Trung Bộ và Tây Nguyên</a:t>
            </a:r>
            <a:r>
              <a:rPr lang="vi-VN" altLang="en-US" sz="3000">
                <a:solidFill>
                  <a:srgbClr val="000000"/>
                </a:solidFill>
                <a:latin typeface="Times New Roman" panose="02020603050405020304" pitchFamily="18" charset="0"/>
                <a:cs typeface="Times New Roman" panose="02020603050405020304" pitchFamily="18" charset="0"/>
              </a:rPr>
              <a:t>, </a:t>
            </a:r>
            <a:r>
              <a:rPr lang="en-US" altLang="en-US" sz="3000">
                <a:solidFill>
                  <a:srgbClr val="000000"/>
                </a:solidFill>
                <a:latin typeface="Times New Roman" panose="02020603050405020304" pitchFamily="18" charset="0"/>
                <a:cs typeface="Times New Roman" panose="02020603050405020304" pitchFamily="18" charset="0"/>
              </a:rPr>
              <a:t>ĐNB</a:t>
            </a:r>
            <a:r>
              <a:rPr lang="vi-VN" altLang="en-US" sz="3000">
                <a:solidFill>
                  <a:srgbClr val="000000"/>
                </a:solidFill>
                <a:latin typeface="Times New Roman" panose="02020603050405020304" pitchFamily="18" charset="0"/>
                <a:cs typeface="Times New Roman" panose="02020603050405020304" pitchFamily="18" charset="0"/>
              </a:rPr>
              <a:t>, </a:t>
            </a:r>
            <a:r>
              <a:rPr lang="en-US" altLang="en-US" sz="3000">
                <a:solidFill>
                  <a:srgbClr val="000000"/>
                </a:solidFill>
                <a:latin typeface="Times New Roman" panose="02020603050405020304" pitchFamily="18" charset="0"/>
                <a:cs typeface="Times New Roman" panose="02020603050405020304" pitchFamily="18" charset="0"/>
              </a:rPr>
              <a:t>ĐBSCL</a:t>
            </a:r>
            <a:r>
              <a:rPr lang="vi-VN" altLang="en-US" sz="3000">
                <a:solidFill>
                  <a:srgbClr val="000000"/>
                </a:solidFill>
                <a:latin typeface="Times New Roman" panose="02020603050405020304" pitchFamily="18" charset="0"/>
                <a:cs typeface="Times New Roman" panose="02020603050405020304" pitchFamily="18" charset="0"/>
              </a:rPr>
              <a:t>. </a:t>
            </a:r>
            <a:endParaRPr lang="en-US" altLang="en-US" sz="3000">
              <a:solidFill>
                <a:srgbClr val="000000"/>
              </a:solidFill>
              <a:latin typeface="Times New Roman" panose="02020603050405020304" pitchFamily="18" charset="0"/>
              <a:cs typeface="Times New Roman" panose="02020603050405020304" pitchFamily="18" charset="0"/>
            </a:endParaRPr>
          </a:p>
        </p:txBody>
      </p:sp>
      <p:sp>
        <p:nvSpPr>
          <p:cNvPr id="40963" name="Rectangle 8">
            <a:extLst>
              <a:ext uri="{FF2B5EF4-FFF2-40B4-BE49-F238E27FC236}">
                <a16:creationId xmlns:a16="http://schemas.microsoft.com/office/drawing/2014/main" id="{89AF2E26-F805-800C-4E16-3ADD5719630E}"/>
              </a:ext>
            </a:extLst>
          </p:cNvPr>
          <p:cNvSpPr>
            <a:spLocks noChangeArrowheads="1"/>
          </p:cNvSpPr>
          <p:nvPr/>
        </p:nvSpPr>
        <p:spPr bwMode="auto">
          <a:xfrm>
            <a:off x="5854700" y="296863"/>
            <a:ext cx="62611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600" b="1">
                <a:solidFill>
                  <a:srgbClr val="FF0000"/>
                </a:solidFill>
                <a:latin typeface="Times New Roman" panose="02020603050405020304" pitchFamily="18" charset="0"/>
                <a:cs typeface="Times New Roman" panose="02020603050405020304" pitchFamily="18" charset="0"/>
              </a:rPr>
              <a:t>EM CÓ BIẾT?</a:t>
            </a:r>
            <a:endParaRPr lang="en-US" altLang="en-US" sz="3600">
              <a:solidFill>
                <a:srgbClr val="FF0000"/>
              </a:solidFill>
            </a:endParaRPr>
          </a:p>
        </p:txBody>
      </p:sp>
      <p:grpSp>
        <p:nvGrpSpPr>
          <p:cNvPr id="40964" name="Group 5">
            <a:extLst>
              <a:ext uri="{FF2B5EF4-FFF2-40B4-BE49-F238E27FC236}">
                <a16:creationId xmlns:a16="http://schemas.microsoft.com/office/drawing/2014/main" id="{D609B4E9-B6A0-BC02-AB78-B334A005A06E}"/>
              </a:ext>
            </a:extLst>
          </p:cNvPr>
          <p:cNvGrpSpPr>
            <a:grpSpLocks/>
          </p:cNvGrpSpPr>
          <p:nvPr/>
        </p:nvGrpSpPr>
        <p:grpSpPr bwMode="auto">
          <a:xfrm>
            <a:off x="0" y="-17463"/>
            <a:ext cx="5778500" cy="6875463"/>
            <a:chOff x="0" y="-17585"/>
            <a:chExt cx="5777938" cy="6875585"/>
          </a:xfrm>
        </p:grpSpPr>
        <p:pic>
          <p:nvPicPr>
            <p:cNvPr id="40965" name="Picture 6">
              <a:extLst>
                <a:ext uri="{FF2B5EF4-FFF2-40B4-BE49-F238E27FC236}">
                  <a16:creationId xmlns:a16="http://schemas.microsoft.com/office/drawing/2014/main" id="{13177DB4-D271-8AAD-16F7-20CB6A9DBB84}"/>
                </a:ext>
              </a:extLst>
            </p:cNvPr>
            <p:cNvPicPr>
              <a:picLocks noChangeAspect="1"/>
            </p:cNvPicPr>
            <p:nvPr/>
          </p:nvPicPr>
          <p:blipFill>
            <a:blip r:embed="rId2">
              <a:extLst>
                <a:ext uri="{28A0092B-C50C-407E-A947-70E740481C1C}">
                  <a14:useLocalDpi xmlns:a14="http://schemas.microsoft.com/office/drawing/2010/main" val="0"/>
                </a:ext>
              </a:extLst>
            </a:blip>
            <a:srcRect l="33508" t="19469" r="30956" b="20702"/>
            <a:stretch>
              <a:fillRect/>
            </a:stretch>
          </p:blipFill>
          <p:spPr bwMode="auto">
            <a:xfrm>
              <a:off x="0" y="-17585"/>
              <a:ext cx="5777938" cy="6875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6681D4A3-7C76-65DC-7CD4-E01B3B18D65E}"/>
                </a:ext>
              </a:extLst>
            </p:cNvPr>
            <p:cNvSpPr txBox="1"/>
            <p:nvPr/>
          </p:nvSpPr>
          <p:spPr>
            <a:xfrm>
              <a:off x="2727060" y="169744"/>
              <a:ext cx="1658777" cy="369894"/>
            </a:xfrm>
            <a:prstGeom prst="rect">
              <a:avLst/>
            </a:prstGeom>
            <a:noFill/>
          </p:spPr>
          <p:txBody>
            <a:bodyPr>
              <a:spAutoFit/>
            </a:bodyPr>
            <a:lstStyle/>
            <a:p>
              <a:pPr algn="ctr" eaLnBrk="1" fontAlgn="auto" hangingPunct="1">
                <a:spcBef>
                  <a:spcPts val="0"/>
                </a:spcBef>
                <a:spcAft>
                  <a:spcPts val="0"/>
                </a:spcAft>
                <a:defRPr/>
              </a:pPr>
              <a:r>
                <a:rPr lang="en-US" b="1">
                  <a:solidFill>
                    <a:schemeClr val="tx1">
                      <a:lumMod val="85000"/>
                      <a:lumOff val="15000"/>
                    </a:schemeClr>
                  </a:solidFill>
                  <a:latin typeface="+mn-lt"/>
                </a:rPr>
                <a:t>TRUNG QUỐC</a:t>
              </a:r>
            </a:p>
          </p:txBody>
        </p:sp>
      </p:grpSp>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Giai-dap-thac-mac - Thủy Canh Miền Nam">
            <a:extLst>
              <a:ext uri="{FF2B5EF4-FFF2-40B4-BE49-F238E27FC236}">
                <a16:creationId xmlns:a16="http://schemas.microsoft.com/office/drawing/2014/main" id="{9661EC73-8267-8D92-DBDD-6E166AE514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655" r="16678"/>
          <a:stretch>
            <a:fillRect/>
          </a:stretch>
        </p:blipFill>
        <p:spPr bwMode="auto">
          <a:xfrm>
            <a:off x="2036763" y="2081213"/>
            <a:ext cx="2016125"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4">
            <a:extLst>
              <a:ext uri="{FF2B5EF4-FFF2-40B4-BE49-F238E27FC236}">
                <a16:creationId xmlns:a16="http://schemas.microsoft.com/office/drawing/2014/main" id="{3600BB34-6940-B763-F415-BE3617DF8B6C}"/>
              </a:ext>
            </a:extLst>
          </p:cNvPr>
          <p:cNvSpPr>
            <a:spLocks noChangeArrowheads="1"/>
          </p:cNvSpPr>
          <p:nvPr/>
        </p:nvSpPr>
        <p:spPr bwMode="auto">
          <a:xfrm>
            <a:off x="3776663" y="3716338"/>
            <a:ext cx="6865937"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30000"/>
              </a:lnSpc>
              <a:spcBef>
                <a:spcPct val="0"/>
              </a:spcBef>
              <a:buFontTx/>
              <a:buNone/>
            </a:pPr>
            <a:r>
              <a:rPr lang="vi-VN" altLang="en-US" sz="3200">
                <a:solidFill>
                  <a:srgbClr val="000000"/>
                </a:solidFill>
                <a:latin typeface="Times New Roman" panose="02020603050405020304" pitchFamily="18" charset="0"/>
                <a:cs typeface="Times New Roman" panose="02020603050405020304" pitchFamily="18" charset="0"/>
              </a:rPr>
              <a:t>Trình bày khái quát về dân số của vùng.</a:t>
            </a:r>
            <a:endParaRPr lang="en-US" altLang="en-US" sz="3200">
              <a:solidFill>
                <a:srgbClr val="000000"/>
              </a:solidFill>
              <a:latin typeface="Times New Roman" panose="02020603050405020304" pitchFamily="18" charset="0"/>
              <a:cs typeface="Times New Roman" panose="02020603050405020304" pitchFamily="18" charset="0"/>
            </a:endParaRPr>
          </a:p>
        </p:txBody>
      </p:sp>
      <p:sp>
        <p:nvSpPr>
          <p:cNvPr id="6" name="Rounded Rectangle 5">
            <a:extLst>
              <a:ext uri="{FF2B5EF4-FFF2-40B4-BE49-F238E27FC236}">
                <a16:creationId xmlns:a16="http://schemas.microsoft.com/office/drawing/2014/main" id="{51311A6C-5C53-3ADC-C5F0-FBB610CE9E79}"/>
              </a:ext>
            </a:extLst>
          </p:cNvPr>
          <p:cNvSpPr/>
          <p:nvPr/>
        </p:nvSpPr>
        <p:spPr>
          <a:xfrm>
            <a:off x="5630863" y="1827213"/>
            <a:ext cx="1485900" cy="1079500"/>
          </a:xfrm>
          <a:prstGeom prst="roundRect">
            <a:avLst/>
          </a:prstGeom>
          <a:solidFill>
            <a:schemeClr val="accent1">
              <a:lumMod val="10000"/>
              <a:lumOff val="90000"/>
            </a:schemeClr>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600" b="1" spc="-100">
                <a:solidFill>
                  <a:prstClr val="black"/>
                </a:solidFill>
                <a:latin typeface="Times New Roman" panose="02020603050405020304" pitchFamily="18" charset="0"/>
                <a:cs typeface="Times New Roman" panose="02020603050405020304" pitchFamily="18" charset="0"/>
              </a:rPr>
              <a:t>HĐ CẶP 02 phút</a:t>
            </a:r>
          </a:p>
        </p:txBody>
      </p:sp>
      <p:pic>
        <p:nvPicPr>
          <p:cNvPr id="41989" name="Picture 2" descr="E:\ôn đại học và HSG\Tài nguyên Địa lí\Tài liệu tham khảo trên internet\Tổng hợp\Giáo án\PPT\CÁC ICON HỖ TRỢ SOẠN GIẢNG PPT\Học cặp nhóm.png">
            <a:extLst>
              <a:ext uri="{FF2B5EF4-FFF2-40B4-BE49-F238E27FC236}">
                <a16:creationId xmlns:a16="http://schemas.microsoft.com/office/drawing/2014/main" id="{C805AB97-BD31-F587-6847-3401ABCCF4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0838" y="1811338"/>
            <a:ext cx="1258887"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1" name="Rectangle 8">
            <a:extLst>
              <a:ext uri="{FF2B5EF4-FFF2-40B4-BE49-F238E27FC236}">
                <a16:creationId xmlns:a16="http://schemas.microsoft.com/office/drawing/2014/main" id="{4E4A5910-888C-B63A-CA6B-31FE8FA8AA24}"/>
              </a:ext>
            </a:extLst>
          </p:cNvPr>
          <p:cNvSpPr>
            <a:spLocks noChangeArrowheads="1"/>
          </p:cNvSpPr>
          <p:nvPr/>
        </p:nvSpPr>
        <p:spPr bwMode="auto">
          <a:xfrm>
            <a:off x="0" y="115888"/>
            <a:ext cx="121920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200" b="1">
                <a:solidFill>
                  <a:srgbClr val="FF0000"/>
                </a:solidFill>
                <a:latin typeface="Times New Roman" panose="02020603050405020304" pitchFamily="18" charset="0"/>
                <a:cs typeface="Times New Roman" panose="02020603050405020304" pitchFamily="18" charset="0"/>
              </a:rPr>
              <a:t>2. Dân số</a:t>
            </a:r>
            <a:endParaRPr lang="en-US" altLang="en-US" sz="3200">
              <a:solidFill>
                <a:srgbClr val="FF0000"/>
              </a:solidFill>
            </a:endParaRPr>
          </a:p>
        </p:txBody>
      </p:sp>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5">
            <a:extLst>
              <a:ext uri="{FF2B5EF4-FFF2-40B4-BE49-F238E27FC236}">
                <a16:creationId xmlns:a16="http://schemas.microsoft.com/office/drawing/2014/main" id="{14AC23E7-EEFC-970C-0A55-F4DD0598819A}"/>
              </a:ext>
            </a:extLst>
          </p:cNvPr>
          <p:cNvSpPr>
            <a:spLocks noChangeArrowheads="1"/>
          </p:cNvSpPr>
          <p:nvPr/>
        </p:nvSpPr>
        <p:spPr bwMode="auto">
          <a:xfrm>
            <a:off x="0" y="115888"/>
            <a:ext cx="121920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200" b="1">
                <a:solidFill>
                  <a:srgbClr val="FF0000"/>
                </a:solidFill>
                <a:latin typeface="Times New Roman" panose="02020603050405020304" pitchFamily="18" charset="0"/>
                <a:cs typeface="Times New Roman" panose="02020603050405020304" pitchFamily="18" charset="0"/>
              </a:rPr>
              <a:t>2. Dân số</a:t>
            </a:r>
            <a:endParaRPr lang="en-US" altLang="en-US" sz="3200">
              <a:solidFill>
                <a:srgbClr val="FF0000"/>
              </a:solidFill>
            </a:endParaRPr>
          </a:p>
        </p:txBody>
      </p:sp>
      <p:graphicFrame>
        <p:nvGraphicFramePr>
          <p:cNvPr id="3" name="Table 2">
            <a:extLst>
              <a:ext uri="{FF2B5EF4-FFF2-40B4-BE49-F238E27FC236}">
                <a16:creationId xmlns:a16="http://schemas.microsoft.com/office/drawing/2014/main" id="{B0ACBB2C-CD32-A93C-878A-A5CE69C6F632}"/>
              </a:ext>
            </a:extLst>
          </p:cNvPr>
          <p:cNvGraphicFramePr>
            <a:graphicFrameLocks noGrp="1"/>
          </p:cNvGraphicFramePr>
          <p:nvPr/>
        </p:nvGraphicFramePr>
        <p:xfrm>
          <a:off x="276225" y="892175"/>
          <a:ext cx="11688763" cy="5957888"/>
        </p:xfrm>
        <a:graphic>
          <a:graphicData uri="http://schemas.openxmlformats.org/drawingml/2006/table">
            <a:tbl>
              <a:tblPr firstRow="1" firstCol="1" bandRow="1">
                <a:tableStyleId>{BDBED569-4797-4DF1-A0F4-6AAB3CD982D8}</a:tableStyleId>
              </a:tblPr>
              <a:tblGrid>
                <a:gridCol w="3824274">
                  <a:extLst>
                    <a:ext uri="{9D8B030D-6E8A-4147-A177-3AD203B41FA5}">
                      <a16:colId xmlns:a16="http://schemas.microsoft.com/office/drawing/2014/main" val="20000"/>
                    </a:ext>
                  </a:extLst>
                </a:gridCol>
                <a:gridCol w="2112424">
                  <a:extLst>
                    <a:ext uri="{9D8B030D-6E8A-4147-A177-3AD203B41FA5}">
                      <a16:colId xmlns:a16="http://schemas.microsoft.com/office/drawing/2014/main" val="20001"/>
                    </a:ext>
                  </a:extLst>
                </a:gridCol>
                <a:gridCol w="5752065">
                  <a:extLst>
                    <a:ext uri="{9D8B030D-6E8A-4147-A177-3AD203B41FA5}">
                      <a16:colId xmlns:a16="http://schemas.microsoft.com/office/drawing/2014/main" val="20002"/>
                    </a:ext>
                  </a:extLst>
                </a:gridCol>
              </a:tblGrid>
              <a:tr h="498747">
                <a:tc>
                  <a:txBody>
                    <a:bodyPr/>
                    <a:lstStyle/>
                    <a:p>
                      <a:pPr algn="ctr">
                        <a:lnSpc>
                          <a:spcPct val="120000"/>
                        </a:lnSpc>
                        <a:spcAft>
                          <a:spcPts val="0"/>
                        </a:spcAft>
                      </a:pPr>
                      <a:r>
                        <a:rPr lang="en-US" sz="2900" b="1" spc="-100">
                          <a:effectLst/>
                          <a:latin typeface="Times New Roman" panose="02020603050405020304" pitchFamily="18" charset="0"/>
                          <a:cs typeface="Times New Roman" panose="02020603050405020304" pitchFamily="18" charset="0"/>
                        </a:rPr>
                        <a:t>Tiêu chí</a:t>
                      </a:r>
                    </a:p>
                  </a:txBody>
                  <a:tcPr marL="68582" marR="68582"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lnSpc>
                          <a:spcPct val="120000"/>
                        </a:lnSpc>
                        <a:spcAft>
                          <a:spcPts val="0"/>
                        </a:spcAft>
                      </a:pPr>
                      <a:r>
                        <a:rPr lang="en-US" sz="2900" b="1" spc="-100">
                          <a:effectLst/>
                          <a:latin typeface="Times New Roman" panose="02020603050405020304" pitchFamily="18" charset="0"/>
                          <a:cs typeface="Times New Roman" panose="02020603050405020304" pitchFamily="18" charset="0"/>
                        </a:rPr>
                        <a:t>Nội dung</a:t>
                      </a:r>
                    </a:p>
                  </a:txBody>
                  <a:tcPr marL="68582" marR="68582"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extLst>
                  <a:ext uri="{0D108BD9-81ED-4DB2-BD59-A6C34878D82A}">
                    <a16:rowId xmlns:a16="http://schemas.microsoft.com/office/drawing/2014/main" val="10000"/>
                  </a:ext>
                </a:extLst>
              </a:tr>
              <a:tr h="498747">
                <a:tc>
                  <a:txBody>
                    <a:bodyPr/>
                    <a:lstStyle/>
                    <a:p>
                      <a:pPr algn="ctr">
                        <a:lnSpc>
                          <a:spcPct val="120000"/>
                        </a:lnSpc>
                        <a:spcAft>
                          <a:spcPts val="0"/>
                        </a:spcAft>
                      </a:pPr>
                      <a:r>
                        <a:rPr lang="en-US" sz="2900" b="1" spc="-100">
                          <a:effectLst/>
                          <a:latin typeface="Times New Roman" panose="02020603050405020304" pitchFamily="18" charset="0"/>
                          <a:cs typeface="Times New Roman" panose="02020603050405020304" pitchFamily="18" charset="0"/>
                        </a:rPr>
                        <a:t>Số</a:t>
                      </a:r>
                      <a:r>
                        <a:rPr lang="en-US" sz="2900" b="1" spc="-100" baseline="0">
                          <a:effectLst/>
                          <a:latin typeface="Times New Roman" panose="02020603050405020304" pitchFamily="18" charset="0"/>
                          <a:cs typeface="Times New Roman" panose="02020603050405020304" pitchFamily="18" charset="0"/>
                        </a:rPr>
                        <a:t> dân (2025)</a:t>
                      </a:r>
                      <a:endParaRPr lang="en-US" sz="2900" b="1" spc="-100">
                        <a:effectLst/>
                        <a:latin typeface="Times New Roman" panose="02020603050405020304" pitchFamily="18" charset="0"/>
                        <a:cs typeface="Times New Roman" panose="02020603050405020304" pitchFamily="18" charset="0"/>
                      </a:endParaRPr>
                    </a:p>
                  </a:txBody>
                  <a:tcPr marL="68582" marR="68582"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just">
                        <a:lnSpc>
                          <a:spcPct val="120000"/>
                        </a:lnSpc>
                        <a:spcAft>
                          <a:spcPts val="0"/>
                        </a:spcAft>
                      </a:pPr>
                      <a:endParaRPr lang="en-US" sz="2900" spc="-100">
                        <a:effectLst/>
                        <a:latin typeface="Times New Roman" panose="02020603050405020304" pitchFamily="18" charset="0"/>
                        <a:cs typeface="Times New Roman" panose="02020603050405020304" pitchFamily="18" charset="0"/>
                      </a:endParaRPr>
                    </a:p>
                  </a:txBody>
                  <a:tcPr marL="68582" marR="68582"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extLst>
                  <a:ext uri="{0D108BD9-81ED-4DB2-BD59-A6C34878D82A}">
                    <a16:rowId xmlns:a16="http://schemas.microsoft.com/office/drawing/2014/main" val="10001"/>
                  </a:ext>
                </a:extLst>
              </a:tr>
              <a:tr h="498747">
                <a:tc>
                  <a:txBody>
                    <a:bodyPr/>
                    <a:lstStyle/>
                    <a:p>
                      <a:pPr algn="ctr">
                        <a:lnSpc>
                          <a:spcPct val="120000"/>
                        </a:lnSpc>
                        <a:spcAft>
                          <a:spcPts val="0"/>
                        </a:spcAft>
                      </a:pPr>
                      <a:r>
                        <a:rPr lang="vi-VN" sz="2900" b="1" spc="-100">
                          <a:effectLst/>
                          <a:latin typeface="Times New Roman" panose="02020603050405020304" pitchFamily="18" charset="0"/>
                          <a:cs typeface="Times New Roman" panose="02020603050405020304" pitchFamily="18" charset="0"/>
                        </a:rPr>
                        <a:t>Mật </a:t>
                      </a:r>
                      <a:r>
                        <a:rPr lang="en-US" sz="2900" b="1" spc="-100">
                          <a:effectLst/>
                          <a:latin typeface="Times New Roman" panose="02020603050405020304" pitchFamily="18" charset="0"/>
                          <a:cs typeface="Times New Roman" panose="02020603050405020304" pitchFamily="18" charset="0"/>
                        </a:rPr>
                        <a:t>độ</a:t>
                      </a:r>
                      <a:r>
                        <a:rPr lang="en-US" sz="2900" b="1" spc="-100" baseline="0">
                          <a:effectLst/>
                          <a:latin typeface="Times New Roman" panose="02020603050405020304" pitchFamily="18" charset="0"/>
                          <a:cs typeface="Times New Roman" panose="02020603050405020304" pitchFamily="18" charset="0"/>
                        </a:rPr>
                        <a:t> DS (2025)</a:t>
                      </a:r>
                      <a:endParaRPr lang="vi-VN" sz="2900" b="1" spc="-100">
                        <a:effectLst/>
                        <a:latin typeface="Times New Roman" panose="02020603050405020304" pitchFamily="18" charset="0"/>
                        <a:cs typeface="Times New Roman" panose="02020603050405020304" pitchFamily="18" charset="0"/>
                      </a:endParaRPr>
                    </a:p>
                  </a:txBody>
                  <a:tcPr marL="68582" marR="68582"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just">
                        <a:lnSpc>
                          <a:spcPct val="120000"/>
                        </a:lnSpc>
                        <a:spcAft>
                          <a:spcPts val="0"/>
                        </a:spcAft>
                      </a:pPr>
                      <a:endParaRPr lang="en-US" sz="2900" spc="-100">
                        <a:effectLst/>
                        <a:latin typeface="Times New Roman" panose="02020603050405020304" pitchFamily="18" charset="0"/>
                        <a:cs typeface="Times New Roman" panose="02020603050405020304" pitchFamily="18" charset="0"/>
                      </a:endParaRPr>
                    </a:p>
                  </a:txBody>
                  <a:tcPr marL="68582" marR="68582"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10002"/>
                  </a:ext>
                </a:extLst>
              </a:tr>
              <a:tr h="1014475">
                <a:tc>
                  <a:txBody>
                    <a:bodyPr/>
                    <a:lstStyle/>
                    <a:p>
                      <a:pPr algn="ctr">
                        <a:lnSpc>
                          <a:spcPct val="120000"/>
                        </a:lnSpc>
                        <a:spcAft>
                          <a:spcPts val="0"/>
                        </a:spcAft>
                      </a:pPr>
                      <a:r>
                        <a:rPr lang="en-US" sz="2900" b="1" spc="-100">
                          <a:effectLst/>
                          <a:latin typeface="Times New Roman" panose="02020603050405020304" pitchFamily="18" charset="0"/>
                          <a:cs typeface="Times New Roman" panose="02020603050405020304" pitchFamily="18" charset="0"/>
                        </a:rPr>
                        <a:t>Tỉ lệ gia tăng DS tự nhiên (2024)</a:t>
                      </a:r>
                    </a:p>
                  </a:txBody>
                  <a:tcPr marL="68582" marR="68582"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just">
                        <a:lnSpc>
                          <a:spcPct val="120000"/>
                        </a:lnSpc>
                        <a:spcAft>
                          <a:spcPts val="0"/>
                        </a:spcAft>
                      </a:pPr>
                      <a:endParaRPr lang="en-US" sz="2900" spc="-100" dirty="0">
                        <a:effectLst/>
                        <a:latin typeface="Times New Roman" panose="02020603050405020304" pitchFamily="18" charset="0"/>
                        <a:cs typeface="Times New Roman" panose="02020603050405020304" pitchFamily="18" charset="0"/>
                      </a:endParaRPr>
                    </a:p>
                  </a:txBody>
                  <a:tcPr marL="68582" marR="68582"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extLst>
                  <a:ext uri="{0D108BD9-81ED-4DB2-BD59-A6C34878D82A}">
                    <a16:rowId xmlns:a16="http://schemas.microsoft.com/office/drawing/2014/main" val="10003"/>
                  </a:ext>
                </a:extLst>
              </a:tr>
              <a:tr h="1059665">
                <a:tc>
                  <a:txBody>
                    <a:bodyPr/>
                    <a:lstStyle/>
                    <a:p>
                      <a:pPr algn="ctr">
                        <a:lnSpc>
                          <a:spcPct val="120000"/>
                        </a:lnSpc>
                        <a:spcAft>
                          <a:spcPts val="0"/>
                        </a:spcAft>
                      </a:pPr>
                      <a:r>
                        <a:rPr lang="vi-VN" sz="2900" b="1" spc="-100">
                          <a:effectLst/>
                          <a:latin typeface="Times New Roman" panose="02020603050405020304" pitchFamily="18" charset="0"/>
                          <a:cs typeface="Times New Roman" panose="02020603050405020304" pitchFamily="18" charset="0"/>
                        </a:rPr>
                        <a:t>Phân bố dân cư</a:t>
                      </a:r>
                      <a:endParaRPr lang="en-US" sz="2900" b="1" spc="-100">
                        <a:effectLst/>
                        <a:latin typeface="Times New Roman" panose="02020603050405020304" pitchFamily="18" charset="0"/>
                        <a:cs typeface="Times New Roman" panose="02020603050405020304" pitchFamily="18" charset="0"/>
                      </a:endParaRPr>
                    </a:p>
                  </a:txBody>
                  <a:tcPr marL="68582" marR="68582"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lnSpc>
                          <a:spcPct val="120000"/>
                        </a:lnSpc>
                        <a:spcAft>
                          <a:spcPts val="0"/>
                        </a:spcAft>
                      </a:pPr>
                      <a:endParaRPr lang="en-US" sz="2900" spc="-100">
                        <a:effectLst/>
                        <a:latin typeface="Times New Roman" panose="02020603050405020304" pitchFamily="18" charset="0"/>
                        <a:cs typeface="Times New Roman" panose="02020603050405020304" pitchFamily="18" charset="0"/>
                      </a:endParaRPr>
                    </a:p>
                  </a:txBody>
                  <a:tcPr marL="68582" marR="68582"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just">
                        <a:lnSpc>
                          <a:spcPct val="120000"/>
                        </a:lnSpc>
                        <a:spcAft>
                          <a:spcPts val="0"/>
                        </a:spcAft>
                      </a:pPr>
                      <a:endParaRPr lang="en-US" sz="2800" spc="-10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163144">
                <a:tc rowSpan="2">
                  <a:txBody>
                    <a:bodyPr/>
                    <a:lstStyle/>
                    <a:p>
                      <a:pPr algn="ctr">
                        <a:lnSpc>
                          <a:spcPct val="120000"/>
                        </a:lnSpc>
                        <a:spcAft>
                          <a:spcPts val="0"/>
                        </a:spcAft>
                      </a:pPr>
                      <a:r>
                        <a:rPr lang="en-US" sz="2900" b="1" spc="-100" dirty="0" err="1">
                          <a:effectLst/>
                          <a:latin typeface="Times New Roman" panose="02020603050405020304" pitchFamily="18" charset="0"/>
                          <a:cs typeface="Times New Roman" panose="02020603050405020304" pitchFamily="18" charset="0"/>
                        </a:rPr>
                        <a:t>Cơ</a:t>
                      </a:r>
                      <a:r>
                        <a:rPr lang="en-US" sz="2900" b="1" spc="-100" dirty="0">
                          <a:effectLst/>
                          <a:latin typeface="Times New Roman" panose="02020603050405020304" pitchFamily="18" charset="0"/>
                          <a:cs typeface="Times New Roman" panose="02020603050405020304" pitchFamily="18" charset="0"/>
                        </a:rPr>
                        <a:t> </a:t>
                      </a:r>
                      <a:r>
                        <a:rPr lang="en-US" sz="2900" b="1" spc="-100" dirty="0" err="1">
                          <a:effectLst/>
                          <a:latin typeface="Times New Roman" panose="02020603050405020304" pitchFamily="18" charset="0"/>
                          <a:cs typeface="Times New Roman" panose="02020603050405020304" pitchFamily="18" charset="0"/>
                        </a:rPr>
                        <a:t>cấu</a:t>
                      </a:r>
                      <a:r>
                        <a:rPr lang="en-US" sz="2900" b="1" spc="-100" dirty="0">
                          <a:effectLst/>
                          <a:latin typeface="Times New Roman" panose="02020603050405020304" pitchFamily="18" charset="0"/>
                          <a:cs typeface="Times New Roman" panose="02020603050405020304" pitchFamily="18" charset="0"/>
                        </a:rPr>
                        <a:t> </a:t>
                      </a:r>
                      <a:r>
                        <a:rPr lang="en-US" sz="2900" b="1" spc="-100" dirty="0" err="1">
                          <a:effectLst/>
                          <a:latin typeface="Times New Roman" panose="02020603050405020304" pitchFamily="18" charset="0"/>
                          <a:cs typeface="Times New Roman" panose="02020603050405020304" pitchFamily="18" charset="0"/>
                        </a:rPr>
                        <a:t>dân</a:t>
                      </a:r>
                      <a:r>
                        <a:rPr lang="en-US" sz="2900" b="1" spc="-100" dirty="0">
                          <a:effectLst/>
                          <a:latin typeface="Times New Roman" panose="02020603050405020304" pitchFamily="18" charset="0"/>
                          <a:cs typeface="Times New Roman" panose="02020603050405020304" pitchFamily="18" charset="0"/>
                        </a:rPr>
                        <a:t> </a:t>
                      </a:r>
                      <a:r>
                        <a:rPr lang="en-US" sz="2900" b="1" spc="-100" dirty="0" err="1">
                          <a:effectLst/>
                          <a:latin typeface="Times New Roman" panose="02020603050405020304" pitchFamily="18" charset="0"/>
                          <a:cs typeface="Times New Roman" panose="02020603050405020304" pitchFamily="18" charset="0"/>
                        </a:rPr>
                        <a:t>số</a:t>
                      </a:r>
                      <a:r>
                        <a:rPr lang="en-US" sz="2900" b="1" spc="-100" dirty="0">
                          <a:effectLst/>
                          <a:latin typeface="Times New Roman" panose="02020603050405020304" pitchFamily="18" charset="0"/>
                          <a:cs typeface="Times New Roman" panose="02020603050405020304" pitchFamily="18" charset="0"/>
                        </a:rPr>
                        <a:t> (2024)</a:t>
                      </a:r>
                    </a:p>
                  </a:txBody>
                  <a:tcPr marL="68582" marR="68582"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20000"/>
                        </a:lnSpc>
                        <a:spcAft>
                          <a:spcPts val="0"/>
                        </a:spcAft>
                      </a:pPr>
                      <a:endParaRPr lang="en-US" sz="2900" spc="-100">
                        <a:effectLst/>
                        <a:latin typeface="Times New Roman" panose="02020603050405020304" pitchFamily="18" charset="0"/>
                        <a:cs typeface="Times New Roman" panose="02020603050405020304" pitchFamily="18" charset="0"/>
                      </a:endParaRPr>
                    </a:p>
                  </a:txBody>
                  <a:tcPr marL="68582" marR="68582"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20000"/>
                        </a:lnSpc>
                        <a:spcAft>
                          <a:spcPts val="0"/>
                        </a:spcAft>
                      </a:pPr>
                      <a:endParaRPr lang="en-US" sz="2900" spc="-100">
                        <a:effectLst/>
                        <a:latin typeface="Times New Roman" panose="02020603050405020304" pitchFamily="18" charset="0"/>
                        <a:cs typeface="Times New Roman" panose="02020603050405020304" pitchFamily="18" charset="0"/>
                      </a:endParaRPr>
                    </a:p>
                  </a:txBody>
                  <a:tcPr marL="68582" marR="68582"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1224362">
                <a:tc vMerge="1">
                  <a:txBody>
                    <a:bodyPr/>
                    <a:lstStyle/>
                    <a:p>
                      <a:endParaRPr lang="en-US"/>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20000"/>
                        </a:lnSpc>
                        <a:spcAft>
                          <a:spcPts val="0"/>
                        </a:spcAft>
                      </a:pPr>
                      <a:endParaRPr lang="en-US" sz="2900" spc="-100">
                        <a:effectLst/>
                        <a:latin typeface="Times New Roman" panose="02020603050405020304" pitchFamily="18" charset="0"/>
                        <a:cs typeface="Times New Roman" panose="02020603050405020304" pitchFamily="18" charset="0"/>
                      </a:endParaRPr>
                    </a:p>
                  </a:txBody>
                  <a:tcPr marL="68582" marR="68582"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20000"/>
                        </a:lnSpc>
                        <a:spcAft>
                          <a:spcPts val="0"/>
                        </a:spcAft>
                      </a:pPr>
                      <a:endParaRPr lang="en-US" sz="2900" spc="-100" dirty="0">
                        <a:effectLst/>
                        <a:latin typeface="Times New Roman" panose="02020603050405020304" pitchFamily="18" charset="0"/>
                        <a:cs typeface="Times New Roman" panose="02020603050405020304" pitchFamily="18" charset="0"/>
                      </a:endParaRPr>
                    </a:p>
                  </a:txBody>
                  <a:tcPr marL="68582" marR="68582"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4" name="Rectangle 3">
            <a:extLst>
              <a:ext uri="{FF2B5EF4-FFF2-40B4-BE49-F238E27FC236}">
                <a16:creationId xmlns:a16="http://schemas.microsoft.com/office/drawing/2014/main" id="{AA8C15BC-3EAD-0B36-AF77-FEF3D555FF78}"/>
              </a:ext>
            </a:extLst>
          </p:cNvPr>
          <p:cNvSpPr/>
          <p:nvPr/>
        </p:nvSpPr>
        <p:spPr>
          <a:xfrm>
            <a:off x="4165600" y="1343025"/>
            <a:ext cx="5421313" cy="608013"/>
          </a:xfrm>
          <a:prstGeom prst="rect">
            <a:avLst/>
          </a:prstGeom>
        </p:spPr>
        <p:txBody>
          <a:bodyPr>
            <a:spAutoFit/>
          </a:bodyPr>
          <a:lstStyle/>
          <a:p>
            <a:pPr algn="just" eaLnBrk="1" fontAlgn="auto" hangingPunct="1">
              <a:lnSpc>
                <a:spcPct val="120000"/>
              </a:lnSpc>
              <a:spcBef>
                <a:spcPts val="0"/>
              </a:spcBef>
              <a:spcAft>
                <a:spcPts val="0"/>
              </a:spcAft>
              <a:defRPr/>
            </a:pPr>
            <a:r>
              <a:rPr lang="en-US" sz="2800" spc="-100">
                <a:solidFill>
                  <a:prstClr val="black"/>
                </a:solidFill>
                <a:latin typeface="Times New Roman" panose="02020603050405020304" pitchFamily="18" charset="0"/>
                <a:cs typeface="Times New Roman" panose="02020603050405020304" pitchFamily="18" charset="0"/>
              </a:rPr>
              <a:t>Khoảng</a:t>
            </a:r>
            <a:r>
              <a:rPr lang="vi-VN" sz="2800" spc="-100">
                <a:solidFill>
                  <a:prstClr val="black"/>
                </a:solidFill>
                <a:latin typeface="Times New Roman" panose="02020603050405020304" pitchFamily="18" charset="0"/>
                <a:cs typeface="Times New Roman" panose="02020603050405020304" pitchFamily="18" charset="0"/>
              </a:rPr>
              <a:t> 11</a:t>
            </a:r>
            <a:r>
              <a:rPr lang="en-US" sz="2800" spc="-100">
                <a:solidFill>
                  <a:prstClr val="black"/>
                </a:solidFill>
                <a:latin typeface="Times New Roman" panose="02020603050405020304" pitchFamily="18" charset="0"/>
                <a:cs typeface="Times New Roman" panose="02020603050405020304" pitchFamily="18" charset="0"/>
              </a:rPr>
              <a:t>,3</a:t>
            </a:r>
            <a:r>
              <a:rPr lang="vi-VN" sz="2800" spc="-100">
                <a:solidFill>
                  <a:prstClr val="black"/>
                </a:solidFill>
                <a:latin typeface="Times New Roman" panose="02020603050405020304" pitchFamily="18" charset="0"/>
                <a:cs typeface="Times New Roman" panose="02020603050405020304" pitchFamily="18" charset="0"/>
              </a:rPr>
              <a:t> triệu người.</a:t>
            </a:r>
            <a:endParaRPr lang="en-US" sz="2800" spc="-100">
              <a:solidFill>
                <a:prstClr val="black"/>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8A49D70D-D66A-27B3-9999-FDEE8515A98B}"/>
              </a:ext>
            </a:extLst>
          </p:cNvPr>
          <p:cNvSpPr/>
          <p:nvPr/>
        </p:nvSpPr>
        <p:spPr>
          <a:xfrm>
            <a:off x="4165600" y="1844675"/>
            <a:ext cx="2281238" cy="609600"/>
          </a:xfrm>
          <a:prstGeom prst="rect">
            <a:avLst/>
          </a:prstGeom>
        </p:spPr>
        <p:txBody>
          <a:bodyPr>
            <a:spAutoFit/>
          </a:bodyPr>
          <a:lstStyle/>
          <a:p>
            <a:pPr algn="just" eaLnBrk="1" fontAlgn="auto" hangingPunct="1">
              <a:lnSpc>
                <a:spcPct val="120000"/>
              </a:lnSpc>
              <a:spcBef>
                <a:spcPts val="0"/>
              </a:spcBef>
              <a:spcAft>
                <a:spcPts val="0"/>
              </a:spcAft>
              <a:defRPr/>
            </a:pPr>
            <a:r>
              <a:rPr lang="en-US" sz="2800" spc="-100">
                <a:solidFill>
                  <a:prstClr val="black"/>
                </a:solidFill>
                <a:latin typeface="Times New Roman" panose="02020603050405020304" pitchFamily="18" charset="0"/>
                <a:cs typeface="Times New Roman" panose="02020603050405020304" pitchFamily="18" charset="0"/>
              </a:rPr>
              <a:t>221</a:t>
            </a:r>
            <a:r>
              <a:rPr lang="vi-VN" sz="2800" spc="-100">
                <a:solidFill>
                  <a:prstClr val="black"/>
                </a:solidFill>
                <a:latin typeface="Times New Roman" panose="02020603050405020304" pitchFamily="18" charset="0"/>
                <a:cs typeface="Times New Roman" panose="02020603050405020304" pitchFamily="18" charset="0"/>
              </a:rPr>
              <a:t> người/km</a:t>
            </a:r>
            <a:r>
              <a:rPr lang="vi-VN" sz="2800" spc="-100" baseline="30000">
                <a:solidFill>
                  <a:prstClr val="black"/>
                </a:solidFill>
                <a:latin typeface="Times New Roman" panose="02020603050405020304" pitchFamily="18" charset="0"/>
                <a:cs typeface="Times New Roman" panose="02020603050405020304" pitchFamily="18" charset="0"/>
              </a:rPr>
              <a:t>2</a:t>
            </a:r>
            <a:endParaRPr lang="en-US" sz="2800" spc="-100" baseline="30000">
              <a:solidFill>
                <a:prstClr val="black"/>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33BCC187-3149-FB12-7151-1163A0ADC694}"/>
              </a:ext>
            </a:extLst>
          </p:cNvPr>
          <p:cNvSpPr/>
          <p:nvPr/>
        </p:nvSpPr>
        <p:spPr>
          <a:xfrm>
            <a:off x="4165600" y="2603500"/>
            <a:ext cx="1049338" cy="563563"/>
          </a:xfrm>
          <a:prstGeom prst="rect">
            <a:avLst/>
          </a:prstGeom>
        </p:spPr>
        <p:txBody>
          <a:bodyPr wrap="none">
            <a:spAutoFit/>
          </a:bodyPr>
          <a:lstStyle/>
          <a:p>
            <a:pPr algn="just" eaLnBrk="1" fontAlgn="auto" hangingPunct="1">
              <a:lnSpc>
                <a:spcPct val="120000"/>
              </a:lnSpc>
              <a:spcBef>
                <a:spcPts val="0"/>
              </a:spcBef>
              <a:spcAft>
                <a:spcPts val="0"/>
              </a:spcAft>
              <a:defRPr/>
            </a:pPr>
            <a:r>
              <a:rPr lang="en-US" sz="2800" spc="-100">
                <a:solidFill>
                  <a:prstClr val="black"/>
                </a:solidFill>
                <a:latin typeface="Times New Roman" panose="02020603050405020304" pitchFamily="18" charset="0"/>
                <a:cs typeface="Times New Roman" panose="02020603050405020304" pitchFamily="18" charset="0"/>
              </a:rPr>
              <a:t>0,86%</a:t>
            </a:r>
          </a:p>
        </p:txBody>
      </p:sp>
      <p:sp>
        <p:nvSpPr>
          <p:cNvPr id="19" name="Rectangle 18">
            <a:extLst>
              <a:ext uri="{FF2B5EF4-FFF2-40B4-BE49-F238E27FC236}">
                <a16:creationId xmlns:a16="http://schemas.microsoft.com/office/drawing/2014/main" id="{930C1E86-ED1D-152A-F333-2A5B85FED239}"/>
              </a:ext>
            </a:extLst>
          </p:cNvPr>
          <p:cNvSpPr/>
          <p:nvPr/>
        </p:nvSpPr>
        <p:spPr>
          <a:xfrm>
            <a:off x="4064000" y="4389438"/>
            <a:ext cx="2112963" cy="1125537"/>
          </a:xfrm>
          <a:prstGeom prst="rect">
            <a:avLst/>
          </a:prstGeom>
        </p:spPr>
        <p:txBody>
          <a:bodyPr>
            <a:spAutoFit/>
          </a:bodyPr>
          <a:lstStyle/>
          <a:p>
            <a:pPr algn="ctr" eaLnBrk="1" fontAlgn="auto" hangingPunct="1">
              <a:lnSpc>
                <a:spcPct val="120000"/>
              </a:lnSpc>
              <a:spcBef>
                <a:spcPts val="0"/>
              </a:spcBef>
              <a:spcAft>
                <a:spcPts val="0"/>
              </a:spcAft>
              <a:defRPr/>
            </a:pPr>
            <a:r>
              <a:rPr lang="en-US" sz="2800" spc="-100" dirty="0">
                <a:solidFill>
                  <a:prstClr val="black"/>
                </a:solidFill>
                <a:latin typeface="Times New Roman" panose="02020603050405020304" pitchFamily="18" charset="0"/>
                <a:cs typeface="Times New Roman" panose="02020603050405020304" pitchFamily="18" charset="0"/>
              </a:rPr>
              <a:t>Theo </a:t>
            </a:r>
            <a:r>
              <a:rPr lang="en-US" sz="2800" spc="-100" dirty="0" err="1">
                <a:solidFill>
                  <a:prstClr val="black"/>
                </a:solidFill>
                <a:latin typeface="Times New Roman" panose="02020603050405020304" pitchFamily="18" charset="0"/>
                <a:cs typeface="Times New Roman" panose="02020603050405020304" pitchFamily="18" charset="0"/>
              </a:rPr>
              <a:t>thành</a:t>
            </a:r>
            <a:r>
              <a:rPr lang="en-US" sz="2800" spc="-100" dirty="0">
                <a:solidFill>
                  <a:prstClr val="black"/>
                </a:solidFill>
                <a:latin typeface="Times New Roman" panose="02020603050405020304" pitchFamily="18" charset="0"/>
                <a:cs typeface="Times New Roman" panose="02020603050405020304" pitchFamily="18" charset="0"/>
              </a:rPr>
              <a:t> </a:t>
            </a:r>
            <a:r>
              <a:rPr lang="en-US" sz="2800" spc="-100" dirty="0" err="1">
                <a:solidFill>
                  <a:prstClr val="black"/>
                </a:solidFill>
                <a:latin typeface="Times New Roman" panose="02020603050405020304" pitchFamily="18" charset="0"/>
                <a:cs typeface="Times New Roman" panose="02020603050405020304" pitchFamily="18" charset="0"/>
              </a:rPr>
              <a:t>thị</a:t>
            </a:r>
            <a:r>
              <a:rPr lang="en-US" sz="2800" spc="-100" dirty="0">
                <a:solidFill>
                  <a:prstClr val="black"/>
                </a:solidFill>
                <a:latin typeface="Times New Roman" panose="02020603050405020304" pitchFamily="18" charset="0"/>
                <a:cs typeface="Times New Roman" panose="02020603050405020304" pitchFamily="18" charset="0"/>
              </a:rPr>
              <a:t> &amp; </a:t>
            </a:r>
            <a:r>
              <a:rPr lang="en-US" sz="2800" spc="-100" dirty="0" err="1">
                <a:solidFill>
                  <a:prstClr val="black"/>
                </a:solidFill>
                <a:latin typeface="Times New Roman" panose="02020603050405020304" pitchFamily="18" charset="0"/>
                <a:cs typeface="Times New Roman" panose="02020603050405020304" pitchFamily="18" charset="0"/>
              </a:rPr>
              <a:t>nông</a:t>
            </a:r>
            <a:r>
              <a:rPr lang="en-US" sz="2800" spc="-100" dirty="0">
                <a:solidFill>
                  <a:prstClr val="black"/>
                </a:solidFill>
                <a:latin typeface="Times New Roman" panose="02020603050405020304" pitchFamily="18" charset="0"/>
                <a:cs typeface="Times New Roman" panose="02020603050405020304" pitchFamily="18" charset="0"/>
              </a:rPr>
              <a:t> </a:t>
            </a:r>
            <a:r>
              <a:rPr lang="en-US" sz="2800" spc="-100" dirty="0" err="1">
                <a:solidFill>
                  <a:prstClr val="black"/>
                </a:solidFill>
                <a:latin typeface="Times New Roman" panose="02020603050405020304" pitchFamily="18" charset="0"/>
                <a:cs typeface="Times New Roman" panose="02020603050405020304" pitchFamily="18" charset="0"/>
              </a:rPr>
              <a:t>thôn</a:t>
            </a:r>
            <a:endParaRPr lang="en-US" sz="2800" spc="-100" dirty="0">
              <a:solidFill>
                <a:prstClr val="black"/>
              </a:solidFill>
              <a:latin typeface="Times New Roman" panose="020206030504050203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BCB4E6E2-8302-171E-2837-EA98D7A953BF}"/>
              </a:ext>
            </a:extLst>
          </p:cNvPr>
          <p:cNvSpPr/>
          <p:nvPr/>
        </p:nvSpPr>
        <p:spPr>
          <a:xfrm>
            <a:off x="6278563" y="4483100"/>
            <a:ext cx="5129212" cy="631825"/>
          </a:xfrm>
          <a:prstGeom prst="rect">
            <a:avLst/>
          </a:prstGeom>
        </p:spPr>
        <p:txBody>
          <a:bodyPr>
            <a:spAutoFit/>
          </a:bodyPr>
          <a:lstStyle/>
          <a:p>
            <a:pPr algn="just" eaLnBrk="1" fontAlgn="auto" hangingPunct="1">
              <a:lnSpc>
                <a:spcPct val="120000"/>
              </a:lnSpc>
              <a:spcBef>
                <a:spcPts val="0"/>
              </a:spcBef>
              <a:spcAft>
                <a:spcPts val="0"/>
              </a:spcAft>
              <a:defRPr/>
            </a:pPr>
            <a:r>
              <a:rPr lang="en-US" sz="3200" spc="-100" dirty="0" err="1">
                <a:solidFill>
                  <a:prstClr val="black"/>
                </a:solidFill>
                <a:latin typeface="Times New Roman" panose="02020603050405020304" pitchFamily="18" charset="0"/>
                <a:cs typeface="Times New Roman" panose="02020603050405020304" pitchFamily="18" charset="0"/>
              </a:rPr>
              <a:t>Tỉ</a:t>
            </a:r>
            <a:r>
              <a:rPr lang="en-US" sz="3200" spc="-100" dirty="0">
                <a:solidFill>
                  <a:prstClr val="black"/>
                </a:solidFill>
                <a:latin typeface="Times New Roman" panose="02020603050405020304" pitchFamily="18" charset="0"/>
                <a:cs typeface="Times New Roman" panose="02020603050405020304" pitchFamily="18" charset="0"/>
              </a:rPr>
              <a:t> </a:t>
            </a:r>
            <a:r>
              <a:rPr lang="en-US" sz="3200" spc="-100" dirty="0" err="1">
                <a:solidFill>
                  <a:prstClr val="black"/>
                </a:solidFill>
                <a:latin typeface="Times New Roman" panose="02020603050405020304" pitchFamily="18" charset="0"/>
                <a:cs typeface="Times New Roman" panose="02020603050405020304" pitchFamily="18" charset="0"/>
              </a:rPr>
              <a:t>lệ</a:t>
            </a:r>
            <a:r>
              <a:rPr lang="en-US" sz="3200" spc="-100" dirty="0">
                <a:solidFill>
                  <a:prstClr val="black"/>
                </a:solidFill>
                <a:latin typeface="Times New Roman" panose="02020603050405020304" pitchFamily="18" charset="0"/>
                <a:cs typeface="Times New Roman" panose="02020603050405020304" pitchFamily="18" charset="0"/>
              </a:rPr>
              <a:t> </a:t>
            </a:r>
            <a:r>
              <a:rPr lang="en-US" sz="3200" spc="-100" dirty="0" err="1">
                <a:solidFill>
                  <a:prstClr val="black"/>
                </a:solidFill>
                <a:latin typeface="Times New Roman" panose="02020603050405020304" pitchFamily="18" charset="0"/>
                <a:cs typeface="Times New Roman" panose="02020603050405020304" pitchFamily="18" charset="0"/>
              </a:rPr>
              <a:t>dân</a:t>
            </a:r>
            <a:r>
              <a:rPr lang="en-US" sz="3200" spc="-100" dirty="0">
                <a:solidFill>
                  <a:prstClr val="black"/>
                </a:solidFill>
                <a:latin typeface="Times New Roman" panose="02020603050405020304" pitchFamily="18" charset="0"/>
                <a:cs typeface="Times New Roman" panose="02020603050405020304" pitchFamily="18" charset="0"/>
              </a:rPr>
              <a:t> </a:t>
            </a:r>
            <a:r>
              <a:rPr lang="en-US" sz="3200" spc="-100" dirty="0" err="1">
                <a:solidFill>
                  <a:prstClr val="black"/>
                </a:solidFill>
                <a:latin typeface="Times New Roman" panose="02020603050405020304" pitchFamily="18" charset="0"/>
                <a:cs typeface="Times New Roman" panose="02020603050405020304" pitchFamily="18" charset="0"/>
              </a:rPr>
              <a:t>thành</a:t>
            </a:r>
            <a:r>
              <a:rPr lang="en-US" sz="3200" spc="-100" dirty="0">
                <a:solidFill>
                  <a:prstClr val="black"/>
                </a:solidFill>
                <a:latin typeface="Times New Roman" panose="02020603050405020304" pitchFamily="18" charset="0"/>
                <a:cs typeface="Times New Roman" panose="02020603050405020304" pitchFamily="18" charset="0"/>
              </a:rPr>
              <a:t> </a:t>
            </a:r>
            <a:r>
              <a:rPr lang="en-US" sz="3200" spc="-100" dirty="0" err="1">
                <a:solidFill>
                  <a:prstClr val="black"/>
                </a:solidFill>
                <a:latin typeface="Times New Roman" panose="02020603050405020304" pitchFamily="18" charset="0"/>
                <a:cs typeface="Times New Roman" panose="02020603050405020304" pitchFamily="18" charset="0"/>
              </a:rPr>
              <a:t>thị</a:t>
            </a:r>
            <a:r>
              <a:rPr lang="en-US" sz="3200" spc="-100" dirty="0">
                <a:solidFill>
                  <a:prstClr val="black"/>
                </a:solidFill>
                <a:latin typeface="Times New Roman" panose="02020603050405020304" pitchFamily="18" charset="0"/>
                <a:cs typeface="Times New Roman" panose="02020603050405020304" pitchFamily="18" charset="0"/>
              </a:rPr>
              <a:t>: </a:t>
            </a:r>
            <a:r>
              <a:rPr lang="vi-VN" sz="3200" spc="-100" dirty="0">
                <a:solidFill>
                  <a:prstClr val="black"/>
                </a:solidFill>
                <a:latin typeface="Times New Roman" panose="02020603050405020304" pitchFamily="18" charset="0"/>
                <a:cs typeface="Times New Roman" panose="02020603050405020304" pitchFamily="18" charset="0"/>
              </a:rPr>
              <a:t>hơn </a:t>
            </a:r>
            <a:r>
              <a:rPr lang="en-US" sz="3200" spc="-100" dirty="0">
                <a:solidFill>
                  <a:prstClr val="black"/>
                </a:solidFill>
                <a:latin typeface="Times New Roman" panose="02020603050405020304" pitchFamily="18" charset="0"/>
                <a:cs typeface="Times New Roman" panose="02020603050405020304" pitchFamily="18" charset="0"/>
              </a:rPr>
              <a:t>26,1</a:t>
            </a:r>
            <a:r>
              <a:rPr lang="vi-VN" sz="3200" spc="-100" dirty="0">
                <a:solidFill>
                  <a:prstClr val="black"/>
                </a:solidFill>
                <a:latin typeface="Times New Roman" panose="02020603050405020304" pitchFamily="18" charset="0"/>
                <a:cs typeface="Times New Roman" panose="02020603050405020304" pitchFamily="18" charset="0"/>
              </a:rPr>
              <a:t>% </a:t>
            </a:r>
            <a:r>
              <a:rPr lang="en-US" sz="3200" spc="-100" dirty="0">
                <a:solidFill>
                  <a:prstClr val="black"/>
                </a:solidFill>
                <a:latin typeface="Times New Roman" panose="02020603050405020304" pitchFamily="18" charset="0"/>
                <a:cs typeface="Times New Roman" panose="02020603050405020304" pitchFamily="18" charset="0"/>
              </a:rPr>
              <a:t>  </a:t>
            </a:r>
          </a:p>
        </p:txBody>
      </p:sp>
      <p:sp>
        <p:nvSpPr>
          <p:cNvPr id="21" name="Rectangle 20">
            <a:extLst>
              <a:ext uri="{FF2B5EF4-FFF2-40B4-BE49-F238E27FC236}">
                <a16:creationId xmlns:a16="http://schemas.microsoft.com/office/drawing/2014/main" id="{CE3180F0-3376-0069-962C-18840C5D383F}"/>
              </a:ext>
            </a:extLst>
          </p:cNvPr>
          <p:cNvSpPr/>
          <p:nvPr/>
        </p:nvSpPr>
        <p:spPr>
          <a:xfrm>
            <a:off x="4198938" y="5507038"/>
            <a:ext cx="1903412" cy="609600"/>
          </a:xfrm>
          <a:prstGeom prst="rect">
            <a:avLst/>
          </a:prstGeom>
        </p:spPr>
        <p:txBody>
          <a:bodyPr wrap="none">
            <a:spAutoFit/>
          </a:bodyPr>
          <a:lstStyle/>
          <a:p>
            <a:pPr algn="ctr" eaLnBrk="1" fontAlgn="auto" hangingPunct="1">
              <a:lnSpc>
                <a:spcPct val="120000"/>
              </a:lnSpc>
              <a:spcBef>
                <a:spcPts val="0"/>
              </a:spcBef>
              <a:spcAft>
                <a:spcPts val="0"/>
              </a:spcAft>
              <a:defRPr/>
            </a:pPr>
            <a:r>
              <a:rPr lang="en-US" sz="2800" spc="-100">
                <a:solidFill>
                  <a:prstClr val="black"/>
                </a:solidFill>
                <a:latin typeface="Times New Roman" panose="02020603050405020304" pitchFamily="18" charset="0"/>
                <a:cs typeface="Times New Roman" panose="02020603050405020304" pitchFamily="18" charset="0"/>
              </a:rPr>
              <a:t>Theo dân tộc</a:t>
            </a:r>
          </a:p>
        </p:txBody>
      </p:sp>
      <p:sp>
        <p:nvSpPr>
          <p:cNvPr id="22" name="Rectangle 21">
            <a:extLst>
              <a:ext uri="{FF2B5EF4-FFF2-40B4-BE49-F238E27FC236}">
                <a16:creationId xmlns:a16="http://schemas.microsoft.com/office/drawing/2014/main" id="{AA38D1A7-DAC2-D2C4-1DB0-6528639068E9}"/>
              </a:ext>
            </a:extLst>
          </p:cNvPr>
          <p:cNvSpPr/>
          <p:nvPr/>
        </p:nvSpPr>
        <p:spPr>
          <a:xfrm>
            <a:off x="6278563" y="5553075"/>
            <a:ext cx="5686425" cy="1222375"/>
          </a:xfrm>
          <a:prstGeom prst="rect">
            <a:avLst/>
          </a:prstGeom>
        </p:spPr>
        <p:txBody>
          <a:bodyPr>
            <a:spAutoFit/>
          </a:bodyPr>
          <a:lstStyle/>
          <a:p>
            <a:pPr algn="just" eaLnBrk="1" fontAlgn="auto" hangingPunct="1">
              <a:lnSpc>
                <a:spcPct val="120000"/>
              </a:lnSpc>
              <a:spcBef>
                <a:spcPts val="0"/>
              </a:spcBef>
              <a:spcAft>
                <a:spcPts val="0"/>
              </a:spcAft>
              <a:defRPr/>
            </a:pPr>
            <a:r>
              <a:rPr lang="vi-VN" sz="3200" spc="-100" dirty="0">
                <a:solidFill>
                  <a:prstClr val="black"/>
                </a:solidFill>
                <a:latin typeface="Times New Roman" panose="02020603050405020304" pitchFamily="18" charset="0"/>
                <a:cs typeface="Times New Roman" panose="02020603050405020304" pitchFamily="18" charset="0"/>
              </a:rPr>
              <a:t>Nhiều dân tộc sinh sống: Kinh, Thái, Mường, HMông,…</a:t>
            </a:r>
          </a:p>
        </p:txBody>
      </p:sp>
      <p:graphicFrame>
        <p:nvGraphicFramePr>
          <p:cNvPr id="2" name="Table 1">
            <a:extLst>
              <a:ext uri="{FF2B5EF4-FFF2-40B4-BE49-F238E27FC236}">
                <a16:creationId xmlns:a16="http://schemas.microsoft.com/office/drawing/2014/main" id="{8C1AE742-0EBD-A4DC-6307-BDEB8AC2ABAA}"/>
              </a:ext>
            </a:extLst>
          </p:cNvPr>
          <p:cNvGraphicFramePr>
            <a:graphicFrameLocks noGrp="1"/>
          </p:cNvGraphicFramePr>
          <p:nvPr/>
        </p:nvGraphicFramePr>
        <p:xfrm>
          <a:off x="4124325" y="3425825"/>
          <a:ext cx="7840663" cy="976313"/>
        </p:xfrm>
        <a:graphic>
          <a:graphicData uri="http://schemas.openxmlformats.org/drawingml/2006/table">
            <a:tbl>
              <a:tblPr/>
              <a:tblGrid>
                <a:gridCol w="7840663">
                  <a:extLst>
                    <a:ext uri="{9D8B030D-6E8A-4147-A177-3AD203B41FA5}">
                      <a16:colId xmlns:a16="http://schemas.microsoft.com/office/drawing/2014/main" val="20000"/>
                    </a:ext>
                  </a:extLst>
                </a:gridCol>
              </a:tblGrid>
              <a:tr h="976313">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32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Chủ</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yếu</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tập</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trung</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đông</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ở </a:t>
                      </a:r>
                      <a:r>
                        <a:rPr kumimoji="0" lang="en-US" altLang="en-US" sz="32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khu</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vực</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đồng</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bằng</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và</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ven</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biển</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p>
                  </a:txBody>
                  <a:tcPr marL="68580" marR="685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left)">
                                      <p:cBhvr>
                                        <p:cTn id="34" dur="500"/>
                                        <p:tgtEl>
                                          <p:spTgt spid="19"/>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left)">
                                      <p:cBhvr>
                                        <p:cTn id="39" dur="500"/>
                                        <p:tgtEl>
                                          <p:spTgt spid="2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left)">
                                      <p:cBhvr>
                                        <p:cTn id="44" dur="500"/>
                                        <p:tgtEl>
                                          <p:spTgt spid="21"/>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wipe(left)">
                                      <p:cBhvr>
                                        <p:cTn id="4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0" grpId="0"/>
      <p:bldP spid="19" grpId="0"/>
      <p:bldP spid="20" grpId="0"/>
      <p:bldP spid="21"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Quy hoạch vùng Bắc Trung Bộ và Duyên hải Trung Bộ">
            <a:extLst>
              <a:ext uri="{FF2B5EF4-FFF2-40B4-BE49-F238E27FC236}">
                <a16:creationId xmlns:a16="http://schemas.microsoft.com/office/drawing/2014/main" id="{456AFE4C-B958-2130-2F01-FE44F6D441C0}"/>
              </a:ext>
            </a:extLst>
          </p:cNvPr>
          <p:cNvPicPr>
            <a:picLocks noChangeAspect="1" noChangeArrowheads="1"/>
          </p:cNvPicPr>
          <p:nvPr/>
        </p:nvPicPr>
        <p:blipFill>
          <a:blip r:embed="rId2" cstate="print"/>
          <a:srcRect/>
          <a:stretch>
            <a:fillRect/>
          </a:stretch>
        </p:blipFill>
        <p:spPr bwMode="auto">
          <a:xfrm>
            <a:off x="423650" y="5036457"/>
            <a:ext cx="2186318" cy="145868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47107" name="Group 5">
            <a:extLst>
              <a:ext uri="{FF2B5EF4-FFF2-40B4-BE49-F238E27FC236}">
                <a16:creationId xmlns:a16="http://schemas.microsoft.com/office/drawing/2014/main" id="{7F735843-5947-E37F-0D1F-F42B8918CAC0}"/>
              </a:ext>
            </a:extLst>
          </p:cNvPr>
          <p:cNvGrpSpPr>
            <a:grpSpLocks/>
          </p:cNvGrpSpPr>
          <p:nvPr/>
        </p:nvGrpSpPr>
        <p:grpSpPr bwMode="auto">
          <a:xfrm>
            <a:off x="3130550" y="1517650"/>
            <a:ext cx="8593138" cy="2260600"/>
            <a:chOff x="4193516" y="3023592"/>
            <a:chExt cx="8244002" cy="2321426"/>
          </a:xfrm>
        </p:grpSpPr>
        <p:sp>
          <p:nvSpPr>
            <p:cNvPr id="14" name="Pentagon 13">
              <a:extLst>
                <a:ext uri="{FF2B5EF4-FFF2-40B4-BE49-F238E27FC236}">
                  <a16:creationId xmlns:a16="http://schemas.microsoft.com/office/drawing/2014/main" id="{8879FA99-2855-EDAE-FB0A-4E553E51373A}"/>
                </a:ext>
              </a:extLst>
            </p:cNvPr>
            <p:cNvSpPr/>
            <p:nvPr/>
          </p:nvSpPr>
          <p:spPr>
            <a:xfrm>
              <a:off x="5232202" y="3033373"/>
              <a:ext cx="7205316" cy="2220353"/>
            </a:xfrm>
            <a:prstGeom prst="homePlate">
              <a:avLst/>
            </a:prstGeom>
            <a:solidFill>
              <a:srgbClr val="00B0F0"/>
            </a:solidFill>
            <a:ln w="25400" cap="flat" cmpd="sng" algn="ctr">
              <a:noFill/>
              <a:prstDash val="solid"/>
            </a:ln>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latinLnBrk="1">
                <a:spcBef>
                  <a:spcPts val="0"/>
                </a:spcBef>
                <a:spcAft>
                  <a:spcPts val="0"/>
                </a:spcAft>
                <a:defRPr/>
              </a:pPr>
              <a:endParaRPr lang="ko-KR" altLang="en-US" sz="2600" b="1" kern="0">
                <a:solidFill>
                  <a:prstClr val="white"/>
                </a:solidFill>
                <a:latin typeface="Times New Roman" panose="02020603050405020304" pitchFamily="18" charset="0"/>
                <a:cs typeface="Times New Roman" panose="02020603050405020304" pitchFamily="18" charset="0"/>
              </a:endParaRPr>
            </a:p>
          </p:txBody>
        </p:sp>
        <p:sp>
          <p:nvSpPr>
            <p:cNvPr id="47112" name="Pentagon 14">
              <a:extLst>
                <a:ext uri="{FF2B5EF4-FFF2-40B4-BE49-F238E27FC236}">
                  <a16:creationId xmlns:a16="http://schemas.microsoft.com/office/drawing/2014/main" id="{05739B43-36A8-E50E-829B-5313B6491793}"/>
                </a:ext>
              </a:extLst>
            </p:cNvPr>
            <p:cNvSpPr>
              <a:spLocks noChangeArrowheads="1"/>
            </p:cNvSpPr>
            <p:nvPr/>
          </p:nvSpPr>
          <p:spPr bwMode="auto">
            <a:xfrm>
              <a:off x="5231577" y="3033320"/>
              <a:ext cx="7021465" cy="2219611"/>
            </a:xfrm>
            <a:prstGeom prst="homePlate">
              <a:avLst>
                <a:gd name="adj" fmla="val 49999"/>
              </a:avLst>
            </a:prstGeom>
            <a:solidFill>
              <a:srgbClr val="FFFFFF"/>
            </a:solidFill>
            <a:ln w="38100" algn="ctr">
              <a:solidFill>
                <a:srgbClr val="00B0F0"/>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latinLnBrk="1" hangingPunct="1">
                <a:lnSpc>
                  <a:spcPct val="100000"/>
                </a:lnSpc>
                <a:spcBef>
                  <a:spcPct val="0"/>
                </a:spcBef>
                <a:buFontTx/>
                <a:buNone/>
              </a:pPr>
              <a:endParaRPr lang="ko-KR" altLang="en-US" sz="2600" b="1">
                <a:latin typeface="Times New Roman" panose="02020603050405020304" pitchFamily="18" charset="0"/>
                <a:cs typeface="Times New Roman" panose="02020603050405020304" pitchFamily="18" charset="0"/>
              </a:endParaRPr>
            </a:p>
          </p:txBody>
        </p:sp>
        <p:sp>
          <p:nvSpPr>
            <p:cNvPr id="16" name="Diamond 15">
              <a:extLst>
                <a:ext uri="{FF2B5EF4-FFF2-40B4-BE49-F238E27FC236}">
                  <a16:creationId xmlns:a16="http://schemas.microsoft.com/office/drawing/2014/main" id="{367769D6-8D7E-E3AF-2686-A48FDD6F7971}"/>
                </a:ext>
              </a:extLst>
            </p:cNvPr>
            <p:cNvSpPr/>
            <p:nvPr/>
          </p:nvSpPr>
          <p:spPr>
            <a:xfrm>
              <a:off x="4193516" y="3033373"/>
              <a:ext cx="2072804" cy="2220353"/>
            </a:xfrm>
            <a:prstGeom prst="diamond">
              <a:avLst/>
            </a:prstGeom>
            <a:solidFill>
              <a:srgbClr val="00B0F0"/>
            </a:solidFill>
            <a:ln w="38100" cap="flat" cmpd="sng" algn="ctr">
              <a:solidFill>
                <a:srgbClr val="00B0F0"/>
              </a:solidFill>
              <a:prstDash val="solid"/>
            </a:ln>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latinLnBrk="1">
                <a:spcBef>
                  <a:spcPts val="0"/>
                </a:spcBef>
                <a:spcAft>
                  <a:spcPts val="0"/>
                </a:spcAft>
                <a:defRPr/>
              </a:pPr>
              <a:endParaRPr lang="ko-KR" altLang="en-US" sz="3200" b="1" kern="0">
                <a:solidFill>
                  <a:prstClr val="white"/>
                </a:solidFill>
                <a:latin typeface="Times New Roman" panose="02020603050405020304" pitchFamily="18" charset="0"/>
                <a:cs typeface="Times New Roman" panose="02020603050405020304" pitchFamily="18" charset="0"/>
              </a:endParaRPr>
            </a:p>
          </p:txBody>
        </p:sp>
        <p:sp>
          <p:nvSpPr>
            <p:cNvPr id="47114" name="직사각형 39">
              <a:extLst>
                <a:ext uri="{FF2B5EF4-FFF2-40B4-BE49-F238E27FC236}">
                  <a16:creationId xmlns:a16="http://schemas.microsoft.com/office/drawing/2014/main" id="{E6AC979B-A8C7-BE4B-6A78-8829835788D9}"/>
                </a:ext>
              </a:extLst>
            </p:cNvPr>
            <p:cNvSpPr>
              <a:spLocks noChangeArrowheads="1"/>
            </p:cNvSpPr>
            <p:nvPr/>
          </p:nvSpPr>
          <p:spPr bwMode="auto">
            <a:xfrm>
              <a:off x="4551619" y="3351117"/>
              <a:ext cx="1355860" cy="135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ko-KR" sz="8000" b="1">
                  <a:solidFill>
                    <a:srgbClr val="FFFFFF"/>
                  </a:solidFill>
                  <a:latin typeface="Times New Roman" panose="02020603050405020304" pitchFamily="18" charset="0"/>
                  <a:cs typeface="Times New Roman" panose="02020603050405020304" pitchFamily="18" charset="0"/>
                </a:rPr>
                <a:t>II </a:t>
              </a:r>
              <a:endParaRPr lang="ko-KR" altLang="en-US" sz="8000" b="1">
                <a:solidFill>
                  <a:srgbClr val="FFFFFF"/>
                </a:solidFill>
                <a:latin typeface="Times New Roman" panose="020206030504050203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F322EF78-AAB2-5674-07F4-F82EC72E3B7A}"/>
                </a:ext>
              </a:extLst>
            </p:cNvPr>
            <p:cNvSpPr/>
            <p:nvPr/>
          </p:nvSpPr>
          <p:spPr>
            <a:xfrm>
              <a:off x="5926691" y="3023592"/>
              <a:ext cx="5632056" cy="2321426"/>
            </a:xfrm>
            <a:prstGeom prst="rect">
              <a:avLst/>
            </a:prstGeom>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ct val="110000"/>
                </a:lnSpc>
                <a:spcBef>
                  <a:spcPts val="0"/>
                </a:spcBef>
                <a:spcAft>
                  <a:spcPts val="0"/>
                </a:spcAft>
                <a:defRPr/>
              </a:pPr>
              <a:r>
                <a:rPr lang="en-US" altLang="ko-KR" sz="3200" b="1" spc="-100">
                  <a:latin typeface="Times New Roman" panose="02020603050405020304" pitchFamily="18" charset="0"/>
                  <a:ea typeface="#9Slide03 Roboto Medium" panose="02000000000000000000" pitchFamily="2" charset="0"/>
                  <a:cs typeface="Times New Roman" panose="02020603050405020304" pitchFamily="18" charset="0"/>
                </a:rPr>
                <a:t>THẾ MẠNH VÀ HẠN CHẾ</a:t>
              </a:r>
            </a:p>
            <a:p>
              <a:pPr algn="ctr" fontAlgn="auto">
                <a:lnSpc>
                  <a:spcPct val="110000"/>
                </a:lnSpc>
                <a:spcBef>
                  <a:spcPts val="0"/>
                </a:spcBef>
                <a:spcAft>
                  <a:spcPts val="0"/>
                </a:spcAft>
                <a:defRPr/>
              </a:pPr>
              <a:r>
                <a:rPr lang="en-US" altLang="ko-KR" sz="3200" b="1" spc="-100">
                  <a:latin typeface="Times New Roman" panose="02020603050405020304" pitchFamily="18" charset="0"/>
                  <a:ea typeface="#9Slide03 Roboto Medium" panose="02000000000000000000" pitchFamily="2" charset="0"/>
                  <a:cs typeface="Times New Roman" panose="02020603050405020304" pitchFamily="18" charset="0"/>
                </a:rPr>
                <a:t>ĐỂ HÌNH THÀNH VÀ </a:t>
              </a:r>
            </a:p>
            <a:p>
              <a:pPr algn="ctr" fontAlgn="auto">
                <a:lnSpc>
                  <a:spcPct val="110000"/>
                </a:lnSpc>
                <a:spcBef>
                  <a:spcPts val="0"/>
                </a:spcBef>
                <a:spcAft>
                  <a:spcPts val="0"/>
                </a:spcAft>
                <a:defRPr/>
              </a:pPr>
              <a:r>
                <a:rPr lang="en-US" altLang="ko-KR" sz="3200" b="1" spc="-100">
                  <a:latin typeface="Times New Roman" panose="02020603050405020304" pitchFamily="18" charset="0"/>
                  <a:ea typeface="#9Slide03 Roboto Medium" panose="02000000000000000000" pitchFamily="2" charset="0"/>
                  <a:cs typeface="Times New Roman" panose="02020603050405020304" pitchFamily="18" charset="0"/>
                </a:rPr>
                <a:t>PHÁT TRIỂN NÔNG NGHIỆP, LÂM NGHIỆP VÀ THỦY SẢN</a:t>
              </a:r>
              <a:endParaRPr lang="en-US" altLang="ko-KR" sz="3200" b="1" spc="-100" err="1">
                <a:latin typeface="Times New Roman" panose="02020603050405020304" pitchFamily="18" charset="0"/>
                <a:ea typeface="#9Slide03 Roboto Medium" panose="02000000000000000000" pitchFamily="2" charset="0"/>
                <a:cs typeface="Times New Roman" panose="02020603050405020304" pitchFamily="18" charset="0"/>
              </a:endParaRPr>
            </a:p>
          </p:txBody>
        </p:sp>
      </p:grpSp>
      <p:pic>
        <p:nvPicPr>
          <p:cNvPr id="42" name="Picture 6" descr="Thanh Hóa, Vinh, Huế: Ba đô thị động lực khu vực Bắc Trung Bộ được quy  hoạch ra sao đến năm 2025? - Nhịp sống kinh tế Việt Nam &amp; Thế giới">
            <a:extLst>
              <a:ext uri="{FF2B5EF4-FFF2-40B4-BE49-F238E27FC236}">
                <a16:creationId xmlns:a16="http://schemas.microsoft.com/office/drawing/2014/main" id="{DBEDEEE3-440D-153B-D49E-F4E564566E10}"/>
              </a:ext>
            </a:extLst>
          </p:cNvPr>
          <p:cNvPicPr>
            <a:picLocks noChangeAspect="1" noChangeArrowheads="1"/>
          </p:cNvPicPr>
          <p:nvPr/>
        </p:nvPicPr>
        <p:blipFill>
          <a:blip r:embed="rId3" cstate="print"/>
          <a:srcRect/>
          <a:stretch>
            <a:fillRect/>
          </a:stretch>
        </p:blipFill>
        <p:spPr bwMode="auto">
          <a:xfrm>
            <a:off x="9959914" y="5447707"/>
            <a:ext cx="2232086" cy="144081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Picture 4" descr="iVIVU.com - Bắc Trung Bộ - Cung đường di sản văn hóa">
            <a:extLst>
              <a:ext uri="{FF2B5EF4-FFF2-40B4-BE49-F238E27FC236}">
                <a16:creationId xmlns:a16="http://schemas.microsoft.com/office/drawing/2014/main" id="{0AC881CC-8101-E3D3-7887-9D63F2EEF835}"/>
              </a:ext>
            </a:extLst>
          </p:cNvPr>
          <p:cNvPicPr>
            <a:picLocks noChangeAspect="1" noChangeArrowheads="1"/>
          </p:cNvPicPr>
          <p:nvPr/>
        </p:nvPicPr>
        <p:blipFill>
          <a:blip r:embed="rId4"/>
          <a:srcRect/>
          <a:stretch>
            <a:fillRect/>
          </a:stretch>
        </p:blipFill>
        <p:spPr bwMode="auto">
          <a:xfrm rot="1244174">
            <a:off x="-71938" y="92669"/>
            <a:ext cx="2930381" cy="195358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Picture 6" descr="Thanh Hóa, Vinh, Huế: Ba đô thị động lực khu vực Bắc Trung Bộ được quy  hoạch ra sao đến năm 2025? - Nhịp sống kinh tế Việt Nam &amp; Thế giới">
            <a:extLst>
              <a:ext uri="{FF2B5EF4-FFF2-40B4-BE49-F238E27FC236}">
                <a16:creationId xmlns:a16="http://schemas.microsoft.com/office/drawing/2014/main" id="{D9373CF0-B1AC-0916-B4D3-B755FD4266C9}"/>
              </a:ext>
            </a:extLst>
          </p:cNvPr>
          <p:cNvPicPr>
            <a:picLocks noChangeAspect="1" noChangeArrowheads="1"/>
          </p:cNvPicPr>
          <p:nvPr/>
        </p:nvPicPr>
        <p:blipFill>
          <a:blip r:embed="rId3"/>
          <a:srcRect/>
          <a:stretch>
            <a:fillRect/>
          </a:stretch>
        </p:blipFill>
        <p:spPr bwMode="auto">
          <a:xfrm>
            <a:off x="4671309" y="4383683"/>
            <a:ext cx="3296724" cy="212804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130" name="Group 13">
            <a:extLst>
              <a:ext uri="{FF2B5EF4-FFF2-40B4-BE49-F238E27FC236}">
                <a16:creationId xmlns:a16="http://schemas.microsoft.com/office/drawing/2014/main" id="{C7395C5E-DD81-5D41-337A-DEAB76267E00}"/>
              </a:ext>
            </a:extLst>
          </p:cNvPr>
          <p:cNvGrpSpPr>
            <a:grpSpLocks/>
          </p:cNvGrpSpPr>
          <p:nvPr/>
        </p:nvGrpSpPr>
        <p:grpSpPr bwMode="auto">
          <a:xfrm>
            <a:off x="1322388" y="695325"/>
            <a:ext cx="8208962" cy="6310313"/>
            <a:chOff x="0" y="0"/>
            <a:chExt cx="6986376" cy="7005857"/>
          </a:xfrm>
        </p:grpSpPr>
        <p:pic>
          <p:nvPicPr>
            <p:cNvPr id="48132" name="Picture 16">
              <a:extLst>
                <a:ext uri="{FF2B5EF4-FFF2-40B4-BE49-F238E27FC236}">
                  <a16:creationId xmlns:a16="http://schemas.microsoft.com/office/drawing/2014/main" id="{0381E4B3-9030-E6FF-3854-685E3DD8D85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066" y="0"/>
              <a:ext cx="6963310" cy="621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17">
              <a:extLst>
                <a:ext uri="{FF2B5EF4-FFF2-40B4-BE49-F238E27FC236}">
                  <a16:creationId xmlns:a16="http://schemas.microsoft.com/office/drawing/2014/main" id="{3095A3DD-1563-06EA-6D9A-8176C5B8CE59}"/>
                </a:ext>
              </a:extLst>
            </p:cNvPr>
            <p:cNvPicPr>
              <a:picLocks noChangeAspect="1"/>
            </p:cNvPicPr>
            <p:nvPr/>
          </p:nvPicPr>
          <p:blipFill>
            <a:blip r:embed="rId4">
              <a:extLst>
                <a:ext uri="{28A0092B-C50C-407E-A947-70E740481C1C}">
                  <a14:useLocalDpi xmlns:a14="http://schemas.microsoft.com/office/drawing/2010/main" val="0"/>
                </a:ext>
              </a:extLst>
            </a:blip>
            <a:srcRect l="17661" t="6361" r="12617" b="88078"/>
            <a:stretch>
              <a:fillRect/>
            </a:stretch>
          </p:blipFill>
          <p:spPr bwMode="auto">
            <a:xfrm>
              <a:off x="0" y="6217920"/>
              <a:ext cx="6986376" cy="78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18">
              <a:extLst>
                <a:ext uri="{FF2B5EF4-FFF2-40B4-BE49-F238E27FC236}">
                  <a16:creationId xmlns:a16="http://schemas.microsoft.com/office/drawing/2014/main" id="{1EBB20C0-F2F7-34BE-1860-9772276BE57B}"/>
                </a:ext>
              </a:extLst>
            </p:cNvPr>
            <p:cNvPicPr>
              <a:picLocks noChangeAspect="1"/>
            </p:cNvPicPr>
            <p:nvPr/>
          </p:nvPicPr>
          <p:blipFill>
            <a:blip r:embed="rId4">
              <a:extLst>
                <a:ext uri="{28A0092B-C50C-407E-A947-70E740481C1C}">
                  <a14:useLocalDpi xmlns:a14="http://schemas.microsoft.com/office/drawing/2010/main" val="0"/>
                </a:ext>
              </a:extLst>
            </a:blip>
            <a:srcRect l="6523" t="11833" r="54231" b="71481"/>
            <a:stretch>
              <a:fillRect/>
            </a:stretch>
          </p:blipFill>
          <p:spPr bwMode="auto">
            <a:xfrm>
              <a:off x="356808" y="3447257"/>
              <a:ext cx="2281091"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5" name="Picture 19">
              <a:extLst>
                <a:ext uri="{FF2B5EF4-FFF2-40B4-BE49-F238E27FC236}">
                  <a16:creationId xmlns:a16="http://schemas.microsoft.com/office/drawing/2014/main" id="{0D15C325-1928-FD72-C091-CFF586477ABA}"/>
                </a:ext>
              </a:extLst>
            </p:cNvPr>
            <p:cNvPicPr>
              <a:picLocks noChangeAspect="1"/>
            </p:cNvPicPr>
            <p:nvPr/>
          </p:nvPicPr>
          <p:blipFill>
            <a:blip r:embed="rId4">
              <a:extLst>
                <a:ext uri="{28A0092B-C50C-407E-A947-70E740481C1C}">
                  <a14:useLocalDpi xmlns:a14="http://schemas.microsoft.com/office/drawing/2010/main" val="0"/>
                </a:ext>
              </a:extLst>
            </a:blip>
            <a:srcRect l="47020" t="11430" b="71481"/>
            <a:stretch>
              <a:fillRect/>
            </a:stretch>
          </p:blipFill>
          <p:spPr bwMode="auto">
            <a:xfrm>
              <a:off x="772366" y="4819776"/>
              <a:ext cx="3006726"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angle 1">
            <a:extLst>
              <a:ext uri="{FF2B5EF4-FFF2-40B4-BE49-F238E27FC236}">
                <a16:creationId xmlns:a16="http://schemas.microsoft.com/office/drawing/2014/main" id="{A2E0DC42-7473-C9E0-C4A7-42ABB9EC0FCD}"/>
              </a:ext>
            </a:extLst>
          </p:cNvPr>
          <p:cNvSpPr>
            <a:spLocks noChangeArrowheads="1"/>
          </p:cNvSpPr>
          <p:nvPr/>
        </p:nvSpPr>
        <p:spPr bwMode="auto">
          <a:xfrm>
            <a:off x="0" y="0"/>
            <a:ext cx="6096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27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200" b="1">
                <a:solidFill>
                  <a:srgbClr val="FF0000"/>
                </a:solidFill>
                <a:latin typeface="Times New Roman" panose="02020603050405020304" pitchFamily="18" charset="0"/>
                <a:cs typeface="Times New Roman" panose="02020603050405020304" pitchFamily="18" charset="0"/>
              </a:rPr>
              <a:t>1) Điều kiện tự nhiên và TNTN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a:extLst>
              <a:ext uri="{FF2B5EF4-FFF2-40B4-BE49-F238E27FC236}">
                <a16:creationId xmlns:a16="http://schemas.microsoft.com/office/drawing/2014/main" id="{75B1E89D-EE54-2A7A-60EE-B7C49AA2412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3413" y="914400"/>
            <a:ext cx="5106987" cy="4775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1507" name="Picture 2" descr="Giai-dap-thac-mac - Thủy Canh Miền Nam">
            <a:extLst>
              <a:ext uri="{FF2B5EF4-FFF2-40B4-BE49-F238E27FC236}">
                <a16:creationId xmlns:a16="http://schemas.microsoft.com/office/drawing/2014/main" id="{233AECBF-B005-3EA8-ADBB-119C2CA87E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655" r="16678"/>
          <a:stretch>
            <a:fillRect/>
          </a:stretch>
        </p:blipFill>
        <p:spPr bwMode="auto">
          <a:xfrm>
            <a:off x="6677025" y="2511425"/>
            <a:ext cx="1704975" cy="276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Rectangle 4">
            <a:extLst>
              <a:ext uri="{FF2B5EF4-FFF2-40B4-BE49-F238E27FC236}">
                <a16:creationId xmlns:a16="http://schemas.microsoft.com/office/drawing/2014/main" id="{8698DF1D-EA52-14B7-243E-7EFA29159CE3}"/>
              </a:ext>
            </a:extLst>
          </p:cNvPr>
          <p:cNvSpPr>
            <a:spLocks noChangeArrowheads="1"/>
          </p:cNvSpPr>
          <p:nvPr/>
        </p:nvSpPr>
        <p:spPr bwMode="auto">
          <a:xfrm>
            <a:off x="8405813" y="2622550"/>
            <a:ext cx="2987675" cy="258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30000"/>
              </a:lnSpc>
              <a:spcBef>
                <a:spcPct val="0"/>
              </a:spcBef>
              <a:buFontTx/>
              <a:buNone/>
            </a:pPr>
            <a:r>
              <a:rPr lang="en-US" altLang="en-US" sz="3200">
                <a:solidFill>
                  <a:srgbClr val="000000"/>
                </a:solidFill>
                <a:latin typeface="Times New Roman" panose="02020603050405020304" pitchFamily="18" charset="0"/>
                <a:cs typeface="Times New Roman" panose="02020603050405020304" pitchFamily="18" charset="0"/>
              </a:rPr>
              <a:t>Cho biết các địa danh sau thuộc tỉnh, thành phố nào?</a:t>
            </a:r>
          </a:p>
        </p:txBody>
      </p:sp>
    </p:spTree>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94537DF9-070A-D9F7-5A3E-0CDCD292FF42}"/>
              </a:ext>
            </a:extLst>
          </p:cNvPr>
          <p:cNvGraphicFramePr>
            <a:graphicFrameLocks noGrp="1"/>
          </p:cNvGraphicFramePr>
          <p:nvPr>
            <p:ph idx="1"/>
          </p:nvPr>
        </p:nvGraphicFramePr>
        <p:xfrm>
          <a:off x="0" y="-31750"/>
          <a:ext cx="12192000" cy="7229475"/>
        </p:xfrm>
        <a:graphic>
          <a:graphicData uri="http://schemas.openxmlformats.org/drawingml/2006/table">
            <a:tbl>
              <a:tblPr firstRow="1" bandRow="1">
                <a:tableStyleId>{BDBED569-4797-4DF1-A0F4-6AAB3CD982D8}</a:tableStyleId>
              </a:tblPr>
              <a:tblGrid>
                <a:gridCol w="1209511">
                  <a:extLst>
                    <a:ext uri="{9D8B030D-6E8A-4147-A177-3AD203B41FA5}">
                      <a16:colId xmlns:a16="http://schemas.microsoft.com/office/drawing/2014/main" val="20000"/>
                    </a:ext>
                  </a:extLst>
                </a:gridCol>
                <a:gridCol w="6565437">
                  <a:extLst>
                    <a:ext uri="{9D8B030D-6E8A-4147-A177-3AD203B41FA5}">
                      <a16:colId xmlns:a16="http://schemas.microsoft.com/office/drawing/2014/main" val="20001"/>
                    </a:ext>
                  </a:extLst>
                </a:gridCol>
                <a:gridCol w="4417052">
                  <a:extLst>
                    <a:ext uri="{9D8B030D-6E8A-4147-A177-3AD203B41FA5}">
                      <a16:colId xmlns:a16="http://schemas.microsoft.com/office/drawing/2014/main" val="20002"/>
                    </a:ext>
                  </a:extLst>
                </a:gridCol>
              </a:tblGrid>
              <a:tr h="619841">
                <a:tc>
                  <a:txBody>
                    <a:bodyPr/>
                    <a:lstStyle/>
                    <a:p>
                      <a:pPr algn="ctr"/>
                      <a:endParaRPr lang="en-US" sz="2800" dirty="0">
                        <a:solidFill>
                          <a:schemeClr val="tx1"/>
                        </a:solidFill>
                        <a:latin typeface="Times New Roman" panose="02020603050405020304" pitchFamily="18" charset="0"/>
                        <a:cs typeface="Times New Roman" panose="02020603050405020304" pitchFamily="18" charset="0"/>
                      </a:endParaRPr>
                    </a:p>
                  </a:txBody>
                  <a:tcPr marT="45722" marB="45722"/>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spc="-100" dirty="0" err="1">
                          <a:latin typeface="Times New Roman" panose="02020603050405020304" pitchFamily="18" charset="0"/>
                          <a:cs typeface="Times New Roman" panose="02020603050405020304" pitchFamily="18" charset="0"/>
                        </a:rPr>
                        <a:t>Đặc</a:t>
                      </a:r>
                      <a:r>
                        <a:rPr lang="en-US" sz="2800" spc="-100" baseline="0" dirty="0">
                          <a:latin typeface="Times New Roman" panose="02020603050405020304" pitchFamily="18" charset="0"/>
                          <a:cs typeface="Times New Roman" panose="02020603050405020304" pitchFamily="18" charset="0"/>
                        </a:rPr>
                        <a:t> </a:t>
                      </a:r>
                      <a:r>
                        <a:rPr lang="en-US" sz="2800" spc="-100" baseline="0" dirty="0" err="1">
                          <a:latin typeface="Times New Roman" panose="02020603050405020304" pitchFamily="18" charset="0"/>
                          <a:cs typeface="Times New Roman" panose="02020603050405020304" pitchFamily="18" charset="0"/>
                        </a:rPr>
                        <a:t>điểm</a:t>
                      </a:r>
                      <a:endParaRPr lang="en-US" sz="2800" spc="-100" dirty="0">
                        <a:latin typeface="Times New Roman" panose="02020603050405020304" pitchFamily="18" charset="0"/>
                        <a:cs typeface="Times New Roman" panose="02020603050405020304" pitchFamily="18" charset="0"/>
                      </a:endParaRPr>
                    </a:p>
                  </a:txBody>
                  <a:tcPr marT="45722" marB="45722"/>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spc="-100" dirty="0" err="1">
                          <a:latin typeface="Times New Roman" panose="02020603050405020304" pitchFamily="18" charset="0"/>
                          <a:cs typeface="Times New Roman" panose="02020603050405020304" pitchFamily="18" charset="0"/>
                        </a:rPr>
                        <a:t>Thế</a:t>
                      </a:r>
                      <a:r>
                        <a:rPr lang="en-US" sz="2800" spc="-100" baseline="0" dirty="0">
                          <a:latin typeface="Times New Roman" panose="02020603050405020304" pitchFamily="18" charset="0"/>
                          <a:cs typeface="Times New Roman" panose="02020603050405020304" pitchFamily="18" charset="0"/>
                        </a:rPr>
                        <a:t> </a:t>
                      </a:r>
                      <a:r>
                        <a:rPr lang="en-US" sz="2800" spc="-100" baseline="0" dirty="0" err="1">
                          <a:latin typeface="Times New Roman" panose="02020603050405020304" pitchFamily="18" charset="0"/>
                          <a:cs typeface="Times New Roman" panose="02020603050405020304" pitchFamily="18" charset="0"/>
                        </a:rPr>
                        <a:t>mạnh</a:t>
                      </a:r>
                      <a:endParaRPr lang="en-US" sz="2800" spc="-100" dirty="0">
                        <a:latin typeface="Times New Roman" panose="02020603050405020304" pitchFamily="18" charset="0"/>
                        <a:cs typeface="Times New Roman" panose="02020603050405020304" pitchFamily="18" charset="0"/>
                      </a:endParaRPr>
                    </a:p>
                  </a:txBody>
                  <a:tcPr marT="45722" marB="45722"/>
                </a:tc>
                <a:extLst>
                  <a:ext uri="{0D108BD9-81ED-4DB2-BD59-A6C34878D82A}">
                    <a16:rowId xmlns:a16="http://schemas.microsoft.com/office/drawing/2014/main" val="10000"/>
                  </a:ext>
                </a:extLst>
              </a:tr>
              <a:tr h="215308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chemeClr val="tx1"/>
                          </a:solidFill>
                          <a:latin typeface="Times New Roman" panose="02020603050405020304" pitchFamily="18" charset="0"/>
                          <a:cs typeface="Times New Roman" panose="02020603050405020304" pitchFamily="18" charset="0"/>
                        </a:rPr>
                        <a:t>a. </a:t>
                      </a:r>
                      <a:r>
                        <a:rPr lang="en-US" sz="2800" b="1" dirty="0" err="1">
                          <a:solidFill>
                            <a:schemeClr val="tx1"/>
                          </a:solidFill>
                          <a:latin typeface="Times New Roman" panose="02020603050405020304" pitchFamily="18" charset="0"/>
                          <a:cs typeface="Times New Roman" panose="02020603050405020304" pitchFamily="18" charset="0"/>
                        </a:rPr>
                        <a:t>Địa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hình</a:t>
                      </a:r>
                      <a:endParaRPr lang="en-US" sz="2800" dirty="0">
                        <a:solidFill>
                          <a:schemeClr val="tx1"/>
                        </a:solidFill>
                        <a:latin typeface="Times New Roman" panose="02020603050405020304" pitchFamily="18" charset="0"/>
                        <a:cs typeface="Times New Roman" panose="02020603050405020304" pitchFamily="18" charset="0"/>
                      </a:endParaRPr>
                    </a:p>
                  </a:txBody>
                  <a:tcPr marT="45722" marB="45722"/>
                </a:tc>
                <a:tc>
                  <a:txBody>
                    <a:bodyPr/>
                    <a:lstStyle/>
                    <a:p>
                      <a:endParaRPr lang="en-US" sz="2800" dirty="0">
                        <a:latin typeface="Times New Roman" panose="02020603050405020304" pitchFamily="18" charset="0"/>
                        <a:cs typeface="Times New Roman" panose="02020603050405020304" pitchFamily="18" charset="0"/>
                      </a:endParaRPr>
                    </a:p>
                  </a:txBody>
                  <a:tcPr marT="45722" marB="45722"/>
                </a:tc>
                <a:tc>
                  <a:txBody>
                    <a:bodyPr/>
                    <a:lstStyle/>
                    <a:p>
                      <a:endParaRPr lang="en-US" sz="2800" dirty="0">
                        <a:latin typeface="Times New Roman" panose="02020603050405020304" pitchFamily="18" charset="0"/>
                        <a:cs typeface="Times New Roman" panose="02020603050405020304" pitchFamily="18" charset="0"/>
                      </a:endParaRPr>
                    </a:p>
                  </a:txBody>
                  <a:tcPr marT="45722" marB="45722"/>
                </a:tc>
                <a:extLst>
                  <a:ext uri="{0D108BD9-81ED-4DB2-BD59-A6C34878D82A}">
                    <a16:rowId xmlns:a16="http://schemas.microsoft.com/office/drawing/2014/main" val="10001"/>
                  </a:ext>
                </a:extLst>
              </a:tr>
              <a:tr h="2785336">
                <a:tc>
                  <a:txBody>
                    <a:bodyPr/>
                    <a:lstStyle/>
                    <a:p>
                      <a:pPr algn="ctr"/>
                      <a:r>
                        <a:rPr lang="en-US" sz="2800" b="1" dirty="0">
                          <a:solidFill>
                            <a:schemeClr val="tx1"/>
                          </a:solidFill>
                          <a:latin typeface="Times New Roman" panose="02020603050405020304" pitchFamily="18" charset="0"/>
                          <a:cs typeface="Times New Roman" panose="02020603050405020304" pitchFamily="18" charset="0"/>
                        </a:rPr>
                        <a:t>b. </a:t>
                      </a:r>
                      <a:r>
                        <a:rPr lang="en-US" sz="2800" b="1" dirty="0" err="1">
                          <a:solidFill>
                            <a:schemeClr val="tx1"/>
                          </a:solidFill>
                          <a:latin typeface="Times New Roman" panose="02020603050405020304" pitchFamily="18" charset="0"/>
                          <a:cs typeface="Times New Roman" panose="02020603050405020304" pitchFamily="18" charset="0"/>
                        </a:rPr>
                        <a:t>Đất</a:t>
                      </a:r>
                      <a:r>
                        <a:rPr lang="en-US" sz="2800" b="1" dirty="0">
                          <a:solidFill>
                            <a:schemeClr val="tx1"/>
                          </a:solidFill>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a:txBody>
                  <a:tcPr marT="45722" marB="45722"/>
                </a:tc>
                <a:tc>
                  <a:txBody>
                    <a:bodyPr/>
                    <a:lstStyle/>
                    <a:p>
                      <a:endParaRPr lang="en-US" sz="2800" dirty="0">
                        <a:latin typeface="Times New Roman" panose="02020603050405020304" pitchFamily="18" charset="0"/>
                        <a:cs typeface="Times New Roman" panose="02020603050405020304" pitchFamily="18" charset="0"/>
                      </a:endParaRPr>
                    </a:p>
                  </a:txBody>
                  <a:tcPr marT="45722" marB="45722"/>
                </a:tc>
                <a:tc>
                  <a:txBody>
                    <a:bodyPr/>
                    <a:lstStyle/>
                    <a:p>
                      <a:endParaRPr lang="en-US" sz="2800" dirty="0">
                        <a:latin typeface="Times New Roman" panose="02020603050405020304" pitchFamily="18" charset="0"/>
                        <a:cs typeface="Times New Roman" panose="02020603050405020304" pitchFamily="18" charset="0"/>
                      </a:endParaRPr>
                    </a:p>
                  </a:txBody>
                  <a:tcPr marT="45722" marB="45722"/>
                </a:tc>
                <a:extLst>
                  <a:ext uri="{0D108BD9-81ED-4DB2-BD59-A6C34878D82A}">
                    <a16:rowId xmlns:a16="http://schemas.microsoft.com/office/drawing/2014/main" val="10002"/>
                  </a:ext>
                </a:extLst>
              </a:tr>
              <a:tr h="1671215">
                <a:tc>
                  <a:txBody>
                    <a:bodyPr/>
                    <a:lstStyle/>
                    <a:p>
                      <a:r>
                        <a:rPr lang="en-US" sz="2800" b="1" dirty="0">
                          <a:solidFill>
                            <a:schemeClr val="tx1"/>
                          </a:solidFill>
                          <a:latin typeface="Times New Roman" panose="02020603050405020304" pitchFamily="18" charset="0"/>
                          <a:cs typeface="Times New Roman" panose="02020603050405020304" pitchFamily="18" charset="0"/>
                        </a:rPr>
                        <a:t>c. </a:t>
                      </a:r>
                      <a:r>
                        <a:rPr lang="en-US" sz="2800" b="1" dirty="0" err="1">
                          <a:solidFill>
                            <a:schemeClr val="tx1"/>
                          </a:solidFill>
                          <a:latin typeface="Times New Roman" panose="02020603050405020304" pitchFamily="18" charset="0"/>
                          <a:cs typeface="Times New Roman" panose="02020603050405020304" pitchFamily="18" charset="0"/>
                        </a:rPr>
                        <a:t>Khí</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hậu</a:t>
                      </a:r>
                      <a:endParaRPr lang="en-US" sz="2800" dirty="0">
                        <a:latin typeface="Times New Roman" panose="02020603050405020304" pitchFamily="18" charset="0"/>
                        <a:cs typeface="Times New Roman" panose="02020603050405020304" pitchFamily="18" charset="0"/>
                      </a:endParaRPr>
                    </a:p>
                  </a:txBody>
                  <a:tcPr marT="45722" marB="45722"/>
                </a:tc>
                <a:tc>
                  <a:txBody>
                    <a:bodyPr/>
                    <a:lstStyle/>
                    <a:p>
                      <a:endParaRPr lang="en-US" sz="2800" dirty="0">
                        <a:latin typeface="Times New Roman" panose="02020603050405020304" pitchFamily="18" charset="0"/>
                        <a:cs typeface="Times New Roman" panose="02020603050405020304" pitchFamily="18" charset="0"/>
                      </a:endParaRPr>
                    </a:p>
                  </a:txBody>
                  <a:tcPr marT="45722" marB="45722"/>
                </a:tc>
                <a:tc>
                  <a:txBody>
                    <a:bodyPr/>
                    <a:lstStyle/>
                    <a:p>
                      <a:endParaRPr lang="en-US" sz="2800" dirty="0">
                        <a:latin typeface="Times New Roman" panose="02020603050405020304" pitchFamily="18" charset="0"/>
                        <a:cs typeface="Times New Roman" panose="02020603050405020304" pitchFamily="18" charset="0"/>
                      </a:endParaRPr>
                    </a:p>
                  </a:txBody>
                  <a:tcPr marT="45722" marB="45722"/>
                </a:tc>
                <a:extLst>
                  <a:ext uri="{0D108BD9-81ED-4DB2-BD59-A6C34878D82A}">
                    <a16:rowId xmlns:a16="http://schemas.microsoft.com/office/drawing/2014/main" val="10003"/>
                  </a:ext>
                </a:extLst>
              </a:tr>
            </a:tbl>
          </a:graphicData>
        </a:graphic>
      </p:graphicFrame>
      <p:sp>
        <p:nvSpPr>
          <p:cNvPr id="15" name="Rectangle 14">
            <a:extLst>
              <a:ext uri="{FF2B5EF4-FFF2-40B4-BE49-F238E27FC236}">
                <a16:creationId xmlns:a16="http://schemas.microsoft.com/office/drawing/2014/main" id="{1DF8EA3E-7A80-0B43-4F86-6596A147A9AA}"/>
              </a:ext>
            </a:extLst>
          </p:cNvPr>
          <p:cNvSpPr/>
          <p:nvPr/>
        </p:nvSpPr>
        <p:spPr>
          <a:xfrm>
            <a:off x="1271588" y="584200"/>
            <a:ext cx="6524625" cy="2220913"/>
          </a:xfrm>
          <a:prstGeom prst="rect">
            <a:avLst/>
          </a:prstGeom>
        </p:spPr>
        <p:txBody>
          <a:bodyPr>
            <a:spAutoFit/>
          </a:bodyPr>
          <a:lstStyle/>
          <a:p>
            <a:pPr algn="just" eaLnBrk="1" fontAlgn="auto" hangingPunct="1">
              <a:lnSpc>
                <a:spcPct val="150000"/>
              </a:lnSpc>
              <a:spcBef>
                <a:spcPts val="0"/>
              </a:spcBef>
              <a:spcAft>
                <a:spcPts val="0"/>
              </a:spcAft>
              <a:defRPr/>
            </a:pPr>
            <a:r>
              <a:rPr lang="en-US" sz="3200" spc="-100" dirty="0">
                <a:latin typeface="Times New Roman" panose="02020603050405020304" pitchFamily="18" charset="0"/>
                <a:cs typeface="Times New Roman" panose="02020603050405020304" pitchFamily="18" charset="0"/>
              </a:rPr>
              <a:t>- </a:t>
            </a:r>
            <a:r>
              <a:rPr lang="en-US" sz="3200" spc="-100" dirty="0" err="1">
                <a:latin typeface="Times New Roman" panose="02020603050405020304" pitchFamily="18" charset="0"/>
                <a:cs typeface="Times New Roman" panose="02020603050405020304" pitchFamily="18" charset="0"/>
              </a:rPr>
              <a:t>Có</a:t>
            </a:r>
            <a:r>
              <a:rPr lang="en-US" sz="3200" spc="-100" dirty="0">
                <a:latin typeface="Times New Roman" panose="02020603050405020304" pitchFamily="18" charset="0"/>
                <a:cs typeface="Times New Roman" panose="02020603050405020304" pitchFamily="18" charset="0"/>
              </a:rPr>
              <a:t> </a:t>
            </a:r>
            <a:r>
              <a:rPr lang="en-US" sz="3200" spc="-100" dirty="0" err="1">
                <a:latin typeface="Times New Roman" panose="02020603050405020304" pitchFamily="18" charset="0"/>
                <a:cs typeface="Times New Roman" panose="02020603050405020304" pitchFamily="18" charset="0"/>
              </a:rPr>
              <a:t>ba</a:t>
            </a:r>
            <a:r>
              <a:rPr lang="en-US" sz="3200" spc="-100" dirty="0">
                <a:latin typeface="Times New Roman" panose="02020603050405020304" pitchFamily="18" charset="0"/>
                <a:cs typeface="Times New Roman" panose="02020603050405020304" pitchFamily="18" charset="0"/>
              </a:rPr>
              <a:t> </a:t>
            </a:r>
            <a:r>
              <a:rPr lang="en-US" sz="3200" spc="-100" dirty="0" err="1">
                <a:latin typeface="Times New Roman" panose="02020603050405020304" pitchFamily="18" charset="0"/>
                <a:cs typeface="Times New Roman" panose="02020603050405020304" pitchFamily="18" charset="0"/>
              </a:rPr>
              <a:t>dạng</a:t>
            </a:r>
            <a:r>
              <a:rPr lang="en-US" sz="3200" spc="-100" dirty="0">
                <a:latin typeface="Times New Roman" panose="02020603050405020304" pitchFamily="18" charset="0"/>
                <a:cs typeface="Times New Roman" panose="02020603050405020304" pitchFamily="18" charset="0"/>
              </a:rPr>
              <a:t> </a:t>
            </a:r>
            <a:r>
              <a:rPr lang="en-US" sz="3200" spc="-100" dirty="0" err="1">
                <a:latin typeface="Times New Roman" panose="02020603050405020304" pitchFamily="18" charset="0"/>
                <a:cs typeface="Times New Roman" panose="02020603050405020304" pitchFamily="18" charset="0"/>
              </a:rPr>
              <a:t>địa</a:t>
            </a:r>
            <a:r>
              <a:rPr lang="en-US" sz="3200" spc="-100" dirty="0">
                <a:latin typeface="Times New Roman" panose="02020603050405020304" pitchFamily="18" charset="0"/>
                <a:cs typeface="Times New Roman" panose="02020603050405020304" pitchFamily="18" charset="0"/>
              </a:rPr>
              <a:t> </a:t>
            </a:r>
            <a:r>
              <a:rPr lang="en-US" sz="3200" spc="-100" dirty="0" err="1">
                <a:latin typeface="Times New Roman" panose="02020603050405020304" pitchFamily="18" charset="0"/>
                <a:cs typeface="Times New Roman" panose="02020603050405020304" pitchFamily="18" charset="0"/>
              </a:rPr>
              <a:t>hình</a:t>
            </a:r>
            <a:r>
              <a:rPr lang="en-US" sz="3200" spc="-100" dirty="0">
                <a:latin typeface="Times New Roman" panose="02020603050405020304" pitchFamily="18" charset="0"/>
                <a:cs typeface="Times New Roman" panose="02020603050405020304" pitchFamily="18" charset="0"/>
              </a:rPr>
              <a:t> </a:t>
            </a:r>
            <a:r>
              <a:rPr lang="en-US" sz="3200" spc="-100" dirty="0" err="1">
                <a:latin typeface="Times New Roman" panose="02020603050405020304" pitchFamily="18" charset="0"/>
                <a:cs typeface="Times New Roman" panose="02020603050405020304" pitchFamily="18" charset="0"/>
              </a:rPr>
              <a:t>khá</a:t>
            </a:r>
            <a:r>
              <a:rPr lang="en-US" sz="3200" spc="-100" dirty="0">
                <a:latin typeface="Times New Roman" panose="02020603050405020304" pitchFamily="18" charset="0"/>
                <a:cs typeface="Times New Roman" panose="02020603050405020304" pitchFamily="18" charset="0"/>
              </a:rPr>
              <a:t> </a:t>
            </a:r>
            <a:r>
              <a:rPr lang="en-US" sz="3200" spc="-100" dirty="0" err="1">
                <a:latin typeface="Times New Roman" panose="02020603050405020304" pitchFamily="18" charset="0"/>
                <a:cs typeface="Times New Roman" panose="02020603050405020304" pitchFamily="18" charset="0"/>
              </a:rPr>
              <a:t>phổ</a:t>
            </a:r>
            <a:r>
              <a:rPr lang="en-US" sz="3200" spc="-100" dirty="0">
                <a:latin typeface="Times New Roman" panose="02020603050405020304" pitchFamily="18" charset="0"/>
                <a:cs typeface="Times New Roman" panose="02020603050405020304" pitchFamily="18" charset="0"/>
              </a:rPr>
              <a:t> </a:t>
            </a:r>
            <a:r>
              <a:rPr lang="en-US" sz="3200" spc="-100" dirty="0" err="1">
                <a:latin typeface="Times New Roman" panose="02020603050405020304" pitchFamily="18" charset="0"/>
                <a:cs typeface="Times New Roman" panose="02020603050405020304" pitchFamily="18" charset="0"/>
              </a:rPr>
              <a:t>biến</a:t>
            </a:r>
            <a:r>
              <a:rPr lang="en-US" sz="3200" spc="-100" dirty="0">
                <a:latin typeface="Times New Roman" panose="02020603050405020304" pitchFamily="18" charset="0"/>
                <a:cs typeface="Times New Roman" panose="02020603050405020304" pitchFamily="18" charset="0"/>
              </a:rPr>
              <a:t>: </a:t>
            </a:r>
            <a:r>
              <a:rPr lang="en-US" sz="3200" spc="-100" dirty="0" err="1">
                <a:latin typeface="Times New Roman" panose="02020603050405020304" pitchFamily="18" charset="0"/>
                <a:cs typeface="Times New Roman" panose="02020603050405020304" pitchFamily="18" charset="0"/>
              </a:rPr>
              <a:t>đồi</a:t>
            </a:r>
            <a:r>
              <a:rPr lang="en-US" sz="3200" spc="-100" dirty="0">
                <a:latin typeface="Times New Roman" panose="02020603050405020304" pitchFamily="18" charset="0"/>
                <a:cs typeface="Times New Roman" panose="02020603050405020304" pitchFamily="18" charset="0"/>
              </a:rPr>
              <a:t> </a:t>
            </a:r>
            <a:r>
              <a:rPr lang="en-US" sz="3200" spc="-100" dirty="0" err="1">
                <a:latin typeface="Times New Roman" panose="02020603050405020304" pitchFamily="18" charset="0"/>
                <a:cs typeface="Times New Roman" panose="02020603050405020304" pitchFamily="18" charset="0"/>
              </a:rPr>
              <a:t>núi</a:t>
            </a:r>
            <a:r>
              <a:rPr lang="en-US" sz="3200" spc="-100" dirty="0">
                <a:latin typeface="Times New Roman" panose="02020603050405020304" pitchFamily="18" charset="0"/>
                <a:cs typeface="Times New Roman" panose="02020603050405020304" pitchFamily="18" charset="0"/>
              </a:rPr>
              <a:t> ở </a:t>
            </a:r>
            <a:r>
              <a:rPr lang="en-US" sz="3200" spc="-100" dirty="0" err="1">
                <a:latin typeface="Times New Roman" panose="02020603050405020304" pitchFamily="18" charset="0"/>
                <a:cs typeface="Times New Roman" panose="02020603050405020304" pitchFamily="18" charset="0"/>
              </a:rPr>
              <a:t>phía</a:t>
            </a:r>
            <a:r>
              <a:rPr lang="en-US" sz="3200" spc="-100" dirty="0">
                <a:latin typeface="Times New Roman" panose="02020603050405020304" pitchFamily="18" charset="0"/>
                <a:cs typeface="Times New Roman" panose="02020603050405020304" pitchFamily="18" charset="0"/>
              </a:rPr>
              <a:t> </a:t>
            </a:r>
            <a:r>
              <a:rPr lang="en-US" sz="3200" spc="-100" dirty="0" err="1">
                <a:latin typeface="Times New Roman" panose="02020603050405020304" pitchFamily="18" charset="0"/>
                <a:cs typeface="Times New Roman" panose="02020603050405020304" pitchFamily="18" charset="0"/>
              </a:rPr>
              <a:t>tây</a:t>
            </a:r>
            <a:r>
              <a:rPr lang="en-US" sz="3200" spc="-100" dirty="0">
                <a:latin typeface="Times New Roman" panose="02020603050405020304" pitchFamily="18" charset="0"/>
                <a:cs typeface="Times New Roman" panose="02020603050405020304" pitchFamily="18" charset="0"/>
              </a:rPr>
              <a:t>, </a:t>
            </a:r>
            <a:r>
              <a:rPr lang="en-US" sz="3200" spc="-100" dirty="0" err="1">
                <a:latin typeface="Times New Roman" panose="02020603050405020304" pitchFamily="18" charset="0"/>
                <a:cs typeface="Times New Roman" panose="02020603050405020304" pitchFamily="18" charset="0"/>
              </a:rPr>
              <a:t>đồng</a:t>
            </a:r>
            <a:r>
              <a:rPr lang="en-US" sz="3200" spc="-100" dirty="0">
                <a:latin typeface="Times New Roman" panose="02020603050405020304" pitchFamily="18" charset="0"/>
                <a:cs typeface="Times New Roman" panose="02020603050405020304" pitchFamily="18" charset="0"/>
              </a:rPr>
              <a:t> </a:t>
            </a:r>
            <a:r>
              <a:rPr lang="en-US" sz="3200" spc="-100" dirty="0" err="1">
                <a:latin typeface="Times New Roman" panose="02020603050405020304" pitchFamily="18" charset="0"/>
                <a:cs typeface="Times New Roman" panose="02020603050405020304" pitchFamily="18" charset="0"/>
              </a:rPr>
              <a:t>bằng</a:t>
            </a:r>
            <a:r>
              <a:rPr lang="en-US" sz="3200" spc="-100" dirty="0">
                <a:latin typeface="Times New Roman" panose="02020603050405020304" pitchFamily="18" charset="0"/>
                <a:cs typeface="Times New Roman" panose="02020603050405020304" pitchFamily="18" charset="0"/>
              </a:rPr>
              <a:t> </a:t>
            </a:r>
            <a:r>
              <a:rPr lang="en-US" sz="3200" spc="-100" dirty="0" err="1">
                <a:latin typeface="Times New Roman" panose="02020603050405020304" pitchFamily="18" charset="0"/>
                <a:cs typeface="Times New Roman" panose="02020603050405020304" pitchFamily="18" charset="0"/>
              </a:rPr>
              <a:t>chuyển</a:t>
            </a:r>
            <a:r>
              <a:rPr lang="en-US" sz="3200" spc="-100" dirty="0">
                <a:latin typeface="Times New Roman" panose="02020603050405020304" pitchFamily="18" charset="0"/>
                <a:cs typeface="Times New Roman" panose="02020603050405020304" pitchFamily="18" charset="0"/>
              </a:rPr>
              <a:t> </a:t>
            </a:r>
            <a:r>
              <a:rPr lang="en-US" sz="3200" spc="-100" dirty="0" err="1">
                <a:latin typeface="Times New Roman" panose="02020603050405020304" pitchFamily="18" charset="0"/>
                <a:cs typeface="Times New Roman" panose="02020603050405020304" pitchFamily="18" charset="0"/>
              </a:rPr>
              <a:t>tiếp</a:t>
            </a:r>
            <a:r>
              <a:rPr lang="en-US" sz="3200" spc="-100" dirty="0">
                <a:latin typeface="Times New Roman" panose="02020603050405020304" pitchFamily="18" charset="0"/>
                <a:cs typeface="Times New Roman" panose="02020603050405020304" pitchFamily="18" charset="0"/>
              </a:rPr>
              <a:t>, </a:t>
            </a:r>
            <a:r>
              <a:rPr lang="en-US" sz="3200" spc="-100" dirty="0" err="1">
                <a:latin typeface="Times New Roman" panose="02020603050405020304" pitchFamily="18" charset="0"/>
                <a:cs typeface="Times New Roman" panose="02020603050405020304" pitchFamily="18" charset="0"/>
              </a:rPr>
              <a:t>biển</a:t>
            </a:r>
            <a:r>
              <a:rPr lang="en-US" sz="3200" spc="-100" dirty="0">
                <a:latin typeface="Times New Roman" panose="02020603050405020304" pitchFamily="18" charset="0"/>
                <a:cs typeface="Times New Roman" panose="02020603050405020304" pitchFamily="18" charset="0"/>
              </a:rPr>
              <a:t>, </a:t>
            </a:r>
            <a:r>
              <a:rPr lang="en-US" sz="3200" spc="-100" dirty="0" err="1">
                <a:latin typeface="Times New Roman" panose="02020603050405020304" pitchFamily="18" charset="0"/>
                <a:cs typeface="Times New Roman" panose="02020603050405020304" pitchFamily="18" charset="0"/>
              </a:rPr>
              <a:t>thềm</a:t>
            </a:r>
            <a:r>
              <a:rPr lang="en-US" sz="3200" spc="-100" dirty="0">
                <a:latin typeface="Times New Roman" panose="02020603050405020304" pitchFamily="18" charset="0"/>
                <a:cs typeface="Times New Roman" panose="02020603050405020304" pitchFamily="18" charset="0"/>
              </a:rPr>
              <a:t> </a:t>
            </a:r>
            <a:r>
              <a:rPr lang="en-US" sz="3200" spc="-100" dirty="0" err="1">
                <a:latin typeface="Times New Roman" panose="02020603050405020304" pitchFamily="18" charset="0"/>
                <a:cs typeface="Times New Roman" panose="02020603050405020304" pitchFamily="18" charset="0"/>
              </a:rPr>
              <a:t>lục</a:t>
            </a:r>
            <a:r>
              <a:rPr lang="en-US" sz="3200" spc="-100" dirty="0">
                <a:latin typeface="Times New Roman" panose="02020603050405020304" pitchFamily="18" charset="0"/>
                <a:cs typeface="Times New Roman" panose="02020603050405020304" pitchFamily="18" charset="0"/>
              </a:rPr>
              <a:t> </a:t>
            </a:r>
            <a:r>
              <a:rPr lang="en-US" sz="3200" spc="-100" dirty="0" err="1">
                <a:latin typeface="Times New Roman" panose="02020603050405020304" pitchFamily="18" charset="0"/>
                <a:cs typeface="Times New Roman" panose="02020603050405020304" pitchFamily="18" charset="0"/>
              </a:rPr>
              <a:t>địa</a:t>
            </a:r>
            <a:r>
              <a:rPr lang="en-US" sz="3200" spc="-100" dirty="0">
                <a:latin typeface="Times New Roman" panose="02020603050405020304" pitchFamily="18" charset="0"/>
                <a:cs typeface="Times New Roman" panose="02020603050405020304" pitchFamily="18" charset="0"/>
              </a:rPr>
              <a:t> </a:t>
            </a:r>
            <a:r>
              <a:rPr lang="en-US" sz="3200" spc="-100" dirty="0" err="1">
                <a:latin typeface="Times New Roman" panose="02020603050405020304" pitchFamily="18" charset="0"/>
                <a:cs typeface="Times New Roman" panose="02020603050405020304" pitchFamily="18" charset="0"/>
              </a:rPr>
              <a:t>và</a:t>
            </a:r>
            <a:r>
              <a:rPr lang="en-US" sz="3200" spc="-100" dirty="0">
                <a:latin typeface="Times New Roman" panose="02020603050405020304" pitchFamily="18" charset="0"/>
                <a:cs typeface="Times New Roman" panose="02020603050405020304" pitchFamily="18" charset="0"/>
              </a:rPr>
              <a:t> </a:t>
            </a:r>
            <a:r>
              <a:rPr lang="en-US" sz="3200" spc="-100" dirty="0" err="1">
                <a:latin typeface="Times New Roman" panose="02020603050405020304" pitchFamily="18" charset="0"/>
                <a:cs typeface="Times New Roman" panose="02020603050405020304" pitchFamily="18" charset="0"/>
              </a:rPr>
              <a:t>các</a:t>
            </a:r>
            <a:r>
              <a:rPr lang="en-US" sz="3200" spc="-100" dirty="0">
                <a:latin typeface="Times New Roman" panose="02020603050405020304" pitchFamily="18" charset="0"/>
                <a:cs typeface="Times New Roman" panose="02020603050405020304" pitchFamily="18" charset="0"/>
              </a:rPr>
              <a:t> </a:t>
            </a:r>
            <a:r>
              <a:rPr lang="en-US" sz="3200" spc="-100" dirty="0" err="1">
                <a:latin typeface="Times New Roman" panose="02020603050405020304" pitchFamily="18" charset="0"/>
                <a:cs typeface="Times New Roman" panose="02020603050405020304" pitchFamily="18" charset="0"/>
              </a:rPr>
              <a:t>đảo</a:t>
            </a:r>
            <a:r>
              <a:rPr lang="en-US" sz="3200" spc="-100" dirty="0">
                <a:latin typeface="Times New Roman" panose="02020603050405020304" pitchFamily="18" charset="0"/>
                <a:cs typeface="Times New Roman" panose="02020603050405020304" pitchFamily="18" charset="0"/>
              </a:rPr>
              <a:t> ở </a:t>
            </a:r>
            <a:r>
              <a:rPr lang="en-US" sz="3200" spc="-100" dirty="0" err="1">
                <a:latin typeface="Times New Roman" panose="02020603050405020304" pitchFamily="18" charset="0"/>
                <a:cs typeface="Times New Roman" panose="02020603050405020304" pitchFamily="18" charset="0"/>
              </a:rPr>
              <a:t>phía</a:t>
            </a:r>
            <a:r>
              <a:rPr lang="en-US" sz="3200" spc="-100" dirty="0">
                <a:latin typeface="Times New Roman" panose="02020603050405020304" pitchFamily="18" charset="0"/>
                <a:cs typeface="Times New Roman" panose="02020603050405020304" pitchFamily="18" charset="0"/>
              </a:rPr>
              <a:t> </a:t>
            </a:r>
            <a:r>
              <a:rPr lang="en-US" sz="3200" spc="-100" dirty="0" err="1">
                <a:latin typeface="Times New Roman" panose="02020603050405020304" pitchFamily="18" charset="0"/>
                <a:cs typeface="Times New Roman" panose="02020603050405020304" pitchFamily="18" charset="0"/>
              </a:rPr>
              <a:t>đông</a:t>
            </a:r>
            <a:r>
              <a:rPr lang="en-US" sz="3200" spc="-100" dirty="0">
                <a:latin typeface="Times New Roman" panose="02020603050405020304" pitchFamily="18" charset="0"/>
                <a:cs typeface="Times New Roman" panose="02020603050405020304" pitchFamily="18" charset="0"/>
              </a:rPr>
              <a:t>.</a:t>
            </a:r>
          </a:p>
        </p:txBody>
      </p:sp>
      <p:sp>
        <p:nvSpPr>
          <p:cNvPr id="5" name="Rectangle 4">
            <a:extLst>
              <a:ext uri="{FF2B5EF4-FFF2-40B4-BE49-F238E27FC236}">
                <a16:creationId xmlns:a16="http://schemas.microsoft.com/office/drawing/2014/main" id="{084EA2D1-F522-6055-8C2B-E2B3CF602EB5}"/>
              </a:ext>
            </a:extLst>
          </p:cNvPr>
          <p:cNvSpPr/>
          <p:nvPr/>
        </p:nvSpPr>
        <p:spPr>
          <a:xfrm>
            <a:off x="7796213" y="584200"/>
            <a:ext cx="4267200" cy="2220913"/>
          </a:xfrm>
          <a:prstGeom prst="rect">
            <a:avLst/>
          </a:prstGeom>
        </p:spPr>
        <p:txBody>
          <a:bodyPr>
            <a:spAutoFit/>
          </a:bodyPr>
          <a:lstStyle/>
          <a:p>
            <a:pPr algn="just" eaLnBrk="1" fontAlgn="auto" hangingPunct="1">
              <a:lnSpc>
                <a:spcPct val="150000"/>
              </a:lnSpc>
              <a:spcBef>
                <a:spcPts val="0"/>
              </a:spcBef>
              <a:spcAft>
                <a:spcPts val="0"/>
              </a:spcAft>
              <a:defRPr/>
            </a:pPr>
            <a:r>
              <a:rPr lang="en-US" sz="3200" spc="-100" dirty="0">
                <a:solidFill>
                  <a:prstClr val="black"/>
                </a:solidFill>
                <a:latin typeface="Times New Roman" panose="02020603050405020304" pitchFamily="18" charset="0"/>
                <a:cs typeface="Times New Roman" panose="02020603050405020304" pitchFamily="18" charset="0"/>
              </a:rPr>
              <a:t>- </a:t>
            </a:r>
            <a:r>
              <a:rPr lang="vi-VN" sz="3200" spc="-100" dirty="0">
                <a:solidFill>
                  <a:prstClr val="black"/>
                </a:solidFill>
                <a:latin typeface="Times New Roman" panose="02020603050405020304" pitchFamily="18" charset="0"/>
                <a:cs typeface="Times New Roman" panose="02020603050405020304" pitchFamily="18" charset="0"/>
              </a:rPr>
              <a:t>Hình thành cơ cấu </a:t>
            </a:r>
            <a:r>
              <a:rPr lang="en-US" sz="3200" spc="-100" dirty="0">
                <a:solidFill>
                  <a:prstClr val="black"/>
                </a:solidFill>
                <a:latin typeface="Times New Roman" panose="02020603050405020304" pitchFamily="18" charset="0"/>
                <a:cs typeface="Times New Roman" panose="02020603050405020304" pitchFamily="18" charset="0"/>
              </a:rPr>
              <a:t>KT </a:t>
            </a:r>
            <a:r>
              <a:rPr lang="vi-VN" sz="3200" spc="-100" dirty="0">
                <a:solidFill>
                  <a:prstClr val="black"/>
                </a:solidFill>
                <a:latin typeface="Times New Roman" panose="02020603050405020304" pitchFamily="18" charset="0"/>
                <a:cs typeface="Times New Roman" panose="02020603050405020304" pitchFamily="18" charset="0"/>
              </a:rPr>
              <a:t>lâm nghiệp, </a:t>
            </a:r>
            <a:r>
              <a:rPr lang="en-US" sz="3200" spc="-100" dirty="0">
                <a:solidFill>
                  <a:prstClr val="black"/>
                </a:solidFill>
                <a:latin typeface="Times New Roman" panose="02020603050405020304" pitchFamily="18" charset="0"/>
                <a:cs typeface="Times New Roman" panose="02020603050405020304" pitchFamily="18" charset="0"/>
              </a:rPr>
              <a:t>NN </a:t>
            </a:r>
            <a:r>
              <a:rPr lang="vi-VN" sz="3200" spc="-100" dirty="0">
                <a:solidFill>
                  <a:prstClr val="black"/>
                </a:solidFill>
                <a:latin typeface="Times New Roman" panose="02020603050405020304" pitchFamily="18" charset="0"/>
                <a:cs typeface="Times New Roman" panose="02020603050405020304" pitchFamily="18" charset="0"/>
              </a:rPr>
              <a:t>và thuỷ sản.</a:t>
            </a:r>
            <a:endParaRPr lang="en-US" sz="3200" spc="-100" dirty="0">
              <a:solidFill>
                <a:prstClr val="black"/>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69D96336-CEB8-93C0-552D-512DA9244B42}"/>
              </a:ext>
            </a:extLst>
          </p:cNvPr>
          <p:cNvSpPr/>
          <p:nvPr/>
        </p:nvSpPr>
        <p:spPr>
          <a:xfrm>
            <a:off x="1411288" y="2735263"/>
            <a:ext cx="6523037" cy="742950"/>
          </a:xfrm>
          <a:prstGeom prst="rect">
            <a:avLst/>
          </a:prstGeom>
        </p:spPr>
        <p:txBody>
          <a:bodyPr>
            <a:spAutoFit/>
          </a:bodyPr>
          <a:lstStyle/>
          <a:p>
            <a:pPr algn="just" eaLnBrk="1" fontAlgn="auto" hangingPunct="1">
              <a:lnSpc>
                <a:spcPct val="150000"/>
              </a:lnSpc>
              <a:spcBef>
                <a:spcPts val="0"/>
              </a:spcBef>
              <a:spcAft>
                <a:spcPts val="0"/>
              </a:spcAft>
              <a:defRPr/>
            </a:pPr>
            <a:r>
              <a:rPr lang="en-US" sz="3200" b="1" spc="-100" dirty="0">
                <a:latin typeface="Times New Roman" panose="02020603050405020304" pitchFamily="18" charset="0"/>
                <a:cs typeface="Times New Roman" panose="02020603050405020304" pitchFamily="18" charset="0"/>
              </a:rPr>
              <a:t>- Khu </a:t>
            </a:r>
            <a:r>
              <a:rPr lang="en-US" sz="3200" b="1" spc="-100" dirty="0" err="1">
                <a:latin typeface="Times New Roman" panose="02020603050405020304" pitchFamily="18" charset="0"/>
                <a:cs typeface="Times New Roman" panose="02020603050405020304" pitchFamily="18" charset="0"/>
              </a:rPr>
              <a:t>vực</a:t>
            </a:r>
            <a:r>
              <a:rPr lang="en-US" sz="3200" b="1" spc="-100" dirty="0">
                <a:latin typeface="Times New Roman" panose="02020603050405020304" pitchFamily="18" charset="0"/>
                <a:cs typeface="Times New Roman" panose="02020603050405020304" pitchFamily="18" charset="0"/>
              </a:rPr>
              <a:t> </a:t>
            </a:r>
            <a:r>
              <a:rPr lang="en-US" sz="3200" b="1" spc="-100" dirty="0" err="1">
                <a:latin typeface="Times New Roman" panose="02020603050405020304" pitchFamily="18" charset="0"/>
                <a:cs typeface="Times New Roman" panose="02020603050405020304" pitchFamily="18" charset="0"/>
              </a:rPr>
              <a:t>đồi</a:t>
            </a:r>
            <a:r>
              <a:rPr lang="en-US" sz="3200" b="1" spc="-100" dirty="0">
                <a:latin typeface="Times New Roman" panose="02020603050405020304" pitchFamily="18" charset="0"/>
                <a:cs typeface="Times New Roman" panose="02020603050405020304" pitchFamily="18" charset="0"/>
              </a:rPr>
              <a:t> </a:t>
            </a:r>
            <a:r>
              <a:rPr lang="en-US" sz="3200" b="1" spc="-100" dirty="0" err="1">
                <a:latin typeface="Times New Roman" panose="02020603050405020304" pitchFamily="18" charset="0"/>
                <a:cs typeface="Times New Roman" panose="02020603050405020304" pitchFamily="18" charset="0"/>
              </a:rPr>
              <a:t>núi</a:t>
            </a:r>
            <a:r>
              <a:rPr lang="en-US" sz="3200" b="1" spc="-100" dirty="0">
                <a:latin typeface="Times New Roman" panose="02020603050405020304" pitchFamily="18" charset="0"/>
                <a:cs typeface="Times New Roman" panose="02020603050405020304" pitchFamily="18" charset="0"/>
              </a:rPr>
              <a:t>: </a:t>
            </a:r>
            <a:r>
              <a:rPr lang="en-US" sz="3200" spc="-100" dirty="0" err="1">
                <a:latin typeface="Times New Roman" panose="02020603050405020304" pitchFamily="18" charset="0"/>
                <a:cs typeface="Times New Roman" panose="02020603050405020304" pitchFamily="18" charset="0"/>
              </a:rPr>
              <a:t>đất</a:t>
            </a:r>
            <a:r>
              <a:rPr lang="en-US" sz="3200" spc="-100" dirty="0">
                <a:latin typeface="Times New Roman" panose="02020603050405020304" pitchFamily="18" charset="0"/>
                <a:cs typeface="Times New Roman" panose="02020603050405020304" pitchFamily="18" charset="0"/>
              </a:rPr>
              <a:t> </a:t>
            </a:r>
            <a:r>
              <a:rPr lang="en-US" sz="3200" spc="-100" dirty="0" err="1">
                <a:latin typeface="Times New Roman" panose="02020603050405020304" pitchFamily="18" charset="0"/>
                <a:cs typeface="Times New Roman" panose="02020603050405020304" pitchFamily="18" charset="0"/>
              </a:rPr>
              <a:t>fe</a:t>
            </a:r>
            <a:r>
              <a:rPr lang="en-US" sz="3200" spc="-100" dirty="0">
                <a:latin typeface="Times New Roman" panose="02020603050405020304" pitchFamily="18" charset="0"/>
                <a:cs typeface="Times New Roman" panose="02020603050405020304" pitchFamily="18" charset="0"/>
              </a:rPr>
              <a:t>-</a:t>
            </a:r>
            <a:r>
              <a:rPr lang="en-US" sz="3200" spc="-100" dirty="0" err="1">
                <a:latin typeface="Times New Roman" panose="02020603050405020304" pitchFamily="18" charset="0"/>
                <a:cs typeface="Times New Roman" panose="02020603050405020304" pitchFamily="18" charset="0"/>
              </a:rPr>
              <a:t>ra</a:t>
            </a:r>
            <a:r>
              <a:rPr lang="en-US" sz="3200" spc="-100" dirty="0">
                <a:latin typeface="Times New Roman" panose="02020603050405020304" pitchFamily="18" charset="0"/>
                <a:cs typeface="Times New Roman" panose="02020603050405020304" pitchFamily="18" charset="0"/>
              </a:rPr>
              <a:t>-lit.</a:t>
            </a:r>
          </a:p>
        </p:txBody>
      </p:sp>
      <p:sp>
        <p:nvSpPr>
          <p:cNvPr id="7" name="Rectangle 6">
            <a:extLst>
              <a:ext uri="{FF2B5EF4-FFF2-40B4-BE49-F238E27FC236}">
                <a16:creationId xmlns:a16="http://schemas.microsoft.com/office/drawing/2014/main" id="{81E35E90-F2F7-4C8C-8814-A50E0B4DC458}"/>
              </a:ext>
            </a:extLst>
          </p:cNvPr>
          <p:cNvSpPr/>
          <p:nvPr/>
        </p:nvSpPr>
        <p:spPr>
          <a:xfrm>
            <a:off x="7731125" y="2605088"/>
            <a:ext cx="4395788" cy="2219325"/>
          </a:xfrm>
          <a:prstGeom prst="rect">
            <a:avLst/>
          </a:prstGeom>
        </p:spPr>
        <p:txBody>
          <a:bodyPr>
            <a:spAutoFit/>
          </a:bodyPr>
          <a:lstStyle/>
          <a:p>
            <a:pPr algn="just" eaLnBrk="1" fontAlgn="auto" hangingPunct="1">
              <a:lnSpc>
                <a:spcPct val="150000"/>
              </a:lnSpc>
              <a:spcBef>
                <a:spcPts val="0"/>
              </a:spcBef>
              <a:spcAft>
                <a:spcPts val="0"/>
              </a:spcAft>
              <a:defRPr/>
            </a:pPr>
            <a:r>
              <a:rPr lang="vi-VN" sz="3200" spc="-100" dirty="0">
                <a:solidFill>
                  <a:prstClr val="black"/>
                </a:solidFill>
                <a:latin typeface="Times New Roman" panose="02020603050405020304" pitchFamily="18" charset="0"/>
                <a:cs typeface="Times New Roman" panose="02020603050405020304" pitchFamily="18" charset="0"/>
              </a:rPr>
              <a:t>- </a:t>
            </a:r>
            <a:r>
              <a:rPr lang="en-US" sz="3200" spc="-100" dirty="0" err="1">
                <a:solidFill>
                  <a:prstClr val="black"/>
                </a:solidFill>
                <a:latin typeface="Times New Roman" panose="02020603050405020304" pitchFamily="18" charset="0"/>
                <a:cs typeface="Times New Roman" panose="02020603050405020304" pitchFamily="18" charset="0"/>
              </a:rPr>
              <a:t>Thuận</a:t>
            </a:r>
            <a:r>
              <a:rPr lang="en-US" sz="3200" spc="-100" dirty="0">
                <a:solidFill>
                  <a:prstClr val="black"/>
                </a:solidFill>
                <a:latin typeface="Times New Roman" panose="02020603050405020304" pitchFamily="18" charset="0"/>
                <a:cs typeface="Times New Roman" panose="02020603050405020304" pitchFamily="18" charset="0"/>
              </a:rPr>
              <a:t> </a:t>
            </a:r>
            <a:r>
              <a:rPr lang="en-US" sz="3200" spc="-100" dirty="0" err="1">
                <a:solidFill>
                  <a:prstClr val="black"/>
                </a:solidFill>
                <a:latin typeface="Times New Roman" panose="02020603050405020304" pitchFamily="18" charset="0"/>
                <a:cs typeface="Times New Roman" panose="02020603050405020304" pitchFamily="18" charset="0"/>
              </a:rPr>
              <a:t>lợi</a:t>
            </a:r>
            <a:r>
              <a:rPr lang="en-US" sz="3200" spc="-100" dirty="0">
                <a:solidFill>
                  <a:prstClr val="black"/>
                </a:solidFill>
                <a:latin typeface="Times New Roman" panose="02020603050405020304" pitchFamily="18" charset="0"/>
                <a:cs typeface="Times New Roman" panose="02020603050405020304" pitchFamily="18" charset="0"/>
              </a:rPr>
              <a:t> </a:t>
            </a:r>
            <a:r>
              <a:rPr lang="en-US" sz="3200" spc="-100" dirty="0" err="1">
                <a:solidFill>
                  <a:prstClr val="black"/>
                </a:solidFill>
                <a:latin typeface="Times New Roman" panose="02020603050405020304" pitchFamily="18" charset="0"/>
                <a:cs typeface="Times New Roman" panose="02020603050405020304" pitchFamily="18" charset="0"/>
              </a:rPr>
              <a:t>cho</a:t>
            </a:r>
            <a:r>
              <a:rPr lang="en-US" sz="3200" spc="-100" dirty="0">
                <a:solidFill>
                  <a:prstClr val="black"/>
                </a:solidFill>
                <a:latin typeface="Times New Roman" panose="02020603050405020304" pitchFamily="18" charset="0"/>
                <a:cs typeface="Times New Roman" panose="02020603050405020304" pitchFamily="18" charset="0"/>
              </a:rPr>
              <a:t> p</a:t>
            </a:r>
            <a:r>
              <a:rPr lang="vi-VN" sz="3200" spc="-100" dirty="0">
                <a:solidFill>
                  <a:prstClr val="black"/>
                </a:solidFill>
                <a:latin typeface="Times New Roman" panose="02020603050405020304" pitchFamily="18" charset="0"/>
                <a:cs typeface="Times New Roman" panose="02020603050405020304" pitchFamily="18" charset="0"/>
              </a:rPr>
              <a:t>hát triển cây </a:t>
            </a:r>
            <a:r>
              <a:rPr lang="en-US" sz="3200" spc="-100" dirty="0">
                <a:solidFill>
                  <a:prstClr val="black"/>
                </a:solidFill>
                <a:latin typeface="Times New Roman" panose="02020603050405020304" pitchFamily="18" charset="0"/>
                <a:cs typeface="Times New Roman" panose="02020603050405020304" pitchFamily="18" charset="0"/>
              </a:rPr>
              <a:t>CN </a:t>
            </a:r>
            <a:r>
              <a:rPr lang="vi-VN" sz="3200" spc="-100" dirty="0">
                <a:solidFill>
                  <a:prstClr val="black"/>
                </a:solidFill>
                <a:latin typeface="Times New Roman" panose="02020603050405020304" pitchFamily="18" charset="0"/>
                <a:cs typeface="Times New Roman" panose="02020603050405020304" pitchFamily="18" charset="0"/>
              </a:rPr>
              <a:t>lâu năm, cây ăn quả và trồng rừng.</a:t>
            </a:r>
            <a:endParaRPr lang="en-US" sz="3200" spc="-100" dirty="0">
              <a:solidFill>
                <a:prstClr val="black"/>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99C27EFF-1284-E73F-5B7B-9D924BFC4D73}"/>
              </a:ext>
            </a:extLst>
          </p:cNvPr>
          <p:cNvSpPr/>
          <p:nvPr/>
        </p:nvSpPr>
        <p:spPr>
          <a:xfrm>
            <a:off x="1411288" y="4624388"/>
            <a:ext cx="5318125" cy="742950"/>
          </a:xfrm>
          <a:prstGeom prst="rect">
            <a:avLst/>
          </a:prstGeom>
        </p:spPr>
        <p:txBody>
          <a:bodyPr>
            <a:spAutoFit/>
          </a:bodyPr>
          <a:lstStyle/>
          <a:p>
            <a:pPr algn="just" eaLnBrk="1" fontAlgn="auto" hangingPunct="1">
              <a:lnSpc>
                <a:spcPct val="150000"/>
              </a:lnSpc>
              <a:spcBef>
                <a:spcPts val="0"/>
              </a:spcBef>
              <a:spcAft>
                <a:spcPts val="0"/>
              </a:spcAft>
              <a:defRPr/>
            </a:pPr>
            <a:r>
              <a:rPr lang="en-US" sz="3200" b="1" spc="-100" dirty="0">
                <a:latin typeface="Times New Roman" panose="02020603050405020304" pitchFamily="18" charset="0"/>
                <a:cs typeface="Times New Roman" panose="02020603050405020304" pitchFamily="18" charset="0"/>
              </a:rPr>
              <a:t>- Các </a:t>
            </a:r>
            <a:r>
              <a:rPr lang="en-US" sz="3200" b="1" spc="-100" dirty="0" err="1">
                <a:latin typeface="Times New Roman" panose="02020603050405020304" pitchFamily="18" charset="0"/>
                <a:cs typeface="Times New Roman" panose="02020603050405020304" pitchFamily="18" charset="0"/>
              </a:rPr>
              <a:t>đồng</a:t>
            </a:r>
            <a:r>
              <a:rPr lang="en-US" sz="3200" b="1" spc="-100" dirty="0">
                <a:latin typeface="Times New Roman" panose="02020603050405020304" pitchFamily="18" charset="0"/>
                <a:cs typeface="Times New Roman" panose="02020603050405020304" pitchFamily="18" charset="0"/>
              </a:rPr>
              <a:t> </a:t>
            </a:r>
            <a:r>
              <a:rPr lang="en-US" sz="3200" b="1" spc="-100" dirty="0" err="1">
                <a:latin typeface="Times New Roman" panose="02020603050405020304" pitchFamily="18" charset="0"/>
                <a:cs typeface="Times New Roman" panose="02020603050405020304" pitchFamily="18" charset="0"/>
              </a:rPr>
              <a:t>bằng</a:t>
            </a:r>
            <a:r>
              <a:rPr lang="en-US" sz="3200" b="1" spc="-100" dirty="0">
                <a:latin typeface="Times New Roman" panose="02020603050405020304" pitchFamily="18" charset="0"/>
                <a:cs typeface="Times New Roman" panose="02020603050405020304" pitchFamily="18" charset="0"/>
              </a:rPr>
              <a:t>: </a:t>
            </a:r>
            <a:r>
              <a:rPr lang="en-US" sz="3200" spc="-100" dirty="0" err="1">
                <a:latin typeface="Times New Roman" panose="02020603050405020304" pitchFamily="18" charset="0"/>
                <a:cs typeface="Times New Roman" panose="02020603050405020304" pitchFamily="18" charset="0"/>
              </a:rPr>
              <a:t>đất</a:t>
            </a:r>
            <a:r>
              <a:rPr lang="en-US" sz="3200" spc="-100" dirty="0">
                <a:latin typeface="Times New Roman" panose="02020603050405020304" pitchFamily="18" charset="0"/>
                <a:cs typeface="Times New Roman" panose="02020603050405020304" pitchFamily="18" charset="0"/>
              </a:rPr>
              <a:t> </a:t>
            </a:r>
            <a:r>
              <a:rPr lang="en-US" sz="3200" spc="-100" dirty="0" err="1">
                <a:latin typeface="Times New Roman" panose="02020603050405020304" pitchFamily="18" charset="0"/>
                <a:cs typeface="Times New Roman" panose="02020603050405020304" pitchFamily="18" charset="0"/>
              </a:rPr>
              <a:t>phù</a:t>
            </a:r>
            <a:r>
              <a:rPr lang="en-US" sz="3200" spc="-100" dirty="0">
                <a:latin typeface="Times New Roman" panose="02020603050405020304" pitchFamily="18" charset="0"/>
                <a:cs typeface="Times New Roman" panose="02020603050405020304" pitchFamily="18" charset="0"/>
              </a:rPr>
              <a:t> </a:t>
            </a:r>
            <a:r>
              <a:rPr lang="en-US" sz="3200" spc="-100" dirty="0" err="1">
                <a:latin typeface="Times New Roman" panose="02020603050405020304" pitchFamily="18" charset="0"/>
                <a:cs typeface="Times New Roman" panose="02020603050405020304" pitchFamily="18" charset="0"/>
              </a:rPr>
              <a:t>sa</a:t>
            </a:r>
            <a:r>
              <a:rPr lang="en-US" sz="3200" spc="-100" dirty="0">
                <a:latin typeface="Times New Roman" panose="02020603050405020304" pitchFamily="18" charset="0"/>
                <a:cs typeface="Times New Roman" panose="02020603050405020304" pitchFamily="18" charset="0"/>
              </a:rPr>
              <a:t>.</a:t>
            </a:r>
          </a:p>
        </p:txBody>
      </p:sp>
      <p:sp>
        <p:nvSpPr>
          <p:cNvPr id="10" name="Rectangle 9">
            <a:extLst>
              <a:ext uri="{FF2B5EF4-FFF2-40B4-BE49-F238E27FC236}">
                <a16:creationId xmlns:a16="http://schemas.microsoft.com/office/drawing/2014/main" id="{330CC14E-4044-DC53-0DF5-D26807A022C5}"/>
              </a:ext>
            </a:extLst>
          </p:cNvPr>
          <p:cNvSpPr/>
          <p:nvPr/>
        </p:nvSpPr>
        <p:spPr>
          <a:xfrm>
            <a:off x="7666038" y="4699000"/>
            <a:ext cx="5902325" cy="741363"/>
          </a:xfrm>
          <a:prstGeom prst="rect">
            <a:avLst/>
          </a:prstGeom>
        </p:spPr>
        <p:txBody>
          <a:bodyPr>
            <a:spAutoFit/>
          </a:bodyPr>
          <a:lstStyle/>
          <a:p>
            <a:pPr algn="just" eaLnBrk="1" fontAlgn="auto" hangingPunct="1">
              <a:lnSpc>
                <a:spcPct val="150000"/>
              </a:lnSpc>
              <a:spcBef>
                <a:spcPts val="0"/>
              </a:spcBef>
              <a:spcAft>
                <a:spcPts val="0"/>
              </a:spcAft>
              <a:defRPr/>
            </a:pPr>
            <a:r>
              <a:rPr lang="en-US" sz="3200" spc="-100" dirty="0">
                <a:solidFill>
                  <a:prstClr val="black"/>
                </a:solidFill>
                <a:latin typeface="Times New Roman" panose="02020603050405020304" pitchFamily="18" charset="0"/>
                <a:cs typeface="Times New Roman" panose="02020603050405020304" pitchFamily="18" charset="0"/>
              </a:rPr>
              <a:t>- P</a:t>
            </a:r>
            <a:r>
              <a:rPr lang="vi-VN" sz="3200" spc="-100" dirty="0">
                <a:solidFill>
                  <a:prstClr val="black"/>
                </a:solidFill>
                <a:latin typeface="Times New Roman" panose="02020603050405020304" pitchFamily="18" charset="0"/>
                <a:cs typeface="Times New Roman" panose="02020603050405020304" pitchFamily="18" charset="0"/>
              </a:rPr>
              <a:t>hù hợp với </a:t>
            </a:r>
            <a:r>
              <a:rPr lang="en-US" sz="3200" spc="-100" dirty="0">
                <a:solidFill>
                  <a:prstClr val="black"/>
                </a:solidFill>
                <a:latin typeface="Times New Roman" panose="02020603050405020304" pitchFamily="18" charset="0"/>
                <a:cs typeface="Times New Roman" panose="02020603050405020304" pitchFamily="18" charset="0"/>
              </a:rPr>
              <a:t>SX </a:t>
            </a:r>
            <a:r>
              <a:rPr lang="vi-VN" sz="3200" spc="-100" dirty="0">
                <a:solidFill>
                  <a:prstClr val="black"/>
                </a:solidFill>
                <a:latin typeface="Times New Roman" panose="02020603050405020304" pitchFamily="18" charset="0"/>
                <a:cs typeface="Times New Roman" panose="02020603050405020304" pitchFamily="18" charset="0"/>
              </a:rPr>
              <a:t>lương thực.</a:t>
            </a:r>
            <a:endParaRPr lang="en-US" sz="3200" spc="-100" dirty="0">
              <a:solidFill>
                <a:prstClr val="black"/>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BDF62477-937D-5FE7-36F7-5E69153E99A2}"/>
              </a:ext>
            </a:extLst>
          </p:cNvPr>
          <p:cNvSpPr txBox="1"/>
          <p:nvPr/>
        </p:nvSpPr>
        <p:spPr>
          <a:xfrm>
            <a:off x="1255713" y="5580063"/>
            <a:ext cx="6410325" cy="1076325"/>
          </a:xfrm>
          <a:prstGeom prst="rect">
            <a:avLst/>
          </a:prstGeom>
          <a:noFill/>
        </p:spPr>
        <p:txBody>
          <a:bodyPr>
            <a:spAutoFit/>
          </a:bodyPr>
          <a:lstStyle/>
          <a:p>
            <a:pPr algn="just" eaLnBrk="1" fontAlgn="auto" hangingPunct="1">
              <a:spcBef>
                <a:spcPts val="0"/>
              </a:spcBef>
              <a:spcAft>
                <a:spcPts val="0"/>
              </a:spcAft>
              <a:defRPr/>
            </a:pPr>
            <a:r>
              <a:rPr lang="en-US" sz="3200" spc="-100" dirty="0">
                <a:solidFill>
                  <a:prstClr val="black"/>
                </a:solidFill>
                <a:latin typeface="Times New Roman" panose="02020603050405020304" pitchFamily="18" charset="0"/>
                <a:cs typeface="Times New Roman" panose="02020603050405020304" pitchFamily="18" charset="0"/>
              </a:rPr>
              <a:t>- </a:t>
            </a:r>
            <a:r>
              <a:rPr lang="en-US" sz="3200" spc="-100" dirty="0" err="1">
                <a:solidFill>
                  <a:prstClr val="black"/>
                </a:solidFill>
                <a:latin typeface="Times New Roman" panose="02020603050405020304" pitchFamily="18" charset="0"/>
                <a:cs typeface="Times New Roman" panose="02020603050405020304" pitchFamily="18" charset="0"/>
              </a:rPr>
              <a:t>Nhiệt</a:t>
            </a:r>
            <a:r>
              <a:rPr lang="en-US" sz="3200" spc="-100" dirty="0">
                <a:solidFill>
                  <a:prstClr val="black"/>
                </a:solidFill>
                <a:latin typeface="Times New Roman" panose="02020603050405020304" pitchFamily="18" charset="0"/>
                <a:cs typeface="Times New Roman" panose="02020603050405020304" pitchFamily="18" charset="0"/>
              </a:rPr>
              <a:t> </a:t>
            </a:r>
            <a:r>
              <a:rPr lang="en-US" sz="3200" spc="-100" dirty="0" err="1">
                <a:solidFill>
                  <a:prstClr val="black"/>
                </a:solidFill>
                <a:latin typeface="Times New Roman" panose="02020603050405020304" pitchFamily="18" charset="0"/>
                <a:cs typeface="Times New Roman" panose="02020603050405020304" pitchFamily="18" charset="0"/>
              </a:rPr>
              <a:t>đới</a:t>
            </a:r>
            <a:r>
              <a:rPr lang="en-US" sz="3200" spc="-100" dirty="0">
                <a:solidFill>
                  <a:prstClr val="black"/>
                </a:solidFill>
                <a:latin typeface="Times New Roman" panose="02020603050405020304" pitchFamily="18" charset="0"/>
                <a:cs typeface="Times New Roman" panose="02020603050405020304" pitchFamily="18" charset="0"/>
              </a:rPr>
              <a:t> </a:t>
            </a:r>
            <a:r>
              <a:rPr lang="en-US" sz="3200" spc="-100" dirty="0" err="1">
                <a:solidFill>
                  <a:prstClr val="black"/>
                </a:solidFill>
                <a:latin typeface="Times New Roman" panose="02020603050405020304" pitchFamily="18" charset="0"/>
                <a:cs typeface="Times New Roman" panose="02020603050405020304" pitchFamily="18" charset="0"/>
              </a:rPr>
              <a:t>ẩm</a:t>
            </a:r>
            <a:r>
              <a:rPr lang="en-US" sz="3200" spc="-100" dirty="0">
                <a:solidFill>
                  <a:prstClr val="black"/>
                </a:solidFill>
                <a:latin typeface="Times New Roman" panose="02020603050405020304" pitchFamily="18" charset="0"/>
                <a:cs typeface="Times New Roman" panose="02020603050405020304" pitchFamily="18" charset="0"/>
              </a:rPr>
              <a:t> </a:t>
            </a:r>
            <a:r>
              <a:rPr lang="en-US" sz="3200" spc="-100" dirty="0" err="1">
                <a:solidFill>
                  <a:prstClr val="black"/>
                </a:solidFill>
                <a:latin typeface="Times New Roman" panose="02020603050405020304" pitchFamily="18" charset="0"/>
                <a:cs typeface="Times New Roman" panose="02020603050405020304" pitchFamily="18" charset="0"/>
              </a:rPr>
              <a:t>gió</a:t>
            </a:r>
            <a:r>
              <a:rPr lang="en-US" sz="3200" spc="-100" dirty="0">
                <a:solidFill>
                  <a:prstClr val="black"/>
                </a:solidFill>
                <a:latin typeface="Times New Roman" panose="02020603050405020304" pitchFamily="18" charset="0"/>
                <a:cs typeface="Times New Roman" panose="02020603050405020304" pitchFamily="18" charset="0"/>
              </a:rPr>
              <a:t> </a:t>
            </a:r>
            <a:r>
              <a:rPr lang="en-US" sz="3200" spc="-100" dirty="0" err="1">
                <a:solidFill>
                  <a:prstClr val="black"/>
                </a:solidFill>
                <a:latin typeface="Times New Roman" panose="02020603050405020304" pitchFamily="18" charset="0"/>
                <a:cs typeface="Times New Roman" panose="02020603050405020304" pitchFamily="18" charset="0"/>
              </a:rPr>
              <a:t>mùa</a:t>
            </a:r>
            <a:r>
              <a:rPr lang="en-US" sz="3200" spc="-100" dirty="0">
                <a:solidFill>
                  <a:prstClr val="black"/>
                </a:solidFill>
                <a:latin typeface="Times New Roman" panose="02020603050405020304" pitchFamily="18" charset="0"/>
                <a:cs typeface="Times New Roman" panose="02020603050405020304" pitchFamily="18" charset="0"/>
              </a:rPr>
              <a:t> </a:t>
            </a:r>
            <a:r>
              <a:rPr lang="en-US" sz="3200" spc="-100" dirty="0" err="1">
                <a:solidFill>
                  <a:prstClr val="black"/>
                </a:solidFill>
                <a:latin typeface="Times New Roman" panose="02020603050405020304" pitchFamily="18" charset="0"/>
                <a:cs typeface="Times New Roman" panose="02020603050405020304" pitchFamily="18" charset="0"/>
              </a:rPr>
              <a:t>có</a:t>
            </a:r>
            <a:r>
              <a:rPr lang="en-US" sz="3200" spc="-100" dirty="0">
                <a:solidFill>
                  <a:prstClr val="black"/>
                </a:solidFill>
                <a:latin typeface="Times New Roman" panose="02020603050405020304" pitchFamily="18" charset="0"/>
                <a:cs typeface="Times New Roman" panose="02020603050405020304" pitchFamily="18" charset="0"/>
              </a:rPr>
              <a:t> </a:t>
            </a:r>
            <a:r>
              <a:rPr lang="en-US" sz="3200" spc="-100" dirty="0" err="1">
                <a:solidFill>
                  <a:prstClr val="black"/>
                </a:solidFill>
                <a:latin typeface="Times New Roman" panose="02020603050405020304" pitchFamily="18" charset="0"/>
                <a:cs typeface="Times New Roman" panose="02020603050405020304" pitchFamily="18" charset="0"/>
              </a:rPr>
              <a:t>mùa</a:t>
            </a:r>
            <a:r>
              <a:rPr lang="en-US" sz="3200" spc="-100" dirty="0">
                <a:solidFill>
                  <a:prstClr val="black"/>
                </a:solidFill>
                <a:latin typeface="Times New Roman" panose="02020603050405020304" pitchFamily="18" charset="0"/>
                <a:cs typeface="Times New Roman" panose="02020603050405020304" pitchFamily="18" charset="0"/>
              </a:rPr>
              <a:t> </a:t>
            </a:r>
            <a:r>
              <a:rPr lang="en-US" sz="3200" spc="-100" dirty="0" err="1">
                <a:solidFill>
                  <a:prstClr val="black"/>
                </a:solidFill>
                <a:latin typeface="Times New Roman" panose="02020603050405020304" pitchFamily="18" charset="0"/>
                <a:cs typeface="Times New Roman" panose="02020603050405020304" pitchFamily="18" charset="0"/>
              </a:rPr>
              <a:t>đông</a:t>
            </a:r>
            <a:r>
              <a:rPr lang="en-US" sz="3200" spc="-100" dirty="0">
                <a:solidFill>
                  <a:prstClr val="black"/>
                </a:solidFill>
                <a:latin typeface="Times New Roman" panose="02020603050405020304" pitchFamily="18" charset="0"/>
                <a:cs typeface="Times New Roman" panose="02020603050405020304" pitchFamily="18" charset="0"/>
              </a:rPr>
              <a:t> </a:t>
            </a:r>
            <a:r>
              <a:rPr lang="en-US" sz="3200" spc="-100" dirty="0" err="1">
                <a:solidFill>
                  <a:prstClr val="black"/>
                </a:solidFill>
                <a:latin typeface="Times New Roman" panose="02020603050405020304" pitchFamily="18" charset="0"/>
                <a:cs typeface="Times New Roman" panose="02020603050405020304" pitchFamily="18" charset="0"/>
              </a:rPr>
              <a:t>lạnh</a:t>
            </a:r>
            <a:r>
              <a:rPr lang="en-US" sz="3200" spc="-100" dirty="0">
                <a:solidFill>
                  <a:prstClr val="black"/>
                </a:solidFill>
                <a:latin typeface="Times New Roman" panose="02020603050405020304" pitchFamily="18" charset="0"/>
                <a:cs typeface="Times New Roman" panose="02020603050405020304" pitchFamily="18" charset="0"/>
              </a:rPr>
              <a:t>, </a:t>
            </a:r>
            <a:r>
              <a:rPr lang="en-US" sz="3200" spc="-100" dirty="0" err="1">
                <a:solidFill>
                  <a:prstClr val="black"/>
                </a:solidFill>
                <a:latin typeface="Times New Roman" panose="02020603050405020304" pitchFamily="18" charset="0"/>
                <a:cs typeface="Times New Roman" panose="02020603050405020304" pitchFamily="18" charset="0"/>
              </a:rPr>
              <a:t>có</a:t>
            </a:r>
            <a:r>
              <a:rPr lang="en-US" sz="3200" spc="-100" dirty="0">
                <a:solidFill>
                  <a:prstClr val="black"/>
                </a:solidFill>
                <a:latin typeface="Times New Roman" panose="02020603050405020304" pitchFamily="18" charset="0"/>
                <a:cs typeface="Times New Roman" panose="02020603050405020304" pitchFamily="18" charset="0"/>
              </a:rPr>
              <a:t> </a:t>
            </a:r>
            <a:r>
              <a:rPr lang="en-US" sz="3200" spc="-100" dirty="0" err="1">
                <a:solidFill>
                  <a:prstClr val="black"/>
                </a:solidFill>
                <a:latin typeface="Times New Roman" panose="02020603050405020304" pitchFamily="18" charset="0"/>
                <a:cs typeface="Times New Roman" panose="02020603050405020304" pitchFamily="18" charset="0"/>
              </a:rPr>
              <a:t>sự</a:t>
            </a:r>
            <a:r>
              <a:rPr lang="en-US" sz="3200" spc="-100" dirty="0">
                <a:solidFill>
                  <a:prstClr val="black"/>
                </a:solidFill>
                <a:latin typeface="Times New Roman" panose="02020603050405020304" pitchFamily="18" charset="0"/>
                <a:cs typeface="Times New Roman" panose="02020603050405020304" pitchFamily="18" charset="0"/>
              </a:rPr>
              <a:t> </a:t>
            </a:r>
            <a:r>
              <a:rPr lang="en-US" sz="3200" spc="-100" dirty="0" err="1">
                <a:solidFill>
                  <a:prstClr val="black"/>
                </a:solidFill>
                <a:latin typeface="Times New Roman" panose="02020603050405020304" pitchFamily="18" charset="0"/>
                <a:cs typeface="Times New Roman" panose="02020603050405020304" pitchFamily="18" charset="0"/>
              </a:rPr>
              <a:t>phân</a:t>
            </a:r>
            <a:r>
              <a:rPr lang="en-US" sz="3200" spc="-100" dirty="0">
                <a:solidFill>
                  <a:prstClr val="black"/>
                </a:solidFill>
                <a:latin typeface="Times New Roman" panose="02020603050405020304" pitchFamily="18" charset="0"/>
                <a:cs typeface="Times New Roman" panose="02020603050405020304" pitchFamily="18" charset="0"/>
              </a:rPr>
              <a:t> </a:t>
            </a:r>
            <a:r>
              <a:rPr lang="en-US" sz="3200" spc="-100" dirty="0" err="1">
                <a:solidFill>
                  <a:prstClr val="black"/>
                </a:solidFill>
                <a:latin typeface="Times New Roman" panose="02020603050405020304" pitchFamily="18" charset="0"/>
                <a:cs typeface="Times New Roman" panose="02020603050405020304" pitchFamily="18" charset="0"/>
              </a:rPr>
              <a:t>hoá</a:t>
            </a:r>
            <a:r>
              <a:rPr lang="en-US" sz="3200" spc="-100" dirty="0">
                <a:solidFill>
                  <a:prstClr val="black"/>
                </a:solidFill>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id="{DF5D8D59-67A2-DB4E-0BB6-C6408C4F0F82}"/>
              </a:ext>
            </a:extLst>
          </p:cNvPr>
          <p:cNvSpPr txBox="1"/>
          <p:nvPr/>
        </p:nvSpPr>
        <p:spPr>
          <a:xfrm>
            <a:off x="7731125" y="5630863"/>
            <a:ext cx="4395788" cy="1077912"/>
          </a:xfrm>
          <a:prstGeom prst="rect">
            <a:avLst/>
          </a:prstGeom>
          <a:noFill/>
        </p:spPr>
        <p:txBody>
          <a:bodyPr>
            <a:spAutoFit/>
          </a:bodyPr>
          <a:lstStyle/>
          <a:p>
            <a:pPr algn="just" eaLnBrk="1" fontAlgn="auto" hangingPunct="1">
              <a:spcBef>
                <a:spcPts val="0"/>
              </a:spcBef>
              <a:spcAft>
                <a:spcPts val="0"/>
              </a:spcAft>
              <a:defRPr/>
            </a:pPr>
            <a:r>
              <a:rPr lang="en-US" sz="3200" b="1" dirty="0">
                <a:latin typeface="Times New Roman" panose="02020603050405020304" pitchFamily="18" charset="0"/>
                <a:cs typeface="Times New Roman" panose="02020603050405020304" pitchFamily="18" charset="0"/>
              </a:rPr>
              <a:t> - </a:t>
            </a:r>
            <a:r>
              <a:rPr lang="vi-VN" sz="3200" spc="-100" dirty="0">
                <a:solidFill>
                  <a:prstClr val="black"/>
                </a:solidFill>
                <a:latin typeface="Times New Roman" panose="02020603050405020304" pitchFamily="18" charset="0"/>
                <a:cs typeface="Times New Roman" panose="02020603050405020304" pitchFamily="18" charset="0"/>
              </a:rPr>
              <a:t>Phát triển nền </a:t>
            </a:r>
            <a:r>
              <a:rPr lang="en-US" sz="3200" spc="-100" dirty="0">
                <a:solidFill>
                  <a:prstClr val="black"/>
                </a:solidFill>
                <a:latin typeface="Times New Roman" panose="02020603050405020304" pitchFamily="18" charset="0"/>
                <a:cs typeface="Times New Roman" panose="02020603050405020304" pitchFamily="18" charset="0"/>
              </a:rPr>
              <a:t>NN </a:t>
            </a:r>
            <a:r>
              <a:rPr lang="vi-VN" sz="3200" spc="-100" dirty="0">
                <a:solidFill>
                  <a:prstClr val="black"/>
                </a:solidFill>
                <a:latin typeface="Times New Roman" panose="02020603050405020304" pitchFamily="18" charset="0"/>
                <a:cs typeface="Times New Roman" panose="02020603050405020304" pitchFamily="18" charset="0"/>
              </a:rPr>
              <a:t>nhiệt đới với cơ cấu </a:t>
            </a:r>
            <a:r>
              <a:rPr lang="en-US" sz="3200" spc="-100" dirty="0">
                <a:solidFill>
                  <a:prstClr val="black"/>
                </a:solidFill>
                <a:latin typeface="Times New Roman" panose="02020603050405020304" pitchFamily="18" charset="0"/>
                <a:cs typeface="Times New Roman" panose="02020603050405020304" pitchFamily="18" charset="0"/>
              </a:rPr>
              <a:t>SP </a:t>
            </a:r>
            <a:r>
              <a:rPr lang="vi-VN" sz="3200" spc="-100" dirty="0">
                <a:solidFill>
                  <a:prstClr val="black"/>
                </a:solidFill>
                <a:latin typeface="Times New Roman" panose="02020603050405020304" pitchFamily="18" charset="0"/>
                <a:cs typeface="Times New Roman" panose="02020603050405020304" pitchFamily="18" charset="0"/>
              </a:rPr>
              <a:t>đa dạng.</a:t>
            </a:r>
            <a:endParaRPr lang="en-US" sz="3200" spc="-100"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left)">
                                      <p:cBhvr>
                                        <p:cTn id="7" dur="500"/>
                                        <p:tgtEl>
                                          <p:spTgt spid="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left)">
                                      <p:cBhvr>
                                        <p:cTn id="17" dur="500"/>
                                        <p:tgtEl>
                                          <p:spTgt spid="6">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left)">
                                      <p:cBhvr>
                                        <p:cTn id="22" dur="500"/>
                                        <p:tgtEl>
                                          <p:spTgt spid="7">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wipe(left)">
                                      <p:cBhvr>
                                        <p:cTn id="27" dur="500"/>
                                        <p:tgtEl>
                                          <p:spTgt spid="9">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Effect transition="in" filter="wipe(left)">
                                      <p:cBhvr>
                                        <p:cTn id="3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6F90197-7FA0-B560-7D45-6A5828584FA8}"/>
              </a:ext>
            </a:extLst>
          </p:cNvPr>
          <p:cNvGraphicFramePr>
            <a:graphicFrameLocks noGrp="1"/>
          </p:cNvGraphicFramePr>
          <p:nvPr/>
        </p:nvGraphicFramePr>
        <p:xfrm>
          <a:off x="31750" y="-7938"/>
          <a:ext cx="12128500" cy="7246938"/>
        </p:xfrm>
        <a:graphic>
          <a:graphicData uri="http://schemas.openxmlformats.org/drawingml/2006/table">
            <a:tbl>
              <a:tblPr firstRow="1" bandRow="1">
                <a:tableStyleId>{BC89EF96-8CEA-46FF-86C4-4CE0E7609802}</a:tableStyleId>
              </a:tblPr>
              <a:tblGrid>
                <a:gridCol w="1816938">
                  <a:extLst>
                    <a:ext uri="{9D8B030D-6E8A-4147-A177-3AD203B41FA5}">
                      <a16:colId xmlns:a16="http://schemas.microsoft.com/office/drawing/2014/main" val="20000"/>
                    </a:ext>
                  </a:extLst>
                </a:gridCol>
                <a:gridCol w="5796091">
                  <a:extLst>
                    <a:ext uri="{9D8B030D-6E8A-4147-A177-3AD203B41FA5}">
                      <a16:colId xmlns:a16="http://schemas.microsoft.com/office/drawing/2014/main" val="20001"/>
                    </a:ext>
                  </a:extLst>
                </a:gridCol>
                <a:gridCol w="4515471">
                  <a:extLst>
                    <a:ext uri="{9D8B030D-6E8A-4147-A177-3AD203B41FA5}">
                      <a16:colId xmlns:a16="http://schemas.microsoft.com/office/drawing/2014/main" val="20002"/>
                    </a:ext>
                  </a:extLst>
                </a:gridCol>
              </a:tblGrid>
              <a:tr h="518150">
                <a:tc>
                  <a:txBody>
                    <a:bodyPr/>
                    <a:lstStyle/>
                    <a:p>
                      <a:endParaRPr lang="en-US" sz="2800" b="1" dirty="0">
                        <a:solidFill>
                          <a:schemeClr val="tx1"/>
                        </a:solidFill>
                        <a:latin typeface="Times New Roman" panose="02020603050405020304" pitchFamily="18" charset="0"/>
                        <a:cs typeface="Times New Roman" panose="02020603050405020304" pitchFamily="18" charset="0"/>
                      </a:endParaRPr>
                    </a:p>
                  </a:txBody>
                  <a:tcPr marL="91436" marR="91436" marT="45715" marB="4571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spc="-100" dirty="0" err="1">
                          <a:latin typeface="Times New Roman" panose="02020603050405020304" pitchFamily="18" charset="0"/>
                          <a:cs typeface="Times New Roman" panose="02020603050405020304" pitchFamily="18" charset="0"/>
                        </a:rPr>
                        <a:t>Đặc</a:t>
                      </a:r>
                      <a:r>
                        <a:rPr lang="en-US" sz="2800" spc="-100" baseline="0" dirty="0">
                          <a:latin typeface="Times New Roman" panose="02020603050405020304" pitchFamily="18" charset="0"/>
                          <a:cs typeface="Times New Roman" panose="02020603050405020304" pitchFamily="18" charset="0"/>
                        </a:rPr>
                        <a:t> </a:t>
                      </a:r>
                      <a:r>
                        <a:rPr lang="en-US" sz="2800" spc="-100" baseline="0" dirty="0" err="1">
                          <a:latin typeface="Times New Roman" panose="02020603050405020304" pitchFamily="18" charset="0"/>
                          <a:cs typeface="Times New Roman" panose="02020603050405020304" pitchFamily="18" charset="0"/>
                        </a:rPr>
                        <a:t>điểm</a:t>
                      </a:r>
                      <a:endParaRPr lang="en-US" sz="2800" spc="-100" dirty="0">
                        <a:latin typeface="Times New Roman" panose="02020603050405020304" pitchFamily="18" charset="0"/>
                        <a:cs typeface="Times New Roman" panose="02020603050405020304" pitchFamily="18" charset="0"/>
                      </a:endParaRPr>
                    </a:p>
                  </a:txBody>
                  <a:tcPr marL="91436" marR="91436" marT="45715" marB="4571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spc="-100" dirty="0" err="1">
                          <a:latin typeface="Times New Roman" panose="02020603050405020304" pitchFamily="18" charset="0"/>
                          <a:cs typeface="Times New Roman" panose="02020603050405020304" pitchFamily="18" charset="0"/>
                        </a:rPr>
                        <a:t>Thế</a:t>
                      </a:r>
                      <a:r>
                        <a:rPr lang="en-US" sz="2800" spc="-100" baseline="0" dirty="0">
                          <a:latin typeface="Times New Roman" panose="02020603050405020304" pitchFamily="18" charset="0"/>
                          <a:cs typeface="Times New Roman" panose="02020603050405020304" pitchFamily="18" charset="0"/>
                        </a:rPr>
                        <a:t> </a:t>
                      </a:r>
                      <a:r>
                        <a:rPr lang="en-US" sz="2800" spc="-100" baseline="0" dirty="0" err="1">
                          <a:latin typeface="Times New Roman" panose="02020603050405020304" pitchFamily="18" charset="0"/>
                          <a:cs typeface="Times New Roman" panose="02020603050405020304" pitchFamily="18" charset="0"/>
                        </a:rPr>
                        <a:t>mạnh</a:t>
                      </a:r>
                      <a:endParaRPr lang="en-US" sz="2800" spc="-100" dirty="0">
                        <a:latin typeface="Times New Roman" panose="02020603050405020304" pitchFamily="18" charset="0"/>
                        <a:cs typeface="Times New Roman" panose="02020603050405020304" pitchFamily="18" charset="0"/>
                      </a:endParaRPr>
                    </a:p>
                  </a:txBody>
                  <a:tcPr marL="91436" marR="91436" marT="45715" marB="45715"/>
                </a:tc>
                <a:extLst>
                  <a:ext uri="{0D108BD9-81ED-4DB2-BD59-A6C34878D82A}">
                    <a16:rowId xmlns:a16="http://schemas.microsoft.com/office/drawing/2014/main" val="10000"/>
                  </a:ext>
                </a:extLst>
              </a:tr>
              <a:tr h="16583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b="1" dirty="0">
                        <a:solidFill>
                          <a:schemeClr val="tx1"/>
                        </a:solidFill>
                        <a:latin typeface="Times New Roman" panose="02020603050405020304" pitchFamily="18" charset="0"/>
                        <a:cs typeface="Times New Roman" panose="02020603050405020304" pitchFamily="18" charset="0"/>
                      </a:endParaRPr>
                    </a:p>
                  </a:txBody>
                  <a:tcPr marL="91436" marR="91436" marT="45715" marB="45715"/>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800" spc="-100" dirty="0">
                        <a:solidFill>
                          <a:prstClr val="black"/>
                        </a:solidFill>
                        <a:latin typeface="Times New Roman" panose="02020603050405020304" pitchFamily="18" charset="0"/>
                        <a:cs typeface="Times New Roman" panose="02020603050405020304" pitchFamily="18" charset="0"/>
                      </a:endParaRPr>
                    </a:p>
                  </a:txBody>
                  <a:tcPr marL="91436" marR="91436" marT="45715" marB="45715"/>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800" spc="-100" dirty="0">
                        <a:solidFill>
                          <a:prstClr val="black"/>
                        </a:solidFill>
                        <a:latin typeface="Times New Roman" panose="02020603050405020304" pitchFamily="18" charset="0"/>
                        <a:cs typeface="Times New Roman" panose="02020603050405020304" pitchFamily="18" charset="0"/>
                      </a:endParaRPr>
                    </a:p>
                  </a:txBody>
                  <a:tcPr marL="91436" marR="91436" marT="45715" marB="45715"/>
                </a:tc>
                <a:extLst>
                  <a:ext uri="{0D108BD9-81ED-4DB2-BD59-A6C34878D82A}">
                    <a16:rowId xmlns:a16="http://schemas.microsoft.com/office/drawing/2014/main" val="10001"/>
                  </a:ext>
                </a:extLst>
              </a:tr>
              <a:tr h="30807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b="1" dirty="0">
                        <a:solidFill>
                          <a:schemeClr val="tx1"/>
                        </a:solidFill>
                        <a:latin typeface="Times New Roman" panose="02020603050405020304" pitchFamily="18" charset="0"/>
                        <a:cs typeface="Times New Roman" panose="02020603050405020304" pitchFamily="18" charset="0"/>
                      </a:endParaRPr>
                    </a:p>
                  </a:txBody>
                  <a:tcPr marL="91436" marR="91436" marT="45715" marB="45715"/>
                </a:tc>
                <a:tc>
                  <a:txBody>
                    <a:bodyPr/>
                    <a:lstStyle/>
                    <a:p>
                      <a:endParaRPr lang="en-US" sz="2800" b="1" dirty="0">
                        <a:solidFill>
                          <a:schemeClr val="tx1"/>
                        </a:solidFill>
                        <a:latin typeface="Times New Roman" panose="02020603050405020304" pitchFamily="18" charset="0"/>
                        <a:cs typeface="Times New Roman" panose="02020603050405020304" pitchFamily="18" charset="0"/>
                      </a:endParaRPr>
                    </a:p>
                  </a:txBody>
                  <a:tcPr marL="91436" marR="91436" marT="45715" marB="45715"/>
                </a:tc>
                <a:tc>
                  <a:txBody>
                    <a:bodyPr/>
                    <a:lstStyle/>
                    <a:p>
                      <a:endParaRPr lang="en-US" sz="2800" b="1" dirty="0">
                        <a:solidFill>
                          <a:schemeClr val="tx1"/>
                        </a:solidFill>
                        <a:latin typeface="Times New Roman" panose="02020603050405020304" pitchFamily="18" charset="0"/>
                        <a:cs typeface="Times New Roman" panose="02020603050405020304" pitchFamily="18" charset="0"/>
                      </a:endParaRPr>
                    </a:p>
                  </a:txBody>
                  <a:tcPr marL="91436" marR="91436" marT="45715" marB="45715"/>
                </a:tc>
                <a:extLst>
                  <a:ext uri="{0D108BD9-81ED-4DB2-BD59-A6C34878D82A}">
                    <a16:rowId xmlns:a16="http://schemas.microsoft.com/office/drawing/2014/main" val="10002"/>
                  </a:ext>
                </a:extLst>
              </a:tr>
              <a:tr h="19896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b="1" dirty="0">
                        <a:solidFill>
                          <a:schemeClr val="tx1"/>
                        </a:solidFill>
                        <a:latin typeface="Times New Roman" panose="02020603050405020304" pitchFamily="18" charset="0"/>
                        <a:cs typeface="Times New Roman" panose="02020603050405020304" pitchFamily="18" charset="0"/>
                      </a:endParaRPr>
                    </a:p>
                  </a:txBody>
                  <a:tcPr marL="91436" marR="91436" marT="45715" marB="45715"/>
                </a:tc>
                <a:tc>
                  <a:txBody>
                    <a:bodyPr/>
                    <a:lstStyle/>
                    <a:p>
                      <a:endParaRPr lang="en-US" sz="2800" b="1" dirty="0">
                        <a:solidFill>
                          <a:schemeClr val="tx1"/>
                        </a:solidFill>
                        <a:latin typeface="Times New Roman" panose="02020603050405020304" pitchFamily="18" charset="0"/>
                        <a:cs typeface="Times New Roman" panose="02020603050405020304" pitchFamily="18" charset="0"/>
                      </a:endParaRPr>
                    </a:p>
                  </a:txBody>
                  <a:tcPr marL="91436" marR="91436" marT="45715" marB="45715"/>
                </a:tc>
                <a:tc>
                  <a:txBody>
                    <a:bodyPr/>
                    <a:lstStyle/>
                    <a:p>
                      <a:endParaRPr lang="en-US" sz="2800" b="1" dirty="0">
                        <a:solidFill>
                          <a:schemeClr val="tx1"/>
                        </a:solidFill>
                        <a:latin typeface="Times New Roman" panose="02020603050405020304" pitchFamily="18" charset="0"/>
                        <a:cs typeface="Times New Roman" panose="02020603050405020304" pitchFamily="18" charset="0"/>
                      </a:endParaRPr>
                    </a:p>
                  </a:txBody>
                  <a:tcPr marL="91436" marR="91436" marT="45715" marB="45715"/>
                </a:tc>
                <a:extLst>
                  <a:ext uri="{0D108BD9-81ED-4DB2-BD59-A6C34878D82A}">
                    <a16:rowId xmlns:a16="http://schemas.microsoft.com/office/drawing/2014/main" val="10003"/>
                  </a:ext>
                </a:extLst>
              </a:tr>
            </a:tbl>
          </a:graphicData>
        </a:graphic>
      </p:graphicFrame>
      <p:sp>
        <p:nvSpPr>
          <p:cNvPr id="3" name="Rectangle 2">
            <a:extLst>
              <a:ext uri="{FF2B5EF4-FFF2-40B4-BE49-F238E27FC236}">
                <a16:creationId xmlns:a16="http://schemas.microsoft.com/office/drawing/2014/main" id="{DB1F98E5-893D-BC60-EF85-9FCEA77C90D2}"/>
              </a:ext>
            </a:extLst>
          </p:cNvPr>
          <p:cNvSpPr/>
          <p:nvPr/>
        </p:nvSpPr>
        <p:spPr>
          <a:xfrm>
            <a:off x="1887538" y="374650"/>
            <a:ext cx="5149850" cy="1481138"/>
          </a:xfrm>
          <a:prstGeom prst="rect">
            <a:avLst/>
          </a:prstGeom>
        </p:spPr>
        <p:txBody>
          <a:bodyPr>
            <a:spAutoFit/>
          </a:bodyPr>
          <a:lstStyle/>
          <a:p>
            <a:pPr algn="just" eaLnBrk="1" fontAlgn="auto" hangingPunct="1">
              <a:lnSpc>
                <a:spcPct val="150000"/>
              </a:lnSpc>
              <a:spcBef>
                <a:spcPts val="0"/>
              </a:spcBef>
              <a:spcAft>
                <a:spcPts val="0"/>
              </a:spcAft>
              <a:defRPr/>
            </a:pPr>
            <a:r>
              <a:rPr lang="vi-VN" sz="3200" spc="-100" dirty="0">
                <a:solidFill>
                  <a:prstClr val="black"/>
                </a:solidFill>
                <a:latin typeface="Times New Roman" panose="02020603050405020304" pitchFamily="18" charset="0"/>
                <a:cs typeface="Times New Roman" panose="02020603050405020304" pitchFamily="18" charset="0"/>
              </a:rPr>
              <a:t>Mạng lưới sông ngòi khá dày, có một số hồ, đầm phá lớn.</a:t>
            </a:r>
          </a:p>
        </p:txBody>
      </p:sp>
      <p:sp>
        <p:nvSpPr>
          <p:cNvPr id="5" name="Rectangle 4">
            <a:extLst>
              <a:ext uri="{FF2B5EF4-FFF2-40B4-BE49-F238E27FC236}">
                <a16:creationId xmlns:a16="http://schemas.microsoft.com/office/drawing/2014/main" id="{1722954C-C2EB-49D7-CD1C-9639C84BED2D}"/>
              </a:ext>
            </a:extLst>
          </p:cNvPr>
          <p:cNvSpPr/>
          <p:nvPr/>
        </p:nvSpPr>
        <p:spPr>
          <a:xfrm>
            <a:off x="7751763" y="374650"/>
            <a:ext cx="4376737" cy="1954213"/>
          </a:xfrm>
          <a:prstGeom prst="rect">
            <a:avLst/>
          </a:prstGeom>
        </p:spPr>
        <p:txBody>
          <a:bodyPr>
            <a:spAutoFit/>
          </a:bodyPr>
          <a:lstStyle/>
          <a:p>
            <a:pPr algn="just" eaLnBrk="1" fontAlgn="auto" hangingPunct="1">
              <a:lnSpc>
                <a:spcPct val="150000"/>
              </a:lnSpc>
              <a:spcBef>
                <a:spcPts val="0"/>
              </a:spcBef>
              <a:spcAft>
                <a:spcPts val="0"/>
              </a:spcAft>
              <a:defRPr/>
            </a:pPr>
            <a:r>
              <a:rPr lang="vi-VN" sz="2800" spc="-100" dirty="0">
                <a:solidFill>
                  <a:prstClr val="black"/>
                </a:solidFill>
                <a:latin typeface="Times New Roman" panose="02020603050405020304" pitchFamily="18" charset="0"/>
                <a:cs typeface="Times New Roman" panose="02020603050405020304" pitchFamily="18" charset="0"/>
              </a:rPr>
              <a:t>- Có giá trị về thuỷ lợi, du lịch</a:t>
            </a:r>
            <a:r>
              <a:rPr lang="en-US" sz="2800" spc="-100" dirty="0">
                <a:solidFill>
                  <a:prstClr val="black"/>
                </a:solidFill>
                <a:latin typeface="Times New Roman" panose="02020603050405020304" pitchFamily="18" charset="0"/>
                <a:cs typeface="Times New Roman" panose="02020603050405020304" pitchFamily="18" charset="0"/>
              </a:rPr>
              <a:t>, GTVT, </a:t>
            </a:r>
            <a:r>
              <a:rPr lang="vi-VN" sz="2800" spc="-100" dirty="0">
                <a:solidFill>
                  <a:prstClr val="black"/>
                </a:solidFill>
                <a:latin typeface="Times New Roman" panose="02020603050405020304" pitchFamily="18" charset="0"/>
                <a:cs typeface="Times New Roman" panose="02020603050405020304" pitchFamily="18" charset="0"/>
              </a:rPr>
              <a:t>nuôi trồng thuỷ sản nước ngọt và nước lợ.</a:t>
            </a:r>
          </a:p>
        </p:txBody>
      </p:sp>
      <p:sp>
        <p:nvSpPr>
          <p:cNvPr id="6" name="Rectangle 5">
            <a:extLst>
              <a:ext uri="{FF2B5EF4-FFF2-40B4-BE49-F238E27FC236}">
                <a16:creationId xmlns:a16="http://schemas.microsoft.com/office/drawing/2014/main" id="{E45F93E4-D8F3-50D6-6316-3E75101541EB}"/>
              </a:ext>
            </a:extLst>
          </p:cNvPr>
          <p:cNvSpPr/>
          <p:nvPr/>
        </p:nvSpPr>
        <p:spPr>
          <a:xfrm>
            <a:off x="1887538" y="2178050"/>
            <a:ext cx="5656262" cy="3108325"/>
          </a:xfrm>
          <a:prstGeom prst="rect">
            <a:avLst/>
          </a:prstGeom>
        </p:spPr>
        <p:txBody>
          <a:bodyPr>
            <a:spAutoFit/>
          </a:bodyPr>
          <a:lstStyle/>
          <a:p>
            <a:pPr algn="just" eaLnBrk="1" fontAlgn="auto" hangingPunct="1">
              <a:spcBef>
                <a:spcPts val="0"/>
              </a:spcBef>
              <a:spcAft>
                <a:spcPts val="0"/>
              </a:spcAft>
              <a:defRPr/>
            </a:pPr>
            <a:r>
              <a:rPr lang="vi-VN" sz="2800" spc="-100" dirty="0">
                <a:solidFill>
                  <a:prstClr val="black"/>
                </a:solidFill>
                <a:latin typeface="Times New Roman" panose="02020603050405020304" pitchFamily="18" charset="0"/>
                <a:cs typeface="Times New Roman" panose="02020603050405020304" pitchFamily="18" charset="0"/>
              </a:rPr>
              <a:t>- Diện tích rừng tự nhiên chiếm 70% tổng diện tích rừng, tỉ lệ che phủ rừng cao hơn mức trung bình của cả nước.</a:t>
            </a:r>
          </a:p>
          <a:p>
            <a:pPr algn="just" eaLnBrk="1" fontAlgn="auto" hangingPunct="1">
              <a:spcBef>
                <a:spcPts val="0"/>
              </a:spcBef>
              <a:spcAft>
                <a:spcPts val="0"/>
              </a:spcAft>
              <a:defRPr/>
            </a:pPr>
            <a:r>
              <a:rPr lang="vi-VN" sz="2800" spc="-100" dirty="0">
                <a:solidFill>
                  <a:prstClr val="black"/>
                </a:solidFill>
                <a:latin typeface="Times New Roman" panose="02020603050405020304" pitchFamily="18" charset="0"/>
                <a:cs typeface="Times New Roman" panose="02020603050405020304" pitchFamily="18" charset="0"/>
              </a:rPr>
              <a:t>- Trong rừng có nhiều loại gỗ, lâm sản, các loài động vật quý.</a:t>
            </a:r>
          </a:p>
          <a:p>
            <a:pPr algn="just" eaLnBrk="1" fontAlgn="auto" hangingPunct="1">
              <a:spcBef>
                <a:spcPts val="0"/>
              </a:spcBef>
              <a:spcAft>
                <a:spcPts val="0"/>
              </a:spcAft>
              <a:defRPr/>
            </a:pPr>
            <a:r>
              <a:rPr lang="vi-VN" sz="2800" spc="-100" dirty="0">
                <a:solidFill>
                  <a:prstClr val="black"/>
                </a:solidFill>
                <a:latin typeface="Times New Roman" panose="02020603050405020304" pitchFamily="18" charset="0"/>
                <a:cs typeface="Times New Roman" panose="02020603050405020304" pitchFamily="18" charset="0"/>
              </a:rPr>
              <a:t>- Có nhiều khu bảo tồn thiên nhiên, vườn </a:t>
            </a:r>
            <a:r>
              <a:rPr lang="en-US" sz="2800" spc="-100" dirty="0">
                <a:solidFill>
                  <a:prstClr val="black"/>
                </a:solidFill>
                <a:latin typeface="Times New Roman" panose="02020603050405020304" pitchFamily="18" charset="0"/>
                <a:cs typeface="Times New Roman" panose="02020603050405020304" pitchFamily="18" charset="0"/>
              </a:rPr>
              <a:t>QG</a:t>
            </a:r>
            <a:r>
              <a:rPr lang="vi-VN" sz="2800" spc="-100" dirty="0">
                <a:solidFill>
                  <a:prstClr val="black"/>
                </a:solidFill>
                <a:latin typeface="Times New Roman" panose="02020603050405020304" pitchFamily="18" charset="0"/>
                <a:cs typeface="Times New Roman" panose="02020603050405020304" pitchFamily="18" charset="0"/>
              </a:rPr>
              <a:t>.</a:t>
            </a:r>
          </a:p>
        </p:txBody>
      </p:sp>
      <p:sp>
        <p:nvSpPr>
          <p:cNvPr id="7" name="Rectangle 6">
            <a:extLst>
              <a:ext uri="{FF2B5EF4-FFF2-40B4-BE49-F238E27FC236}">
                <a16:creationId xmlns:a16="http://schemas.microsoft.com/office/drawing/2014/main" id="{5C066E17-F8BC-5A82-B493-BEECC32B231A}"/>
              </a:ext>
            </a:extLst>
          </p:cNvPr>
          <p:cNvSpPr/>
          <p:nvPr/>
        </p:nvSpPr>
        <p:spPr>
          <a:xfrm>
            <a:off x="7751763" y="2276475"/>
            <a:ext cx="4352925" cy="1076325"/>
          </a:xfrm>
          <a:prstGeom prst="rect">
            <a:avLst/>
          </a:prstGeom>
        </p:spPr>
        <p:txBody>
          <a:bodyPr>
            <a:spAutoFit/>
          </a:bodyPr>
          <a:lstStyle/>
          <a:p>
            <a:pPr algn="just" eaLnBrk="1" fontAlgn="auto" hangingPunct="1">
              <a:spcBef>
                <a:spcPts val="0"/>
              </a:spcBef>
              <a:spcAft>
                <a:spcPts val="0"/>
              </a:spcAft>
              <a:defRPr/>
            </a:pPr>
            <a:r>
              <a:rPr lang="en-US" sz="3200" spc="-150" dirty="0">
                <a:solidFill>
                  <a:prstClr val="black"/>
                </a:solidFill>
                <a:latin typeface="Times New Roman" panose="02020603050405020304" pitchFamily="18" charset="0"/>
                <a:cs typeface="Times New Roman" panose="02020603050405020304" pitchFamily="18" charset="0"/>
              </a:rPr>
              <a:t>- </a:t>
            </a:r>
            <a:r>
              <a:rPr lang="vi-VN" sz="3200" spc="-150" dirty="0">
                <a:solidFill>
                  <a:prstClr val="black"/>
                </a:solidFill>
                <a:latin typeface="Times New Roman" panose="02020603050405020304" pitchFamily="18" charset="0"/>
                <a:cs typeface="Times New Roman" panose="02020603050405020304" pitchFamily="18" charset="0"/>
              </a:rPr>
              <a:t>Phát triển lâm nghiệp và bảo vệ môi trường.</a:t>
            </a:r>
          </a:p>
        </p:txBody>
      </p:sp>
      <p:sp>
        <p:nvSpPr>
          <p:cNvPr id="53276" name="TextBox 7">
            <a:extLst>
              <a:ext uri="{FF2B5EF4-FFF2-40B4-BE49-F238E27FC236}">
                <a16:creationId xmlns:a16="http://schemas.microsoft.com/office/drawing/2014/main" id="{3C49136E-6DC8-E87C-5A14-CEAAC8E86465}"/>
              </a:ext>
            </a:extLst>
          </p:cNvPr>
          <p:cNvSpPr txBox="1">
            <a:spLocks noChangeArrowheads="1"/>
          </p:cNvSpPr>
          <p:nvPr/>
        </p:nvSpPr>
        <p:spPr bwMode="auto">
          <a:xfrm>
            <a:off x="76200" y="587375"/>
            <a:ext cx="220027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b="1">
                <a:latin typeface="Times New Roman" panose="02020603050405020304" pitchFamily="18" charset="0"/>
                <a:cs typeface="Times New Roman" panose="02020603050405020304" pitchFamily="18" charset="0"/>
              </a:rPr>
              <a:t>d. </a:t>
            </a:r>
            <a:r>
              <a:rPr lang="vi-VN" altLang="en-US" sz="3200" b="1">
                <a:latin typeface="Times New Roman" panose="02020603050405020304" pitchFamily="18" charset="0"/>
                <a:cs typeface="Times New Roman" panose="02020603050405020304" pitchFamily="18" charset="0"/>
              </a:rPr>
              <a:t>Nguồn nước</a:t>
            </a:r>
            <a:endParaRPr lang="en-US" altLang="en-US" sz="3200" b="1">
              <a:latin typeface="Times New Roman" panose="02020603050405020304" pitchFamily="18" charset="0"/>
              <a:cs typeface="Times New Roman" panose="02020603050405020304" pitchFamily="18" charset="0"/>
            </a:endParaRPr>
          </a:p>
        </p:txBody>
      </p:sp>
      <p:sp>
        <p:nvSpPr>
          <p:cNvPr id="53277" name="TextBox 8">
            <a:extLst>
              <a:ext uri="{FF2B5EF4-FFF2-40B4-BE49-F238E27FC236}">
                <a16:creationId xmlns:a16="http://schemas.microsoft.com/office/drawing/2014/main" id="{464AE29A-12B8-EF6C-4B80-FCC9EDF56241}"/>
              </a:ext>
            </a:extLst>
          </p:cNvPr>
          <p:cNvSpPr txBox="1">
            <a:spLocks noChangeArrowheads="1"/>
          </p:cNvSpPr>
          <p:nvPr/>
        </p:nvSpPr>
        <p:spPr bwMode="auto">
          <a:xfrm>
            <a:off x="76200" y="2230438"/>
            <a:ext cx="17129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b="1">
                <a:latin typeface="Times New Roman" panose="02020603050405020304" pitchFamily="18" charset="0"/>
                <a:cs typeface="Times New Roman" panose="02020603050405020304" pitchFamily="18" charset="0"/>
              </a:rPr>
              <a:t>e. Rừng</a:t>
            </a:r>
          </a:p>
        </p:txBody>
      </p:sp>
      <p:sp>
        <p:nvSpPr>
          <p:cNvPr id="53278" name="TextBox 9">
            <a:extLst>
              <a:ext uri="{FF2B5EF4-FFF2-40B4-BE49-F238E27FC236}">
                <a16:creationId xmlns:a16="http://schemas.microsoft.com/office/drawing/2014/main" id="{11E1268A-5A68-2BDB-1294-F31330A59D1B}"/>
              </a:ext>
            </a:extLst>
          </p:cNvPr>
          <p:cNvSpPr txBox="1">
            <a:spLocks noChangeArrowheads="1"/>
          </p:cNvSpPr>
          <p:nvPr/>
        </p:nvSpPr>
        <p:spPr bwMode="auto">
          <a:xfrm>
            <a:off x="76200" y="5486400"/>
            <a:ext cx="1712913"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3200" b="1">
                <a:latin typeface="Times New Roman" panose="02020603050405020304" pitchFamily="18" charset="0"/>
                <a:cs typeface="Times New Roman" panose="02020603050405020304" pitchFamily="18" charset="0"/>
              </a:rPr>
              <a:t>g. Biển, đảo</a:t>
            </a:r>
            <a:endParaRPr lang="en-US" altLang="en-US" sz="3200"/>
          </a:p>
        </p:txBody>
      </p:sp>
      <p:sp>
        <p:nvSpPr>
          <p:cNvPr id="12" name="Rectangle 11">
            <a:extLst>
              <a:ext uri="{FF2B5EF4-FFF2-40B4-BE49-F238E27FC236}">
                <a16:creationId xmlns:a16="http://schemas.microsoft.com/office/drawing/2014/main" id="{BBF2CD05-F534-0503-0A66-B38A3BFD540A}"/>
              </a:ext>
            </a:extLst>
          </p:cNvPr>
          <p:cNvSpPr/>
          <p:nvPr/>
        </p:nvSpPr>
        <p:spPr>
          <a:xfrm>
            <a:off x="1887538" y="5175250"/>
            <a:ext cx="5656262" cy="1481138"/>
          </a:xfrm>
          <a:prstGeom prst="rect">
            <a:avLst/>
          </a:prstGeom>
        </p:spPr>
        <p:txBody>
          <a:bodyPr>
            <a:spAutoFit/>
          </a:bodyPr>
          <a:lstStyle/>
          <a:p>
            <a:pPr algn="just" eaLnBrk="1" fontAlgn="auto" hangingPunct="1">
              <a:lnSpc>
                <a:spcPct val="150000"/>
              </a:lnSpc>
              <a:spcBef>
                <a:spcPts val="0"/>
              </a:spcBef>
              <a:spcAft>
                <a:spcPts val="0"/>
              </a:spcAft>
              <a:defRPr/>
            </a:pPr>
            <a:r>
              <a:rPr lang="en-US" sz="3200" spc="-100" dirty="0">
                <a:solidFill>
                  <a:prstClr val="black"/>
                </a:solidFill>
                <a:latin typeface="Times New Roman" panose="02020603050405020304" pitchFamily="18" charset="0"/>
                <a:cs typeface="Times New Roman" panose="02020603050405020304" pitchFamily="18" charset="0"/>
              </a:rPr>
              <a:t>- </a:t>
            </a:r>
            <a:r>
              <a:rPr lang="vi-VN" sz="3200" spc="-100" dirty="0">
                <a:solidFill>
                  <a:prstClr val="black"/>
                </a:solidFill>
                <a:latin typeface="Times New Roman" panose="02020603050405020304" pitchFamily="18" charset="0"/>
                <a:cs typeface="Times New Roman" panose="02020603050405020304" pitchFamily="18" charset="0"/>
              </a:rPr>
              <a:t>Đường bờ biển dài, vùng biển rộng, giàu tiềm năng.</a:t>
            </a:r>
          </a:p>
        </p:txBody>
      </p:sp>
      <p:sp>
        <p:nvSpPr>
          <p:cNvPr id="14" name="Rectangle 13">
            <a:extLst>
              <a:ext uri="{FF2B5EF4-FFF2-40B4-BE49-F238E27FC236}">
                <a16:creationId xmlns:a16="http://schemas.microsoft.com/office/drawing/2014/main" id="{4F91C3B3-4D94-807E-3C0C-25645E6CBF7B}"/>
              </a:ext>
            </a:extLst>
          </p:cNvPr>
          <p:cNvSpPr/>
          <p:nvPr/>
        </p:nvSpPr>
        <p:spPr>
          <a:xfrm>
            <a:off x="7751763" y="5175250"/>
            <a:ext cx="4408487" cy="1481138"/>
          </a:xfrm>
          <a:prstGeom prst="rect">
            <a:avLst/>
          </a:prstGeom>
        </p:spPr>
        <p:txBody>
          <a:bodyPr>
            <a:spAutoFit/>
          </a:bodyPr>
          <a:lstStyle/>
          <a:p>
            <a:pPr algn="just" eaLnBrk="1" fontAlgn="auto" hangingPunct="1">
              <a:lnSpc>
                <a:spcPct val="150000"/>
              </a:lnSpc>
              <a:spcBef>
                <a:spcPts val="0"/>
              </a:spcBef>
              <a:spcAft>
                <a:spcPts val="0"/>
              </a:spcAft>
              <a:defRPr/>
            </a:pPr>
            <a:r>
              <a:rPr lang="en-US" sz="3200" spc="-100" dirty="0">
                <a:solidFill>
                  <a:prstClr val="black"/>
                </a:solidFill>
                <a:latin typeface="Times New Roman" panose="02020603050405020304" pitchFamily="18" charset="0"/>
                <a:cs typeface="Times New Roman" panose="02020603050405020304" pitchFamily="18" charset="0"/>
              </a:rPr>
              <a:t>- </a:t>
            </a:r>
            <a:r>
              <a:rPr lang="en-US" sz="3200" spc="-100" dirty="0" err="1">
                <a:solidFill>
                  <a:prstClr val="black"/>
                </a:solidFill>
                <a:latin typeface="Times New Roman" panose="02020603050405020304" pitchFamily="18" charset="0"/>
                <a:cs typeface="Times New Roman" panose="02020603050405020304" pitchFamily="18" charset="0"/>
              </a:rPr>
              <a:t>Phát</a:t>
            </a:r>
            <a:r>
              <a:rPr lang="en-US" sz="3200" spc="-100" dirty="0">
                <a:solidFill>
                  <a:prstClr val="black"/>
                </a:solidFill>
                <a:latin typeface="Times New Roman" panose="02020603050405020304" pitchFamily="18" charset="0"/>
                <a:cs typeface="Times New Roman" panose="02020603050405020304" pitchFamily="18" charset="0"/>
              </a:rPr>
              <a:t> </a:t>
            </a:r>
            <a:r>
              <a:rPr lang="en-US" sz="3200" spc="-100" dirty="0" err="1">
                <a:solidFill>
                  <a:prstClr val="black"/>
                </a:solidFill>
                <a:latin typeface="Times New Roman" panose="02020603050405020304" pitchFamily="18" charset="0"/>
                <a:cs typeface="Times New Roman" panose="02020603050405020304" pitchFamily="18" charset="0"/>
              </a:rPr>
              <a:t>triển</a:t>
            </a:r>
            <a:r>
              <a:rPr lang="en-US" sz="3200" spc="-100" dirty="0">
                <a:solidFill>
                  <a:prstClr val="black"/>
                </a:solidFill>
                <a:latin typeface="Times New Roman" panose="02020603050405020304" pitchFamily="18" charset="0"/>
                <a:cs typeface="Times New Roman" panose="02020603050405020304" pitchFamily="18" charset="0"/>
              </a:rPr>
              <a:t> </a:t>
            </a:r>
            <a:r>
              <a:rPr lang="en-US" sz="3200" spc="-100" dirty="0" err="1">
                <a:solidFill>
                  <a:prstClr val="black"/>
                </a:solidFill>
                <a:latin typeface="Times New Roman" panose="02020603050405020304" pitchFamily="18" charset="0"/>
                <a:cs typeface="Times New Roman" panose="02020603050405020304" pitchFamily="18" charset="0"/>
              </a:rPr>
              <a:t>hoạt</a:t>
            </a:r>
            <a:r>
              <a:rPr lang="en-US" sz="3200" spc="-100" dirty="0">
                <a:solidFill>
                  <a:prstClr val="black"/>
                </a:solidFill>
                <a:latin typeface="Times New Roman" panose="02020603050405020304" pitchFamily="18" charset="0"/>
                <a:cs typeface="Times New Roman" panose="02020603050405020304" pitchFamily="18" charset="0"/>
              </a:rPr>
              <a:t> </a:t>
            </a:r>
            <a:r>
              <a:rPr lang="en-US" sz="3200" spc="-100" dirty="0" err="1">
                <a:solidFill>
                  <a:prstClr val="black"/>
                </a:solidFill>
                <a:latin typeface="Times New Roman" panose="02020603050405020304" pitchFamily="18" charset="0"/>
                <a:cs typeface="Times New Roman" panose="02020603050405020304" pitchFamily="18" charset="0"/>
              </a:rPr>
              <a:t>động</a:t>
            </a:r>
            <a:r>
              <a:rPr lang="en-US" sz="3200" spc="-100" dirty="0">
                <a:solidFill>
                  <a:prstClr val="black"/>
                </a:solidFill>
                <a:latin typeface="Times New Roman" panose="02020603050405020304" pitchFamily="18" charset="0"/>
                <a:cs typeface="Times New Roman" panose="02020603050405020304" pitchFamily="18" charset="0"/>
              </a:rPr>
              <a:t> </a:t>
            </a:r>
            <a:r>
              <a:rPr lang="en-US" sz="3200" spc="-100" dirty="0" err="1">
                <a:solidFill>
                  <a:prstClr val="black"/>
                </a:solidFill>
                <a:latin typeface="Times New Roman" panose="02020603050405020304" pitchFamily="18" charset="0"/>
                <a:cs typeface="Times New Roman" panose="02020603050405020304" pitchFamily="18" charset="0"/>
              </a:rPr>
              <a:t>khai</a:t>
            </a:r>
            <a:r>
              <a:rPr lang="en-US" sz="3200" spc="-100" dirty="0">
                <a:solidFill>
                  <a:prstClr val="black"/>
                </a:solidFill>
                <a:latin typeface="Times New Roman" panose="02020603050405020304" pitchFamily="18" charset="0"/>
                <a:cs typeface="Times New Roman" panose="02020603050405020304" pitchFamily="18" charset="0"/>
              </a:rPr>
              <a:t> </a:t>
            </a:r>
            <a:r>
              <a:rPr lang="en-US" sz="3200" spc="-100" dirty="0" err="1">
                <a:solidFill>
                  <a:prstClr val="black"/>
                </a:solidFill>
                <a:latin typeface="Times New Roman" panose="02020603050405020304" pitchFamily="18" charset="0"/>
                <a:cs typeface="Times New Roman" panose="02020603050405020304" pitchFamily="18" charset="0"/>
              </a:rPr>
              <a:t>thác</a:t>
            </a:r>
            <a:r>
              <a:rPr lang="en-US" sz="3200" spc="-100" dirty="0">
                <a:solidFill>
                  <a:prstClr val="black"/>
                </a:solidFill>
                <a:latin typeface="Times New Roman" panose="02020603050405020304" pitchFamily="18" charset="0"/>
                <a:cs typeface="Times New Roman" panose="02020603050405020304" pitchFamily="18" charset="0"/>
              </a:rPr>
              <a:t> </a:t>
            </a:r>
            <a:r>
              <a:rPr lang="en-US" sz="3200" spc="-100" dirty="0" err="1">
                <a:solidFill>
                  <a:prstClr val="black"/>
                </a:solidFill>
                <a:latin typeface="Times New Roman" panose="02020603050405020304" pitchFamily="18" charset="0"/>
                <a:cs typeface="Times New Roman" panose="02020603050405020304" pitchFamily="18" charset="0"/>
              </a:rPr>
              <a:t>và</a:t>
            </a:r>
            <a:r>
              <a:rPr lang="en-US" sz="3200" spc="-100" dirty="0">
                <a:solidFill>
                  <a:prstClr val="black"/>
                </a:solidFill>
                <a:latin typeface="Times New Roman" panose="02020603050405020304" pitchFamily="18" charset="0"/>
                <a:cs typeface="Times New Roman" panose="02020603050405020304" pitchFamily="18" charset="0"/>
              </a:rPr>
              <a:t> </a:t>
            </a:r>
            <a:r>
              <a:rPr lang="en-US" sz="3200" spc="-100" dirty="0" err="1">
                <a:solidFill>
                  <a:prstClr val="black"/>
                </a:solidFill>
                <a:latin typeface="Times New Roman" panose="02020603050405020304" pitchFamily="18" charset="0"/>
                <a:cs typeface="Times New Roman" panose="02020603050405020304" pitchFamily="18" charset="0"/>
              </a:rPr>
              <a:t>nuôi</a:t>
            </a:r>
            <a:r>
              <a:rPr lang="en-US" sz="3200" spc="-100" dirty="0">
                <a:solidFill>
                  <a:prstClr val="black"/>
                </a:solidFill>
                <a:latin typeface="Times New Roman" panose="02020603050405020304" pitchFamily="18" charset="0"/>
                <a:cs typeface="Times New Roman" panose="02020603050405020304" pitchFamily="18" charset="0"/>
              </a:rPr>
              <a:t> </a:t>
            </a:r>
            <a:r>
              <a:rPr lang="en-US" sz="3200" spc="-100" dirty="0" err="1">
                <a:solidFill>
                  <a:prstClr val="black"/>
                </a:solidFill>
                <a:latin typeface="Times New Roman" panose="02020603050405020304" pitchFamily="18" charset="0"/>
                <a:cs typeface="Times New Roman" panose="02020603050405020304" pitchFamily="18" charset="0"/>
              </a:rPr>
              <a:t>trồng</a:t>
            </a:r>
            <a:r>
              <a:rPr lang="en-US" sz="3200" spc="-100" dirty="0">
                <a:solidFill>
                  <a:prstClr val="black"/>
                </a:solidFill>
                <a:latin typeface="Times New Roman" panose="02020603050405020304" pitchFamily="18" charset="0"/>
                <a:cs typeface="Times New Roman" panose="02020603050405020304" pitchFamily="18" charset="0"/>
              </a:rPr>
              <a:t> </a:t>
            </a:r>
            <a:r>
              <a:rPr lang="en-US" sz="3200" spc="-100" dirty="0" err="1">
                <a:solidFill>
                  <a:prstClr val="black"/>
                </a:solidFill>
                <a:latin typeface="Times New Roman" panose="02020603050405020304" pitchFamily="18" charset="0"/>
                <a:cs typeface="Times New Roman" panose="02020603050405020304" pitchFamily="18" charset="0"/>
              </a:rPr>
              <a:t>hải</a:t>
            </a:r>
            <a:r>
              <a:rPr lang="en-US" sz="3200" spc="-100" dirty="0">
                <a:solidFill>
                  <a:prstClr val="black"/>
                </a:solidFill>
                <a:latin typeface="Times New Roman" panose="02020603050405020304" pitchFamily="18" charset="0"/>
                <a:cs typeface="Times New Roman" panose="02020603050405020304" pitchFamily="18" charset="0"/>
              </a:rPr>
              <a:t> </a:t>
            </a:r>
            <a:r>
              <a:rPr lang="en-US" sz="3200" spc="-100" dirty="0" err="1">
                <a:solidFill>
                  <a:prstClr val="black"/>
                </a:solidFill>
                <a:latin typeface="Times New Roman" panose="02020603050405020304" pitchFamily="18" charset="0"/>
                <a:cs typeface="Times New Roman" panose="02020603050405020304" pitchFamily="18" charset="0"/>
              </a:rPr>
              <a:t>sản</a:t>
            </a:r>
            <a:r>
              <a:rPr lang="en-US" sz="3200" spc="-100" dirty="0">
                <a:solidFill>
                  <a:prstClr val="black"/>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left)">
                                      <p:cBhvr>
                                        <p:cTn id="17" dur="500"/>
                                        <p:tgtEl>
                                          <p:spTgt spid="6">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left)">
                                      <p:cBhvr>
                                        <p:cTn id="22" dur="500"/>
                                        <p:tgtEl>
                                          <p:spTgt spid="6">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wipe(left)">
                                      <p:cBhvr>
                                        <p:cTn id="27" dur="500"/>
                                        <p:tgtEl>
                                          <p:spTgt spid="6">
                                            <p:txEl>
                                              <p:pRg st="2" end="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wipe(left)">
                                      <p:cBhvr>
                                        <p:cTn id="32" dur="500"/>
                                        <p:tgtEl>
                                          <p:spTgt spid="7">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12">
                                            <p:txEl>
                                              <p:pRg st="0" end="0"/>
                                            </p:txEl>
                                          </p:spTgt>
                                        </p:tgtEl>
                                        <p:attrNameLst>
                                          <p:attrName>style.visibility</p:attrName>
                                        </p:attrNameLst>
                                      </p:cBhvr>
                                      <p:to>
                                        <p:strVal val="visible"/>
                                      </p:to>
                                    </p:set>
                                    <p:animEffect transition="in" filter="wipe(left)">
                                      <p:cBhvr>
                                        <p:cTn id="37" dur="500"/>
                                        <p:tgtEl>
                                          <p:spTgt spid="12">
                                            <p:txEl>
                                              <p:pRg st="0" end="0"/>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14">
                                            <p:txEl>
                                              <p:pRg st="0" end="0"/>
                                            </p:txEl>
                                          </p:spTgt>
                                        </p:tgtEl>
                                        <p:attrNameLst>
                                          <p:attrName>style.visibility</p:attrName>
                                        </p:attrNameLst>
                                      </p:cBhvr>
                                      <p:to>
                                        <p:strVal val="visible"/>
                                      </p:to>
                                    </p:set>
                                    <p:animEffect transition="in" filter="wipe(left)">
                                      <p:cBhvr>
                                        <p:cTn id="42"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850375-4EF0-7911-ED73-B65B371DFD54}"/>
              </a:ext>
            </a:extLst>
          </p:cNvPr>
          <p:cNvSpPr>
            <a:spLocks noChangeArrowheads="1"/>
          </p:cNvSpPr>
          <p:nvPr/>
        </p:nvSpPr>
        <p:spPr bwMode="auto">
          <a:xfrm>
            <a:off x="0" y="0"/>
            <a:ext cx="522763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27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200" b="1">
                <a:solidFill>
                  <a:srgbClr val="FF0000"/>
                </a:solidFill>
                <a:latin typeface="Times New Roman" panose="02020603050405020304" pitchFamily="18" charset="0"/>
                <a:cs typeface="Times New Roman" panose="02020603050405020304" pitchFamily="18" charset="0"/>
              </a:rPr>
              <a:t>2) Điều kiện kinh tế - xã hội</a:t>
            </a:r>
          </a:p>
        </p:txBody>
      </p:sp>
      <p:graphicFrame>
        <p:nvGraphicFramePr>
          <p:cNvPr id="2" name="Table 1">
            <a:extLst>
              <a:ext uri="{FF2B5EF4-FFF2-40B4-BE49-F238E27FC236}">
                <a16:creationId xmlns:a16="http://schemas.microsoft.com/office/drawing/2014/main" id="{A88DA8E8-0D98-19DE-BDD0-BBB68898442F}"/>
              </a:ext>
            </a:extLst>
          </p:cNvPr>
          <p:cNvGraphicFramePr>
            <a:graphicFrameLocks noGrp="1"/>
          </p:cNvGraphicFramePr>
          <p:nvPr/>
        </p:nvGraphicFramePr>
        <p:xfrm>
          <a:off x="0" y="585788"/>
          <a:ext cx="12192000" cy="3598862"/>
        </p:xfrm>
        <a:graphic>
          <a:graphicData uri="http://schemas.openxmlformats.org/drawingml/2006/table">
            <a:tbl>
              <a:tblPr firstRow="1" bandRow="1">
                <a:tableStyleId>{5C22544A-7EE6-4342-B048-85BDC9FD1C3A}</a:tableStyleId>
              </a:tblPr>
              <a:tblGrid>
                <a:gridCol w="1636084">
                  <a:extLst>
                    <a:ext uri="{9D8B030D-6E8A-4147-A177-3AD203B41FA5}">
                      <a16:colId xmlns:a16="http://schemas.microsoft.com/office/drawing/2014/main" val="20000"/>
                    </a:ext>
                  </a:extLst>
                </a:gridCol>
                <a:gridCol w="6735042">
                  <a:extLst>
                    <a:ext uri="{9D8B030D-6E8A-4147-A177-3AD203B41FA5}">
                      <a16:colId xmlns:a16="http://schemas.microsoft.com/office/drawing/2014/main" val="20001"/>
                    </a:ext>
                  </a:extLst>
                </a:gridCol>
                <a:gridCol w="3820874">
                  <a:extLst>
                    <a:ext uri="{9D8B030D-6E8A-4147-A177-3AD203B41FA5}">
                      <a16:colId xmlns:a16="http://schemas.microsoft.com/office/drawing/2014/main" val="20002"/>
                    </a:ext>
                  </a:extLst>
                </a:gridCol>
              </a:tblGrid>
              <a:tr h="518242">
                <a:tc>
                  <a:txBody>
                    <a:bodyPr/>
                    <a:lstStyle/>
                    <a:p>
                      <a:pPr algn="ctr"/>
                      <a:endParaRPr lang="en-US" sz="2800" dirty="0">
                        <a:solidFill>
                          <a:schemeClr val="tx1"/>
                        </a:solidFill>
                        <a:latin typeface="Times New Roman" panose="02020603050405020304" pitchFamily="18" charset="0"/>
                        <a:cs typeface="Times New Roman" panose="02020603050405020304" pitchFamily="18" charset="0"/>
                      </a:endParaRPr>
                    </a:p>
                  </a:txBody>
                  <a:tcPr marT="45727" marB="4572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spc="-100" dirty="0" err="1">
                          <a:solidFill>
                            <a:schemeClr val="tx1"/>
                          </a:solidFill>
                          <a:latin typeface="Times New Roman" panose="02020603050405020304" pitchFamily="18" charset="0"/>
                          <a:cs typeface="Times New Roman" panose="02020603050405020304" pitchFamily="18" charset="0"/>
                        </a:rPr>
                        <a:t>Đặc</a:t>
                      </a:r>
                      <a:r>
                        <a:rPr lang="en-US" sz="2800" spc="-100" baseline="0" dirty="0">
                          <a:solidFill>
                            <a:schemeClr val="tx1"/>
                          </a:solidFill>
                          <a:latin typeface="Times New Roman" panose="02020603050405020304" pitchFamily="18" charset="0"/>
                          <a:cs typeface="Times New Roman" panose="02020603050405020304" pitchFamily="18" charset="0"/>
                        </a:rPr>
                        <a:t> </a:t>
                      </a:r>
                      <a:r>
                        <a:rPr lang="en-US" sz="2800" spc="-100" baseline="0" dirty="0" err="1">
                          <a:solidFill>
                            <a:schemeClr val="tx1"/>
                          </a:solidFill>
                          <a:latin typeface="Times New Roman" panose="02020603050405020304" pitchFamily="18" charset="0"/>
                          <a:cs typeface="Times New Roman" panose="02020603050405020304" pitchFamily="18" charset="0"/>
                        </a:rPr>
                        <a:t>điểm</a:t>
                      </a:r>
                      <a:endParaRPr lang="en-US" sz="2800" spc="-100" dirty="0">
                        <a:solidFill>
                          <a:schemeClr val="tx1"/>
                        </a:solidFill>
                        <a:latin typeface="Times New Roman" panose="02020603050405020304" pitchFamily="18" charset="0"/>
                        <a:cs typeface="Times New Roman" panose="02020603050405020304" pitchFamily="18" charset="0"/>
                      </a:endParaRPr>
                    </a:p>
                  </a:txBody>
                  <a:tcPr marT="45727" marB="4572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spc="-100" dirty="0" err="1">
                          <a:solidFill>
                            <a:schemeClr val="tx1"/>
                          </a:solidFill>
                          <a:latin typeface="Times New Roman" panose="02020603050405020304" pitchFamily="18" charset="0"/>
                          <a:cs typeface="Times New Roman" panose="02020603050405020304" pitchFamily="18" charset="0"/>
                        </a:rPr>
                        <a:t>Thế</a:t>
                      </a:r>
                      <a:r>
                        <a:rPr lang="en-US" sz="2800" spc="-100" baseline="0" dirty="0">
                          <a:solidFill>
                            <a:schemeClr val="tx1"/>
                          </a:solidFill>
                          <a:latin typeface="Times New Roman" panose="02020603050405020304" pitchFamily="18" charset="0"/>
                          <a:cs typeface="Times New Roman" panose="02020603050405020304" pitchFamily="18" charset="0"/>
                        </a:rPr>
                        <a:t> </a:t>
                      </a:r>
                      <a:r>
                        <a:rPr lang="en-US" sz="2800" spc="-100" baseline="0" dirty="0" err="1">
                          <a:solidFill>
                            <a:schemeClr val="tx1"/>
                          </a:solidFill>
                          <a:latin typeface="Times New Roman" panose="02020603050405020304" pitchFamily="18" charset="0"/>
                          <a:cs typeface="Times New Roman" panose="02020603050405020304" pitchFamily="18" charset="0"/>
                        </a:rPr>
                        <a:t>mạnh</a:t>
                      </a:r>
                      <a:endParaRPr lang="en-US" sz="2800" spc="-100" dirty="0">
                        <a:solidFill>
                          <a:schemeClr val="tx1"/>
                        </a:solidFill>
                        <a:latin typeface="Times New Roman" panose="02020603050405020304" pitchFamily="18" charset="0"/>
                        <a:cs typeface="Times New Roman" panose="02020603050405020304" pitchFamily="18" charset="0"/>
                      </a:endParaRPr>
                    </a:p>
                  </a:txBody>
                  <a:tcPr marT="45727" marB="45727"/>
                </a:tc>
                <a:extLst>
                  <a:ext uri="{0D108BD9-81ED-4DB2-BD59-A6C34878D82A}">
                    <a16:rowId xmlns:a16="http://schemas.microsoft.com/office/drawing/2014/main" val="10000"/>
                  </a:ext>
                </a:extLst>
              </a:tr>
              <a:tr h="15258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chemeClr val="tx1"/>
                          </a:solidFill>
                          <a:latin typeface="Times New Roman" panose="02020603050405020304" pitchFamily="18" charset="0"/>
                          <a:cs typeface="Times New Roman" panose="02020603050405020304" pitchFamily="18" charset="0"/>
                        </a:rPr>
                        <a:t>a. L</a:t>
                      </a:r>
                      <a:r>
                        <a:rPr lang="vi-VN" sz="2800" b="1" dirty="0">
                          <a:solidFill>
                            <a:schemeClr val="tx1"/>
                          </a:solidFill>
                          <a:latin typeface="Times New Roman" panose="02020603050405020304" pitchFamily="18" charset="0"/>
                          <a:cs typeface="Times New Roman" panose="02020603050405020304" pitchFamily="18" charset="0"/>
                        </a:rPr>
                        <a:t>ao động</a:t>
                      </a:r>
                      <a:endParaRPr lang="en-US" sz="2800" b="1" dirty="0">
                        <a:solidFill>
                          <a:schemeClr val="tx1"/>
                        </a:solidFill>
                        <a:latin typeface="Times New Roman" panose="02020603050405020304" pitchFamily="18" charset="0"/>
                        <a:cs typeface="Times New Roman" panose="02020603050405020304" pitchFamily="18" charset="0"/>
                      </a:endParaRPr>
                    </a:p>
                  </a:txBody>
                  <a:tcPr marT="45727" marB="45727"/>
                </a:tc>
                <a:tc>
                  <a:txBody>
                    <a:bodyPr/>
                    <a:lstStyle/>
                    <a:p>
                      <a:pPr algn="ctr"/>
                      <a:endParaRPr lang="en-US" sz="2800" dirty="0">
                        <a:solidFill>
                          <a:schemeClr val="tx1"/>
                        </a:solidFill>
                        <a:latin typeface="Times New Roman" panose="02020603050405020304" pitchFamily="18" charset="0"/>
                        <a:cs typeface="Times New Roman" panose="02020603050405020304" pitchFamily="18" charset="0"/>
                      </a:endParaRPr>
                    </a:p>
                  </a:txBody>
                  <a:tcPr marT="45727" marB="45727"/>
                </a:tc>
                <a:tc>
                  <a:txBody>
                    <a:bodyPr/>
                    <a:lstStyle/>
                    <a:p>
                      <a:pPr algn="ctr"/>
                      <a:endParaRPr lang="en-US" sz="2800" dirty="0">
                        <a:solidFill>
                          <a:schemeClr val="tx1"/>
                        </a:solidFill>
                        <a:latin typeface="Times New Roman" panose="02020603050405020304" pitchFamily="18" charset="0"/>
                        <a:cs typeface="Times New Roman" panose="02020603050405020304" pitchFamily="18" charset="0"/>
                      </a:endParaRPr>
                    </a:p>
                  </a:txBody>
                  <a:tcPr marT="45727" marB="45727"/>
                </a:tc>
                <a:extLst>
                  <a:ext uri="{0D108BD9-81ED-4DB2-BD59-A6C34878D82A}">
                    <a16:rowId xmlns:a16="http://schemas.microsoft.com/office/drawing/2014/main" val="10001"/>
                  </a:ext>
                </a:extLst>
              </a:tr>
              <a:tr h="518242">
                <a:tc>
                  <a:txBody>
                    <a:bodyPr/>
                    <a:lstStyle/>
                    <a:p>
                      <a:pPr algn="ctr"/>
                      <a:endParaRPr lang="en-US" sz="2800">
                        <a:solidFill>
                          <a:schemeClr val="tx1"/>
                        </a:solidFill>
                        <a:latin typeface="Times New Roman" panose="02020603050405020304" pitchFamily="18" charset="0"/>
                        <a:cs typeface="Times New Roman" panose="02020603050405020304" pitchFamily="18" charset="0"/>
                      </a:endParaRPr>
                    </a:p>
                  </a:txBody>
                  <a:tcPr marT="45727" marB="45727"/>
                </a:tc>
                <a:tc>
                  <a:txBody>
                    <a:bodyPr/>
                    <a:lstStyle/>
                    <a:p>
                      <a:pPr algn="ctr"/>
                      <a:endParaRPr lang="en-US" sz="2800" dirty="0">
                        <a:solidFill>
                          <a:schemeClr val="tx1"/>
                        </a:solidFill>
                        <a:latin typeface="Times New Roman" panose="02020603050405020304" pitchFamily="18" charset="0"/>
                        <a:cs typeface="Times New Roman" panose="02020603050405020304" pitchFamily="18" charset="0"/>
                      </a:endParaRPr>
                    </a:p>
                  </a:txBody>
                  <a:tcPr marT="45727" marB="45727"/>
                </a:tc>
                <a:tc>
                  <a:txBody>
                    <a:bodyPr/>
                    <a:lstStyle/>
                    <a:p>
                      <a:pPr algn="ctr"/>
                      <a:endParaRPr lang="en-US" sz="2800">
                        <a:solidFill>
                          <a:schemeClr val="tx1"/>
                        </a:solidFill>
                        <a:latin typeface="Times New Roman" panose="02020603050405020304" pitchFamily="18" charset="0"/>
                        <a:cs typeface="Times New Roman" panose="02020603050405020304" pitchFamily="18" charset="0"/>
                      </a:endParaRPr>
                    </a:p>
                  </a:txBody>
                  <a:tcPr marT="45727" marB="45727"/>
                </a:tc>
                <a:extLst>
                  <a:ext uri="{0D108BD9-81ED-4DB2-BD59-A6C34878D82A}">
                    <a16:rowId xmlns:a16="http://schemas.microsoft.com/office/drawing/2014/main" val="10002"/>
                  </a:ext>
                </a:extLst>
              </a:tr>
              <a:tr h="518242">
                <a:tc>
                  <a:txBody>
                    <a:bodyPr/>
                    <a:lstStyle/>
                    <a:p>
                      <a:pPr algn="ctr"/>
                      <a:endParaRPr lang="en-US" sz="2800">
                        <a:solidFill>
                          <a:schemeClr val="tx1"/>
                        </a:solidFill>
                        <a:latin typeface="Times New Roman" panose="02020603050405020304" pitchFamily="18" charset="0"/>
                        <a:cs typeface="Times New Roman" panose="02020603050405020304" pitchFamily="18" charset="0"/>
                      </a:endParaRPr>
                    </a:p>
                  </a:txBody>
                  <a:tcPr marT="45727" marB="45727"/>
                </a:tc>
                <a:tc>
                  <a:txBody>
                    <a:bodyPr/>
                    <a:lstStyle/>
                    <a:p>
                      <a:pPr algn="ctr"/>
                      <a:endParaRPr lang="en-US" sz="2800" dirty="0">
                        <a:solidFill>
                          <a:schemeClr val="tx1"/>
                        </a:solidFill>
                        <a:latin typeface="Times New Roman" panose="02020603050405020304" pitchFamily="18" charset="0"/>
                        <a:cs typeface="Times New Roman" panose="02020603050405020304" pitchFamily="18" charset="0"/>
                      </a:endParaRPr>
                    </a:p>
                  </a:txBody>
                  <a:tcPr marT="45727" marB="45727"/>
                </a:tc>
                <a:tc>
                  <a:txBody>
                    <a:bodyPr/>
                    <a:lstStyle/>
                    <a:p>
                      <a:pPr algn="ctr"/>
                      <a:endParaRPr lang="en-US" sz="2800">
                        <a:solidFill>
                          <a:schemeClr val="tx1"/>
                        </a:solidFill>
                        <a:latin typeface="Times New Roman" panose="02020603050405020304" pitchFamily="18" charset="0"/>
                        <a:cs typeface="Times New Roman" panose="02020603050405020304" pitchFamily="18" charset="0"/>
                      </a:endParaRPr>
                    </a:p>
                  </a:txBody>
                  <a:tcPr marT="45727" marB="45727"/>
                </a:tc>
                <a:extLst>
                  <a:ext uri="{0D108BD9-81ED-4DB2-BD59-A6C34878D82A}">
                    <a16:rowId xmlns:a16="http://schemas.microsoft.com/office/drawing/2014/main" val="10003"/>
                  </a:ext>
                </a:extLst>
              </a:tr>
              <a:tr h="518242">
                <a:tc>
                  <a:txBody>
                    <a:bodyPr/>
                    <a:lstStyle/>
                    <a:p>
                      <a:pPr algn="ctr"/>
                      <a:endParaRPr lang="en-US" sz="2800" dirty="0">
                        <a:solidFill>
                          <a:schemeClr val="tx1"/>
                        </a:solidFill>
                        <a:latin typeface="Times New Roman" panose="02020603050405020304" pitchFamily="18" charset="0"/>
                        <a:cs typeface="Times New Roman" panose="02020603050405020304" pitchFamily="18" charset="0"/>
                      </a:endParaRPr>
                    </a:p>
                  </a:txBody>
                  <a:tcPr marT="45727" marB="45727"/>
                </a:tc>
                <a:tc>
                  <a:txBody>
                    <a:bodyPr/>
                    <a:lstStyle/>
                    <a:p>
                      <a:pPr algn="ctr"/>
                      <a:endParaRPr lang="en-US" sz="2800">
                        <a:solidFill>
                          <a:schemeClr val="tx1"/>
                        </a:solidFill>
                        <a:latin typeface="Times New Roman" panose="02020603050405020304" pitchFamily="18" charset="0"/>
                        <a:cs typeface="Times New Roman" panose="02020603050405020304" pitchFamily="18" charset="0"/>
                      </a:endParaRPr>
                    </a:p>
                  </a:txBody>
                  <a:tcPr marT="45727" marB="45727"/>
                </a:tc>
                <a:tc>
                  <a:txBody>
                    <a:bodyPr/>
                    <a:lstStyle/>
                    <a:p>
                      <a:pPr algn="ctr"/>
                      <a:endParaRPr lang="en-US" sz="2800" dirty="0">
                        <a:solidFill>
                          <a:schemeClr val="tx1"/>
                        </a:solidFill>
                        <a:latin typeface="Times New Roman" panose="02020603050405020304" pitchFamily="18" charset="0"/>
                        <a:cs typeface="Times New Roman" panose="02020603050405020304" pitchFamily="18" charset="0"/>
                      </a:endParaRPr>
                    </a:p>
                  </a:txBody>
                  <a:tcPr marT="45727" marB="45727"/>
                </a:tc>
                <a:extLst>
                  <a:ext uri="{0D108BD9-81ED-4DB2-BD59-A6C34878D82A}">
                    <a16:rowId xmlns:a16="http://schemas.microsoft.com/office/drawing/2014/main" val="10004"/>
                  </a:ext>
                </a:extLst>
              </a:tr>
            </a:tbl>
          </a:graphicData>
        </a:graphic>
      </p:graphicFrame>
      <p:sp>
        <p:nvSpPr>
          <p:cNvPr id="4" name="Rectangle 3">
            <a:extLst>
              <a:ext uri="{FF2B5EF4-FFF2-40B4-BE49-F238E27FC236}">
                <a16:creationId xmlns:a16="http://schemas.microsoft.com/office/drawing/2014/main" id="{45B07752-F8A2-9700-9954-A72699C10704}"/>
              </a:ext>
            </a:extLst>
          </p:cNvPr>
          <p:cNvSpPr/>
          <p:nvPr/>
        </p:nvSpPr>
        <p:spPr>
          <a:xfrm>
            <a:off x="1660525" y="979488"/>
            <a:ext cx="6592888" cy="1308100"/>
          </a:xfrm>
          <a:prstGeom prst="rect">
            <a:avLst/>
          </a:prstGeom>
        </p:spPr>
        <p:txBody>
          <a:bodyPr>
            <a:spAutoFit/>
          </a:bodyPr>
          <a:lstStyle/>
          <a:p>
            <a:pPr algn="just" eaLnBrk="1" fontAlgn="auto" hangingPunct="1">
              <a:lnSpc>
                <a:spcPct val="150000"/>
              </a:lnSpc>
              <a:spcBef>
                <a:spcPts val="0"/>
              </a:spcBef>
              <a:spcAft>
                <a:spcPts val="0"/>
              </a:spcAft>
              <a:defRPr/>
            </a:pPr>
            <a:r>
              <a:rPr lang="en-US" sz="2800" spc="-100" dirty="0">
                <a:solidFill>
                  <a:prstClr val="black"/>
                </a:solidFill>
                <a:latin typeface="Times New Roman" panose="02020603050405020304" pitchFamily="18" charset="0"/>
                <a:cs typeface="Times New Roman" panose="02020603050405020304" pitchFamily="18" charset="0"/>
              </a:rPr>
              <a:t>- </a:t>
            </a:r>
            <a:r>
              <a:rPr lang="vi-VN" sz="2800" spc="-100" dirty="0">
                <a:solidFill>
                  <a:prstClr val="black"/>
                </a:solidFill>
                <a:latin typeface="Times New Roman" panose="02020603050405020304" pitchFamily="18" charset="0"/>
                <a:cs typeface="Times New Roman" panose="02020603050405020304" pitchFamily="18" charset="0"/>
              </a:rPr>
              <a:t>Lực lượng lao động dồi dào, người lao động chăm chỉ, giàu nghị lực và kinh nghiệm sản xuất.</a:t>
            </a:r>
          </a:p>
        </p:txBody>
      </p:sp>
      <p:sp>
        <p:nvSpPr>
          <p:cNvPr id="5" name="Rectangle 4">
            <a:extLst>
              <a:ext uri="{FF2B5EF4-FFF2-40B4-BE49-F238E27FC236}">
                <a16:creationId xmlns:a16="http://schemas.microsoft.com/office/drawing/2014/main" id="{8892633C-36DD-BC4C-B9F5-AB4FCE0412F5}"/>
              </a:ext>
            </a:extLst>
          </p:cNvPr>
          <p:cNvSpPr/>
          <p:nvPr/>
        </p:nvSpPr>
        <p:spPr>
          <a:xfrm>
            <a:off x="8342313" y="979488"/>
            <a:ext cx="3849687" cy="1308100"/>
          </a:xfrm>
          <a:prstGeom prst="rect">
            <a:avLst/>
          </a:prstGeom>
        </p:spPr>
        <p:txBody>
          <a:bodyPr>
            <a:spAutoFit/>
          </a:bodyPr>
          <a:lstStyle/>
          <a:p>
            <a:pPr algn="just" eaLnBrk="1" fontAlgn="auto" hangingPunct="1">
              <a:lnSpc>
                <a:spcPct val="150000"/>
              </a:lnSpc>
              <a:spcBef>
                <a:spcPts val="0"/>
              </a:spcBef>
              <a:spcAft>
                <a:spcPts val="0"/>
              </a:spcAft>
              <a:defRPr/>
            </a:pPr>
            <a:r>
              <a:rPr lang="en-US" sz="2800" spc="-100" dirty="0">
                <a:solidFill>
                  <a:prstClr val="black"/>
                </a:solidFill>
                <a:latin typeface="Times New Roman" panose="02020603050405020304" pitchFamily="18" charset="0"/>
                <a:cs typeface="Times New Roman" panose="02020603050405020304" pitchFamily="18" charset="0"/>
              </a:rPr>
              <a:t>- P</a:t>
            </a:r>
            <a:r>
              <a:rPr lang="vi-VN" sz="2800" spc="-100" dirty="0">
                <a:solidFill>
                  <a:prstClr val="black"/>
                </a:solidFill>
                <a:latin typeface="Times New Roman" panose="02020603050405020304" pitchFamily="18" charset="0"/>
                <a:cs typeface="Times New Roman" panose="02020603050405020304" pitchFamily="18" charset="0"/>
              </a:rPr>
              <a:t>hát triển các ngành kinh tế. </a:t>
            </a:r>
            <a:endParaRPr lang="en-US" sz="2800" spc="-100"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8"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left)">
                                      <p:cBhvr>
                                        <p:cTn id="14" dur="500"/>
                                        <p:tgtEl>
                                          <p:spTgt spid="4">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wipe(left)">
                                      <p:cBhvr>
                                        <p:cTn id="1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a:extLst>
              <a:ext uri="{FF2B5EF4-FFF2-40B4-BE49-F238E27FC236}">
                <a16:creationId xmlns:a16="http://schemas.microsoft.com/office/drawing/2014/main" id="{985879BD-4E8A-31E3-473E-A93323F68D49}"/>
              </a:ext>
            </a:extLst>
          </p:cNvPr>
          <p:cNvSpPr/>
          <p:nvPr/>
        </p:nvSpPr>
        <p:spPr>
          <a:xfrm>
            <a:off x="1941513" y="776288"/>
            <a:ext cx="2376487" cy="546100"/>
          </a:xfrm>
          <a:prstGeom prst="round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vi-VN" sz="2800" b="1">
                <a:solidFill>
                  <a:prstClr val="white"/>
                </a:solidFill>
                <a:latin typeface="Times New Roman" panose="02020603050405020304" pitchFamily="18" charset="0"/>
                <a:cs typeface="Times New Roman" panose="02020603050405020304" pitchFamily="18" charset="0"/>
              </a:rPr>
              <a:t>Cơ sở hạ tầng</a:t>
            </a:r>
            <a:endParaRPr lang="en-US" sz="2800" b="1">
              <a:solidFill>
                <a:prstClr val="white"/>
              </a:solidFill>
              <a:latin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FB1FEE11-47E7-C157-0149-1DEF7512D9E8}"/>
              </a:ext>
            </a:extLst>
          </p:cNvPr>
          <p:cNvGraphicFramePr>
            <a:graphicFrameLocks noGrp="1"/>
          </p:cNvGraphicFramePr>
          <p:nvPr/>
        </p:nvGraphicFramePr>
        <p:xfrm>
          <a:off x="207963" y="1654175"/>
          <a:ext cx="6054725" cy="4567238"/>
        </p:xfrm>
        <a:graphic>
          <a:graphicData uri="http://schemas.openxmlformats.org/drawingml/2006/table">
            <a:tbl>
              <a:tblPr firstRow="1" bandRow="1">
                <a:tableStyleId>{E8B1032C-EA38-4F05-BA0D-38AFFFC7BED3}</a:tableStyleId>
              </a:tblPr>
              <a:tblGrid>
                <a:gridCol w="3794737">
                  <a:extLst>
                    <a:ext uri="{9D8B030D-6E8A-4147-A177-3AD203B41FA5}">
                      <a16:colId xmlns:a16="http://schemas.microsoft.com/office/drawing/2014/main" val="20000"/>
                    </a:ext>
                  </a:extLst>
                </a:gridCol>
                <a:gridCol w="2259988">
                  <a:extLst>
                    <a:ext uri="{9D8B030D-6E8A-4147-A177-3AD203B41FA5}">
                      <a16:colId xmlns:a16="http://schemas.microsoft.com/office/drawing/2014/main" val="20001"/>
                    </a:ext>
                  </a:extLst>
                </a:gridCol>
              </a:tblGrid>
              <a:tr h="598067">
                <a:tc>
                  <a:txBody>
                    <a:bodyPr/>
                    <a:lstStyle/>
                    <a:p>
                      <a:pPr algn="ctr">
                        <a:lnSpc>
                          <a:spcPct val="130000"/>
                        </a:lnSpc>
                      </a:pPr>
                      <a:r>
                        <a:rPr lang="en-US" sz="2800" spc="-100">
                          <a:latin typeface="Times New Roman" panose="02020603050405020304" pitchFamily="18" charset="0"/>
                          <a:cs typeface="Times New Roman" panose="02020603050405020304" pitchFamily="18" charset="0"/>
                        </a:rPr>
                        <a:t>Đặc</a:t>
                      </a:r>
                      <a:r>
                        <a:rPr lang="en-US" sz="2800" spc="-100" baseline="0">
                          <a:latin typeface="Times New Roman" panose="02020603050405020304" pitchFamily="18" charset="0"/>
                          <a:cs typeface="Times New Roman" panose="02020603050405020304" pitchFamily="18" charset="0"/>
                        </a:rPr>
                        <a:t> điểm</a:t>
                      </a:r>
                      <a:endParaRPr lang="en-US" sz="2800" spc="-100">
                        <a:latin typeface="Times New Roman" panose="02020603050405020304" pitchFamily="18" charset="0"/>
                        <a:cs typeface="Times New Roman" panose="02020603050405020304" pitchFamily="18" charset="0"/>
                      </a:endParaRPr>
                    </a:p>
                  </a:txBody>
                  <a:tcPr marL="91444" marR="91444" marT="46282" marB="46282" anchor="ctr">
                    <a:solidFill>
                      <a:schemeClr val="accent6">
                        <a:lumMod val="20000"/>
                        <a:lumOff val="80000"/>
                      </a:schemeClr>
                    </a:solidFill>
                  </a:tcPr>
                </a:tc>
                <a:tc>
                  <a:txBody>
                    <a:bodyPr/>
                    <a:lstStyle/>
                    <a:p>
                      <a:pPr algn="ctr">
                        <a:lnSpc>
                          <a:spcPct val="130000"/>
                        </a:lnSpc>
                      </a:pPr>
                      <a:r>
                        <a:rPr lang="en-US" sz="2800" spc="-100">
                          <a:latin typeface="Times New Roman" panose="02020603050405020304" pitchFamily="18" charset="0"/>
                          <a:cs typeface="Times New Roman" panose="02020603050405020304" pitchFamily="18" charset="0"/>
                        </a:rPr>
                        <a:t>Thế</a:t>
                      </a:r>
                      <a:r>
                        <a:rPr lang="en-US" sz="2800" spc="-100" baseline="0">
                          <a:latin typeface="Times New Roman" panose="02020603050405020304" pitchFamily="18" charset="0"/>
                          <a:cs typeface="Times New Roman" panose="02020603050405020304" pitchFamily="18" charset="0"/>
                        </a:rPr>
                        <a:t> mạnh</a:t>
                      </a:r>
                      <a:endParaRPr lang="en-US" sz="2800" spc="-100">
                        <a:latin typeface="Times New Roman" panose="02020603050405020304" pitchFamily="18" charset="0"/>
                        <a:cs typeface="Times New Roman" panose="02020603050405020304" pitchFamily="18" charset="0"/>
                      </a:endParaRPr>
                    </a:p>
                  </a:txBody>
                  <a:tcPr marL="91444" marR="91444" marT="46282" marB="46282" anchor="ctr">
                    <a:solidFill>
                      <a:schemeClr val="accent6">
                        <a:lumMod val="20000"/>
                        <a:lumOff val="80000"/>
                      </a:schemeClr>
                    </a:solidFill>
                  </a:tcPr>
                </a:tc>
                <a:extLst>
                  <a:ext uri="{0D108BD9-81ED-4DB2-BD59-A6C34878D82A}">
                    <a16:rowId xmlns:a16="http://schemas.microsoft.com/office/drawing/2014/main" val="10000"/>
                  </a:ext>
                </a:extLst>
              </a:tr>
              <a:tr h="3969171">
                <a:tc>
                  <a:txBody>
                    <a:bodyPr/>
                    <a:lstStyle/>
                    <a:p>
                      <a:pPr indent="13970" algn="just">
                        <a:lnSpc>
                          <a:spcPct val="130000"/>
                        </a:lnSpc>
                        <a:spcAft>
                          <a:spcPts val="0"/>
                        </a:spcAft>
                      </a:pPr>
                      <a:endParaRPr lang="en-US" sz="2800" spc="-100">
                        <a:effectLst/>
                        <a:latin typeface="Times New Roman" panose="02020603050405020304" pitchFamily="18" charset="0"/>
                        <a:cs typeface="Times New Roman" panose="02020603050405020304" pitchFamily="18" charset="0"/>
                      </a:endParaRPr>
                    </a:p>
                    <a:p>
                      <a:pPr indent="13970" algn="just">
                        <a:lnSpc>
                          <a:spcPct val="130000"/>
                        </a:lnSpc>
                        <a:spcAft>
                          <a:spcPts val="0"/>
                        </a:spcAft>
                      </a:pPr>
                      <a:endParaRPr lang="en-US" sz="2800" spc="-100">
                        <a:effectLst/>
                        <a:latin typeface="Times New Roman" panose="02020603050405020304" pitchFamily="18" charset="0"/>
                        <a:cs typeface="Times New Roman" panose="02020603050405020304" pitchFamily="18" charset="0"/>
                      </a:endParaRPr>
                    </a:p>
                  </a:txBody>
                  <a:tcPr marL="68583" marR="68583" marT="0" marB="0">
                    <a:noFill/>
                  </a:tcPr>
                </a:tc>
                <a:tc>
                  <a:txBody>
                    <a:bodyPr/>
                    <a:lstStyle/>
                    <a:p>
                      <a:pPr indent="13970" algn="just">
                        <a:lnSpc>
                          <a:spcPct val="130000"/>
                        </a:lnSpc>
                        <a:spcAft>
                          <a:spcPts val="0"/>
                        </a:spcAft>
                      </a:pPr>
                      <a:endParaRPr lang="en-US" sz="2800" spc="-100">
                        <a:effectLst/>
                        <a:latin typeface="Times New Roman" panose="02020603050405020304" pitchFamily="18" charset="0"/>
                        <a:cs typeface="Times New Roman" panose="02020603050405020304" pitchFamily="18" charset="0"/>
                      </a:endParaRPr>
                    </a:p>
                  </a:txBody>
                  <a:tcPr marL="68583" marR="68583" marT="0" marB="0">
                    <a:noFill/>
                  </a:tcPr>
                </a:tc>
                <a:extLst>
                  <a:ext uri="{0D108BD9-81ED-4DB2-BD59-A6C34878D82A}">
                    <a16:rowId xmlns:a16="http://schemas.microsoft.com/office/drawing/2014/main" val="10001"/>
                  </a:ext>
                </a:extLst>
              </a:tr>
            </a:tbl>
          </a:graphicData>
        </a:graphic>
      </p:graphicFrame>
      <p:sp>
        <p:nvSpPr>
          <p:cNvPr id="15" name="Rectangle 14">
            <a:extLst>
              <a:ext uri="{FF2B5EF4-FFF2-40B4-BE49-F238E27FC236}">
                <a16:creationId xmlns:a16="http://schemas.microsoft.com/office/drawing/2014/main" id="{A3CA71BB-97CF-2D1F-1B79-7AC9DD107758}"/>
              </a:ext>
            </a:extLst>
          </p:cNvPr>
          <p:cNvSpPr/>
          <p:nvPr/>
        </p:nvSpPr>
        <p:spPr>
          <a:xfrm>
            <a:off x="252413" y="2274888"/>
            <a:ext cx="3736975" cy="3970337"/>
          </a:xfrm>
          <a:prstGeom prst="rect">
            <a:avLst/>
          </a:prstGeom>
        </p:spPr>
        <p:txBody>
          <a:bodyPr>
            <a:spAutoFit/>
          </a:bodyPr>
          <a:lstStyle/>
          <a:p>
            <a:pPr algn="just" eaLnBrk="1" fontAlgn="auto" hangingPunct="1">
              <a:lnSpc>
                <a:spcPct val="150000"/>
              </a:lnSpc>
              <a:spcBef>
                <a:spcPts val="0"/>
              </a:spcBef>
              <a:spcAft>
                <a:spcPts val="0"/>
              </a:spcAft>
              <a:defRPr/>
            </a:pPr>
            <a:r>
              <a:rPr lang="vi-VN" sz="2800" spc="-100">
                <a:solidFill>
                  <a:prstClr val="black"/>
                </a:solidFill>
                <a:latin typeface="Times New Roman" panose="02020603050405020304" pitchFamily="18" charset="0"/>
                <a:cs typeface="Times New Roman" panose="02020603050405020304" pitchFamily="18" charset="0"/>
              </a:rPr>
              <a:t>Ngày càng hoàn thiện</a:t>
            </a:r>
            <a:r>
              <a:rPr lang="en-US" sz="2800" spc="-100">
                <a:solidFill>
                  <a:prstClr val="black"/>
                </a:solidFill>
                <a:latin typeface="Times New Roman" panose="02020603050405020304" pitchFamily="18" charset="0"/>
                <a:cs typeface="Times New Roman" panose="02020603050405020304" pitchFamily="18" charset="0"/>
              </a:rPr>
              <a:t>, hạ tầng giao thông có đầy đủ các loại hình tạo thành các trục giao thương hàng hóa theo hướng bắc - nam, đông - tây</a:t>
            </a:r>
            <a:r>
              <a:rPr lang="vi-VN" sz="2800" spc="-100">
                <a:solidFill>
                  <a:prstClr val="black"/>
                </a:solidFill>
                <a:latin typeface="Times New Roman" panose="02020603050405020304" pitchFamily="18" charset="0"/>
                <a:cs typeface="Times New Roman" panose="02020603050405020304" pitchFamily="18" charset="0"/>
              </a:rPr>
              <a:t>.</a:t>
            </a:r>
          </a:p>
        </p:txBody>
      </p:sp>
      <p:sp>
        <p:nvSpPr>
          <p:cNvPr id="16" name="Rectangle 15">
            <a:extLst>
              <a:ext uri="{FF2B5EF4-FFF2-40B4-BE49-F238E27FC236}">
                <a16:creationId xmlns:a16="http://schemas.microsoft.com/office/drawing/2014/main" id="{DD60459F-5A55-2FFA-1795-1F3A4D28468A}"/>
              </a:ext>
            </a:extLst>
          </p:cNvPr>
          <p:cNvSpPr/>
          <p:nvPr/>
        </p:nvSpPr>
        <p:spPr>
          <a:xfrm>
            <a:off x="3989388" y="2274888"/>
            <a:ext cx="2270125" cy="3324225"/>
          </a:xfrm>
          <a:prstGeom prst="rect">
            <a:avLst/>
          </a:prstGeom>
        </p:spPr>
        <p:txBody>
          <a:bodyPr>
            <a:spAutoFit/>
          </a:bodyPr>
          <a:lstStyle/>
          <a:p>
            <a:pPr algn="just" eaLnBrk="1" fontAlgn="auto" hangingPunct="1">
              <a:lnSpc>
                <a:spcPct val="150000"/>
              </a:lnSpc>
              <a:spcBef>
                <a:spcPts val="0"/>
              </a:spcBef>
              <a:spcAft>
                <a:spcPts val="0"/>
              </a:spcAft>
              <a:defRPr/>
            </a:pPr>
            <a:r>
              <a:rPr lang="en-US" sz="2800" spc="-100">
                <a:solidFill>
                  <a:prstClr val="black"/>
                </a:solidFill>
                <a:latin typeface="Times New Roman" panose="02020603050405020304" pitchFamily="18" charset="0"/>
                <a:cs typeface="Times New Roman" panose="02020603050405020304" pitchFamily="18" charset="0"/>
              </a:rPr>
              <a:t>P</a:t>
            </a:r>
            <a:r>
              <a:rPr lang="vi-VN" sz="2800" spc="-100">
                <a:solidFill>
                  <a:prstClr val="black"/>
                </a:solidFill>
                <a:latin typeface="Times New Roman" panose="02020603050405020304" pitchFamily="18" charset="0"/>
                <a:cs typeface="Times New Roman" panose="02020603050405020304" pitchFamily="18" charset="0"/>
              </a:rPr>
              <a:t>hát triển nông nghiệp, lâm nghiệp và thuỷ sản theo hướng hàng hoá.</a:t>
            </a:r>
          </a:p>
        </p:txBody>
      </p:sp>
      <p:sp>
        <p:nvSpPr>
          <p:cNvPr id="59408" name="Rectangle 8">
            <a:extLst>
              <a:ext uri="{FF2B5EF4-FFF2-40B4-BE49-F238E27FC236}">
                <a16:creationId xmlns:a16="http://schemas.microsoft.com/office/drawing/2014/main" id="{EF8B98C1-7899-213F-0A28-90EC9591EFED}"/>
              </a:ext>
            </a:extLst>
          </p:cNvPr>
          <p:cNvSpPr>
            <a:spLocks noChangeArrowheads="1"/>
          </p:cNvSpPr>
          <p:nvPr/>
        </p:nvSpPr>
        <p:spPr bwMode="auto">
          <a:xfrm>
            <a:off x="0" y="138113"/>
            <a:ext cx="625951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27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200" b="1">
                <a:solidFill>
                  <a:srgbClr val="FF0000"/>
                </a:solidFill>
                <a:latin typeface="Times New Roman" panose="02020603050405020304" pitchFamily="18" charset="0"/>
                <a:cs typeface="Times New Roman" panose="02020603050405020304" pitchFamily="18" charset="0"/>
              </a:rPr>
              <a:t>b) Điều kiện kinh tế - xã hội</a:t>
            </a:r>
          </a:p>
        </p:txBody>
      </p:sp>
      <p:pic>
        <p:nvPicPr>
          <p:cNvPr id="10" name="Picture 2" descr="Thành Phố Cơ Sở Hạ Tầng Bức Tranh đường Biểu Tượng đầy Màu Sắc Thiết Kế  Hiện đại-biểu Tượng Vector-miễn Phí Vector Miễn Phí Tải Về">
            <a:extLst>
              <a:ext uri="{FF2B5EF4-FFF2-40B4-BE49-F238E27FC236}">
                <a16:creationId xmlns:a16="http://schemas.microsoft.com/office/drawing/2014/main" id="{F749E5A7-32C6-D1A4-4458-9A49F6170288}"/>
              </a:ext>
            </a:extLst>
          </p:cNvPr>
          <p:cNvPicPr>
            <a:picLocks noChangeAspect="1" noChangeArrowheads="1"/>
          </p:cNvPicPr>
          <p:nvPr/>
        </p:nvPicPr>
        <p:blipFill>
          <a:blip r:embed="rId3"/>
          <a:srcRect/>
          <a:stretch>
            <a:fillRect/>
          </a:stretch>
        </p:blipFill>
        <p:spPr bwMode="auto">
          <a:xfrm>
            <a:off x="6356138" y="1274352"/>
            <a:ext cx="5775810" cy="4309297"/>
          </a:xfrm>
          <a:prstGeom prst="flowChartDisplay">
            <a:avLst/>
          </a:prstGeom>
          <a:noFill/>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nodeType="clickEffect">
                                  <p:stCondLst>
                                    <p:cond delay="0"/>
                                  </p:stCondLst>
                                  <p:childTnLst>
                                    <p:set>
                                      <p:cBhvr>
                                        <p:cTn id="25" dur="1" fill="hold">
                                          <p:stCondLst>
                                            <p:cond delay="0"/>
                                          </p:stCondLst>
                                        </p:cTn>
                                        <p:tgtEl>
                                          <p:spTgt spid="15">
                                            <p:txEl>
                                              <p:pRg st="0" end="0"/>
                                            </p:txEl>
                                          </p:spTgt>
                                        </p:tgtEl>
                                        <p:attrNameLst>
                                          <p:attrName>style.visibility</p:attrName>
                                        </p:attrNameLst>
                                      </p:cBhvr>
                                      <p:to>
                                        <p:strVal val="visible"/>
                                      </p:to>
                                    </p:set>
                                    <p:animEffect transition="in" filter="wipe(left)">
                                      <p:cBhvr>
                                        <p:cTn id="26" dur="500"/>
                                        <p:tgtEl>
                                          <p:spTgt spid="15">
                                            <p:txEl>
                                              <p:pRg st="0" end="0"/>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16">
                                            <p:txEl>
                                              <p:pRg st="0" end="0"/>
                                            </p:txEl>
                                          </p:spTgt>
                                        </p:tgtEl>
                                        <p:attrNameLst>
                                          <p:attrName>style.visibility</p:attrName>
                                        </p:attrNameLst>
                                      </p:cBhvr>
                                      <p:to>
                                        <p:strVal val="visible"/>
                                      </p:to>
                                    </p:set>
                                    <p:animEffect transition="in" filter="wipe(left)">
                                      <p:cBhvr>
                                        <p:cTn id="3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a:extLst>
              <a:ext uri="{FF2B5EF4-FFF2-40B4-BE49-F238E27FC236}">
                <a16:creationId xmlns:a16="http://schemas.microsoft.com/office/drawing/2014/main" id="{7309ADED-CDE4-B123-8E29-739B80CB644D}"/>
              </a:ext>
            </a:extLst>
          </p:cNvPr>
          <p:cNvSpPr/>
          <p:nvPr/>
        </p:nvSpPr>
        <p:spPr>
          <a:xfrm>
            <a:off x="1430338" y="1074738"/>
            <a:ext cx="3587750" cy="544512"/>
          </a:xfrm>
          <a:prstGeom prst="round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vi-VN" sz="2800" b="1">
                <a:solidFill>
                  <a:prstClr val="white"/>
                </a:solidFill>
                <a:latin typeface="Times New Roman" panose="02020603050405020304" pitchFamily="18" charset="0"/>
                <a:cs typeface="Times New Roman" panose="02020603050405020304" pitchFamily="18" charset="0"/>
              </a:rPr>
              <a:t>Khoa học - công nghệ</a:t>
            </a:r>
            <a:endParaRPr lang="en-US" sz="2800" b="1">
              <a:solidFill>
                <a:prstClr val="white"/>
              </a:solidFill>
              <a:latin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C609ECB0-3DAE-5249-1196-B6D9ADA1525A}"/>
              </a:ext>
            </a:extLst>
          </p:cNvPr>
          <p:cNvGraphicFramePr>
            <a:graphicFrameLocks noGrp="1"/>
          </p:cNvGraphicFramePr>
          <p:nvPr/>
        </p:nvGraphicFramePr>
        <p:xfrm>
          <a:off x="571500" y="2052638"/>
          <a:ext cx="5305425" cy="4089400"/>
        </p:xfrm>
        <a:graphic>
          <a:graphicData uri="http://schemas.openxmlformats.org/drawingml/2006/table">
            <a:tbl>
              <a:tblPr firstRow="1" bandRow="1">
                <a:tableStyleId>{E8B1032C-EA38-4F05-BA0D-38AFFFC7BED3}</a:tableStyleId>
              </a:tblPr>
              <a:tblGrid>
                <a:gridCol w="2428764">
                  <a:extLst>
                    <a:ext uri="{9D8B030D-6E8A-4147-A177-3AD203B41FA5}">
                      <a16:colId xmlns:a16="http://schemas.microsoft.com/office/drawing/2014/main" val="20000"/>
                    </a:ext>
                  </a:extLst>
                </a:gridCol>
                <a:gridCol w="2876661">
                  <a:extLst>
                    <a:ext uri="{9D8B030D-6E8A-4147-A177-3AD203B41FA5}">
                      <a16:colId xmlns:a16="http://schemas.microsoft.com/office/drawing/2014/main" val="20001"/>
                    </a:ext>
                  </a:extLst>
                </a:gridCol>
              </a:tblGrid>
              <a:tr h="599022">
                <a:tc>
                  <a:txBody>
                    <a:bodyPr/>
                    <a:lstStyle/>
                    <a:p>
                      <a:pPr algn="ctr">
                        <a:lnSpc>
                          <a:spcPct val="130000"/>
                        </a:lnSpc>
                      </a:pPr>
                      <a:r>
                        <a:rPr lang="en-US" sz="2800" spc="-100">
                          <a:latin typeface="Times New Roman" panose="02020603050405020304" pitchFamily="18" charset="0"/>
                          <a:cs typeface="Times New Roman" panose="02020603050405020304" pitchFamily="18" charset="0"/>
                        </a:rPr>
                        <a:t>Đặc</a:t>
                      </a:r>
                      <a:r>
                        <a:rPr lang="en-US" sz="2800" spc="-100" baseline="0">
                          <a:latin typeface="Times New Roman" panose="02020603050405020304" pitchFamily="18" charset="0"/>
                          <a:cs typeface="Times New Roman" panose="02020603050405020304" pitchFamily="18" charset="0"/>
                        </a:rPr>
                        <a:t> điểm</a:t>
                      </a:r>
                      <a:endParaRPr lang="en-US" sz="2800" spc="-100">
                        <a:latin typeface="Times New Roman" panose="02020603050405020304" pitchFamily="18" charset="0"/>
                        <a:cs typeface="Times New Roman" panose="02020603050405020304" pitchFamily="18" charset="0"/>
                      </a:endParaRPr>
                    </a:p>
                  </a:txBody>
                  <a:tcPr marL="91429" marR="91429" marT="46356" marB="46356" anchor="ctr">
                    <a:solidFill>
                      <a:schemeClr val="accent6">
                        <a:lumMod val="20000"/>
                        <a:lumOff val="80000"/>
                      </a:schemeClr>
                    </a:solidFill>
                  </a:tcPr>
                </a:tc>
                <a:tc>
                  <a:txBody>
                    <a:bodyPr/>
                    <a:lstStyle/>
                    <a:p>
                      <a:pPr algn="ctr">
                        <a:lnSpc>
                          <a:spcPct val="130000"/>
                        </a:lnSpc>
                      </a:pPr>
                      <a:r>
                        <a:rPr lang="en-US" sz="2800" spc="-100">
                          <a:latin typeface="Times New Roman" panose="02020603050405020304" pitchFamily="18" charset="0"/>
                          <a:cs typeface="Times New Roman" panose="02020603050405020304" pitchFamily="18" charset="0"/>
                        </a:rPr>
                        <a:t>Thế</a:t>
                      </a:r>
                      <a:r>
                        <a:rPr lang="en-US" sz="2800" spc="-100" baseline="0">
                          <a:latin typeface="Times New Roman" panose="02020603050405020304" pitchFamily="18" charset="0"/>
                          <a:cs typeface="Times New Roman" panose="02020603050405020304" pitchFamily="18" charset="0"/>
                        </a:rPr>
                        <a:t> mạnh</a:t>
                      </a:r>
                      <a:endParaRPr lang="en-US" sz="2800" spc="-100">
                        <a:latin typeface="Times New Roman" panose="02020603050405020304" pitchFamily="18" charset="0"/>
                        <a:cs typeface="Times New Roman" panose="02020603050405020304" pitchFamily="18" charset="0"/>
                      </a:endParaRPr>
                    </a:p>
                  </a:txBody>
                  <a:tcPr marL="91429" marR="91429" marT="46356" marB="46356" anchor="ctr">
                    <a:solidFill>
                      <a:schemeClr val="accent6">
                        <a:lumMod val="20000"/>
                        <a:lumOff val="80000"/>
                      </a:schemeClr>
                    </a:solidFill>
                  </a:tcPr>
                </a:tc>
                <a:extLst>
                  <a:ext uri="{0D108BD9-81ED-4DB2-BD59-A6C34878D82A}">
                    <a16:rowId xmlns:a16="http://schemas.microsoft.com/office/drawing/2014/main" val="10000"/>
                  </a:ext>
                </a:extLst>
              </a:tr>
              <a:tr h="3490378">
                <a:tc>
                  <a:txBody>
                    <a:bodyPr/>
                    <a:lstStyle/>
                    <a:p>
                      <a:pPr indent="13970" algn="just">
                        <a:lnSpc>
                          <a:spcPct val="130000"/>
                        </a:lnSpc>
                        <a:spcAft>
                          <a:spcPts val="0"/>
                        </a:spcAft>
                      </a:pPr>
                      <a:endParaRPr lang="en-US" sz="2800" spc="-100">
                        <a:effectLst/>
                        <a:latin typeface="Times New Roman" panose="02020603050405020304" pitchFamily="18" charset="0"/>
                        <a:cs typeface="Times New Roman" panose="02020603050405020304" pitchFamily="18" charset="0"/>
                      </a:endParaRPr>
                    </a:p>
                    <a:p>
                      <a:pPr indent="13970" algn="just">
                        <a:lnSpc>
                          <a:spcPct val="130000"/>
                        </a:lnSpc>
                        <a:spcAft>
                          <a:spcPts val="0"/>
                        </a:spcAft>
                      </a:pPr>
                      <a:endParaRPr lang="en-US" sz="2800" spc="-100">
                        <a:effectLst/>
                        <a:latin typeface="Times New Roman" panose="02020603050405020304" pitchFamily="18" charset="0"/>
                        <a:cs typeface="Times New Roman" panose="02020603050405020304" pitchFamily="18" charset="0"/>
                      </a:endParaRPr>
                    </a:p>
                    <a:p>
                      <a:pPr indent="13970" algn="just">
                        <a:lnSpc>
                          <a:spcPct val="130000"/>
                        </a:lnSpc>
                        <a:spcAft>
                          <a:spcPts val="0"/>
                        </a:spcAft>
                      </a:pPr>
                      <a:endParaRPr lang="en-US" sz="2800" spc="-100">
                        <a:effectLst/>
                        <a:latin typeface="Times New Roman" panose="02020603050405020304" pitchFamily="18" charset="0"/>
                        <a:cs typeface="Times New Roman" panose="02020603050405020304" pitchFamily="18" charset="0"/>
                      </a:endParaRPr>
                    </a:p>
                    <a:p>
                      <a:pPr indent="13970" algn="just">
                        <a:lnSpc>
                          <a:spcPct val="130000"/>
                        </a:lnSpc>
                        <a:spcAft>
                          <a:spcPts val="0"/>
                        </a:spcAft>
                      </a:pPr>
                      <a:endParaRPr lang="en-US" sz="2800" spc="-100">
                        <a:effectLst/>
                        <a:latin typeface="Times New Roman" panose="02020603050405020304" pitchFamily="18" charset="0"/>
                        <a:cs typeface="Times New Roman" panose="02020603050405020304" pitchFamily="18" charset="0"/>
                      </a:endParaRPr>
                    </a:p>
                    <a:p>
                      <a:pPr indent="13970" algn="just">
                        <a:lnSpc>
                          <a:spcPct val="130000"/>
                        </a:lnSpc>
                        <a:spcAft>
                          <a:spcPts val="0"/>
                        </a:spcAft>
                      </a:pPr>
                      <a:endParaRPr lang="en-US" sz="2800" spc="-100">
                        <a:effectLst/>
                        <a:latin typeface="Times New Roman" panose="02020603050405020304" pitchFamily="18" charset="0"/>
                        <a:cs typeface="Times New Roman" panose="02020603050405020304" pitchFamily="18" charset="0"/>
                      </a:endParaRPr>
                    </a:p>
                    <a:p>
                      <a:pPr indent="13970" algn="just">
                        <a:lnSpc>
                          <a:spcPct val="130000"/>
                        </a:lnSpc>
                        <a:spcAft>
                          <a:spcPts val="0"/>
                        </a:spcAft>
                      </a:pPr>
                      <a:endParaRPr lang="en-US" sz="2800" spc="-100">
                        <a:effectLst/>
                        <a:latin typeface="Times New Roman" panose="02020603050405020304" pitchFamily="18" charset="0"/>
                        <a:cs typeface="Times New Roman" panose="02020603050405020304" pitchFamily="18" charset="0"/>
                      </a:endParaRPr>
                    </a:p>
                  </a:txBody>
                  <a:tcPr marL="68572" marR="68572" marT="0" marB="0">
                    <a:noFill/>
                  </a:tcPr>
                </a:tc>
                <a:tc>
                  <a:txBody>
                    <a:bodyPr/>
                    <a:lstStyle/>
                    <a:p>
                      <a:pPr indent="13970" algn="just">
                        <a:lnSpc>
                          <a:spcPct val="130000"/>
                        </a:lnSpc>
                        <a:spcAft>
                          <a:spcPts val="0"/>
                        </a:spcAft>
                      </a:pPr>
                      <a:endParaRPr lang="en-US" sz="2800" spc="-100">
                        <a:effectLst/>
                        <a:latin typeface="Times New Roman" panose="02020603050405020304" pitchFamily="18" charset="0"/>
                        <a:cs typeface="Times New Roman" panose="02020603050405020304" pitchFamily="18" charset="0"/>
                      </a:endParaRPr>
                    </a:p>
                  </a:txBody>
                  <a:tcPr marL="68572" marR="68572" marT="0" marB="0">
                    <a:noFill/>
                  </a:tcPr>
                </a:tc>
                <a:extLst>
                  <a:ext uri="{0D108BD9-81ED-4DB2-BD59-A6C34878D82A}">
                    <a16:rowId xmlns:a16="http://schemas.microsoft.com/office/drawing/2014/main" val="10001"/>
                  </a:ext>
                </a:extLst>
              </a:tr>
            </a:tbl>
          </a:graphicData>
        </a:graphic>
      </p:graphicFrame>
      <p:sp>
        <p:nvSpPr>
          <p:cNvPr id="15" name="Rectangle 14">
            <a:extLst>
              <a:ext uri="{FF2B5EF4-FFF2-40B4-BE49-F238E27FC236}">
                <a16:creationId xmlns:a16="http://schemas.microsoft.com/office/drawing/2014/main" id="{B8BD5FD8-8D53-5886-EB57-8B2C33DBF9C1}"/>
              </a:ext>
            </a:extLst>
          </p:cNvPr>
          <p:cNvSpPr/>
          <p:nvPr/>
        </p:nvSpPr>
        <p:spPr>
          <a:xfrm>
            <a:off x="638175" y="2757488"/>
            <a:ext cx="2295525" cy="1954212"/>
          </a:xfrm>
          <a:prstGeom prst="rect">
            <a:avLst/>
          </a:prstGeom>
        </p:spPr>
        <p:txBody>
          <a:bodyPr>
            <a:spAutoFit/>
          </a:bodyPr>
          <a:lstStyle/>
          <a:p>
            <a:pPr algn="just" eaLnBrk="1" fontAlgn="auto" hangingPunct="1">
              <a:lnSpc>
                <a:spcPct val="150000"/>
              </a:lnSpc>
              <a:spcBef>
                <a:spcPts val="0"/>
              </a:spcBef>
              <a:spcAft>
                <a:spcPts val="0"/>
              </a:spcAft>
              <a:defRPr/>
            </a:pPr>
            <a:r>
              <a:rPr lang="vi-VN" sz="2800" spc="-100">
                <a:solidFill>
                  <a:prstClr val="black"/>
                </a:solidFill>
                <a:latin typeface="Times New Roman" panose="02020603050405020304" pitchFamily="18" charset="0"/>
                <a:cs typeface="Times New Roman" panose="02020603050405020304" pitchFamily="18" charset="0"/>
              </a:rPr>
              <a:t>Được ứng dụng ngày càng rộng rãi</a:t>
            </a:r>
          </a:p>
        </p:txBody>
      </p:sp>
      <p:sp>
        <p:nvSpPr>
          <p:cNvPr id="16" name="Rectangle 15">
            <a:extLst>
              <a:ext uri="{FF2B5EF4-FFF2-40B4-BE49-F238E27FC236}">
                <a16:creationId xmlns:a16="http://schemas.microsoft.com/office/drawing/2014/main" id="{4834217C-AF48-B22F-4FDB-A0B42A040AAD}"/>
              </a:ext>
            </a:extLst>
          </p:cNvPr>
          <p:cNvSpPr/>
          <p:nvPr/>
        </p:nvSpPr>
        <p:spPr>
          <a:xfrm>
            <a:off x="3044825" y="2711450"/>
            <a:ext cx="2757488" cy="2032000"/>
          </a:xfrm>
          <a:prstGeom prst="rect">
            <a:avLst/>
          </a:prstGeom>
        </p:spPr>
        <p:txBody>
          <a:bodyPr>
            <a:spAutoFit/>
          </a:bodyPr>
          <a:lstStyle/>
          <a:p>
            <a:pPr algn="just" eaLnBrk="1" fontAlgn="auto" hangingPunct="1">
              <a:lnSpc>
                <a:spcPct val="150000"/>
              </a:lnSpc>
              <a:spcBef>
                <a:spcPts val="0"/>
              </a:spcBef>
              <a:spcAft>
                <a:spcPts val="0"/>
              </a:spcAft>
              <a:defRPr/>
            </a:pPr>
            <a:r>
              <a:rPr lang="vi-VN" sz="2800" spc="-100">
                <a:solidFill>
                  <a:prstClr val="black"/>
                </a:solidFill>
                <a:latin typeface="Times New Roman" panose="02020603050405020304" pitchFamily="18" charset="0"/>
                <a:cs typeface="Times New Roman" panose="02020603050405020304" pitchFamily="18" charset="0"/>
              </a:rPr>
              <a:t>Tạo ra nhiều đổi mới trong các hoạt động </a:t>
            </a:r>
            <a:r>
              <a:rPr lang="en-US" sz="2800" spc="-100">
                <a:solidFill>
                  <a:prstClr val="black"/>
                </a:solidFill>
                <a:latin typeface="Times New Roman" panose="02020603050405020304" pitchFamily="18" charset="0"/>
                <a:cs typeface="Times New Roman" panose="02020603050405020304" pitchFamily="18" charset="0"/>
              </a:rPr>
              <a:t>sản xuất</a:t>
            </a:r>
            <a:r>
              <a:rPr lang="vi-VN" sz="2800" spc="-100">
                <a:solidFill>
                  <a:prstClr val="black"/>
                </a:solidFill>
                <a:latin typeface="Times New Roman" panose="02020603050405020304" pitchFamily="18" charset="0"/>
                <a:cs typeface="Times New Roman" panose="02020603050405020304" pitchFamily="18" charset="0"/>
              </a:rPr>
              <a:t>.</a:t>
            </a:r>
            <a:endParaRPr lang="en-US" sz="2800" spc="-100">
              <a:solidFill>
                <a:prstClr val="black"/>
              </a:solidFill>
              <a:latin typeface="Times New Roman" panose="02020603050405020304" pitchFamily="18" charset="0"/>
              <a:cs typeface="Times New Roman" panose="02020603050405020304" pitchFamily="18" charset="0"/>
            </a:endParaRPr>
          </a:p>
        </p:txBody>
      </p:sp>
      <p:pic>
        <p:nvPicPr>
          <p:cNvPr id="1026" name="Picture 2" descr="Khoa Học Biểu Tượng Công Nghệ Kiến - Miễn Phí vector hình ảnh trên Pixabay">
            <a:extLst>
              <a:ext uri="{FF2B5EF4-FFF2-40B4-BE49-F238E27FC236}">
                <a16:creationId xmlns:a16="http://schemas.microsoft.com/office/drawing/2014/main" id="{15446A45-A1E3-2AA1-EA19-33E8F3BD22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5563" y="381000"/>
            <a:ext cx="54864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7" name="Rectangle 8">
            <a:extLst>
              <a:ext uri="{FF2B5EF4-FFF2-40B4-BE49-F238E27FC236}">
                <a16:creationId xmlns:a16="http://schemas.microsoft.com/office/drawing/2014/main" id="{878DB6CB-57C3-5153-29AB-1AEAF125DC69}"/>
              </a:ext>
            </a:extLst>
          </p:cNvPr>
          <p:cNvSpPr>
            <a:spLocks noChangeArrowheads="1"/>
          </p:cNvSpPr>
          <p:nvPr/>
        </p:nvSpPr>
        <p:spPr bwMode="auto">
          <a:xfrm>
            <a:off x="0" y="138113"/>
            <a:ext cx="625951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27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200" b="1">
                <a:solidFill>
                  <a:srgbClr val="FF0000"/>
                </a:solidFill>
                <a:latin typeface="Times New Roman" panose="02020603050405020304" pitchFamily="18" charset="0"/>
                <a:cs typeface="Times New Roman" panose="02020603050405020304" pitchFamily="18" charset="0"/>
              </a:rPr>
              <a:t>b) Điều kiện kinh tế - xã hội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nodeType="clickEffect">
                                  <p:stCondLst>
                                    <p:cond delay="0"/>
                                  </p:stCondLst>
                                  <p:childTnLst>
                                    <p:set>
                                      <p:cBhvr>
                                        <p:cTn id="25" dur="1" fill="hold">
                                          <p:stCondLst>
                                            <p:cond delay="0"/>
                                          </p:stCondLst>
                                        </p:cTn>
                                        <p:tgtEl>
                                          <p:spTgt spid="15">
                                            <p:txEl>
                                              <p:pRg st="0" end="0"/>
                                            </p:txEl>
                                          </p:spTgt>
                                        </p:tgtEl>
                                        <p:attrNameLst>
                                          <p:attrName>style.visibility</p:attrName>
                                        </p:attrNameLst>
                                      </p:cBhvr>
                                      <p:to>
                                        <p:strVal val="visible"/>
                                      </p:to>
                                    </p:set>
                                    <p:animEffect transition="in" filter="wipe(left)">
                                      <p:cBhvr>
                                        <p:cTn id="26" dur="500"/>
                                        <p:tgtEl>
                                          <p:spTgt spid="15">
                                            <p:txEl>
                                              <p:pRg st="0" end="0"/>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16">
                                            <p:txEl>
                                              <p:pRg st="0" end="0"/>
                                            </p:txEl>
                                          </p:spTgt>
                                        </p:tgtEl>
                                        <p:attrNameLst>
                                          <p:attrName>style.visibility</p:attrName>
                                        </p:attrNameLst>
                                      </p:cBhvr>
                                      <p:to>
                                        <p:strVal val="visible"/>
                                      </p:to>
                                    </p:set>
                                    <p:animEffect transition="in" filter="wipe(left)">
                                      <p:cBhvr>
                                        <p:cTn id="3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a:extLst>
              <a:ext uri="{FF2B5EF4-FFF2-40B4-BE49-F238E27FC236}">
                <a16:creationId xmlns:a16="http://schemas.microsoft.com/office/drawing/2014/main" id="{83569E42-560C-A34C-2835-1F73E2F7AA5B}"/>
              </a:ext>
            </a:extLst>
          </p:cNvPr>
          <p:cNvSpPr/>
          <p:nvPr/>
        </p:nvSpPr>
        <p:spPr>
          <a:xfrm>
            <a:off x="2092325" y="1816100"/>
            <a:ext cx="2193925" cy="546100"/>
          </a:xfrm>
          <a:prstGeom prst="round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vi-VN" sz="2800" b="1">
                <a:solidFill>
                  <a:prstClr val="white"/>
                </a:solidFill>
                <a:latin typeface="Times New Roman" panose="02020603050405020304" pitchFamily="18" charset="0"/>
                <a:cs typeface="Times New Roman" panose="02020603050405020304" pitchFamily="18" charset="0"/>
              </a:rPr>
              <a:t>Vốn</a:t>
            </a:r>
            <a:r>
              <a:rPr lang="en-US" sz="2800" b="1">
                <a:solidFill>
                  <a:prstClr val="white"/>
                </a:solidFill>
                <a:latin typeface="Times New Roman" panose="02020603050405020304" pitchFamily="18" charset="0"/>
                <a:cs typeface="Times New Roman" panose="02020603050405020304" pitchFamily="18" charset="0"/>
              </a:rPr>
              <a:t> đầu tư</a:t>
            </a:r>
          </a:p>
        </p:txBody>
      </p:sp>
      <p:graphicFrame>
        <p:nvGraphicFramePr>
          <p:cNvPr id="4" name="Table 3">
            <a:extLst>
              <a:ext uri="{FF2B5EF4-FFF2-40B4-BE49-F238E27FC236}">
                <a16:creationId xmlns:a16="http://schemas.microsoft.com/office/drawing/2014/main" id="{F35B3F8F-DB8F-9350-8525-D59EED904C91}"/>
              </a:ext>
            </a:extLst>
          </p:cNvPr>
          <p:cNvGraphicFramePr>
            <a:graphicFrameLocks noGrp="1"/>
          </p:cNvGraphicFramePr>
          <p:nvPr/>
        </p:nvGraphicFramePr>
        <p:xfrm>
          <a:off x="350838" y="2592388"/>
          <a:ext cx="5676900" cy="2767012"/>
        </p:xfrm>
        <a:graphic>
          <a:graphicData uri="http://schemas.openxmlformats.org/drawingml/2006/table">
            <a:tbl>
              <a:tblPr firstRow="1" bandRow="1">
                <a:tableStyleId>{E8B1032C-EA38-4F05-BA0D-38AFFFC7BED3}</a:tableStyleId>
              </a:tblPr>
              <a:tblGrid>
                <a:gridCol w="2662158">
                  <a:extLst>
                    <a:ext uri="{9D8B030D-6E8A-4147-A177-3AD203B41FA5}">
                      <a16:colId xmlns:a16="http://schemas.microsoft.com/office/drawing/2014/main" val="20000"/>
                    </a:ext>
                  </a:extLst>
                </a:gridCol>
                <a:gridCol w="3014742">
                  <a:extLst>
                    <a:ext uri="{9D8B030D-6E8A-4147-A177-3AD203B41FA5}">
                      <a16:colId xmlns:a16="http://schemas.microsoft.com/office/drawing/2014/main" val="20001"/>
                    </a:ext>
                  </a:extLst>
                </a:gridCol>
              </a:tblGrid>
              <a:tr h="610648">
                <a:tc>
                  <a:txBody>
                    <a:bodyPr/>
                    <a:lstStyle/>
                    <a:p>
                      <a:pPr algn="ctr">
                        <a:lnSpc>
                          <a:spcPct val="130000"/>
                        </a:lnSpc>
                      </a:pPr>
                      <a:r>
                        <a:rPr lang="en-US" sz="2900" spc="-100">
                          <a:latin typeface="Times New Roman" panose="02020603050405020304" pitchFamily="18" charset="0"/>
                          <a:cs typeface="Times New Roman" panose="02020603050405020304" pitchFamily="18" charset="0"/>
                        </a:rPr>
                        <a:t>Đặc</a:t>
                      </a:r>
                      <a:r>
                        <a:rPr lang="en-US" sz="2900" spc="-100" baseline="0">
                          <a:latin typeface="Times New Roman" panose="02020603050405020304" pitchFamily="18" charset="0"/>
                          <a:cs typeface="Times New Roman" panose="02020603050405020304" pitchFamily="18" charset="0"/>
                        </a:rPr>
                        <a:t> điểm</a:t>
                      </a:r>
                      <a:endParaRPr lang="en-US" sz="2900" spc="-100">
                        <a:latin typeface="Times New Roman" panose="02020603050405020304" pitchFamily="18" charset="0"/>
                        <a:cs typeface="Times New Roman" panose="02020603050405020304" pitchFamily="18" charset="0"/>
                      </a:endParaRPr>
                    </a:p>
                  </a:txBody>
                  <a:tcPr marL="91439" marR="91439" marT="46663" marB="46663" anchor="ctr">
                    <a:solidFill>
                      <a:schemeClr val="accent6">
                        <a:lumMod val="20000"/>
                        <a:lumOff val="80000"/>
                      </a:schemeClr>
                    </a:solidFill>
                  </a:tcPr>
                </a:tc>
                <a:tc>
                  <a:txBody>
                    <a:bodyPr/>
                    <a:lstStyle/>
                    <a:p>
                      <a:pPr algn="ctr">
                        <a:lnSpc>
                          <a:spcPct val="130000"/>
                        </a:lnSpc>
                      </a:pPr>
                      <a:r>
                        <a:rPr lang="en-US" sz="2900" spc="-100">
                          <a:latin typeface="Times New Roman" panose="02020603050405020304" pitchFamily="18" charset="0"/>
                          <a:cs typeface="Times New Roman" panose="02020603050405020304" pitchFamily="18" charset="0"/>
                        </a:rPr>
                        <a:t>Thế</a:t>
                      </a:r>
                      <a:r>
                        <a:rPr lang="en-US" sz="2900" spc="-100" baseline="0">
                          <a:latin typeface="Times New Roman" panose="02020603050405020304" pitchFamily="18" charset="0"/>
                          <a:cs typeface="Times New Roman" panose="02020603050405020304" pitchFamily="18" charset="0"/>
                        </a:rPr>
                        <a:t> mạnh</a:t>
                      </a:r>
                      <a:endParaRPr lang="en-US" sz="2900" spc="-100">
                        <a:latin typeface="Times New Roman" panose="02020603050405020304" pitchFamily="18" charset="0"/>
                        <a:cs typeface="Times New Roman" panose="02020603050405020304" pitchFamily="18" charset="0"/>
                      </a:endParaRPr>
                    </a:p>
                  </a:txBody>
                  <a:tcPr marL="91439" marR="91439" marT="46663" marB="46663" anchor="ctr">
                    <a:solidFill>
                      <a:schemeClr val="accent6">
                        <a:lumMod val="20000"/>
                        <a:lumOff val="80000"/>
                      </a:schemeClr>
                    </a:solidFill>
                  </a:tcPr>
                </a:tc>
                <a:extLst>
                  <a:ext uri="{0D108BD9-81ED-4DB2-BD59-A6C34878D82A}">
                    <a16:rowId xmlns:a16="http://schemas.microsoft.com/office/drawing/2014/main" val="10000"/>
                  </a:ext>
                </a:extLst>
              </a:tr>
              <a:tr h="2156364">
                <a:tc>
                  <a:txBody>
                    <a:bodyPr/>
                    <a:lstStyle/>
                    <a:p>
                      <a:pPr indent="13970" algn="just">
                        <a:lnSpc>
                          <a:spcPct val="130000"/>
                        </a:lnSpc>
                        <a:spcAft>
                          <a:spcPts val="0"/>
                        </a:spcAft>
                      </a:pPr>
                      <a:endParaRPr lang="en-US" sz="2900" spc="-100">
                        <a:effectLst/>
                        <a:latin typeface="Times New Roman" panose="02020603050405020304" pitchFamily="18" charset="0"/>
                        <a:cs typeface="Times New Roman" panose="02020603050405020304" pitchFamily="18" charset="0"/>
                      </a:endParaRPr>
                    </a:p>
                    <a:p>
                      <a:pPr indent="13970" algn="just">
                        <a:lnSpc>
                          <a:spcPct val="130000"/>
                        </a:lnSpc>
                        <a:spcAft>
                          <a:spcPts val="0"/>
                        </a:spcAft>
                      </a:pPr>
                      <a:endParaRPr lang="en-US" sz="2900" spc="-100">
                        <a:effectLst/>
                        <a:latin typeface="Times New Roman" panose="02020603050405020304" pitchFamily="18" charset="0"/>
                        <a:cs typeface="Times New Roman" panose="02020603050405020304" pitchFamily="18" charset="0"/>
                      </a:endParaRPr>
                    </a:p>
                  </a:txBody>
                  <a:tcPr marL="68579" marR="68579" marT="0" marB="0">
                    <a:noFill/>
                  </a:tcPr>
                </a:tc>
                <a:tc>
                  <a:txBody>
                    <a:bodyPr/>
                    <a:lstStyle/>
                    <a:p>
                      <a:pPr indent="13970" algn="just">
                        <a:lnSpc>
                          <a:spcPct val="130000"/>
                        </a:lnSpc>
                        <a:spcAft>
                          <a:spcPts val="0"/>
                        </a:spcAft>
                      </a:pPr>
                      <a:endParaRPr lang="en-US" sz="2900" spc="-100">
                        <a:effectLst/>
                        <a:latin typeface="Times New Roman" panose="02020603050405020304" pitchFamily="18" charset="0"/>
                        <a:cs typeface="Times New Roman" panose="02020603050405020304" pitchFamily="18" charset="0"/>
                      </a:endParaRPr>
                    </a:p>
                  </a:txBody>
                  <a:tcPr marL="68579" marR="68579" marT="0" marB="0">
                    <a:noFill/>
                  </a:tcPr>
                </a:tc>
                <a:extLst>
                  <a:ext uri="{0D108BD9-81ED-4DB2-BD59-A6C34878D82A}">
                    <a16:rowId xmlns:a16="http://schemas.microsoft.com/office/drawing/2014/main" val="10001"/>
                  </a:ext>
                </a:extLst>
              </a:tr>
            </a:tbl>
          </a:graphicData>
        </a:graphic>
      </p:graphicFrame>
      <p:sp>
        <p:nvSpPr>
          <p:cNvPr id="15" name="Rectangle 14">
            <a:extLst>
              <a:ext uri="{FF2B5EF4-FFF2-40B4-BE49-F238E27FC236}">
                <a16:creationId xmlns:a16="http://schemas.microsoft.com/office/drawing/2014/main" id="{ACF88916-9E28-9C1C-2160-D0E7E137E5EB}"/>
              </a:ext>
            </a:extLst>
          </p:cNvPr>
          <p:cNvSpPr/>
          <p:nvPr/>
        </p:nvSpPr>
        <p:spPr>
          <a:xfrm>
            <a:off x="407988" y="3214688"/>
            <a:ext cx="3733800" cy="660400"/>
          </a:xfrm>
          <a:prstGeom prst="rect">
            <a:avLst/>
          </a:prstGeom>
        </p:spPr>
        <p:txBody>
          <a:bodyPr>
            <a:spAutoFit/>
          </a:bodyPr>
          <a:lstStyle/>
          <a:p>
            <a:pPr algn="just" eaLnBrk="1" fontAlgn="auto" hangingPunct="1">
              <a:lnSpc>
                <a:spcPct val="150000"/>
              </a:lnSpc>
              <a:spcBef>
                <a:spcPts val="0"/>
              </a:spcBef>
              <a:spcAft>
                <a:spcPts val="0"/>
              </a:spcAft>
              <a:defRPr/>
            </a:pPr>
            <a:r>
              <a:rPr lang="vi-VN" sz="2800" spc="-100">
                <a:solidFill>
                  <a:prstClr val="black"/>
                </a:solidFill>
                <a:latin typeface="Times New Roman" panose="02020603050405020304" pitchFamily="18" charset="0"/>
                <a:cs typeface="Times New Roman" panose="02020603050405020304" pitchFamily="18" charset="0"/>
              </a:rPr>
              <a:t>Được tăng cường</a:t>
            </a:r>
          </a:p>
        </p:txBody>
      </p:sp>
      <p:sp>
        <p:nvSpPr>
          <p:cNvPr id="16" name="Rectangle 15">
            <a:extLst>
              <a:ext uri="{FF2B5EF4-FFF2-40B4-BE49-F238E27FC236}">
                <a16:creationId xmlns:a16="http://schemas.microsoft.com/office/drawing/2014/main" id="{730E04E1-B52B-81FE-0E9C-EF6D3B527AC8}"/>
              </a:ext>
            </a:extLst>
          </p:cNvPr>
          <p:cNvSpPr/>
          <p:nvPr/>
        </p:nvSpPr>
        <p:spPr>
          <a:xfrm>
            <a:off x="3027363" y="3214688"/>
            <a:ext cx="2981325" cy="2030412"/>
          </a:xfrm>
          <a:prstGeom prst="rect">
            <a:avLst/>
          </a:prstGeom>
        </p:spPr>
        <p:txBody>
          <a:bodyPr>
            <a:spAutoFit/>
          </a:bodyPr>
          <a:lstStyle/>
          <a:p>
            <a:pPr algn="just" eaLnBrk="1" fontAlgn="auto" hangingPunct="1">
              <a:lnSpc>
                <a:spcPct val="150000"/>
              </a:lnSpc>
              <a:spcBef>
                <a:spcPts val="0"/>
              </a:spcBef>
              <a:spcAft>
                <a:spcPts val="0"/>
              </a:spcAft>
              <a:defRPr/>
            </a:pPr>
            <a:r>
              <a:rPr lang="vi-VN" sz="2800" spc="-100">
                <a:solidFill>
                  <a:prstClr val="black"/>
                </a:solidFill>
                <a:latin typeface="Times New Roman" panose="02020603050405020304" pitchFamily="18" charset="0"/>
                <a:cs typeface="Times New Roman" panose="02020603050405020304" pitchFamily="18" charset="0"/>
              </a:rPr>
              <a:t>Thúc đẩy </a:t>
            </a:r>
            <a:r>
              <a:rPr lang="en-US" sz="2800" spc="-100">
                <a:solidFill>
                  <a:prstClr val="black"/>
                </a:solidFill>
                <a:latin typeface="Times New Roman" panose="02020603050405020304" pitchFamily="18" charset="0"/>
                <a:cs typeface="Times New Roman" panose="02020603050405020304" pitchFamily="18" charset="0"/>
              </a:rPr>
              <a:t>NN</a:t>
            </a:r>
            <a:r>
              <a:rPr lang="vi-VN" sz="2800" spc="-100">
                <a:solidFill>
                  <a:prstClr val="black"/>
                </a:solidFill>
                <a:latin typeface="Times New Roman" panose="02020603050405020304" pitchFamily="18" charset="0"/>
                <a:cs typeface="Times New Roman" panose="02020603050405020304" pitchFamily="18" charset="0"/>
              </a:rPr>
              <a:t>, lâm nghiệp và thuỷ sản phát triển.</a:t>
            </a:r>
            <a:endParaRPr lang="en-US" sz="2800" spc="-100">
              <a:solidFill>
                <a:prstClr val="black"/>
              </a:solidFill>
              <a:latin typeface="Times New Roman" panose="02020603050405020304" pitchFamily="18" charset="0"/>
              <a:cs typeface="Times New Roman" panose="02020603050405020304" pitchFamily="18" charset="0"/>
            </a:endParaRPr>
          </a:p>
        </p:txBody>
      </p:sp>
      <p:pic>
        <p:nvPicPr>
          <p:cNvPr id="1026" name="Picture 2" descr="Môi trường vi mô là gì? Tầm ảnh hưởng của nó đến môi trường kinh doanh ra  sao ? - Marketing24h.vn">
            <a:extLst>
              <a:ext uri="{FF2B5EF4-FFF2-40B4-BE49-F238E27FC236}">
                <a16:creationId xmlns:a16="http://schemas.microsoft.com/office/drawing/2014/main" id="{A921AE1A-9C76-37D7-F51C-46E82FD5C4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2250" y="857250"/>
            <a:ext cx="540226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5" name="Rectangle 7">
            <a:extLst>
              <a:ext uri="{FF2B5EF4-FFF2-40B4-BE49-F238E27FC236}">
                <a16:creationId xmlns:a16="http://schemas.microsoft.com/office/drawing/2014/main" id="{C946AA16-D26D-5139-804F-27635AF31DB0}"/>
              </a:ext>
            </a:extLst>
          </p:cNvPr>
          <p:cNvSpPr>
            <a:spLocks noChangeArrowheads="1"/>
          </p:cNvSpPr>
          <p:nvPr/>
        </p:nvSpPr>
        <p:spPr bwMode="auto">
          <a:xfrm>
            <a:off x="0" y="138113"/>
            <a:ext cx="625951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27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200" b="1">
                <a:solidFill>
                  <a:srgbClr val="FF0000"/>
                </a:solidFill>
                <a:latin typeface="Times New Roman" panose="02020603050405020304" pitchFamily="18" charset="0"/>
                <a:cs typeface="Times New Roman" panose="02020603050405020304" pitchFamily="18" charset="0"/>
              </a:rPr>
              <a:t>b) Điều kiện kinh tế - xã hội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nodeType="clickEffect">
                                  <p:stCondLst>
                                    <p:cond delay="0"/>
                                  </p:stCondLst>
                                  <p:childTnLst>
                                    <p:set>
                                      <p:cBhvr>
                                        <p:cTn id="25" dur="1" fill="hold">
                                          <p:stCondLst>
                                            <p:cond delay="0"/>
                                          </p:stCondLst>
                                        </p:cTn>
                                        <p:tgtEl>
                                          <p:spTgt spid="15">
                                            <p:txEl>
                                              <p:pRg st="0" end="0"/>
                                            </p:txEl>
                                          </p:spTgt>
                                        </p:tgtEl>
                                        <p:attrNameLst>
                                          <p:attrName>style.visibility</p:attrName>
                                        </p:attrNameLst>
                                      </p:cBhvr>
                                      <p:to>
                                        <p:strVal val="visible"/>
                                      </p:to>
                                    </p:set>
                                    <p:animEffect transition="in" filter="wipe(left)">
                                      <p:cBhvr>
                                        <p:cTn id="26" dur="500"/>
                                        <p:tgtEl>
                                          <p:spTgt spid="15">
                                            <p:txEl>
                                              <p:pRg st="0" end="0"/>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16">
                                            <p:txEl>
                                              <p:pRg st="0" end="0"/>
                                            </p:txEl>
                                          </p:spTgt>
                                        </p:tgtEl>
                                        <p:attrNameLst>
                                          <p:attrName>style.visibility</p:attrName>
                                        </p:attrNameLst>
                                      </p:cBhvr>
                                      <p:to>
                                        <p:strVal val="visible"/>
                                      </p:to>
                                    </p:set>
                                    <p:animEffect transition="in" filter="wipe(left)">
                                      <p:cBhvr>
                                        <p:cTn id="3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Giai-dap-thac-mac - Thủy Canh Miền Nam">
            <a:extLst>
              <a:ext uri="{FF2B5EF4-FFF2-40B4-BE49-F238E27FC236}">
                <a16:creationId xmlns:a16="http://schemas.microsoft.com/office/drawing/2014/main" id="{592EA5A9-D3C2-9370-AF15-366D9BFFDB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655" r="16678"/>
          <a:stretch>
            <a:fillRect/>
          </a:stretch>
        </p:blipFill>
        <p:spPr bwMode="auto">
          <a:xfrm>
            <a:off x="2036763" y="2081213"/>
            <a:ext cx="2016125"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Rectangle 4">
            <a:extLst>
              <a:ext uri="{FF2B5EF4-FFF2-40B4-BE49-F238E27FC236}">
                <a16:creationId xmlns:a16="http://schemas.microsoft.com/office/drawing/2014/main" id="{8161821D-7AD8-A996-6CB3-C969415BB150}"/>
              </a:ext>
            </a:extLst>
          </p:cNvPr>
          <p:cNvSpPr>
            <a:spLocks noChangeArrowheads="1"/>
          </p:cNvSpPr>
          <p:nvPr/>
        </p:nvSpPr>
        <p:spPr bwMode="auto">
          <a:xfrm>
            <a:off x="3776663" y="3716338"/>
            <a:ext cx="6092825"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30000"/>
              </a:lnSpc>
              <a:spcBef>
                <a:spcPct val="0"/>
              </a:spcBef>
              <a:buFontTx/>
              <a:buNone/>
            </a:pPr>
            <a:r>
              <a:rPr lang="vi-VN" altLang="en-US" sz="3200">
                <a:solidFill>
                  <a:srgbClr val="000000"/>
                </a:solidFill>
                <a:latin typeface="Times New Roman" panose="02020603050405020304" pitchFamily="18" charset="0"/>
                <a:cs typeface="Times New Roman" panose="02020603050405020304" pitchFamily="18" charset="0"/>
              </a:rPr>
              <a:t>Trình bày hạn chế đối với phát triển kinh tế - xã hội của vùng.</a:t>
            </a:r>
            <a:endParaRPr lang="en-US" altLang="en-US" sz="3200">
              <a:solidFill>
                <a:srgbClr val="000000"/>
              </a:solidFill>
              <a:latin typeface="Times New Roman" panose="02020603050405020304" pitchFamily="18" charset="0"/>
              <a:cs typeface="Times New Roman" panose="02020603050405020304" pitchFamily="18" charset="0"/>
            </a:endParaRPr>
          </a:p>
        </p:txBody>
      </p:sp>
      <p:sp>
        <p:nvSpPr>
          <p:cNvPr id="6" name="Rounded Rectangle 5">
            <a:extLst>
              <a:ext uri="{FF2B5EF4-FFF2-40B4-BE49-F238E27FC236}">
                <a16:creationId xmlns:a16="http://schemas.microsoft.com/office/drawing/2014/main" id="{3C7B0395-AC9F-95D9-94AA-B5893B5B9DC3}"/>
              </a:ext>
            </a:extLst>
          </p:cNvPr>
          <p:cNvSpPr/>
          <p:nvPr/>
        </p:nvSpPr>
        <p:spPr>
          <a:xfrm>
            <a:off x="5630863" y="1827213"/>
            <a:ext cx="1485900" cy="1079500"/>
          </a:xfrm>
          <a:prstGeom prst="roundRect">
            <a:avLst/>
          </a:prstGeom>
          <a:solidFill>
            <a:schemeClr val="accent1">
              <a:lumMod val="10000"/>
              <a:lumOff val="90000"/>
            </a:schemeClr>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600" b="1" spc="-100">
                <a:solidFill>
                  <a:prstClr val="black"/>
                </a:solidFill>
                <a:latin typeface="Times New Roman" panose="02020603050405020304" pitchFamily="18" charset="0"/>
                <a:cs typeface="Times New Roman" panose="02020603050405020304" pitchFamily="18" charset="0"/>
              </a:rPr>
              <a:t>HĐ CẶP 02 phút</a:t>
            </a:r>
          </a:p>
        </p:txBody>
      </p:sp>
      <p:pic>
        <p:nvPicPr>
          <p:cNvPr id="65541" name="Picture 2" descr="E:\ôn đại học và HSG\Tài nguyên Địa lí\Tài liệu tham khảo trên internet\Tổng hợp\Giáo án\PPT\CÁC ICON HỖ TRỢ SOẠN GIẢNG PPT\Học cặp nhóm.png">
            <a:extLst>
              <a:ext uri="{FF2B5EF4-FFF2-40B4-BE49-F238E27FC236}">
                <a16:creationId xmlns:a16="http://schemas.microsoft.com/office/drawing/2014/main" id="{B5A26E36-BCCE-3D44-7F8A-B80CCA95B4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0838" y="1811338"/>
            <a:ext cx="1258887"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3" name="Rectangle 8">
            <a:extLst>
              <a:ext uri="{FF2B5EF4-FFF2-40B4-BE49-F238E27FC236}">
                <a16:creationId xmlns:a16="http://schemas.microsoft.com/office/drawing/2014/main" id="{C0303BB3-5BDA-A1B0-A143-10A8612B01B9}"/>
              </a:ext>
            </a:extLst>
          </p:cNvPr>
          <p:cNvSpPr>
            <a:spLocks noChangeArrowheads="1"/>
          </p:cNvSpPr>
          <p:nvPr/>
        </p:nvSpPr>
        <p:spPr bwMode="auto">
          <a:xfrm>
            <a:off x="0" y="211138"/>
            <a:ext cx="12192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600" b="1">
                <a:solidFill>
                  <a:srgbClr val="FF0000"/>
                </a:solidFill>
                <a:latin typeface="Times New Roman" panose="02020603050405020304" pitchFamily="18" charset="0"/>
                <a:cs typeface="Times New Roman" panose="02020603050405020304" pitchFamily="18" charset="0"/>
              </a:rPr>
              <a:t>2. Hạn chế</a:t>
            </a:r>
            <a:endParaRPr lang="en-US" altLang="en-US" sz="3600">
              <a:solidFill>
                <a:srgbClr val="FF0000"/>
              </a:solidFill>
            </a:endParaRPr>
          </a:p>
        </p:txBody>
      </p:sp>
    </p:spTree>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8">
            <a:extLst>
              <a:ext uri="{FF2B5EF4-FFF2-40B4-BE49-F238E27FC236}">
                <a16:creationId xmlns:a16="http://schemas.microsoft.com/office/drawing/2014/main" id="{194D9799-7A5C-26CC-9930-8E87DDC719EB}"/>
              </a:ext>
            </a:extLst>
          </p:cNvPr>
          <p:cNvSpPr>
            <a:spLocks noChangeArrowheads="1"/>
          </p:cNvSpPr>
          <p:nvPr/>
        </p:nvSpPr>
        <p:spPr bwMode="auto">
          <a:xfrm>
            <a:off x="0" y="211138"/>
            <a:ext cx="12192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600" b="1">
                <a:solidFill>
                  <a:srgbClr val="FF0000"/>
                </a:solidFill>
                <a:latin typeface="Times New Roman" panose="02020603050405020304" pitchFamily="18" charset="0"/>
                <a:cs typeface="Times New Roman" panose="02020603050405020304" pitchFamily="18" charset="0"/>
              </a:rPr>
              <a:t>2. Hạn chế</a:t>
            </a:r>
            <a:endParaRPr lang="en-US" altLang="en-US" sz="3600">
              <a:solidFill>
                <a:srgbClr val="FF0000"/>
              </a:solidFill>
            </a:endParaRPr>
          </a:p>
        </p:txBody>
      </p:sp>
      <p:sp>
        <p:nvSpPr>
          <p:cNvPr id="10" name="Isosceles Triangle 9">
            <a:extLst>
              <a:ext uri="{FF2B5EF4-FFF2-40B4-BE49-F238E27FC236}">
                <a16:creationId xmlns:a16="http://schemas.microsoft.com/office/drawing/2014/main" id="{F64A2E00-EB3B-6C5E-AFA9-F3E3B658F554}"/>
              </a:ext>
            </a:extLst>
          </p:cNvPr>
          <p:cNvSpPr/>
          <p:nvPr/>
        </p:nvSpPr>
        <p:spPr>
          <a:xfrm>
            <a:off x="2079720" y="1061105"/>
            <a:ext cx="5418667" cy="5418667"/>
          </a:xfrm>
          <a:prstGeom prst="triangle">
            <a:avLst/>
          </a:prstGeom>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pPr eaLnBrk="1" fontAlgn="auto" hangingPunct="1">
              <a:spcBef>
                <a:spcPts val="0"/>
              </a:spcBef>
              <a:spcAft>
                <a:spcPts val="0"/>
              </a:spcAft>
              <a:defRPr/>
            </a:pPr>
            <a:endParaRPr lang="en-US"/>
          </a:p>
        </p:txBody>
      </p:sp>
      <p:sp>
        <p:nvSpPr>
          <p:cNvPr id="11" name="Freeform 10">
            <a:extLst>
              <a:ext uri="{FF2B5EF4-FFF2-40B4-BE49-F238E27FC236}">
                <a16:creationId xmlns:a16="http://schemas.microsoft.com/office/drawing/2014/main" id="{4769F342-1A39-1C6C-01D9-E437ED36F0D9}"/>
              </a:ext>
            </a:extLst>
          </p:cNvPr>
          <p:cNvSpPr/>
          <p:nvPr/>
        </p:nvSpPr>
        <p:spPr>
          <a:xfrm>
            <a:off x="4789053" y="2347052"/>
            <a:ext cx="5943905" cy="1142910"/>
          </a:xfrm>
          <a:custGeom>
            <a:avLst/>
            <a:gdLst>
              <a:gd name="connsiteX0" fmla="*/ 0 w 3522133"/>
              <a:gd name="connsiteY0" fmla="*/ 213788 h 1282700"/>
              <a:gd name="connsiteX1" fmla="*/ 213788 w 3522133"/>
              <a:gd name="connsiteY1" fmla="*/ 0 h 1282700"/>
              <a:gd name="connsiteX2" fmla="*/ 3308345 w 3522133"/>
              <a:gd name="connsiteY2" fmla="*/ 0 h 1282700"/>
              <a:gd name="connsiteX3" fmla="*/ 3522133 w 3522133"/>
              <a:gd name="connsiteY3" fmla="*/ 213788 h 1282700"/>
              <a:gd name="connsiteX4" fmla="*/ 3522133 w 3522133"/>
              <a:gd name="connsiteY4" fmla="*/ 1068912 h 1282700"/>
              <a:gd name="connsiteX5" fmla="*/ 3308345 w 3522133"/>
              <a:gd name="connsiteY5" fmla="*/ 1282700 h 1282700"/>
              <a:gd name="connsiteX6" fmla="*/ 213788 w 3522133"/>
              <a:gd name="connsiteY6" fmla="*/ 1282700 h 1282700"/>
              <a:gd name="connsiteX7" fmla="*/ 0 w 3522133"/>
              <a:gd name="connsiteY7" fmla="*/ 1068912 h 1282700"/>
              <a:gd name="connsiteX8" fmla="*/ 0 w 3522133"/>
              <a:gd name="connsiteY8" fmla="*/ 213788 h 128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2133" h="1282700">
                <a:moveTo>
                  <a:pt x="0" y="213788"/>
                </a:moveTo>
                <a:cubicBezTo>
                  <a:pt x="0" y="95716"/>
                  <a:pt x="95716" y="0"/>
                  <a:pt x="213788" y="0"/>
                </a:cubicBezTo>
                <a:lnTo>
                  <a:pt x="3308345" y="0"/>
                </a:lnTo>
                <a:cubicBezTo>
                  <a:pt x="3426417" y="0"/>
                  <a:pt x="3522133" y="95716"/>
                  <a:pt x="3522133" y="213788"/>
                </a:cubicBezTo>
                <a:lnTo>
                  <a:pt x="3522133" y="1068912"/>
                </a:lnTo>
                <a:cubicBezTo>
                  <a:pt x="3522133" y="1186984"/>
                  <a:pt x="3426417" y="1282700"/>
                  <a:pt x="3308345" y="1282700"/>
                </a:cubicBezTo>
                <a:lnTo>
                  <a:pt x="213788" y="1282700"/>
                </a:lnTo>
                <a:cubicBezTo>
                  <a:pt x="95716" y="1282700"/>
                  <a:pt x="0" y="1186984"/>
                  <a:pt x="0" y="1068912"/>
                </a:cubicBezTo>
                <a:lnTo>
                  <a:pt x="0" y="213788"/>
                </a:lnTo>
                <a:close/>
              </a:path>
            </a:pathLst>
          </a:custGeom>
          <a:ln w="28575"/>
          <a:scene3d>
            <a:camera prst="orthographicFront"/>
            <a:lightRig rig="chilly" dir="t"/>
          </a:scene3d>
          <a:sp3d z="12700" extrusionH="1700" prstMaterial="dkEdge">
            <a:bevelT w="25400" h="6350" prst="softRound"/>
            <a:bevelB w="0" h="0" prst="convex"/>
          </a:sp3d>
        </p:spPr>
        <p:style>
          <a:lnRef idx="1">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169296" tIns="169296" rIns="169296" bIns="169296" spcCol="1270" anchor="ctr"/>
          <a:lstStyle/>
          <a:p>
            <a:pPr algn="ctr" defTabSz="1244600" eaLnBrk="1" fontAlgn="auto" hangingPunct="1">
              <a:lnSpc>
                <a:spcPct val="130000"/>
              </a:lnSpc>
              <a:spcAft>
                <a:spcPct val="35000"/>
              </a:spcAft>
              <a:defRPr/>
            </a:pPr>
            <a:r>
              <a:rPr lang="en-US" sz="2800" spc="-100">
                <a:latin typeface="Times New Roman" panose="02020603050405020304" pitchFamily="18" charset="0"/>
                <a:cs typeface="Times New Roman" panose="02020603050405020304" pitchFamily="18" charset="0"/>
              </a:rPr>
              <a:t>- Chịu tác động lớn của biến đổi khí hậu và thiên tai (bão, lũ, ngập lụt, sạt lở đất,...)</a:t>
            </a:r>
          </a:p>
        </p:txBody>
      </p:sp>
      <p:sp>
        <p:nvSpPr>
          <p:cNvPr id="12" name="Freeform 11">
            <a:extLst>
              <a:ext uri="{FF2B5EF4-FFF2-40B4-BE49-F238E27FC236}">
                <a16:creationId xmlns:a16="http://schemas.microsoft.com/office/drawing/2014/main" id="{F454D4DA-EA94-EED7-10AB-7BBC49309FC5}"/>
              </a:ext>
            </a:extLst>
          </p:cNvPr>
          <p:cNvSpPr/>
          <p:nvPr/>
        </p:nvSpPr>
        <p:spPr>
          <a:xfrm>
            <a:off x="4789053" y="4163070"/>
            <a:ext cx="5943904" cy="1142910"/>
          </a:xfrm>
          <a:custGeom>
            <a:avLst/>
            <a:gdLst>
              <a:gd name="connsiteX0" fmla="*/ 0 w 3522133"/>
              <a:gd name="connsiteY0" fmla="*/ 213788 h 1282700"/>
              <a:gd name="connsiteX1" fmla="*/ 213788 w 3522133"/>
              <a:gd name="connsiteY1" fmla="*/ 0 h 1282700"/>
              <a:gd name="connsiteX2" fmla="*/ 3308345 w 3522133"/>
              <a:gd name="connsiteY2" fmla="*/ 0 h 1282700"/>
              <a:gd name="connsiteX3" fmla="*/ 3522133 w 3522133"/>
              <a:gd name="connsiteY3" fmla="*/ 213788 h 1282700"/>
              <a:gd name="connsiteX4" fmla="*/ 3522133 w 3522133"/>
              <a:gd name="connsiteY4" fmla="*/ 1068912 h 1282700"/>
              <a:gd name="connsiteX5" fmla="*/ 3308345 w 3522133"/>
              <a:gd name="connsiteY5" fmla="*/ 1282700 h 1282700"/>
              <a:gd name="connsiteX6" fmla="*/ 213788 w 3522133"/>
              <a:gd name="connsiteY6" fmla="*/ 1282700 h 1282700"/>
              <a:gd name="connsiteX7" fmla="*/ 0 w 3522133"/>
              <a:gd name="connsiteY7" fmla="*/ 1068912 h 1282700"/>
              <a:gd name="connsiteX8" fmla="*/ 0 w 3522133"/>
              <a:gd name="connsiteY8" fmla="*/ 213788 h 128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2133" h="1282700">
                <a:moveTo>
                  <a:pt x="0" y="213788"/>
                </a:moveTo>
                <a:cubicBezTo>
                  <a:pt x="0" y="95716"/>
                  <a:pt x="95716" y="0"/>
                  <a:pt x="213788" y="0"/>
                </a:cubicBezTo>
                <a:lnTo>
                  <a:pt x="3308345" y="0"/>
                </a:lnTo>
                <a:cubicBezTo>
                  <a:pt x="3426417" y="0"/>
                  <a:pt x="3522133" y="95716"/>
                  <a:pt x="3522133" y="213788"/>
                </a:cubicBezTo>
                <a:lnTo>
                  <a:pt x="3522133" y="1068912"/>
                </a:lnTo>
                <a:cubicBezTo>
                  <a:pt x="3522133" y="1186984"/>
                  <a:pt x="3426417" y="1282700"/>
                  <a:pt x="3308345" y="1282700"/>
                </a:cubicBezTo>
                <a:lnTo>
                  <a:pt x="213788" y="1282700"/>
                </a:lnTo>
                <a:cubicBezTo>
                  <a:pt x="95716" y="1282700"/>
                  <a:pt x="0" y="1186984"/>
                  <a:pt x="0" y="1068912"/>
                </a:cubicBezTo>
                <a:lnTo>
                  <a:pt x="0" y="213788"/>
                </a:lnTo>
                <a:close/>
              </a:path>
            </a:pathLst>
          </a:custGeom>
          <a:ln w="28575"/>
          <a:scene3d>
            <a:camera prst="orthographicFront"/>
            <a:lightRig rig="chilly" dir="t"/>
          </a:scene3d>
          <a:sp3d z="12700" extrusionH="1700" prstMaterial="dkEdge">
            <a:bevelT w="25400" h="6350" prst="softRound"/>
            <a:bevelB w="0" h="0" prst="convex"/>
          </a:sp3d>
        </p:spPr>
        <p:style>
          <a:lnRef idx="1">
            <a:schemeClr val="accent5">
              <a:hueOff val="-3676672"/>
              <a:satOff val="-5114"/>
              <a:lumOff val="-1961"/>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169296" tIns="169296" rIns="169296" bIns="169296" spcCol="1270" anchor="ctr"/>
          <a:lstStyle/>
          <a:p>
            <a:pPr algn="ctr" defTabSz="1244600" eaLnBrk="1" fontAlgn="auto" hangingPunct="1">
              <a:lnSpc>
                <a:spcPct val="130000"/>
              </a:lnSpc>
              <a:spcAft>
                <a:spcPct val="35000"/>
              </a:spcAft>
              <a:defRPr/>
            </a:pPr>
            <a:r>
              <a:rPr lang="en-US" sz="2800" spc="-100">
                <a:latin typeface="Times New Roman" panose="02020603050405020304" pitchFamily="18" charset="0"/>
                <a:cs typeface="Times New Roman" panose="02020603050405020304" pitchFamily="18" charset="0"/>
              </a:rPr>
              <a:t>- </a:t>
            </a:r>
            <a:r>
              <a:rPr lang="vi-VN" sz="2800" spc="-100">
                <a:latin typeface="Times New Roman" panose="02020603050405020304" pitchFamily="18" charset="0"/>
                <a:cs typeface="Times New Roman" panose="02020603050405020304" pitchFamily="18" charset="0"/>
              </a:rPr>
              <a:t>Cơ sở hạ tầng và cơ sở vật chất - kĩ thuật còn hạn chế, đặc biệt ở phía tây</a:t>
            </a:r>
            <a:endParaRPr lang="en-US" sz="2800" spc="-1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Quy hoạch vùng Bắc Trung Bộ và Duyên hải Trung Bộ">
            <a:extLst>
              <a:ext uri="{FF2B5EF4-FFF2-40B4-BE49-F238E27FC236}">
                <a16:creationId xmlns:a16="http://schemas.microsoft.com/office/drawing/2014/main" id="{D45FF83F-8A49-BBC9-5605-CECDCD1C7A49}"/>
              </a:ext>
            </a:extLst>
          </p:cNvPr>
          <p:cNvPicPr>
            <a:picLocks noChangeAspect="1" noChangeArrowheads="1"/>
          </p:cNvPicPr>
          <p:nvPr/>
        </p:nvPicPr>
        <p:blipFill>
          <a:blip r:embed="rId2" cstate="print"/>
          <a:srcRect/>
          <a:stretch>
            <a:fillRect/>
          </a:stretch>
        </p:blipFill>
        <p:spPr bwMode="auto">
          <a:xfrm>
            <a:off x="423650" y="5036457"/>
            <a:ext cx="2186318" cy="145868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2" name="Picture 6" descr="Thanh Hóa, Vinh, Huế: Ba đô thị động lực khu vực Bắc Trung Bộ được quy  hoạch ra sao đến năm 2025? - Nhịp sống kinh tế Việt Nam &amp; Thế giới">
            <a:extLst>
              <a:ext uri="{FF2B5EF4-FFF2-40B4-BE49-F238E27FC236}">
                <a16:creationId xmlns:a16="http://schemas.microsoft.com/office/drawing/2014/main" id="{87530622-B2EC-A9B8-37D1-71666E97B248}"/>
              </a:ext>
            </a:extLst>
          </p:cNvPr>
          <p:cNvPicPr>
            <a:picLocks noChangeAspect="1" noChangeArrowheads="1"/>
          </p:cNvPicPr>
          <p:nvPr/>
        </p:nvPicPr>
        <p:blipFill>
          <a:blip r:embed="rId3" cstate="print"/>
          <a:srcRect/>
          <a:stretch>
            <a:fillRect/>
          </a:stretch>
        </p:blipFill>
        <p:spPr bwMode="auto">
          <a:xfrm>
            <a:off x="9959914" y="5447707"/>
            <a:ext cx="2232086" cy="144081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Picture 4" descr="iVIVU.com - Bắc Trung Bộ - Cung đường di sản văn hóa">
            <a:extLst>
              <a:ext uri="{FF2B5EF4-FFF2-40B4-BE49-F238E27FC236}">
                <a16:creationId xmlns:a16="http://schemas.microsoft.com/office/drawing/2014/main" id="{A836996E-73FE-C613-7B51-41C417139F5E}"/>
              </a:ext>
            </a:extLst>
          </p:cNvPr>
          <p:cNvPicPr>
            <a:picLocks noChangeAspect="1" noChangeArrowheads="1"/>
          </p:cNvPicPr>
          <p:nvPr/>
        </p:nvPicPr>
        <p:blipFill>
          <a:blip r:embed="rId4"/>
          <a:srcRect/>
          <a:stretch>
            <a:fillRect/>
          </a:stretch>
        </p:blipFill>
        <p:spPr bwMode="auto">
          <a:xfrm rot="1244174">
            <a:off x="-71938" y="92669"/>
            <a:ext cx="2930381" cy="195358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Picture 6" descr="Thanh Hóa, Vinh, Huế: Ba đô thị động lực khu vực Bắc Trung Bộ được quy  hoạch ra sao đến năm 2025? - Nhịp sống kinh tế Việt Nam &amp; Thế giới">
            <a:extLst>
              <a:ext uri="{FF2B5EF4-FFF2-40B4-BE49-F238E27FC236}">
                <a16:creationId xmlns:a16="http://schemas.microsoft.com/office/drawing/2014/main" id="{FD06D5A9-31A9-4142-A8A9-8C5CC31399DD}"/>
              </a:ext>
            </a:extLst>
          </p:cNvPr>
          <p:cNvPicPr>
            <a:picLocks noChangeAspect="1" noChangeArrowheads="1"/>
          </p:cNvPicPr>
          <p:nvPr/>
        </p:nvPicPr>
        <p:blipFill>
          <a:blip r:embed="rId3"/>
          <a:srcRect/>
          <a:stretch>
            <a:fillRect/>
          </a:stretch>
        </p:blipFill>
        <p:spPr bwMode="auto">
          <a:xfrm>
            <a:off x="4671309" y="4383683"/>
            <a:ext cx="3296724" cy="212804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68614" name="Group 12">
            <a:extLst>
              <a:ext uri="{FF2B5EF4-FFF2-40B4-BE49-F238E27FC236}">
                <a16:creationId xmlns:a16="http://schemas.microsoft.com/office/drawing/2014/main" id="{EC3954F2-3FF0-E842-2C81-CEA714ABD333}"/>
              </a:ext>
            </a:extLst>
          </p:cNvPr>
          <p:cNvGrpSpPr>
            <a:grpSpLocks/>
          </p:cNvGrpSpPr>
          <p:nvPr/>
        </p:nvGrpSpPr>
        <p:grpSpPr bwMode="auto">
          <a:xfrm>
            <a:off x="3422650" y="1744663"/>
            <a:ext cx="8185150" cy="1800225"/>
            <a:chOff x="4272227" y="3033320"/>
            <a:chExt cx="8782268" cy="996903"/>
          </a:xfrm>
        </p:grpSpPr>
        <p:sp>
          <p:nvSpPr>
            <p:cNvPr id="17" name="Pentagon 16">
              <a:extLst>
                <a:ext uri="{FF2B5EF4-FFF2-40B4-BE49-F238E27FC236}">
                  <a16:creationId xmlns:a16="http://schemas.microsoft.com/office/drawing/2014/main" id="{B6386D77-73C9-B33F-EAD1-CB4E50118828}"/>
                </a:ext>
              </a:extLst>
            </p:cNvPr>
            <p:cNvSpPr/>
            <p:nvPr/>
          </p:nvSpPr>
          <p:spPr>
            <a:xfrm>
              <a:off x="5231191" y="3033320"/>
              <a:ext cx="7823304" cy="996903"/>
            </a:xfrm>
            <a:prstGeom prst="homePlate">
              <a:avLst/>
            </a:prstGeom>
            <a:solidFill>
              <a:srgbClr val="00B050"/>
            </a:solidFill>
            <a:ln w="25400" cap="flat" cmpd="sng" algn="ctr">
              <a:noFill/>
              <a:prstDash val="solid"/>
            </a:ln>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latinLnBrk="1">
                <a:spcBef>
                  <a:spcPts val="0"/>
                </a:spcBef>
                <a:spcAft>
                  <a:spcPts val="0"/>
                </a:spcAft>
                <a:defRPr/>
              </a:pPr>
              <a:endParaRPr lang="ko-KR" altLang="en-US" sz="2600" b="1" kern="0">
                <a:solidFill>
                  <a:prstClr val="white"/>
                </a:solidFill>
                <a:latin typeface="Times New Roman" panose="02020603050405020304" pitchFamily="18" charset="0"/>
                <a:cs typeface="Times New Roman" panose="02020603050405020304" pitchFamily="18" charset="0"/>
              </a:endParaRPr>
            </a:p>
          </p:txBody>
        </p:sp>
        <p:sp>
          <p:nvSpPr>
            <p:cNvPr id="68616" name="Pentagon 17">
              <a:extLst>
                <a:ext uri="{FF2B5EF4-FFF2-40B4-BE49-F238E27FC236}">
                  <a16:creationId xmlns:a16="http://schemas.microsoft.com/office/drawing/2014/main" id="{1B4CB17D-9963-42E9-1515-DDBDBD13C8BD}"/>
                </a:ext>
              </a:extLst>
            </p:cNvPr>
            <p:cNvSpPr>
              <a:spLocks noChangeArrowheads="1"/>
            </p:cNvSpPr>
            <p:nvPr/>
          </p:nvSpPr>
          <p:spPr bwMode="auto">
            <a:xfrm>
              <a:off x="5231577" y="3033321"/>
              <a:ext cx="7565975" cy="996902"/>
            </a:xfrm>
            <a:prstGeom prst="homePlate">
              <a:avLst>
                <a:gd name="adj" fmla="val 49999"/>
              </a:avLst>
            </a:prstGeom>
            <a:solidFill>
              <a:srgbClr val="FFFFFF"/>
            </a:solidFill>
            <a:ln w="38100" algn="ctr">
              <a:solidFill>
                <a:srgbClr val="00B050"/>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latinLnBrk="1" hangingPunct="1">
                <a:lnSpc>
                  <a:spcPct val="100000"/>
                </a:lnSpc>
                <a:spcBef>
                  <a:spcPct val="0"/>
                </a:spcBef>
                <a:buFontTx/>
                <a:buNone/>
              </a:pPr>
              <a:endParaRPr lang="ko-KR" altLang="en-US" sz="2600" b="1">
                <a:latin typeface="Times New Roman" panose="02020603050405020304" pitchFamily="18" charset="0"/>
                <a:cs typeface="Times New Roman" panose="02020603050405020304" pitchFamily="18" charset="0"/>
              </a:endParaRPr>
            </a:p>
          </p:txBody>
        </p:sp>
        <p:sp>
          <p:nvSpPr>
            <p:cNvPr id="19" name="Diamond 18">
              <a:extLst>
                <a:ext uri="{FF2B5EF4-FFF2-40B4-BE49-F238E27FC236}">
                  <a16:creationId xmlns:a16="http://schemas.microsoft.com/office/drawing/2014/main" id="{49E83031-46FC-4B90-4894-5DC98DF9D417}"/>
                </a:ext>
              </a:extLst>
            </p:cNvPr>
            <p:cNvSpPr/>
            <p:nvPr/>
          </p:nvSpPr>
          <p:spPr>
            <a:xfrm>
              <a:off x="4272227" y="3033320"/>
              <a:ext cx="1931554" cy="996903"/>
            </a:xfrm>
            <a:prstGeom prst="diamond">
              <a:avLst/>
            </a:prstGeom>
            <a:solidFill>
              <a:srgbClr val="00B050"/>
            </a:solidFill>
            <a:ln w="38100" cap="flat" cmpd="sng" algn="ctr">
              <a:solidFill>
                <a:srgbClr val="00B050"/>
              </a:solidFill>
              <a:prstDash val="solid"/>
            </a:ln>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latinLnBrk="1">
                <a:spcBef>
                  <a:spcPts val="0"/>
                </a:spcBef>
                <a:spcAft>
                  <a:spcPts val="0"/>
                </a:spcAft>
                <a:defRPr/>
              </a:pPr>
              <a:endParaRPr lang="ko-KR" altLang="en-US" sz="3200" b="1" kern="0">
                <a:solidFill>
                  <a:prstClr val="white"/>
                </a:solidFill>
                <a:latin typeface="Times New Roman" panose="02020603050405020304" pitchFamily="18" charset="0"/>
                <a:cs typeface="Times New Roman" panose="02020603050405020304" pitchFamily="18" charset="0"/>
              </a:endParaRPr>
            </a:p>
          </p:txBody>
        </p:sp>
        <p:sp>
          <p:nvSpPr>
            <p:cNvPr id="68618" name="직사각형 39">
              <a:extLst>
                <a:ext uri="{FF2B5EF4-FFF2-40B4-BE49-F238E27FC236}">
                  <a16:creationId xmlns:a16="http://schemas.microsoft.com/office/drawing/2014/main" id="{F4C1E82A-906A-D636-4F4E-1FAD5C1328BA}"/>
                </a:ext>
              </a:extLst>
            </p:cNvPr>
            <p:cNvSpPr>
              <a:spLocks noChangeArrowheads="1"/>
            </p:cNvSpPr>
            <p:nvPr/>
          </p:nvSpPr>
          <p:spPr bwMode="auto">
            <a:xfrm>
              <a:off x="4737115" y="3296042"/>
              <a:ext cx="963202" cy="508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ko-KR" sz="4000" b="1">
                  <a:solidFill>
                    <a:srgbClr val="FFFFFF"/>
                  </a:solidFill>
                  <a:latin typeface="Times New Roman" panose="02020603050405020304" pitchFamily="18" charset="0"/>
                  <a:cs typeface="Times New Roman" panose="02020603050405020304" pitchFamily="18" charset="0"/>
                </a:rPr>
                <a:t>III </a:t>
              </a:r>
              <a:endParaRPr lang="ko-KR" altLang="en-US" sz="4000" b="1">
                <a:solidFill>
                  <a:srgbClr val="FFFFFF"/>
                </a:solidFill>
                <a:latin typeface="Times New Roman" panose="02020603050405020304" pitchFamily="18" charset="0"/>
                <a:cs typeface="Times New Roman" panose="02020603050405020304" pitchFamily="18" charset="0"/>
              </a:endParaRPr>
            </a:p>
          </p:txBody>
        </p:sp>
        <p:sp>
          <p:nvSpPr>
            <p:cNvPr id="68619" name="Rectangle 21">
              <a:extLst>
                <a:ext uri="{FF2B5EF4-FFF2-40B4-BE49-F238E27FC236}">
                  <a16:creationId xmlns:a16="http://schemas.microsoft.com/office/drawing/2014/main" id="{665B4E7D-8694-CE00-827E-C0B9372ED21C}"/>
                </a:ext>
              </a:extLst>
            </p:cNvPr>
            <p:cNvSpPr>
              <a:spLocks noChangeArrowheads="1"/>
            </p:cNvSpPr>
            <p:nvPr/>
          </p:nvSpPr>
          <p:spPr bwMode="auto">
            <a:xfrm>
              <a:off x="5754819" y="3067883"/>
              <a:ext cx="6414012" cy="929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10000"/>
                </a:lnSpc>
                <a:spcBef>
                  <a:spcPct val="0"/>
                </a:spcBef>
                <a:buFontTx/>
                <a:buNone/>
              </a:pPr>
              <a:r>
                <a:rPr lang="en-US" altLang="ko-KR" sz="3200" b="1">
                  <a:latin typeface="Times New Roman" panose="02020603050405020304" pitchFamily="18" charset="0"/>
                  <a:ea typeface="#9Slide03 Roboto Medium" charset="0"/>
                  <a:cs typeface="Times New Roman" panose="02020603050405020304" pitchFamily="18" charset="0"/>
                </a:rPr>
                <a:t>MỘT SỐ ĐẶC ĐIỂM NỔI BẬT VỀ NÔNG NGHIỆP,</a:t>
              </a:r>
            </a:p>
            <a:p>
              <a:pPr algn="ctr" eaLnBrk="1" hangingPunct="1">
                <a:lnSpc>
                  <a:spcPct val="110000"/>
                </a:lnSpc>
                <a:spcBef>
                  <a:spcPct val="0"/>
                </a:spcBef>
                <a:buFontTx/>
                <a:buNone/>
              </a:pPr>
              <a:r>
                <a:rPr lang="en-US" altLang="ko-KR" sz="3200" b="1">
                  <a:latin typeface="Times New Roman" panose="02020603050405020304" pitchFamily="18" charset="0"/>
                  <a:ea typeface="#9Slide03 Roboto Medium" charset="0"/>
                  <a:cs typeface="Times New Roman" panose="02020603050405020304" pitchFamily="18" charset="0"/>
                </a:rPr>
                <a:t>LÂM  NGHIỆP VÀ THỦY SẢN</a:t>
              </a:r>
            </a:p>
          </p:txBody>
        </p:sp>
      </p:grpSp>
    </p:spTree>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a:extLst>
              <a:ext uri="{FF2B5EF4-FFF2-40B4-BE49-F238E27FC236}">
                <a16:creationId xmlns:a16="http://schemas.microsoft.com/office/drawing/2014/main" id="{02351387-A11A-A4D2-1619-5CE712790021}"/>
              </a:ext>
            </a:extLst>
          </p:cNvPr>
          <p:cNvSpPr/>
          <p:nvPr/>
        </p:nvSpPr>
        <p:spPr>
          <a:xfrm>
            <a:off x="8189913" y="284163"/>
            <a:ext cx="1871662" cy="903287"/>
          </a:xfrm>
          <a:prstGeom prst="roundRect">
            <a:avLst/>
          </a:prstGeom>
          <a:solidFill>
            <a:schemeClr val="accent1">
              <a:lumMod val="10000"/>
              <a:lumOff val="90000"/>
            </a:schemeClr>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r>
              <a:rPr lang="en-US" sz="2600" b="1" spc="-100">
                <a:solidFill>
                  <a:prstClr val="black"/>
                </a:solidFill>
                <a:latin typeface="Times New Roman" panose="02020603050405020304" pitchFamily="18" charset="0"/>
                <a:cs typeface="Times New Roman" panose="02020603050405020304" pitchFamily="18" charset="0"/>
              </a:rPr>
              <a:t>HĐ NHÓM 05 phút</a:t>
            </a:r>
          </a:p>
        </p:txBody>
      </p:sp>
      <p:pic>
        <p:nvPicPr>
          <p:cNvPr id="69635" name="Google Shape;1081;p7" descr="The role of Good Governance in Project Management">
            <a:extLst>
              <a:ext uri="{FF2B5EF4-FFF2-40B4-BE49-F238E27FC236}">
                <a16:creationId xmlns:a16="http://schemas.microsoft.com/office/drawing/2014/main" id="{45728248-65E7-35B5-5B01-DADA23973CB0}"/>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8263" y="284163"/>
            <a:ext cx="1501775" cy="95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
            <a:extLst>
              <a:ext uri="{FF2B5EF4-FFF2-40B4-BE49-F238E27FC236}">
                <a16:creationId xmlns:a16="http://schemas.microsoft.com/office/drawing/2014/main" id="{DA0877A6-8977-553B-CAFA-14F3D10BD917}"/>
              </a:ext>
            </a:extLst>
          </p:cNvPr>
          <p:cNvGraphicFramePr>
            <a:graphicFrameLocks noGrp="1"/>
          </p:cNvGraphicFramePr>
          <p:nvPr/>
        </p:nvGraphicFramePr>
        <p:xfrm>
          <a:off x="6430963" y="1435100"/>
          <a:ext cx="5500687" cy="5100640"/>
        </p:xfrm>
        <a:graphic>
          <a:graphicData uri="http://schemas.openxmlformats.org/drawingml/2006/table">
            <a:tbl>
              <a:tblPr firstRow="1" firstCol="1" bandRow="1">
                <a:tableStyleId>{BDBED569-4797-4DF1-A0F4-6AAB3CD982D8}</a:tableStyleId>
              </a:tblPr>
              <a:tblGrid>
                <a:gridCol w="2413108">
                  <a:extLst>
                    <a:ext uri="{9D8B030D-6E8A-4147-A177-3AD203B41FA5}">
                      <a16:colId xmlns:a16="http://schemas.microsoft.com/office/drawing/2014/main" val="20000"/>
                    </a:ext>
                  </a:extLst>
                </a:gridCol>
                <a:gridCol w="3087579">
                  <a:extLst>
                    <a:ext uri="{9D8B030D-6E8A-4147-A177-3AD203B41FA5}">
                      <a16:colId xmlns:a16="http://schemas.microsoft.com/office/drawing/2014/main" val="20001"/>
                    </a:ext>
                  </a:extLst>
                </a:gridCol>
              </a:tblGrid>
              <a:tr h="921715">
                <a:tc gridSpan="2">
                  <a:txBody>
                    <a:bodyPr/>
                    <a:lstStyle/>
                    <a:p>
                      <a:pPr indent="13970" algn="ctr">
                        <a:spcAft>
                          <a:spcPts val="0"/>
                        </a:spcAft>
                      </a:pPr>
                      <a:r>
                        <a:rPr lang="en-US" sz="2800" b="1" spc="-100" baseline="0">
                          <a:effectLst/>
                          <a:latin typeface="Times New Roman" panose="02020603050405020304" pitchFamily="18" charset="0"/>
                          <a:cs typeface="Times New Roman" panose="02020603050405020304" pitchFamily="18" charset="0"/>
                        </a:rPr>
                        <a:t>PHIẾU HỌC TẬP SỐ 3</a:t>
                      </a:r>
                    </a:p>
                    <a:p>
                      <a:pPr indent="13970" algn="ctr">
                        <a:spcAft>
                          <a:spcPts val="0"/>
                        </a:spcAft>
                      </a:pPr>
                      <a:r>
                        <a:rPr lang="en-US" sz="2800" b="1" spc="-100" baseline="0">
                          <a:effectLst/>
                          <a:latin typeface="Times New Roman" panose="02020603050405020304" pitchFamily="18" charset="0"/>
                          <a:cs typeface="Times New Roman" panose="02020603050405020304" pitchFamily="18" charset="0"/>
                        </a:rPr>
                        <a:t>Nông nghiệp</a:t>
                      </a:r>
                    </a:p>
                  </a:txBody>
                  <a:tcPr marL="68571" marR="68571" marT="0" marB="0" anchor="ctr">
                    <a:lnL w="12700" cmpd="sng">
                      <a:noFill/>
                    </a:lnL>
                    <a:lnR w="12700" cmpd="sng">
                      <a:noFill/>
                    </a:lnR>
                    <a:lnT w="12700" cmpd="sng">
                      <a:noFill/>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extLst>
                  <a:ext uri="{0D108BD9-81ED-4DB2-BD59-A6C34878D82A}">
                    <a16:rowId xmlns:a16="http://schemas.microsoft.com/office/drawing/2014/main" val="10000"/>
                  </a:ext>
                </a:extLst>
              </a:tr>
              <a:tr h="460858">
                <a:tc>
                  <a:txBody>
                    <a:bodyPr/>
                    <a:lstStyle/>
                    <a:p>
                      <a:pPr indent="16510" algn="ctr">
                        <a:spcAft>
                          <a:spcPts val="0"/>
                        </a:spcAft>
                      </a:pPr>
                      <a:r>
                        <a:rPr lang="en-US" sz="2800" b="1" spc="-100" baseline="0">
                          <a:effectLst/>
                          <a:latin typeface="Times New Roman" panose="02020603050405020304" pitchFamily="18" charset="0"/>
                          <a:cs typeface="Times New Roman" panose="02020603050405020304" pitchFamily="18" charset="0"/>
                        </a:rPr>
                        <a:t>Nội dung</a:t>
                      </a:r>
                    </a:p>
                  </a:txBody>
                  <a:tcPr marL="68571" marR="68571"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indent="16510" algn="ctr">
                        <a:spcAft>
                          <a:spcPts val="0"/>
                        </a:spcAft>
                      </a:pPr>
                      <a:r>
                        <a:rPr lang="en-US" sz="2800" b="1" spc="-100" baseline="0">
                          <a:effectLst/>
                          <a:latin typeface="Times New Roman" panose="02020603050405020304" pitchFamily="18" charset="0"/>
                          <a:cs typeface="Times New Roman" panose="02020603050405020304" pitchFamily="18" charset="0"/>
                        </a:rPr>
                        <a:t>Phân tích</a:t>
                      </a:r>
                    </a:p>
                  </a:txBody>
                  <a:tcPr marL="68571" marR="68571"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1"/>
                  </a:ext>
                </a:extLst>
              </a:tr>
              <a:tr h="952920">
                <a:tc>
                  <a:txBody>
                    <a:bodyPr/>
                    <a:lstStyle/>
                    <a:p>
                      <a:pPr>
                        <a:lnSpc>
                          <a:spcPct val="107000"/>
                        </a:lnSpc>
                        <a:spcAft>
                          <a:spcPts val="0"/>
                        </a:spcAft>
                      </a:pPr>
                      <a:r>
                        <a:rPr lang="en-US" sz="2800" b="0" spc="-100" baseline="0">
                          <a:effectLst/>
                          <a:latin typeface="Times New Roman" panose="02020603050405020304" pitchFamily="18" charset="0"/>
                          <a:cs typeface="Times New Roman" panose="02020603050405020304" pitchFamily="18" charset="0"/>
                        </a:rPr>
                        <a:t>Tình hình chung</a:t>
                      </a:r>
                      <a:endParaRPr lang="en-US" sz="2800" b="0" spc="-100" baseline="0">
                        <a:effectLst/>
                        <a:latin typeface="Times New Roman" panose="02020603050405020304" pitchFamily="18" charset="0"/>
                        <a:ea typeface="Calibri" panose="020F0502020204030204" pitchFamily="34" charset="0"/>
                        <a:cs typeface="Times New Roman" panose="02020603050405020304" pitchFamily="18" charset="0"/>
                      </a:endParaRPr>
                    </a:p>
                  </a:txBody>
                  <a:tcPr marL="68571" marR="68571"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US" sz="2800" b="0" spc="-100" baseline="0">
                          <a:effectLst/>
                          <a:latin typeface="Times New Roman" panose="02020603050405020304" pitchFamily="18" charset="0"/>
                          <a:cs typeface="Times New Roman" panose="02020603050405020304" pitchFamily="18" charset="0"/>
                        </a:rPr>
                        <a:t>  </a:t>
                      </a:r>
                    </a:p>
                    <a:p>
                      <a:pPr>
                        <a:lnSpc>
                          <a:spcPct val="107000"/>
                        </a:lnSpc>
                        <a:spcAft>
                          <a:spcPts val="0"/>
                        </a:spcAft>
                      </a:pPr>
                      <a:endParaRPr lang="en-US" sz="2800" b="0" spc="-100" baseline="0">
                        <a:effectLst/>
                        <a:latin typeface="Times New Roman" panose="02020603050405020304" pitchFamily="18" charset="0"/>
                        <a:ea typeface="Calibri" panose="020F0502020204030204" pitchFamily="34" charset="0"/>
                        <a:cs typeface="Times New Roman" panose="02020603050405020304" pitchFamily="18" charset="0"/>
                      </a:endParaRPr>
                    </a:p>
                  </a:txBody>
                  <a:tcPr marL="68571" marR="68571"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460858">
                <a:tc rowSpan="4">
                  <a:txBody>
                    <a:bodyPr/>
                    <a:lstStyle/>
                    <a:p>
                      <a:pPr indent="16510" algn="ctr">
                        <a:spcAft>
                          <a:spcPts val="0"/>
                        </a:spcAft>
                      </a:pPr>
                      <a:r>
                        <a:rPr lang="en-US" sz="2800" b="0" spc="-100" baseline="0">
                          <a:effectLst/>
                          <a:latin typeface="Times New Roman" panose="02020603050405020304" pitchFamily="18" charset="0"/>
                          <a:cs typeface="Times New Roman" panose="02020603050405020304" pitchFamily="18" charset="0"/>
                        </a:rPr>
                        <a:t>Trồng trọt</a:t>
                      </a:r>
                    </a:p>
                  </a:txBody>
                  <a:tcPr marL="68571" marR="68571"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16510" algn="just">
                        <a:spcAft>
                          <a:spcPts val="0"/>
                        </a:spcAft>
                      </a:pPr>
                      <a:r>
                        <a:rPr lang="en-US" sz="2800" b="0" spc="-100" baseline="0">
                          <a:effectLst/>
                          <a:latin typeface="Times New Roman" panose="02020603050405020304" pitchFamily="18" charset="0"/>
                          <a:cs typeface="Times New Roman" panose="02020603050405020304" pitchFamily="18" charset="0"/>
                        </a:rPr>
                        <a:t>- Cây lương thực:  </a:t>
                      </a:r>
                    </a:p>
                  </a:txBody>
                  <a:tcPr marL="68571" marR="68571"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60858">
                <a:tc vMerge="1">
                  <a:txBody>
                    <a:bodyPr/>
                    <a:lstStyle/>
                    <a:p>
                      <a:endParaRPr lang="en-US"/>
                    </a:p>
                  </a:txBody>
                  <a:tcPr/>
                </a:tc>
                <a:tc>
                  <a:txBody>
                    <a:bodyPr/>
                    <a:lstStyle/>
                    <a:p>
                      <a:pPr indent="16510" algn="just">
                        <a:spcAft>
                          <a:spcPts val="0"/>
                        </a:spcAft>
                      </a:pPr>
                      <a:r>
                        <a:rPr lang="en-US" sz="2800" b="0" spc="-100" baseline="0">
                          <a:effectLst/>
                          <a:latin typeface="Times New Roman" panose="02020603050405020304" pitchFamily="18" charset="0"/>
                          <a:cs typeface="Times New Roman" panose="02020603050405020304" pitchFamily="18" charset="0"/>
                        </a:rPr>
                        <a:t>- Cây CN hàng năm:  </a:t>
                      </a:r>
                    </a:p>
                  </a:txBody>
                  <a:tcPr marL="68571" marR="68571"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460858">
                <a:tc vMerge="1">
                  <a:txBody>
                    <a:bodyPr/>
                    <a:lstStyle/>
                    <a:p>
                      <a:endParaRPr lang="en-US"/>
                    </a:p>
                  </a:txBody>
                  <a:tcPr/>
                </a:tc>
                <a:tc>
                  <a:txBody>
                    <a:bodyPr/>
                    <a:lstStyle/>
                    <a:p>
                      <a:pPr indent="16510" algn="just">
                        <a:spcAft>
                          <a:spcPts val="0"/>
                        </a:spcAft>
                      </a:pPr>
                      <a:r>
                        <a:rPr lang="en-US" sz="2800" b="0" spc="-100" baseline="0">
                          <a:effectLst/>
                          <a:latin typeface="Times New Roman" panose="02020603050405020304" pitchFamily="18" charset="0"/>
                          <a:cs typeface="Times New Roman" panose="02020603050405020304" pitchFamily="18" charset="0"/>
                        </a:rPr>
                        <a:t>- Cây CN lâu năm:  </a:t>
                      </a:r>
                    </a:p>
                  </a:txBody>
                  <a:tcPr marL="68571" marR="68571"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60858">
                <a:tc vMerge="1">
                  <a:txBody>
                    <a:bodyPr/>
                    <a:lstStyle/>
                    <a:p>
                      <a:endParaRPr lang="en-US"/>
                    </a:p>
                  </a:txBody>
                  <a:tcPr/>
                </a:tc>
                <a:tc>
                  <a:txBody>
                    <a:bodyPr/>
                    <a:lstStyle/>
                    <a:p>
                      <a:pPr indent="16510" algn="just">
                        <a:spcAft>
                          <a:spcPts val="0"/>
                        </a:spcAft>
                      </a:pPr>
                      <a:r>
                        <a:rPr lang="en-US" sz="2800" b="0" spc="-100" baseline="0">
                          <a:effectLst/>
                          <a:latin typeface="Times New Roman" panose="02020603050405020304" pitchFamily="18" charset="0"/>
                          <a:cs typeface="Times New Roman" panose="02020603050405020304" pitchFamily="18" charset="0"/>
                        </a:rPr>
                        <a:t>- Cây ăn quả:</a:t>
                      </a:r>
                    </a:p>
                  </a:txBody>
                  <a:tcPr marL="68571" marR="68571"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921715">
                <a:tc>
                  <a:txBody>
                    <a:bodyPr/>
                    <a:lstStyle/>
                    <a:p>
                      <a:pPr indent="16510" algn="ctr">
                        <a:spcAft>
                          <a:spcPts val="0"/>
                        </a:spcAft>
                      </a:pPr>
                      <a:r>
                        <a:rPr lang="en-US" sz="2800" b="0" spc="-100" baseline="0">
                          <a:effectLst/>
                          <a:latin typeface="Times New Roman" panose="02020603050405020304" pitchFamily="18" charset="0"/>
                          <a:cs typeface="Times New Roman" panose="02020603050405020304" pitchFamily="18" charset="0"/>
                        </a:rPr>
                        <a:t>Chăn nuôi</a:t>
                      </a:r>
                    </a:p>
                  </a:txBody>
                  <a:tcPr marL="68571" marR="68571"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16510" algn="just">
                        <a:spcAft>
                          <a:spcPts val="0"/>
                        </a:spcAft>
                      </a:pPr>
                      <a:r>
                        <a:rPr lang="en-US" sz="2800" b="0" spc="-100" baseline="0">
                          <a:effectLst/>
                          <a:latin typeface="Times New Roman" panose="02020603050405020304" pitchFamily="18" charset="0"/>
                          <a:cs typeface="Times New Roman" panose="02020603050405020304" pitchFamily="18" charset="0"/>
                        </a:rPr>
                        <a:t> </a:t>
                      </a:r>
                    </a:p>
                    <a:p>
                      <a:pPr indent="16510" algn="just">
                        <a:spcAft>
                          <a:spcPts val="0"/>
                        </a:spcAft>
                      </a:pPr>
                      <a:endParaRPr lang="en-US" sz="2800" b="0" spc="-100" baseline="0">
                        <a:effectLst/>
                        <a:latin typeface="Times New Roman" panose="02020603050405020304" pitchFamily="18" charset="0"/>
                        <a:cs typeface="Times New Roman" panose="02020603050405020304" pitchFamily="18" charset="0"/>
                      </a:endParaRPr>
                    </a:p>
                  </a:txBody>
                  <a:tcPr marL="68571" marR="68571"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graphicFrame>
        <p:nvGraphicFramePr>
          <p:cNvPr id="3" name="Table 2">
            <a:extLst>
              <a:ext uri="{FF2B5EF4-FFF2-40B4-BE49-F238E27FC236}">
                <a16:creationId xmlns:a16="http://schemas.microsoft.com/office/drawing/2014/main" id="{DB2DA861-F625-DFE1-F68C-A32EF667C33D}"/>
              </a:ext>
            </a:extLst>
          </p:cNvPr>
          <p:cNvGraphicFramePr>
            <a:graphicFrameLocks noGrp="1"/>
          </p:cNvGraphicFramePr>
          <p:nvPr/>
        </p:nvGraphicFramePr>
        <p:xfrm>
          <a:off x="219075" y="284163"/>
          <a:ext cx="5942013" cy="3443287"/>
        </p:xfrm>
        <a:graphic>
          <a:graphicData uri="http://schemas.openxmlformats.org/drawingml/2006/table">
            <a:tbl>
              <a:tblPr firstRow="1" firstCol="1" bandRow="1">
                <a:tableStyleId>{5DA37D80-6434-44D0-A028-1B22A696006F}</a:tableStyleId>
              </a:tblPr>
              <a:tblGrid>
                <a:gridCol w="3052404">
                  <a:extLst>
                    <a:ext uri="{9D8B030D-6E8A-4147-A177-3AD203B41FA5}">
                      <a16:colId xmlns:a16="http://schemas.microsoft.com/office/drawing/2014/main" val="20000"/>
                    </a:ext>
                  </a:extLst>
                </a:gridCol>
                <a:gridCol w="2889609">
                  <a:extLst>
                    <a:ext uri="{9D8B030D-6E8A-4147-A177-3AD203B41FA5}">
                      <a16:colId xmlns:a16="http://schemas.microsoft.com/office/drawing/2014/main" val="20001"/>
                    </a:ext>
                  </a:extLst>
                </a:gridCol>
              </a:tblGrid>
              <a:tr h="861062">
                <a:tc gridSpan="2">
                  <a:txBody>
                    <a:bodyPr/>
                    <a:lstStyle/>
                    <a:p>
                      <a:pPr indent="13970" algn="ctr">
                        <a:spcAft>
                          <a:spcPts val="0"/>
                        </a:spcAft>
                      </a:pPr>
                      <a:r>
                        <a:rPr lang="en-US" sz="2800" b="1">
                          <a:effectLst/>
                          <a:latin typeface="Times New Roman" panose="02020603050405020304" pitchFamily="18" charset="0"/>
                          <a:cs typeface="Times New Roman" panose="02020603050405020304" pitchFamily="18" charset="0"/>
                        </a:rPr>
                        <a:t>PHIẾU HỌC TẬP SỐ 4</a:t>
                      </a:r>
                    </a:p>
                    <a:p>
                      <a:pPr indent="13970" algn="ctr">
                        <a:spcAft>
                          <a:spcPts val="0"/>
                        </a:spcAft>
                      </a:pPr>
                      <a:r>
                        <a:rPr lang="en-US" sz="2800" b="1">
                          <a:effectLst/>
                          <a:latin typeface="Times New Roman" panose="02020603050405020304" pitchFamily="18" charset="0"/>
                          <a:cs typeface="Times New Roman" panose="02020603050405020304" pitchFamily="18" charset="0"/>
                        </a:rPr>
                        <a:t>Lâm nghiệp</a:t>
                      </a:r>
                    </a:p>
                  </a:txBody>
                  <a:tcPr marL="68581" marR="68581" marT="0" marB="0">
                    <a:lnL w="12700" cmpd="sng">
                      <a:noFill/>
                    </a:lnL>
                    <a:lnR w="12700" cmpd="sng">
                      <a:noFill/>
                    </a:lnR>
                    <a:lnT w="12700" cmpd="sng">
                      <a:noFill/>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extLst>
                  <a:ext uri="{0D108BD9-81ED-4DB2-BD59-A6C34878D82A}">
                    <a16:rowId xmlns:a16="http://schemas.microsoft.com/office/drawing/2014/main" val="10000"/>
                  </a:ext>
                </a:extLst>
              </a:tr>
              <a:tr h="430531">
                <a:tc>
                  <a:txBody>
                    <a:bodyPr/>
                    <a:lstStyle/>
                    <a:p>
                      <a:pPr indent="16510" algn="ctr">
                        <a:spcAft>
                          <a:spcPts val="0"/>
                        </a:spcAft>
                      </a:pPr>
                      <a:r>
                        <a:rPr lang="en-US" sz="2800" b="1">
                          <a:effectLst/>
                          <a:latin typeface="Times New Roman" panose="02020603050405020304" pitchFamily="18" charset="0"/>
                          <a:cs typeface="Times New Roman" panose="02020603050405020304" pitchFamily="18" charset="0"/>
                        </a:rPr>
                        <a:t>Nội dung</a:t>
                      </a:r>
                    </a:p>
                  </a:txBody>
                  <a:tcPr marL="68581" marR="68581"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indent="16510" algn="ctr">
                        <a:spcAft>
                          <a:spcPts val="0"/>
                        </a:spcAft>
                      </a:pPr>
                      <a:r>
                        <a:rPr lang="en-US" sz="2800" b="1">
                          <a:effectLst/>
                          <a:latin typeface="Times New Roman" panose="02020603050405020304" pitchFamily="18" charset="0"/>
                          <a:cs typeface="Times New Roman" panose="02020603050405020304" pitchFamily="18" charset="0"/>
                        </a:rPr>
                        <a:t>Phân tích</a:t>
                      </a:r>
                    </a:p>
                  </a:txBody>
                  <a:tcPr marL="68581" marR="68581"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1"/>
                  </a:ext>
                </a:extLst>
              </a:tr>
              <a:tr h="429570">
                <a:tc>
                  <a:txBody>
                    <a:bodyPr/>
                    <a:lstStyle/>
                    <a:p>
                      <a:pPr algn="ctr">
                        <a:lnSpc>
                          <a:spcPct val="107000"/>
                        </a:lnSpc>
                        <a:spcAft>
                          <a:spcPts val="0"/>
                        </a:spcAft>
                      </a:pPr>
                      <a:r>
                        <a:rPr lang="en-US" sz="2800" b="0">
                          <a:effectLst/>
                          <a:latin typeface="Times New Roman" panose="02020603050405020304" pitchFamily="18" charset="0"/>
                          <a:cs typeface="Times New Roman" panose="02020603050405020304" pitchFamily="18" charset="0"/>
                        </a:rPr>
                        <a:t>Tình hình chung</a:t>
                      </a:r>
                      <a:endParaRPr lang="en-US" sz="28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1" marR="68581"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US" sz="2800" b="0">
                          <a:effectLst/>
                          <a:latin typeface="Times New Roman" panose="02020603050405020304" pitchFamily="18" charset="0"/>
                          <a:cs typeface="Times New Roman" panose="02020603050405020304" pitchFamily="18" charset="0"/>
                        </a:rPr>
                        <a:t>  </a:t>
                      </a:r>
                      <a:endParaRPr lang="en-US" sz="28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1" marR="68581"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861062">
                <a:tc>
                  <a:txBody>
                    <a:bodyPr/>
                    <a:lstStyle/>
                    <a:p>
                      <a:pPr indent="10795" algn="ctr">
                        <a:spcAft>
                          <a:spcPts val="0"/>
                        </a:spcAft>
                      </a:pPr>
                      <a:r>
                        <a:rPr lang="en-US" sz="2800" b="0">
                          <a:effectLst/>
                          <a:latin typeface="Times New Roman" panose="02020603050405020304" pitchFamily="18" charset="0"/>
                          <a:cs typeface="Times New Roman" panose="02020603050405020304" pitchFamily="18" charset="0"/>
                        </a:rPr>
                        <a:t>Khai thác, chế biến lâm sản</a:t>
                      </a:r>
                    </a:p>
                  </a:txBody>
                  <a:tcPr marL="68581" marR="68581"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16510" algn="just">
                        <a:spcAft>
                          <a:spcPts val="0"/>
                        </a:spcAft>
                      </a:pPr>
                      <a:r>
                        <a:rPr lang="en-US" sz="2800" b="0">
                          <a:effectLst/>
                          <a:latin typeface="Times New Roman" panose="02020603050405020304" pitchFamily="18" charset="0"/>
                          <a:cs typeface="Times New Roman" panose="02020603050405020304" pitchFamily="18" charset="0"/>
                        </a:rPr>
                        <a:t> </a:t>
                      </a:r>
                    </a:p>
                    <a:p>
                      <a:pPr indent="16510" algn="just">
                        <a:spcAft>
                          <a:spcPts val="0"/>
                        </a:spcAft>
                      </a:pPr>
                      <a:r>
                        <a:rPr lang="en-US" sz="2800" b="0">
                          <a:effectLst/>
                          <a:latin typeface="Times New Roman" panose="02020603050405020304" pitchFamily="18" charset="0"/>
                          <a:cs typeface="Times New Roman" panose="02020603050405020304" pitchFamily="18" charset="0"/>
                        </a:rPr>
                        <a:t> </a:t>
                      </a:r>
                    </a:p>
                  </a:txBody>
                  <a:tcPr marL="68581" marR="68581"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861062">
                <a:tc>
                  <a:txBody>
                    <a:bodyPr/>
                    <a:lstStyle/>
                    <a:p>
                      <a:pPr indent="10795" algn="ctr">
                        <a:spcAft>
                          <a:spcPts val="0"/>
                        </a:spcAft>
                      </a:pPr>
                      <a:r>
                        <a:rPr lang="en-US" sz="2800" b="0">
                          <a:effectLst/>
                          <a:latin typeface="Times New Roman" panose="02020603050405020304" pitchFamily="18" charset="0"/>
                          <a:cs typeface="Times New Roman" panose="02020603050405020304" pitchFamily="18" charset="0"/>
                        </a:rPr>
                        <a:t>Trồng rừng, khoanh nuôi, bảo vệ rừng</a:t>
                      </a:r>
                    </a:p>
                  </a:txBody>
                  <a:tcPr marL="68581" marR="68581"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16510" algn="just">
                        <a:spcAft>
                          <a:spcPts val="0"/>
                        </a:spcAft>
                      </a:pPr>
                      <a:r>
                        <a:rPr lang="en-US" sz="2800" b="0">
                          <a:effectLst/>
                          <a:latin typeface="Times New Roman" panose="02020603050405020304" pitchFamily="18" charset="0"/>
                          <a:cs typeface="Times New Roman" panose="02020603050405020304" pitchFamily="18" charset="0"/>
                        </a:rPr>
                        <a:t> </a:t>
                      </a:r>
                    </a:p>
                    <a:p>
                      <a:pPr indent="16510" algn="just">
                        <a:spcAft>
                          <a:spcPts val="0"/>
                        </a:spcAft>
                      </a:pPr>
                      <a:r>
                        <a:rPr lang="en-US" sz="2800" b="0">
                          <a:effectLst/>
                          <a:latin typeface="Times New Roman" panose="02020603050405020304" pitchFamily="18" charset="0"/>
                          <a:cs typeface="Times New Roman" panose="02020603050405020304" pitchFamily="18" charset="0"/>
                        </a:rPr>
                        <a:t> </a:t>
                      </a:r>
                    </a:p>
                  </a:txBody>
                  <a:tcPr marL="68581" marR="68581"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graphicFrame>
        <p:nvGraphicFramePr>
          <p:cNvPr id="4" name="Table 3">
            <a:extLst>
              <a:ext uri="{FF2B5EF4-FFF2-40B4-BE49-F238E27FC236}">
                <a16:creationId xmlns:a16="http://schemas.microsoft.com/office/drawing/2014/main" id="{FD3ADF5B-0F9B-1241-8AFC-496C8FE4B6E2}"/>
              </a:ext>
            </a:extLst>
          </p:cNvPr>
          <p:cNvGraphicFramePr>
            <a:graphicFrameLocks noGrp="1"/>
          </p:cNvGraphicFramePr>
          <p:nvPr/>
        </p:nvGraphicFramePr>
        <p:xfrm>
          <a:off x="219075" y="3865563"/>
          <a:ext cx="5942013" cy="2560638"/>
        </p:xfrm>
        <a:graphic>
          <a:graphicData uri="http://schemas.openxmlformats.org/drawingml/2006/table">
            <a:tbl>
              <a:tblPr firstRow="1" firstCol="1" bandRow="1">
                <a:tableStyleId>{E8B1032C-EA38-4F05-BA0D-38AFFFC7BED3}</a:tableStyleId>
              </a:tblPr>
              <a:tblGrid>
                <a:gridCol w="3236360">
                  <a:extLst>
                    <a:ext uri="{9D8B030D-6E8A-4147-A177-3AD203B41FA5}">
                      <a16:colId xmlns:a16="http://schemas.microsoft.com/office/drawing/2014/main" val="20000"/>
                    </a:ext>
                  </a:extLst>
                </a:gridCol>
                <a:gridCol w="2705653">
                  <a:extLst>
                    <a:ext uri="{9D8B030D-6E8A-4147-A177-3AD203B41FA5}">
                      <a16:colId xmlns:a16="http://schemas.microsoft.com/office/drawing/2014/main" val="20001"/>
                    </a:ext>
                  </a:extLst>
                </a:gridCol>
              </a:tblGrid>
              <a:tr h="853546">
                <a:tc gridSpan="2">
                  <a:txBody>
                    <a:bodyPr/>
                    <a:lstStyle/>
                    <a:p>
                      <a:pPr indent="13970" algn="ctr">
                        <a:spcAft>
                          <a:spcPts val="0"/>
                        </a:spcAft>
                      </a:pPr>
                      <a:r>
                        <a:rPr lang="en-US" sz="2800" b="1">
                          <a:effectLst/>
                          <a:latin typeface="Times New Roman" panose="02020603050405020304" pitchFamily="18" charset="0"/>
                          <a:cs typeface="Times New Roman" panose="02020603050405020304" pitchFamily="18" charset="0"/>
                        </a:rPr>
                        <a:t>PHIẾU HỌC TẬP SỐ 5</a:t>
                      </a:r>
                    </a:p>
                    <a:p>
                      <a:pPr indent="13970" algn="ctr">
                        <a:spcAft>
                          <a:spcPts val="0"/>
                        </a:spcAft>
                      </a:pPr>
                      <a:r>
                        <a:rPr lang="en-US" sz="2800" b="1">
                          <a:effectLst/>
                          <a:latin typeface="Times New Roman" panose="02020603050405020304" pitchFamily="18" charset="0"/>
                          <a:cs typeface="Times New Roman" panose="02020603050405020304" pitchFamily="18" charset="0"/>
                        </a:rPr>
                        <a:t>Thủy sản </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1" marR="68581" marT="0" marB="0" anchor="ctr">
                    <a:lnL w="12700" cmpd="sng">
                      <a:noFill/>
                    </a:lnL>
                    <a:lnR w="12700" cmpd="sng">
                      <a:noFill/>
                    </a:lnR>
                    <a:lnT w="12700" cmpd="sng">
                      <a:noFill/>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extLst>
                  <a:ext uri="{0D108BD9-81ED-4DB2-BD59-A6C34878D82A}">
                    <a16:rowId xmlns:a16="http://schemas.microsoft.com/office/drawing/2014/main" val="10000"/>
                  </a:ext>
                </a:extLst>
              </a:tr>
              <a:tr h="426773">
                <a:tc>
                  <a:txBody>
                    <a:bodyPr/>
                    <a:lstStyle/>
                    <a:p>
                      <a:pPr indent="16510" algn="ctr">
                        <a:spcAft>
                          <a:spcPts val="0"/>
                        </a:spcAft>
                      </a:pPr>
                      <a:r>
                        <a:rPr lang="en-US" sz="2800" b="1">
                          <a:effectLst/>
                          <a:latin typeface="Times New Roman" panose="02020603050405020304" pitchFamily="18" charset="0"/>
                          <a:cs typeface="Times New Roman" panose="02020603050405020304" pitchFamily="18" charset="0"/>
                        </a:rPr>
                        <a:t>Hoạt động</a:t>
                      </a:r>
                    </a:p>
                  </a:txBody>
                  <a:tcPr marL="68581" marR="68581"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indent="16510" algn="ctr">
                        <a:spcAft>
                          <a:spcPts val="0"/>
                        </a:spcAft>
                      </a:pPr>
                      <a:r>
                        <a:rPr lang="en-US" sz="2800" b="1">
                          <a:effectLst/>
                          <a:latin typeface="Times New Roman" panose="02020603050405020304" pitchFamily="18" charset="0"/>
                          <a:cs typeface="Times New Roman" panose="02020603050405020304" pitchFamily="18" charset="0"/>
                        </a:rPr>
                        <a:t>Phân</a:t>
                      </a:r>
                      <a:r>
                        <a:rPr lang="en-US" sz="2800" b="1" baseline="0">
                          <a:effectLst/>
                          <a:latin typeface="Times New Roman" panose="02020603050405020304" pitchFamily="18" charset="0"/>
                          <a:cs typeface="Times New Roman" panose="02020603050405020304" pitchFamily="18" charset="0"/>
                        </a:rPr>
                        <a:t> tích</a:t>
                      </a:r>
                      <a:endParaRPr lang="en-US" sz="2800" b="1">
                        <a:effectLst/>
                        <a:latin typeface="Times New Roman" panose="02020603050405020304" pitchFamily="18" charset="0"/>
                        <a:cs typeface="Times New Roman" panose="02020603050405020304" pitchFamily="18" charset="0"/>
                      </a:endParaRPr>
                    </a:p>
                  </a:txBody>
                  <a:tcPr marL="68581" marR="68581"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1"/>
                  </a:ext>
                </a:extLst>
              </a:tr>
              <a:tr h="426773">
                <a:tc>
                  <a:txBody>
                    <a:bodyPr/>
                    <a:lstStyle/>
                    <a:p>
                      <a:pPr algn="ctr">
                        <a:spcAft>
                          <a:spcPts val="0"/>
                        </a:spcAft>
                      </a:pPr>
                      <a:r>
                        <a:rPr lang="en-US" sz="2800" b="0">
                          <a:effectLst/>
                          <a:latin typeface="Times New Roman" panose="02020603050405020304" pitchFamily="18" charset="0"/>
                          <a:cs typeface="Times New Roman" panose="02020603050405020304" pitchFamily="18" charset="0"/>
                        </a:rPr>
                        <a:t>Tình</a:t>
                      </a:r>
                      <a:r>
                        <a:rPr lang="en-US" sz="2800" b="0" baseline="0">
                          <a:effectLst/>
                          <a:latin typeface="Times New Roman" panose="02020603050405020304" pitchFamily="18" charset="0"/>
                          <a:cs typeface="Times New Roman" panose="02020603050405020304" pitchFamily="18" charset="0"/>
                        </a:rPr>
                        <a:t> hình chung</a:t>
                      </a:r>
                      <a:endParaRPr lang="en-US" sz="2800" b="0">
                        <a:effectLst/>
                        <a:latin typeface="Times New Roman" panose="02020603050405020304" pitchFamily="18" charset="0"/>
                        <a:cs typeface="Times New Roman" panose="02020603050405020304" pitchFamily="18" charset="0"/>
                      </a:endParaRPr>
                    </a:p>
                  </a:txBody>
                  <a:tcPr marL="68581" marR="68581"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16510" algn="just">
                        <a:spcAft>
                          <a:spcPts val="0"/>
                        </a:spcAft>
                      </a:pPr>
                      <a:endParaRPr lang="en-US" sz="2800" b="0">
                        <a:effectLst/>
                        <a:latin typeface="Times New Roman" panose="02020603050405020304" pitchFamily="18" charset="0"/>
                        <a:cs typeface="Times New Roman" panose="02020603050405020304" pitchFamily="18" charset="0"/>
                      </a:endParaRPr>
                    </a:p>
                  </a:txBody>
                  <a:tcPr marL="68581" marR="68581"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26773">
                <a:tc>
                  <a:txBody>
                    <a:bodyPr/>
                    <a:lstStyle/>
                    <a:p>
                      <a:pPr algn="ctr">
                        <a:spcAft>
                          <a:spcPts val="0"/>
                        </a:spcAft>
                      </a:pPr>
                      <a:r>
                        <a:rPr lang="en-US" sz="2800" b="0">
                          <a:effectLst/>
                          <a:latin typeface="Times New Roman" panose="02020603050405020304" pitchFamily="18" charset="0"/>
                          <a:cs typeface="Times New Roman" panose="02020603050405020304" pitchFamily="18" charset="0"/>
                        </a:rPr>
                        <a:t>Khai thác</a:t>
                      </a:r>
                    </a:p>
                  </a:txBody>
                  <a:tcPr marL="68581" marR="68581"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16510" algn="just">
                        <a:spcAft>
                          <a:spcPts val="0"/>
                        </a:spcAft>
                      </a:pPr>
                      <a:r>
                        <a:rPr lang="en-US" sz="2800" b="0">
                          <a:effectLst/>
                          <a:latin typeface="Times New Roman" panose="02020603050405020304" pitchFamily="18" charset="0"/>
                          <a:cs typeface="Times New Roman" panose="02020603050405020304" pitchFamily="18" charset="0"/>
                        </a:rPr>
                        <a:t>  </a:t>
                      </a:r>
                    </a:p>
                  </a:txBody>
                  <a:tcPr marL="68581" marR="68581"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26773">
                <a:tc>
                  <a:txBody>
                    <a:bodyPr/>
                    <a:lstStyle/>
                    <a:p>
                      <a:pPr algn="ctr">
                        <a:spcAft>
                          <a:spcPts val="0"/>
                        </a:spcAft>
                      </a:pPr>
                      <a:r>
                        <a:rPr lang="en-US" sz="2800" b="0">
                          <a:effectLst/>
                          <a:latin typeface="Times New Roman" panose="02020603050405020304" pitchFamily="18" charset="0"/>
                          <a:cs typeface="Times New Roman" panose="02020603050405020304" pitchFamily="18" charset="0"/>
                        </a:rPr>
                        <a:t>Nuôi trồng</a:t>
                      </a:r>
                    </a:p>
                  </a:txBody>
                  <a:tcPr marL="68581" marR="68581"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16510" algn="just">
                        <a:spcAft>
                          <a:spcPts val="0"/>
                        </a:spcAft>
                      </a:pPr>
                      <a:r>
                        <a:rPr lang="en-US" sz="2800" b="0">
                          <a:effectLst/>
                          <a:latin typeface="Times New Roman" panose="02020603050405020304" pitchFamily="18" charset="0"/>
                          <a:cs typeface="Times New Roman" panose="02020603050405020304" pitchFamily="18" charset="0"/>
                        </a:rPr>
                        <a:t>  </a:t>
                      </a:r>
                    </a:p>
                  </a:txBody>
                  <a:tcPr marL="68581" marR="68581"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a:extLst>
              <a:ext uri="{FF2B5EF4-FFF2-40B4-BE49-F238E27FC236}">
                <a16:creationId xmlns:a16="http://schemas.microsoft.com/office/drawing/2014/main" id="{E0531EFD-0B56-1836-E50F-17E875880EB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7063" y="1625600"/>
            <a:ext cx="3905250"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7E3A125B-B437-D88A-76F5-BA23C8480710}"/>
              </a:ext>
            </a:extLst>
          </p:cNvPr>
          <p:cNvGrpSpPr>
            <a:grpSpLocks/>
          </p:cNvGrpSpPr>
          <p:nvPr/>
        </p:nvGrpSpPr>
        <p:grpSpPr bwMode="auto">
          <a:xfrm>
            <a:off x="6078538" y="5278438"/>
            <a:ext cx="4699000" cy="684212"/>
            <a:chOff x="6939508" y="5151269"/>
            <a:chExt cx="4699578" cy="684618"/>
          </a:xfrm>
        </p:grpSpPr>
        <p:sp>
          <p:nvSpPr>
            <p:cNvPr id="22533" name="Google Shape;17938;p51">
              <a:extLst>
                <a:ext uri="{FF2B5EF4-FFF2-40B4-BE49-F238E27FC236}">
                  <a16:creationId xmlns:a16="http://schemas.microsoft.com/office/drawing/2014/main" id="{7C305121-9F01-C47F-66DA-04EEB2B17A2E}"/>
                </a:ext>
              </a:extLst>
            </p:cNvPr>
            <p:cNvSpPr>
              <a:spLocks/>
            </p:cNvSpPr>
            <p:nvPr/>
          </p:nvSpPr>
          <p:spPr bwMode="auto">
            <a:xfrm>
              <a:off x="6939508" y="5151601"/>
              <a:ext cx="4699578" cy="684286"/>
            </a:xfrm>
            <a:custGeom>
              <a:avLst/>
              <a:gdLst>
                <a:gd name="T0" fmla="*/ 2147483646 w 63622"/>
                <a:gd name="T1" fmla="*/ 0 h 31374"/>
                <a:gd name="T2" fmla="*/ 2147483646 w 63622"/>
                <a:gd name="T3" fmla="*/ 2147483646 h 31374"/>
                <a:gd name="T4" fmla="*/ 2147483646 w 63622"/>
                <a:gd name="T5" fmla="*/ 2147483646 h 31374"/>
                <a:gd name="T6" fmla="*/ 2147483646 w 63622"/>
                <a:gd name="T7" fmla="*/ 2147483646 h 31374"/>
                <a:gd name="T8" fmla="*/ 2147483646 w 63622"/>
                <a:gd name="T9" fmla="*/ 2147483646 h 31374"/>
                <a:gd name="T10" fmla="*/ 2147483646 w 63622"/>
                <a:gd name="T11" fmla="*/ 2147483646 h 31374"/>
                <a:gd name="T12" fmla="*/ 2147483646 w 63622"/>
                <a:gd name="T13" fmla="*/ 2147483646 h 31374"/>
                <a:gd name="T14" fmla="*/ 2147483646 w 63622"/>
                <a:gd name="T15" fmla="*/ 2147483646 h 31374"/>
                <a:gd name="T16" fmla="*/ 2147483646 w 63622"/>
                <a:gd name="T17" fmla="*/ 2147483646 h 31374"/>
                <a:gd name="T18" fmla="*/ 2147483646 w 63622"/>
                <a:gd name="T19" fmla="*/ 2147483646 h 31374"/>
                <a:gd name="T20" fmla="*/ 0 w 63622"/>
                <a:gd name="T21" fmla="*/ 2147483646 h 31374"/>
                <a:gd name="T22" fmla="*/ 2147483646 w 63622"/>
                <a:gd name="T23" fmla="*/ 2147483646 h 31374"/>
                <a:gd name="T24" fmla="*/ 2147483646 w 63622"/>
                <a:gd name="T25" fmla="*/ 2147483646 h 31374"/>
                <a:gd name="T26" fmla="*/ 2147483646 w 63622"/>
                <a:gd name="T27" fmla="*/ 2147483646 h 31374"/>
                <a:gd name="T28" fmla="*/ 2147483646 w 63622"/>
                <a:gd name="T29" fmla="*/ 2147483646 h 31374"/>
                <a:gd name="T30" fmla="*/ 2147483646 w 63622"/>
                <a:gd name="T31" fmla="*/ 2147483646 h 31374"/>
                <a:gd name="T32" fmla="*/ 2147483646 w 63622"/>
                <a:gd name="T33" fmla="*/ 2147483646 h 31374"/>
                <a:gd name="T34" fmla="*/ 2147483646 w 63622"/>
                <a:gd name="T35" fmla="*/ 2147483646 h 31374"/>
                <a:gd name="T36" fmla="*/ 2147483646 w 63622"/>
                <a:gd name="T37" fmla="*/ 2147483646 h 31374"/>
                <a:gd name="T38" fmla="*/ 2147483646 w 63622"/>
                <a:gd name="T39" fmla="*/ 2147483646 h 31374"/>
                <a:gd name="T40" fmla="*/ 2147483646 w 63622"/>
                <a:gd name="T41" fmla="*/ 2147483646 h 31374"/>
                <a:gd name="T42" fmla="*/ 2147483646 w 63622"/>
                <a:gd name="T43" fmla="*/ 2147483646 h 31374"/>
                <a:gd name="T44" fmla="*/ 2147483646 w 63622"/>
                <a:gd name="T45" fmla="*/ 2147483646 h 31374"/>
                <a:gd name="T46" fmla="*/ 2147483646 w 63622"/>
                <a:gd name="T47" fmla="*/ 0 h 3137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3622" h="31374" extrusionOk="0">
                  <a:moveTo>
                    <a:pt x="1063" y="0"/>
                  </a:moveTo>
                  <a:lnTo>
                    <a:pt x="2688" y="3625"/>
                  </a:lnTo>
                  <a:lnTo>
                    <a:pt x="813" y="6250"/>
                  </a:lnTo>
                  <a:lnTo>
                    <a:pt x="3188" y="8812"/>
                  </a:lnTo>
                  <a:lnTo>
                    <a:pt x="625" y="12062"/>
                  </a:lnTo>
                  <a:lnTo>
                    <a:pt x="1875" y="14624"/>
                  </a:lnTo>
                  <a:lnTo>
                    <a:pt x="375" y="18311"/>
                  </a:lnTo>
                  <a:lnTo>
                    <a:pt x="1688" y="20311"/>
                  </a:lnTo>
                  <a:lnTo>
                    <a:pt x="188" y="24249"/>
                  </a:lnTo>
                  <a:lnTo>
                    <a:pt x="2563" y="26123"/>
                  </a:lnTo>
                  <a:lnTo>
                    <a:pt x="0" y="29123"/>
                  </a:lnTo>
                  <a:lnTo>
                    <a:pt x="62622" y="31373"/>
                  </a:lnTo>
                  <a:lnTo>
                    <a:pt x="60559" y="28623"/>
                  </a:lnTo>
                  <a:lnTo>
                    <a:pt x="62809" y="26248"/>
                  </a:lnTo>
                  <a:lnTo>
                    <a:pt x="60747" y="23374"/>
                  </a:lnTo>
                  <a:lnTo>
                    <a:pt x="62934" y="21311"/>
                  </a:lnTo>
                  <a:lnTo>
                    <a:pt x="60934" y="18436"/>
                  </a:lnTo>
                  <a:lnTo>
                    <a:pt x="63184" y="14874"/>
                  </a:lnTo>
                  <a:lnTo>
                    <a:pt x="61184" y="12187"/>
                  </a:lnTo>
                  <a:lnTo>
                    <a:pt x="63372" y="9374"/>
                  </a:lnTo>
                  <a:lnTo>
                    <a:pt x="61372" y="6687"/>
                  </a:lnTo>
                  <a:lnTo>
                    <a:pt x="63059" y="5875"/>
                  </a:lnTo>
                  <a:lnTo>
                    <a:pt x="63622" y="2250"/>
                  </a:lnTo>
                  <a:lnTo>
                    <a:pt x="1063" y="0"/>
                  </a:lnTo>
                  <a:close/>
                </a:path>
              </a:pathLst>
            </a:custGeom>
            <a:solidFill>
              <a:srgbClr val="C30D0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534" name="TextBox 6">
              <a:extLst>
                <a:ext uri="{FF2B5EF4-FFF2-40B4-BE49-F238E27FC236}">
                  <a16:creationId xmlns:a16="http://schemas.microsoft.com/office/drawing/2014/main" id="{E8E36569-1E48-29A7-7835-2248D6EC0D25}"/>
                </a:ext>
              </a:extLst>
            </p:cNvPr>
            <p:cNvSpPr txBox="1">
              <a:spLocks noChangeArrowheads="1"/>
            </p:cNvSpPr>
            <p:nvPr/>
          </p:nvSpPr>
          <p:spPr bwMode="auto">
            <a:xfrm>
              <a:off x="6939508" y="5151269"/>
              <a:ext cx="45764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600" b="1">
                  <a:solidFill>
                    <a:srgbClr val="FFFFFF"/>
                  </a:solidFill>
                  <a:latin typeface="Times New Roman" panose="02020603050405020304" pitchFamily="18" charset="0"/>
                  <a:ea typeface="#9Slide03 Roboto Medium" charset="0"/>
                  <a:cs typeface="Times New Roman" panose="02020603050405020304" pitchFamily="18" charset="0"/>
                </a:rPr>
                <a:t>Thanh Hóa</a:t>
              </a:r>
            </a:p>
          </p:txBody>
        </p:sp>
      </p:grpSp>
      <p:pic>
        <p:nvPicPr>
          <p:cNvPr id="8" name="Picture 2" descr="Đến xứ Thanh chiêm ngưỡng kiến trúc Thành Nhà Hồ hơn 600 năm tuổi">
            <a:extLst>
              <a:ext uri="{FF2B5EF4-FFF2-40B4-BE49-F238E27FC236}">
                <a16:creationId xmlns:a16="http://schemas.microsoft.com/office/drawing/2014/main" id="{74A05DCE-38A7-1B47-EE5F-51DA72274124}"/>
              </a:ext>
            </a:extLst>
          </p:cNvPr>
          <p:cNvPicPr>
            <a:picLocks noChangeAspect="1" noChangeArrowheads="1"/>
          </p:cNvPicPr>
          <p:nvPr/>
        </p:nvPicPr>
        <p:blipFill>
          <a:blip r:embed="rId3"/>
          <a:srcRect/>
          <a:stretch>
            <a:fillRect/>
          </a:stretch>
        </p:blipFill>
        <p:spPr bwMode="auto">
          <a:xfrm>
            <a:off x="5158015" y="499165"/>
            <a:ext cx="6540500" cy="4340955"/>
          </a:xfrm>
          <a:prstGeom prst="rect">
            <a:avLst/>
          </a:prstGeom>
          <a:ln>
            <a:noFill/>
          </a:ln>
          <a:effectLst>
            <a:softEdge rad="112500"/>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69DBD751-1A57-26B4-BA9D-0AA3AC762B03}"/>
              </a:ext>
            </a:extLst>
          </p:cNvPr>
          <p:cNvSpPr/>
          <p:nvPr/>
        </p:nvSpPr>
        <p:spPr>
          <a:xfrm>
            <a:off x="8189913" y="284163"/>
            <a:ext cx="1871662" cy="903287"/>
          </a:xfrm>
          <a:prstGeom prst="roundRect">
            <a:avLst/>
          </a:prstGeom>
          <a:solidFill>
            <a:schemeClr val="accent1">
              <a:lumMod val="10000"/>
              <a:lumOff val="90000"/>
            </a:schemeClr>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r>
              <a:rPr lang="en-US" sz="2600" b="1" spc="-100">
                <a:solidFill>
                  <a:prstClr val="black"/>
                </a:solidFill>
                <a:latin typeface="Times New Roman" panose="02020603050405020304" pitchFamily="18" charset="0"/>
                <a:cs typeface="Times New Roman" panose="02020603050405020304" pitchFamily="18" charset="0"/>
              </a:rPr>
              <a:t>HĐ NHÓM 05 phút</a:t>
            </a:r>
          </a:p>
        </p:txBody>
      </p:sp>
      <p:pic>
        <p:nvPicPr>
          <p:cNvPr id="71683" name="Google Shape;1081;p7" descr="The role of Good Governance in Project Management">
            <a:extLst>
              <a:ext uri="{FF2B5EF4-FFF2-40B4-BE49-F238E27FC236}">
                <a16:creationId xmlns:a16="http://schemas.microsoft.com/office/drawing/2014/main" id="{9231D7E9-13F2-4738-7F8E-8DADE02C5D9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8263" y="284163"/>
            <a:ext cx="1501775" cy="95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Table 4">
            <a:extLst>
              <a:ext uri="{FF2B5EF4-FFF2-40B4-BE49-F238E27FC236}">
                <a16:creationId xmlns:a16="http://schemas.microsoft.com/office/drawing/2014/main" id="{C43CE26B-D14F-9CE0-1720-CEC1D1545EFC}"/>
              </a:ext>
            </a:extLst>
          </p:cNvPr>
          <p:cNvGraphicFramePr>
            <a:graphicFrameLocks noGrp="1"/>
          </p:cNvGraphicFramePr>
          <p:nvPr/>
        </p:nvGraphicFramePr>
        <p:xfrm>
          <a:off x="6159500" y="1452563"/>
          <a:ext cx="5891214" cy="5016500"/>
        </p:xfrm>
        <a:graphic>
          <a:graphicData uri="http://schemas.openxmlformats.org/drawingml/2006/table">
            <a:tbl>
              <a:tblPr firstRow="1" firstCol="1" bandRow="1">
                <a:tableStyleId>{E8B1032C-EA38-4F05-BA0D-38AFFFC7BED3}</a:tableStyleId>
              </a:tblPr>
              <a:tblGrid>
                <a:gridCol w="2760239">
                  <a:extLst>
                    <a:ext uri="{9D8B030D-6E8A-4147-A177-3AD203B41FA5}">
                      <a16:colId xmlns:a16="http://schemas.microsoft.com/office/drawing/2014/main" val="20000"/>
                    </a:ext>
                  </a:extLst>
                </a:gridCol>
                <a:gridCol w="1183113">
                  <a:extLst>
                    <a:ext uri="{9D8B030D-6E8A-4147-A177-3AD203B41FA5}">
                      <a16:colId xmlns:a16="http://schemas.microsoft.com/office/drawing/2014/main" val="20001"/>
                    </a:ext>
                  </a:extLst>
                </a:gridCol>
                <a:gridCol w="913538">
                  <a:extLst>
                    <a:ext uri="{9D8B030D-6E8A-4147-A177-3AD203B41FA5}">
                      <a16:colId xmlns:a16="http://schemas.microsoft.com/office/drawing/2014/main" val="20002"/>
                    </a:ext>
                  </a:extLst>
                </a:gridCol>
                <a:gridCol w="1034324">
                  <a:extLst>
                    <a:ext uri="{9D8B030D-6E8A-4147-A177-3AD203B41FA5}">
                      <a16:colId xmlns:a16="http://schemas.microsoft.com/office/drawing/2014/main" val="20003"/>
                    </a:ext>
                  </a:extLst>
                </a:gridCol>
              </a:tblGrid>
              <a:tr h="1711436">
                <a:tc gridSpan="4">
                  <a:txBody>
                    <a:bodyPr/>
                    <a:lstStyle/>
                    <a:p>
                      <a:pPr indent="0" algn="ctr">
                        <a:lnSpc>
                          <a:spcPct val="130000"/>
                        </a:lnSpc>
                        <a:spcAft>
                          <a:spcPts val="0"/>
                        </a:spcAft>
                      </a:pPr>
                      <a:r>
                        <a:rPr lang="en-US" sz="2800" b="1" spc="-100" baseline="0">
                          <a:effectLst/>
                          <a:latin typeface="Times New Roman" panose="02020603050405020304" pitchFamily="18" charset="0"/>
                          <a:cs typeface="Times New Roman" panose="02020603050405020304" pitchFamily="18" charset="0"/>
                        </a:rPr>
                        <a:t>Bảng 25.1. DIỆN TÍCH VÀ SẢN LƯỢNG LÚA CỦA BẮC TRUNG BỘ GIAI ĐOẠN 2010 - 2024</a:t>
                      </a:r>
                    </a:p>
                  </a:txBody>
                  <a:tcPr marL="68579" marR="68579" marT="0" marB="0" anchor="ctr">
                    <a:lnL w="12700" cmpd="sng">
                      <a:noFill/>
                    </a:lnL>
                    <a:lnR w="12700" cmpd="sng">
                      <a:noFill/>
                    </a:lnR>
                    <a:lnT w="12700" cmpd="sng">
                      <a:noFill/>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31209">
                <a:tc>
                  <a:txBody>
                    <a:bodyPr/>
                    <a:lstStyle/>
                    <a:p>
                      <a:pPr indent="0" algn="ctr">
                        <a:lnSpc>
                          <a:spcPct val="130000"/>
                        </a:lnSpc>
                        <a:spcAft>
                          <a:spcPts val="0"/>
                        </a:spcAft>
                      </a:pPr>
                      <a:r>
                        <a:rPr lang="en-US" sz="2800" b="1" spc="-100" baseline="0">
                          <a:effectLst/>
                          <a:latin typeface="Times New Roman" panose="02020603050405020304" pitchFamily="18" charset="0"/>
                          <a:cs typeface="Times New Roman" panose="02020603050405020304" pitchFamily="18" charset="0"/>
                        </a:rPr>
                        <a:t>Năm</a:t>
                      </a:r>
                    </a:p>
                  </a:txBody>
                  <a:tcPr marL="68579" marR="68579"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30000"/>
                        </a:lnSpc>
                        <a:spcAft>
                          <a:spcPts val="0"/>
                        </a:spcAft>
                      </a:pPr>
                      <a:r>
                        <a:rPr lang="en-US" sz="2800" b="1" spc="-100" baseline="0">
                          <a:effectLst/>
                          <a:latin typeface="Times New Roman" panose="02020603050405020304" pitchFamily="18" charset="0"/>
                          <a:cs typeface="Times New Roman" panose="02020603050405020304" pitchFamily="18" charset="0"/>
                        </a:rPr>
                        <a:t>2010</a:t>
                      </a:r>
                    </a:p>
                  </a:txBody>
                  <a:tcPr marL="68579" marR="68579"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30000"/>
                        </a:lnSpc>
                        <a:spcAft>
                          <a:spcPts val="0"/>
                        </a:spcAft>
                      </a:pPr>
                      <a:r>
                        <a:rPr lang="en-US" sz="2800" b="1" spc="-100" baseline="0">
                          <a:effectLst/>
                          <a:latin typeface="Times New Roman" panose="02020603050405020304" pitchFamily="18" charset="0"/>
                          <a:cs typeface="Times New Roman" panose="02020603050405020304" pitchFamily="18" charset="0"/>
                        </a:rPr>
                        <a:t>2015</a:t>
                      </a:r>
                    </a:p>
                  </a:txBody>
                  <a:tcPr marL="68579" marR="68579"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30000"/>
                        </a:lnSpc>
                        <a:spcAft>
                          <a:spcPts val="0"/>
                        </a:spcAft>
                      </a:pPr>
                      <a:r>
                        <a:rPr lang="en-US" sz="2800" b="1" spc="-100" baseline="0">
                          <a:effectLst/>
                          <a:latin typeface="Times New Roman" panose="02020603050405020304" pitchFamily="18" charset="0"/>
                          <a:cs typeface="Times New Roman" panose="02020603050405020304" pitchFamily="18" charset="0"/>
                        </a:rPr>
                        <a:t>2024</a:t>
                      </a:r>
                    </a:p>
                  </a:txBody>
                  <a:tcPr marL="68579" marR="68579"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121323">
                <a:tc>
                  <a:txBody>
                    <a:bodyPr/>
                    <a:lstStyle/>
                    <a:p>
                      <a:pPr indent="0" algn="ctr">
                        <a:lnSpc>
                          <a:spcPct val="130000"/>
                        </a:lnSpc>
                        <a:spcAft>
                          <a:spcPts val="0"/>
                        </a:spcAft>
                      </a:pPr>
                      <a:r>
                        <a:rPr lang="en-US" sz="2800" b="0" spc="-100" baseline="0">
                          <a:effectLst/>
                          <a:latin typeface="Times New Roman" panose="02020603050405020304" pitchFamily="18" charset="0"/>
                          <a:cs typeface="Times New Roman" panose="02020603050405020304" pitchFamily="18" charset="0"/>
                        </a:rPr>
                        <a:t>Diện tích gieo trồng lúa </a:t>
                      </a:r>
                      <a:r>
                        <a:rPr lang="en-US" sz="2800" b="0" i="1" spc="-100" baseline="0">
                          <a:effectLst/>
                          <a:latin typeface="Times New Roman" panose="02020603050405020304" pitchFamily="18" charset="0"/>
                          <a:cs typeface="Times New Roman" panose="02020603050405020304" pitchFamily="18" charset="0"/>
                        </a:rPr>
                        <a:t>(nghìn ha)</a:t>
                      </a:r>
                    </a:p>
                  </a:txBody>
                  <a:tcPr marL="68579" marR="68579"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30000"/>
                        </a:lnSpc>
                        <a:spcAft>
                          <a:spcPts val="0"/>
                        </a:spcAft>
                      </a:pPr>
                      <a:r>
                        <a:rPr lang="en-US" sz="2800" b="0" spc="-100" baseline="0">
                          <a:effectLst/>
                          <a:latin typeface="Times New Roman" panose="02020603050405020304" pitchFamily="18" charset="0"/>
                          <a:cs typeface="Times New Roman" panose="02020603050405020304" pitchFamily="18" charset="0"/>
                        </a:rPr>
                        <a:t>690,0</a:t>
                      </a:r>
                    </a:p>
                  </a:txBody>
                  <a:tcPr marL="68579" marR="68579"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30000"/>
                        </a:lnSpc>
                        <a:spcAft>
                          <a:spcPts val="0"/>
                        </a:spcAft>
                      </a:pPr>
                      <a:r>
                        <a:rPr lang="en-US" sz="2800" b="0" spc="-100" baseline="0">
                          <a:effectLst/>
                          <a:latin typeface="Times New Roman" panose="02020603050405020304" pitchFamily="18" charset="0"/>
                          <a:cs typeface="Times New Roman" panose="02020603050405020304" pitchFamily="18" charset="0"/>
                        </a:rPr>
                        <a:t>701,5</a:t>
                      </a:r>
                    </a:p>
                  </a:txBody>
                  <a:tcPr marL="68579" marR="68579"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10795" algn="ctr">
                        <a:lnSpc>
                          <a:spcPct val="122000"/>
                        </a:lnSpc>
                        <a:spcAft>
                          <a:spcPts val="0"/>
                        </a:spcAft>
                      </a:pPr>
                      <a:r>
                        <a:rPr lang="en-US" sz="2800" b="0" kern="1200" spc="-100" baseline="0">
                          <a:solidFill>
                            <a:schemeClr val="tx1"/>
                          </a:solidFill>
                          <a:effectLst/>
                          <a:latin typeface="Times New Roman" panose="02020603050405020304" pitchFamily="18" charset="0"/>
                          <a:ea typeface="+mn-ea"/>
                          <a:cs typeface="Times New Roman" panose="02020603050405020304" pitchFamily="18" charset="0"/>
                        </a:rPr>
                        <a:t>655,8</a:t>
                      </a:r>
                    </a:p>
                  </a:txBody>
                  <a:tcPr marL="68579" marR="68579"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121323">
                <a:tc>
                  <a:txBody>
                    <a:bodyPr/>
                    <a:lstStyle/>
                    <a:p>
                      <a:pPr indent="0" algn="ctr">
                        <a:lnSpc>
                          <a:spcPct val="130000"/>
                        </a:lnSpc>
                        <a:spcAft>
                          <a:spcPts val="0"/>
                        </a:spcAft>
                      </a:pPr>
                      <a:r>
                        <a:rPr lang="en-US" sz="2800" b="0" spc="-100" baseline="0">
                          <a:effectLst/>
                          <a:latin typeface="Times New Roman" panose="02020603050405020304" pitchFamily="18" charset="0"/>
                          <a:cs typeface="Times New Roman" panose="02020603050405020304" pitchFamily="18" charset="0"/>
                        </a:rPr>
                        <a:t>Sản lượng lúa</a:t>
                      </a:r>
                    </a:p>
                    <a:p>
                      <a:pPr indent="0" algn="ctr">
                        <a:lnSpc>
                          <a:spcPct val="130000"/>
                        </a:lnSpc>
                        <a:spcAft>
                          <a:spcPts val="0"/>
                        </a:spcAft>
                      </a:pPr>
                      <a:r>
                        <a:rPr lang="en-US" sz="2800" b="0" i="1" spc="-100" baseline="0">
                          <a:effectLst/>
                          <a:latin typeface="Times New Roman" panose="02020603050405020304" pitchFamily="18" charset="0"/>
                          <a:cs typeface="Times New Roman" panose="02020603050405020304" pitchFamily="18" charset="0"/>
                        </a:rPr>
                        <a:t>(triệu tấn)</a:t>
                      </a:r>
                    </a:p>
                  </a:txBody>
                  <a:tcPr marL="68579" marR="68579"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ctr">
                        <a:lnSpc>
                          <a:spcPct val="130000"/>
                        </a:lnSpc>
                        <a:spcAft>
                          <a:spcPts val="0"/>
                        </a:spcAft>
                      </a:pPr>
                      <a:r>
                        <a:rPr lang="en-US" sz="2800" b="0" spc="-100" baseline="0">
                          <a:effectLst/>
                          <a:latin typeface="Times New Roman" panose="02020603050405020304" pitchFamily="18" charset="0"/>
                          <a:cs typeface="Times New Roman" panose="02020603050405020304" pitchFamily="18" charset="0"/>
                        </a:rPr>
                        <a:t>3,4</a:t>
                      </a:r>
                    </a:p>
                  </a:txBody>
                  <a:tcPr marL="68579" marR="68579"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ctr">
                        <a:lnSpc>
                          <a:spcPct val="130000"/>
                        </a:lnSpc>
                        <a:spcAft>
                          <a:spcPts val="0"/>
                        </a:spcAft>
                      </a:pPr>
                      <a:r>
                        <a:rPr lang="en-US" sz="2800" b="0" spc="-100" baseline="0">
                          <a:effectLst/>
                          <a:latin typeface="Times New Roman" panose="02020603050405020304" pitchFamily="18" charset="0"/>
                          <a:cs typeface="Times New Roman" panose="02020603050405020304" pitchFamily="18" charset="0"/>
                        </a:rPr>
                        <a:t>3,8</a:t>
                      </a:r>
                    </a:p>
                  </a:txBody>
                  <a:tcPr marL="68579" marR="68579"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10795" algn="ctr">
                        <a:lnSpc>
                          <a:spcPct val="122000"/>
                        </a:lnSpc>
                        <a:spcAft>
                          <a:spcPts val="0"/>
                        </a:spcAft>
                      </a:pPr>
                      <a:r>
                        <a:rPr lang="en-US" sz="2800" b="0" kern="1200" spc="-100" baseline="0">
                          <a:solidFill>
                            <a:schemeClr val="tx1"/>
                          </a:solidFill>
                          <a:effectLst/>
                          <a:latin typeface="Times New Roman" panose="02020603050405020304" pitchFamily="18" charset="0"/>
                          <a:ea typeface="+mn-ea"/>
                          <a:cs typeface="Times New Roman" panose="02020603050405020304" pitchFamily="18" charset="0"/>
                        </a:rPr>
                        <a:t>3,9</a:t>
                      </a:r>
                    </a:p>
                  </a:txBody>
                  <a:tcPr marL="68579" marR="68579"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31209">
                <a:tc gridSpan="4">
                  <a:txBody>
                    <a:bodyPr/>
                    <a:lstStyle/>
                    <a:p>
                      <a:pPr indent="0" algn="r">
                        <a:lnSpc>
                          <a:spcPct val="130000"/>
                        </a:lnSpc>
                        <a:spcAft>
                          <a:spcPts val="0"/>
                        </a:spcAft>
                      </a:pPr>
                      <a:r>
                        <a:rPr lang="en-US" sz="2800" b="0" i="1" spc="-100" baseline="0">
                          <a:effectLst/>
                          <a:latin typeface="Times New Roman" panose="02020603050405020304" pitchFamily="18" charset="0"/>
                          <a:cs typeface="Times New Roman" panose="02020603050405020304" pitchFamily="18" charset="0"/>
                        </a:rPr>
                        <a:t>(Nguồn: Tổng cục Thống kê năm 2025)</a:t>
                      </a:r>
                      <a:r>
                        <a:rPr lang="en-US" sz="2800" b="0" spc="-100" baseline="0">
                          <a:effectLst/>
                          <a:latin typeface="Times New Roman" panose="02020603050405020304" pitchFamily="18" charset="0"/>
                          <a:cs typeface="Times New Roman" panose="02020603050405020304" pitchFamily="18" charset="0"/>
                        </a:rPr>
                        <a:t> </a:t>
                      </a:r>
                    </a:p>
                  </a:txBody>
                  <a:tcPr marL="68579" marR="68579" marT="0" marB="0" anchor="ctr">
                    <a:lnL w="12700" cmpd="sng">
                      <a:noFill/>
                    </a:lnL>
                    <a:lnR w="12700" cmpd="sng">
                      <a:noFill/>
                    </a:lnR>
                    <a:lnT w="12700" cap="flat" cmpd="sng" algn="ctr">
                      <a:solidFill>
                        <a:schemeClr val="accent6"/>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bl>
          </a:graphicData>
        </a:graphic>
      </p:graphicFrame>
      <p:graphicFrame>
        <p:nvGraphicFramePr>
          <p:cNvPr id="2" name="Table 1">
            <a:extLst>
              <a:ext uri="{FF2B5EF4-FFF2-40B4-BE49-F238E27FC236}">
                <a16:creationId xmlns:a16="http://schemas.microsoft.com/office/drawing/2014/main" id="{BF075D23-EA5E-4CC4-CFBE-B633C9CBFF25}"/>
              </a:ext>
            </a:extLst>
          </p:cNvPr>
          <p:cNvGraphicFramePr>
            <a:graphicFrameLocks noGrp="1"/>
          </p:cNvGraphicFramePr>
          <p:nvPr/>
        </p:nvGraphicFramePr>
        <p:xfrm>
          <a:off x="115888" y="33338"/>
          <a:ext cx="5857875" cy="6827838"/>
        </p:xfrm>
        <a:graphic>
          <a:graphicData uri="http://schemas.openxmlformats.org/drawingml/2006/table">
            <a:tbl>
              <a:tblPr firstRow="1" firstCol="1" bandRow="1">
                <a:tableStyleId>{5DA37D80-6434-44D0-A028-1B22A696006F}</a:tableStyleId>
              </a:tblPr>
              <a:tblGrid>
                <a:gridCol w="1683936">
                  <a:extLst>
                    <a:ext uri="{9D8B030D-6E8A-4147-A177-3AD203B41FA5}">
                      <a16:colId xmlns:a16="http://schemas.microsoft.com/office/drawing/2014/main" val="20000"/>
                    </a:ext>
                  </a:extLst>
                </a:gridCol>
                <a:gridCol w="1068520">
                  <a:extLst>
                    <a:ext uri="{9D8B030D-6E8A-4147-A177-3AD203B41FA5}">
                      <a16:colId xmlns:a16="http://schemas.microsoft.com/office/drawing/2014/main" val="20001"/>
                    </a:ext>
                  </a:extLst>
                </a:gridCol>
                <a:gridCol w="1087773">
                  <a:extLst>
                    <a:ext uri="{9D8B030D-6E8A-4147-A177-3AD203B41FA5}">
                      <a16:colId xmlns:a16="http://schemas.microsoft.com/office/drawing/2014/main" val="20002"/>
                    </a:ext>
                  </a:extLst>
                </a:gridCol>
                <a:gridCol w="1030015">
                  <a:extLst>
                    <a:ext uri="{9D8B030D-6E8A-4147-A177-3AD203B41FA5}">
                      <a16:colId xmlns:a16="http://schemas.microsoft.com/office/drawing/2014/main" val="20003"/>
                    </a:ext>
                  </a:extLst>
                </a:gridCol>
                <a:gridCol w="987631">
                  <a:extLst>
                    <a:ext uri="{9D8B030D-6E8A-4147-A177-3AD203B41FA5}">
                      <a16:colId xmlns:a16="http://schemas.microsoft.com/office/drawing/2014/main" val="20004"/>
                    </a:ext>
                  </a:extLst>
                </a:gridCol>
              </a:tblGrid>
              <a:tr h="1280219">
                <a:tc gridSpan="5">
                  <a:txBody>
                    <a:bodyPr/>
                    <a:lstStyle/>
                    <a:p>
                      <a:pPr indent="0" algn="ctr">
                        <a:spcAft>
                          <a:spcPts val="0"/>
                        </a:spcAft>
                      </a:pPr>
                      <a:r>
                        <a:rPr lang="en-US" sz="2800" b="1" spc="-100" baseline="0">
                          <a:effectLst/>
                          <a:latin typeface="Times New Roman" panose="02020603050405020304" pitchFamily="18" charset="0"/>
                          <a:cs typeface="Times New Roman" panose="02020603050405020304" pitchFamily="18" charset="0"/>
                        </a:rPr>
                        <a:t>Bảng 25.2. SỐ LƯỢNG GIA SÚC, GIA CẦM Ở BẮC TRUNG BỘ NĂM 2010 VÀ NĂM 2024</a:t>
                      </a:r>
                    </a:p>
                  </a:txBody>
                  <a:tcPr marL="68587" marR="68587" marT="0" marB="0" anchor="ctr">
                    <a:lnL w="12700" cmpd="sng">
                      <a:noFill/>
                    </a:lnL>
                    <a:lnR w="12700" cmpd="sng">
                      <a:noFill/>
                    </a:lnR>
                    <a:lnT w="12700" cmpd="sng">
                      <a:noFill/>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26740">
                <a:tc rowSpan="2">
                  <a:txBody>
                    <a:bodyPr/>
                    <a:lstStyle/>
                    <a:p>
                      <a:pPr indent="0" algn="ctr">
                        <a:spcAft>
                          <a:spcPts val="0"/>
                        </a:spcAft>
                      </a:pPr>
                      <a:r>
                        <a:rPr lang="en-US" sz="2800" b="1" spc="-100" baseline="0">
                          <a:effectLst/>
                          <a:latin typeface="Times New Roman" panose="02020603050405020304" pitchFamily="18" charset="0"/>
                          <a:cs typeface="Times New Roman" panose="02020603050405020304" pitchFamily="18" charset="0"/>
                        </a:rPr>
                        <a:t>Vật nuôi</a:t>
                      </a:r>
                    </a:p>
                  </a:txBody>
                  <a:tcPr marL="68587" marR="6858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gridSpan="2">
                  <a:txBody>
                    <a:bodyPr/>
                    <a:lstStyle/>
                    <a:p>
                      <a:pPr indent="0" algn="ctr">
                        <a:spcAft>
                          <a:spcPts val="0"/>
                        </a:spcAft>
                      </a:pPr>
                      <a:r>
                        <a:rPr lang="en-US" sz="2800" b="1" spc="-100" baseline="0">
                          <a:effectLst/>
                          <a:latin typeface="Times New Roman" panose="02020603050405020304" pitchFamily="18" charset="0"/>
                          <a:cs typeface="Times New Roman" panose="02020603050405020304" pitchFamily="18" charset="0"/>
                        </a:rPr>
                        <a:t>Năm 2010</a:t>
                      </a:r>
                    </a:p>
                  </a:txBody>
                  <a:tcPr marL="68587" marR="6858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hMerge="1">
                  <a:txBody>
                    <a:bodyPr/>
                    <a:lstStyle/>
                    <a:p>
                      <a:endParaRPr lang="en-US"/>
                    </a:p>
                  </a:txBody>
                  <a:tcPr/>
                </a:tc>
                <a:tc gridSpan="2">
                  <a:txBody>
                    <a:bodyPr/>
                    <a:lstStyle/>
                    <a:p>
                      <a:pPr indent="0" algn="ctr">
                        <a:spcAft>
                          <a:spcPts val="0"/>
                        </a:spcAft>
                      </a:pPr>
                      <a:r>
                        <a:rPr lang="en-US" sz="2800" b="1" spc="-100" baseline="0">
                          <a:effectLst/>
                          <a:latin typeface="Times New Roman" panose="02020603050405020304" pitchFamily="18" charset="0"/>
                          <a:cs typeface="Times New Roman" panose="02020603050405020304" pitchFamily="18" charset="0"/>
                        </a:rPr>
                        <a:t>Năm 2024</a:t>
                      </a:r>
                    </a:p>
                  </a:txBody>
                  <a:tcPr marL="68587" marR="6858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hMerge="1">
                  <a:txBody>
                    <a:bodyPr/>
                    <a:lstStyle/>
                    <a:p>
                      <a:endParaRPr lang="en-US"/>
                    </a:p>
                  </a:txBody>
                  <a:tcPr/>
                </a:tc>
                <a:extLst>
                  <a:ext uri="{0D108BD9-81ED-4DB2-BD59-A6C34878D82A}">
                    <a16:rowId xmlns:a16="http://schemas.microsoft.com/office/drawing/2014/main" val="10001"/>
                  </a:ext>
                </a:extLst>
              </a:tr>
              <a:tr h="1280219">
                <a:tc vMerge="1">
                  <a:txBody>
                    <a:bodyPr/>
                    <a:lstStyle/>
                    <a:p>
                      <a:endParaRPr lang="en-US"/>
                    </a:p>
                  </a:txBody>
                  <a:tcPr/>
                </a:tc>
                <a:tc>
                  <a:txBody>
                    <a:bodyPr/>
                    <a:lstStyle/>
                    <a:p>
                      <a:pPr indent="0" algn="ctr">
                        <a:spcAft>
                          <a:spcPts val="0"/>
                        </a:spcAft>
                      </a:pPr>
                      <a:r>
                        <a:rPr lang="en-US" sz="2800" b="1" spc="-100" baseline="0">
                          <a:effectLst/>
                          <a:latin typeface="Times New Roman" panose="02020603050405020304" pitchFamily="18" charset="0"/>
                          <a:cs typeface="Times New Roman" panose="02020603050405020304" pitchFamily="18" charset="0"/>
                        </a:rPr>
                        <a:t>Số lượng</a:t>
                      </a:r>
                    </a:p>
                  </a:txBody>
                  <a:tcPr marL="68587" marR="6858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indent="0" algn="ctr">
                        <a:spcAft>
                          <a:spcPts val="0"/>
                        </a:spcAft>
                      </a:pPr>
                      <a:r>
                        <a:rPr lang="en-US" sz="2800" b="1" spc="-100" baseline="0">
                          <a:effectLst/>
                          <a:latin typeface="Times New Roman" panose="02020603050405020304" pitchFamily="18" charset="0"/>
                          <a:cs typeface="Times New Roman" panose="02020603050405020304" pitchFamily="18" charset="0"/>
                        </a:rPr>
                        <a:t>% so với cả nước</a:t>
                      </a:r>
                    </a:p>
                  </a:txBody>
                  <a:tcPr marL="68587" marR="6858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indent="0" algn="ctr">
                        <a:spcAft>
                          <a:spcPts val="0"/>
                        </a:spcAft>
                      </a:pPr>
                      <a:r>
                        <a:rPr lang="en-US" sz="2800" b="1" spc="-100" baseline="0">
                          <a:effectLst/>
                          <a:latin typeface="Times New Roman" panose="02020603050405020304" pitchFamily="18" charset="0"/>
                          <a:cs typeface="Times New Roman" panose="02020603050405020304" pitchFamily="18" charset="0"/>
                        </a:rPr>
                        <a:t>Số lượng</a:t>
                      </a:r>
                    </a:p>
                  </a:txBody>
                  <a:tcPr marL="68587" marR="6858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indent="0" algn="ctr">
                        <a:spcAft>
                          <a:spcPts val="0"/>
                        </a:spcAft>
                      </a:pPr>
                      <a:r>
                        <a:rPr lang="en-US" sz="2800" b="1" spc="-100" baseline="0">
                          <a:effectLst/>
                          <a:latin typeface="Times New Roman" panose="02020603050405020304" pitchFamily="18" charset="0"/>
                          <a:cs typeface="Times New Roman" panose="02020603050405020304" pitchFamily="18" charset="0"/>
                        </a:rPr>
                        <a:t>% so với cả nước</a:t>
                      </a:r>
                    </a:p>
                  </a:txBody>
                  <a:tcPr marL="68587" marR="6858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2"/>
                  </a:ext>
                </a:extLst>
              </a:tr>
              <a:tr h="853480">
                <a:tc>
                  <a:txBody>
                    <a:bodyPr/>
                    <a:lstStyle/>
                    <a:p>
                      <a:pPr indent="0" algn="ctr">
                        <a:spcAft>
                          <a:spcPts val="0"/>
                        </a:spcAft>
                      </a:pPr>
                      <a:r>
                        <a:rPr lang="en-US" sz="2800" b="0" spc="-100" baseline="0">
                          <a:effectLst/>
                          <a:latin typeface="Times New Roman" panose="02020603050405020304" pitchFamily="18" charset="0"/>
                          <a:cs typeface="Times New Roman" panose="02020603050405020304" pitchFamily="18" charset="0"/>
                        </a:rPr>
                        <a:t>Trâu </a:t>
                      </a:r>
                    </a:p>
                    <a:p>
                      <a:pPr indent="0" algn="ctr">
                        <a:spcAft>
                          <a:spcPts val="0"/>
                        </a:spcAft>
                      </a:pPr>
                      <a:r>
                        <a:rPr lang="en-US" sz="2800" b="0" i="1" spc="-100" baseline="0">
                          <a:effectLst/>
                          <a:latin typeface="Times New Roman" panose="02020603050405020304" pitchFamily="18" charset="0"/>
                          <a:cs typeface="Times New Roman" panose="02020603050405020304" pitchFamily="18" charset="0"/>
                        </a:rPr>
                        <a:t>(nghìn con)</a:t>
                      </a:r>
                    </a:p>
                  </a:txBody>
                  <a:tcPr marL="68587" marR="6858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ctr">
                        <a:spcAft>
                          <a:spcPts val="0"/>
                        </a:spcAft>
                      </a:pPr>
                      <a:r>
                        <a:rPr lang="en-US" sz="2800" b="0" spc="-100" baseline="0">
                          <a:effectLst/>
                          <a:latin typeface="Times New Roman" panose="02020603050405020304" pitchFamily="18" charset="0"/>
                          <a:cs typeface="Times New Roman" panose="02020603050405020304" pitchFamily="18" charset="0"/>
                        </a:rPr>
                        <a:t>710,9</a:t>
                      </a:r>
                    </a:p>
                  </a:txBody>
                  <a:tcPr marL="68587" marR="6858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ctr">
                        <a:spcAft>
                          <a:spcPts val="0"/>
                        </a:spcAft>
                      </a:pPr>
                      <a:r>
                        <a:rPr lang="en-US" sz="2800" b="0" spc="-100" baseline="0">
                          <a:effectLst/>
                          <a:latin typeface="Times New Roman" panose="02020603050405020304" pitchFamily="18" charset="0"/>
                          <a:cs typeface="Times New Roman" panose="02020603050405020304" pitchFamily="18" charset="0"/>
                        </a:rPr>
                        <a:t>24,4</a:t>
                      </a:r>
                    </a:p>
                  </a:txBody>
                  <a:tcPr marL="68587" marR="6858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10795" algn="ctr">
                        <a:spcAft>
                          <a:spcPts val="0"/>
                        </a:spcAft>
                      </a:pPr>
                      <a:r>
                        <a:rPr lang="en-US" sz="2800" b="0" kern="1200" spc="-100" baseline="0">
                          <a:solidFill>
                            <a:schemeClr val="tx1"/>
                          </a:solidFill>
                          <a:effectLst/>
                          <a:latin typeface="Times New Roman" panose="02020603050405020304" pitchFamily="18" charset="0"/>
                          <a:ea typeface="+mn-ea"/>
                          <a:cs typeface="Times New Roman" panose="02020603050405020304" pitchFamily="18" charset="0"/>
                        </a:rPr>
                        <a:t>491,8</a:t>
                      </a:r>
                    </a:p>
                  </a:txBody>
                  <a:tcPr marL="68587" marR="6858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10795" algn="ctr">
                        <a:spcAft>
                          <a:spcPts val="0"/>
                        </a:spcAft>
                      </a:pPr>
                      <a:r>
                        <a:rPr lang="en-US" sz="2800" b="0" kern="1200" spc="-100" baseline="0">
                          <a:solidFill>
                            <a:schemeClr val="tx1"/>
                          </a:solidFill>
                          <a:effectLst/>
                          <a:latin typeface="Times New Roman" panose="02020603050405020304" pitchFamily="18" charset="0"/>
                          <a:ea typeface="+mn-ea"/>
                          <a:cs typeface="Times New Roman" panose="02020603050405020304" pitchFamily="18" charset="0"/>
                        </a:rPr>
                        <a:t>24,2</a:t>
                      </a:r>
                    </a:p>
                  </a:txBody>
                  <a:tcPr marL="68587" marR="6858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853480">
                <a:tc>
                  <a:txBody>
                    <a:bodyPr/>
                    <a:lstStyle/>
                    <a:p>
                      <a:pPr indent="0" algn="ctr">
                        <a:spcAft>
                          <a:spcPts val="0"/>
                        </a:spcAft>
                      </a:pPr>
                      <a:r>
                        <a:rPr lang="en-US" sz="2800" b="0" spc="-100" baseline="0">
                          <a:effectLst/>
                          <a:latin typeface="Times New Roman" panose="02020603050405020304" pitchFamily="18" charset="0"/>
                          <a:cs typeface="Times New Roman" panose="02020603050405020304" pitchFamily="18" charset="0"/>
                        </a:rPr>
                        <a:t>Bò </a:t>
                      </a:r>
                    </a:p>
                    <a:p>
                      <a:pPr indent="0" algn="ctr">
                        <a:spcAft>
                          <a:spcPts val="0"/>
                        </a:spcAft>
                      </a:pPr>
                      <a:r>
                        <a:rPr lang="en-US" sz="2800" b="0" i="1" spc="-100" baseline="0">
                          <a:effectLst/>
                          <a:latin typeface="Times New Roman" panose="02020603050405020304" pitchFamily="18" charset="0"/>
                          <a:cs typeface="Times New Roman" panose="02020603050405020304" pitchFamily="18" charset="0"/>
                        </a:rPr>
                        <a:t>(triệu con)</a:t>
                      </a:r>
                    </a:p>
                  </a:txBody>
                  <a:tcPr marL="68587" marR="6858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spcAft>
                          <a:spcPts val="0"/>
                        </a:spcAft>
                      </a:pPr>
                      <a:r>
                        <a:rPr lang="en-US" sz="2800" b="0" spc="-100" baseline="0">
                          <a:effectLst/>
                          <a:latin typeface="Times New Roman" panose="02020603050405020304" pitchFamily="18" charset="0"/>
                          <a:cs typeface="Times New Roman" panose="02020603050405020304" pitchFamily="18" charset="0"/>
                        </a:rPr>
                        <a:t>1,0</a:t>
                      </a:r>
                    </a:p>
                  </a:txBody>
                  <a:tcPr marL="68587" marR="6858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spcAft>
                          <a:spcPts val="0"/>
                        </a:spcAft>
                      </a:pPr>
                      <a:r>
                        <a:rPr lang="en-US" sz="2800" b="0" spc="-100" baseline="0">
                          <a:effectLst/>
                          <a:latin typeface="Times New Roman" panose="02020603050405020304" pitchFamily="18" charset="0"/>
                          <a:cs typeface="Times New Roman" panose="02020603050405020304" pitchFamily="18" charset="0"/>
                        </a:rPr>
                        <a:t>17,1</a:t>
                      </a:r>
                    </a:p>
                  </a:txBody>
                  <a:tcPr marL="68587" marR="6858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US" sz="2800" b="0" kern="1200" spc="-100" baseline="0">
                          <a:solidFill>
                            <a:schemeClr val="tx1"/>
                          </a:solidFill>
                          <a:effectLst/>
                          <a:latin typeface="Times New Roman" panose="02020603050405020304" pitchFamily="18" charset="0"/>
                          <a:ea typeface="+mn-ea"/>
                          <a:cs typeface="Times New Roman" panose="02020603050405020304" pitchFamily="18" charset="0"/>
                        </a:rPr>
                        <a:t>1,1</a:t>
                      </a:r>
                    </a:p>
                  </a:txBody>
                  <a:tcPr marL="68587" marR="6858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10795" algn="ctr">
                        <a:lnSpc>
                          <a:spcPct val="122000"/>
                        </a:lnSpc>
                        <a:spcAft>
                          <a:spcPts val="0"/>
                        </a:spcAft>
                      </a:pPr>
                      <a:r>
                        <a:rPr lang="en-US" sz="2800" b="0" kern="1200" spc="-100" baseline="0">
                          <a:solidFill>
                            <a:schemeClr val="tx1"/>
                          </a:solidFill>
                          <a:effectLst/>
                          <a:latin typeface="Times New Roman" panose="02020603050405020304" pitchFamily="18" charset="0"/>
                          <a:ea typeface="+mn-ea"/>
                          <a:cs typeface="Times New Roman" panose="02020603050405020304" pitchFamily="18" charset="0"/>
                        </a:rPr>
                        <a:t>17,7</a:t>
                      </a:r>
                    </a:p>
                  </a:txBody>
                  <a:tcPr marL="68587" marR="6858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853480">
                <a:tc>
                  <a:txBody>
                    <a:bodyPr/>
                    <a:lstStyle/>
                    <a:p>
                      <a:pPr indent="0" algn="ctr">
                        <a:spcAft>
                          <a:spcPts val="0"/>
                        </a:spcAft>
                      </a:pPr>
                      <a:r>
                        <a:rPr lang="en-US" sz="2800" b="0" spc="-100" baseline="0">
                          <a:effectLst/>
                          <a:latin typeface="Times New Roman" panose="02020603050405020304" pitchFamily="18" charset="0"/>
                          <a:cs typeface="Times New Roman" panose="02020603050405020304" pitchFamily="18" charset="0"/>
                        </a:rPr>
                        <a:t>Lợn </a:t>
                      </a:r>
                    </a:p>
                    <a:p>
                      <a:pPr indent="0" algn="ctr">
                        <a:spcAft>
                          <a:spcPts val="0"/>
                        </a:spcAft>
                      </a:pPr>
                      <a:r>
                        <a:rPr lang="en-US" sz="2800" b="0" i="1" spc="-100" baseline="0">
                          <a:effectLst/>
                          <a:latin typeface="Times New Roman" panose="02020603050405020304" pitchFamily="18" charset="0"/>
                          <a:cs typeface="Times New Roman" panose="02020603050405020304" pitchFamily="18" charset="0"/>
                        </a:rPr>
                        <a:t>(triệu con)</a:t>
                      </a:r>
                    </a:p>
                  </a:txBody>
                  <a:tcPr marL="68587" marR="6858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ctr">
                        <a:spcAft>
                          <a:spcPts val="0"/>
                        </a:spcAft>
                      </a:pPr>
                      <a:r>
                        <a:rPr lang="en-US" sz="2800" b="0" spc="-100" baseline="0">
                          <a:effectLst/>
                          <a:latin typeface="Times New Roman" panose="02020603050405020304" pitchFamily="18" charset="0"/>
                          <a:cs typeface="Times New Roman" panose="02020603050405020304" pitchFamily="18" charset="0"/>
                        </a:rPr>
                        <a:t>3,2</a:t>
                      </a:r>
                    </a:p>
                  </a:txBody>
                  <a:tcPr marL="68587" marR="6858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ctr">
                        <a:spcAft>
                          <a:spcPts val="0"/>
                        </a:spcAft>
                      </a:pPr>
                      <a:r>
                        <a:rPr lang="en-US" sz="2800" b="0" spc="-100" baseline="0">
                          <a:effectLst/>
                          <a:latin typeface="Times New Roman" panose="02020603050405020304" pitchFamily="18" charset="0"/>
                          <a:cs typeface="Times New Roman" panose="02020603050405020304" pitchFamily="18" charset="0"/>
                        </a:rPr>
                        <a:t>12,0</a:t>
                      </a:r>
                    </a:p>
                  </a:txBody>
                  <a:tcPr marL="68587" marR="6858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10795" algn="ctr">
                        <a:spcAft>
                          <a:spcPts val="0"/>
                        </a:spcAft>
                      </a:pPr>
                      <a:r>
                        <a:rPr lang="en-US" sz="2800" b="0" kern="1200" spc="-100" baseline="0">
                          <a:solidFill>
                            <a:schemeClr val="tx1"/>
                          </a:solidFill>
                          <a:effectLst/>
                          <a:latin typeface="Times New Roman" panose="02020603050405020304" pitchFamily="18" charset="0"/>
                          <a:ea typeface="+mn-ea"/>
                          <a:cs typeface="Times New Roman" panose="02020603050405020304" pitchFamily="18" charset="0"/>
                        </a:rPr>
                        <a:t>2,8</a:t>
                      </a:r>
                    </a:p>
                  </a:txBody>
                  <a:tcPr marL="68587" marR="6858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10795" algn="ctr">
                        <a:spcAft>
                          <a:spcPts val="0"/>
                        </a:spcAft>
                      </a:pPr>
                      <a:r>
                        <a:rPr lang="en-US" sz="2800" b="0" kern="1200" spc="-100" baseline="0">
                          <a:solidFill>
                            <a:schemeClr val="tx1"/>
                          </a:solidFill>
                          <a:effectLst/>
                          <a:latin typeface="Times New Roman" panose="02020603050405020304" pitchFamily="18" charset="0"/>
                          <a:ea typeface="+mn-ea"/>
                          <a:cs typeface="Times New Roman" panose="02020603050405020304" pitchFamily="18" charset="0"/>
                        </a:rPr>
                        <a:t>10,6</a:t>
                      </a:r>
                    </a:p>
                  </a:txBody>
                  <a:tcPr marL="68587" marR="6858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853480">
                <a:tc>
                  <a:txBody>
                    <a:bodyPr/>
                    <a:lstStyle/>
                    <a:p>
                      <a:pPr indent="0" algn="ctr">
                        <a:spcAft>
                          <a:spcPts val="0"/>
                        </a:spcAft>
                      </a:pPr>
                      <a:r>
                        <a:rPr lang="en-US" sz="2800" b="0" spc="-100" baseline="0">
                          <a:effectLst/>
                          <a:latin typeface="Times New Roman" panose="02020603050405020304" pitchFamily="18" charset="0"/>
                          <a:cs typeface="Times New Roman" panose="02020603050405020304" pitchFamily="18" charset="0"/>
                        </a:rPr>
                        <a:t>Gia cầm </a:t>
                      </a:r>
                      <a:r>
                        <a:rPr lang="en-US" sz="2800" b="0" i="1" spc="-100" baseline="0">
                          <a:effectLst/>
                          <a:latin typeface="Times New Roman" panose="02020603050405020304" pitchFamily="18" charset="0"/>
                          <a:cs typeface="Times New Roman" panose="02020603050405020304" pitchFamily="18" charset="0"/>
                        </a:rPr>
                        <a:t>(triệu con)</a:t>
                      </a:r>
                    </a:p>
                  </a:txBody>
                  <a:tcPr marL="68587" marR="6858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spcAft>
                          <a:spcPts val="0"/>
                        </a:spcAft>
                      </a:pPr>
                      <a:r>
                        <a:rPr lang="en-US" sz="2800" b="0" spc="-100" baseline="0">
                          <a:effectLst/>
                          <a:latin typeface="Times New Roman" panose="02020603050405020304" pitchFamily="18" charset="0"/>
                          <a:cs typeface="Times New Roman" panose="02020603050405020304" pitchFamily="18" charset="0"/>
                        </a:rPr>
                        <a:t>42,6</a:t>
                      </a:r>
                    </a:p>
                  </a:txBody>
                  <a:tcPr marL="68587" marR="6858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spcAft>
                          <a:spcPts val="0"/>
                        </a:spcAft>
                      </a:pPr>
                      <a:r>
                        <a:rPr lang="en-US" sz="2800" b="0" spc="-100" baseline="0">
                          <a:effectLst/>
                          <a:latin typeface="Times New Roman" panose="02020603050405020304" pitchFamily="18" charset="0"/>
                          <a:cs typeface="Times New Roman" panose="02020603050405020304" pitchFamily="18" charset="0"/>
                        </a:rPr>
                        <a:t>14,1</a:t>
                      </a:r>
                    </a:p>
                  </a:txBody>
                  <a:tcPr marL="68587" marR="6858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10795" algn="ctr">
                        <a:spcAft>
                          <a:spcPts val="0"/>
                        </a:spcAft>
                      </a:pPr>
                      <a:r>
                        <a:rPr lang="en-US" sz="2800" b="0" kern="1200" spc="-100" baseline="0">
                          <a:solidFill>
                            <a:schemeClr val="tx1"/>
                          </a:solidFill>
                          <a:effectLst/>
                          <a:latin typeface="Times New Roman" panose="02020603050405020304" pitchFamily="18" charset="0"/>
                          <a:ea typeface="+mn-ea"/>
                          <a:cs typeface="Times New Roman" panose="02020603050405020304" pitchFamily="18" charset="0"/>
                        </a:rPr>
                        <a:t>89,9</a:t>
                      </a:r>
                    </a:p>
                  </a:txBody>
                  <a:tcPr marL="68587" marR="6858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10795" algn="ctr">
                        <a:spcAft>
                          <a:spcPts val="0"/>
                        </a:spcAft>
                      </a:pPr>
                      <a:r>
                        <a:rPr lang="en-US" sz="2800" b="0" kern="1200" spc="-100" baseline="0">
                          <a:solidFill>
                            <a:schemeClr val="tx1"/>
                          </a:solidFill>
                          <a:effectLst/>
                          <a:latin typeface="Times New Roman" panose="02020603050405020304" pitchFamily="18" charset="0"/>
                          <a:ea typeface="+mn-ea"/>
                          <a:cs typeface="Times New Roman" panose="02020603050405020304" pitchFamily="18" charset="0"/>
                        </a:rPr>
                        <a:t>15,4</a:t>
                      </a:r>
                    </a:p>
                  </a:txBody>
                  <a:tcPr marL="68587" marR="6858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426740">
                <a:tc gridSpan="5">
                  <a:txBody>
                    <a:bodyPr/>
                    <a:lstStyle/>
                    <a:p>
                      <a:pPr indent="0" algn="r">
                        <a:spcAft>
                          <a:spcPts val="0"/>
                        </a:spcAft>
                      </a:pPr>
                      <a:r>
                        <a:rPr lang="en-US" sz="2800" b="0" i="1" spc="-100" baseline="0">
                          <a:effectLst/>
                          <a:latin typeface="Times New Roman" panose="02020603050405020304" pitchFamily="18" charset="0"/>
                          <a:cs typeface="Times New Roman" panose="02020603050405020304" pitchFamily="18" charset="0"/>
                        </a:rPr>
                        <a:t>(Nguồn: Tổng cục Thống kê năm 2025) </a:t>
                      </a:r>
                    </a:p>
                  </a:txBody>
                  <a:tcPr marL="68587" marR="68587" marT="0" marB="0" anchor="ctr">
                    <a:lnL w="12700" cmpd="sng">
                      <a:noFill/>
                    </a:lnL>
                    <a:lnR w="12700" cmpd="sng">
                      <a:noFill/>
                    </a:lnR>
                    <a:lnT w="12700" cap="flat" cmpd="sng" algn="ctr">
                      <a:solidFill>
                        <a:schemeClr val="accent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DE2AADD8-7FD1-10E6-B371-7443D1BF9CDB}"/>
              </a:ext>
            </a:extLst>
          </p:cNvPr>
          <p:cNvSpPr/>
          <p:nvPr/>
        </p:nvSpPr>
        <p:spPr>
          <a:xfrm>
            <a:off x="8189913" y="92075"/>
            <a:ext cx="1871662" cy="903288"/>
          </a:xfrm>
          <a:prstGeom prst="roundRect">
            <a:avLst/>
          </a:prstGeom>
          <a:solidFill>
            <a:schemeClr val="accent1">
              <a:lumMod val="10000"/>
              <a:lumOff val="90000"/>
            </a:schemeClr>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r>
              <a:rPr lang="en-US" sz="2600" b="1" spc="-100">
                <a:solidFill>
                  <a:prstClr val="black"/>
                </a:solidFill>
                <a:latin typeface="Times New Roman" panose="02020603050405020304" pitchFamily="18" charset="0"/>
                <a:cs typeface="Times New Roman" panose="02020603050405020304" pitchFamily="18" charset="0"/>
              </a:rPr>
              <a:t>HĐ NHÓM 05 phút</a:t>
            </a:r>
          </a:p>
        </p:txBody>
      </p:sp>
      <p:pic>
        <p:nvPicPr>
          <p:cNvPr id="73731" name="Google Shape;1081;p7" descr="The role of Good Governance in Project Management">
            <a:extLst>
              <a:ext uri="{FF2B5EF4-FFF2-40B4-BE49-F238E27FC236}">
                <a16:creationId xmlns:a16="http://schemas.microsoft.com/office/drawing/2014/main" id="{83F38CFD-BDEC-6B9D-768E-7339E7E7B845}"/>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8263" y="92075"/>
            <a:ext cx="1501775"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Table 2">
            <a:extLst>
              <a:ext uri="{FF2B5EF4-FFF2-40B4-BE49-F238E27FC236}">
                <a16:creationId xmlns:a16="http://schemas.microsoft.com/office/drawing/2014/main" id="{EFE12E92-3846-1E36-2343-35B5300EC9AE}"/>
              </a:ext>
            </a:extLst>
          </p:cNvPr>
          <p:cNvGraphicFramePr>
            <a:graphicFrameLocks noGrp="1"/>
          </p:cNvGraphicFramePr>
          <p:nvPr/>
        </p:nvGraphicFramePr>
        <p:xfrm>
          <a:off x="90488" y="79375"/>
          <a:ext cx="5434012" cy="3413760"/>
        </p:xfrm>
        <a:graphic>
          <a:graphicData uri="http://schemas.openxmlformats.org/drawingml/2006/table">
            <a:tbl>
              <a:tblPr firstRow="1" firstCol="1" bandRow="1">
                <a:tableStyleId>{ED083AE6-46FA-4A59-8FB0-9F97EB10719F}</a:tableStyleId>
              </a:tblPr>
              <a:tblGrid>
                <a:gridCol w="2564345">
                  <a:extLst>
                    <a:ext uri="{9D8B030D-6E8A-4147-A177-3AD203B41FA5}">
                      <a16:colId xmlns:a16="http://schemas.microsoft.com/office/drawing/2014/main" val="20000"/>
                    </a:ext>
                  </a:extLst>
                </a:gridCol>
                <a:gridCol w="950092">
                  <a:extLst>
                    <a:ext uri="{9D8B030D-6E8A-4147-A177-3AD203B41FA5}">
                      <a16:colId xmlns:a16="http://schemas.microsoft.com/office/drawing/2014/main" val="20001"/>
                    </a:ext>
                  </a:extLst>
                </a:gridCol>
                <a:gridCol w="978585">
                  <a:extLst>
                    <a:ext uri="{9D8B030D-6E8A-4147-A177-3AD203B41FA5}">
                      <a16:colId xmlns:a16="http://schemas.microsoft.com/office/drawing/2014/main" val="20002"/>
                    </a:ext>
                  </a:extLst>
                </a:gridCol>
                <a:gridCol w="940990">
                  <a:extLst>
                    <a:ext uri="{9D8B030D-6E8A-4147-A177-3AD203B41FA5}">
                      <a16:colId xmlns:a16="http://schemas.microsoft.com/office/drawing/2014/main" val="20003"/>
                    </a:ext>
                  </a:extLst>
                </a:gridCol>
              </a:tblGrid>
              <a:tr h="1279922">
                <a:tc gridSpan="4">
                  <a:txBody>
                    <a:bodyPr/>
                    <a:lstStyle/>
                    <a:p>
                      <a:pPr indent="0" algn="ctr">
                        <a:lnSpc>
                          <a:spcPct val="100000"/>
                        </a:lnSpc>
                        <a:spcAft>
                          <a:spcPts val="0"/>
                        </a:spcAft>
                      </a:pPr>
                      <a:r>
                        <a:rPr lang="en-US" sz="2800" b="1" spc="-150" baseline="0">
                          <a:effectLst/>
                          <a:latin typeface="Times New Roman" panose="02020603050405020304" pitchFamily="18" charset="0"/>
                          <a:cs typeface="Times New Roman" panose="02020603050405020304" pitchFamily="18" charset="0"/>
                        </a:rPr>
                        <a:t>Bảng 25.3. SẢN LƯỢNG THUỶ SẢN BẮC TRUNG BỘ GIAI ĐOẠN 2010 - 2024 </a:t>
                      </a:r>
                      <a:r>
                        <a:rPr lang="en-US" sz="2800" b="0" i="1" spc="-150" baseline="0">
                          <a:effectLst/>
                          <a:latin typeface="Times New Roman" panose="02020603050405020304" pitchFamily="18" charset="0"/>
                          <a:cs typeface="Times New Roman" panose="02020603050405020304" pitchFamily="18" charset="0"/>
                        </a:rPr>
                        <a:t>(Đơn vị: nghìn tấn) </a:t>
                      </a:r>
                      <a:endParaRPr lang="en-US" sz="2800" b="0" i="1" spc="-150" baseline="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79" marR="68579" marT="0" marB="0" anchor="ctr">
                    <a:lnL w="12700" cmpd="sng">
                      <a:noFill/>
                    </a:lnL>
                    <a:lnR w="12700" cmpd="sng">
                      <a:noFill/>
                    </a:lnR>
                    <a:lnT w="12700" cmpd="sng">
                      <a:noFill/>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26641">
                <a:tc>
                  <a:txBody>
                    <a:bodyPr/>
                    <a:lstStyle/>
                    <a:p>
                      <a:pPr indent="0" algn="ctr">
                        <a:lnSpc>
                          <a:spcPct val="100000"/>
                        </a:lnSpc>
                        <a:spcAft>
                          <a:spcPts val="0"/>
                        </a:spcAft>
                      </a:pPr>
                      <a:r>
                        <a:rPr lang="en-US" sz="2800" b="1" spc="-150" baseline="0">
                          <a:effectLst/>
                          <a:latin typeface="Times New Roman" panose="02020603050405020304" pitchFamily="18" charset="0"/>
                          <a:cs typeface="Times New Roman" panose="02020603050405020304" pitchFamily="18" charset="0"/>
                        </a:rPr>
                        <a:t>Sản lượng</a:t>
                      </a:r>
                    </a:p>
                  </a:txBody>
                  <a:tcPr marL="68579" marR="68579"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indent="0" algn="ctr">
                        <a:lnSpc>
                          <a:spcPct val="100000"/>
                        </a:lnSpc>
                        <a:spcAft>
                          <a:spcPts val="0"/>
                        </a:spcAft>
                      </a:pPr>
                      <a:r>
                        <a:rPr lang="en-US" sz="2800" b="1" spc="-150" baseline="0">
                          <a:effectLst/>
                          <a:latin typeface="Times New Roman" panose="02020603050405020304" pitchFamily="18" charset="0"/>
                          <a:cs typeface="Times New Roman" panose="02020603050405020304" pitchFamily="18" charset="0"/>
                        </a:rPr>
                        <a:t>2010</a:t>
                      </a:r>
                    </a:p>
                  </a:txBody>
                  <a:tcPr marL="68579" marR="68579"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indent="0" algn="ctr">
                        <a:lnSpc>
                          <a:spcPct val="100000"/>
                        </a:lnSpc>
                        <a:spcAft>
                          <a:spcPts val="0"/>
                        </a:spcAft>
                      </a:pPr>
                      <a:r>
                        <a:rPr lang="en-US" sz="2800" b="1" spc="-150" baseline="0">
                          <a:effectLst/>
                          <a:latin typeface="Times New Roman" panose="02020603050405020304" pitchFamily="18" charset="0"/>
                          <a:cs typeface="Times New Roman" panose="02020603050405020304" pitchFamily="18" charset="0"/>
                        </a:rPr>
                        <a:t>2015</a:t>
                      </a:r>
                    </a:p>
                  </a:txBody>
                  <a:tcPr marL="68579" marR="68579"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indent="0" algn="ctr">
                        <a:lnSpc>
                          <a:spcPct val="100000"/>
                        </a:lnSpc>
                        <a:spcAft>
                          <a:spcPts val="0"/>
                        </a:spcAft>
                      </a:pPr>
                      <a:r>
                        <a:rPr lang="en-US" sz="2800" b="1" spc="-150" baseline="0">
                          <a:effectLst/>
                          <a:latin typeface="Times New Roman" panose="02020603050405020304" pitchFamily="18" charset="0"/>
                          <a:cs typeface="Times New Roman" panose="02020603050405020304" pitchFamily="18" charset="0"/>
                        </a:rPr>
                        <a:t>2024</a:t>
                      </a:r>
                    </a:p>
                  </a:txBody>
                  <a:tcPr marL="68579" marR="68579"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1"/>
                  </a:ext>
                </a:extLst>
              </a:tr>
              <a:tr h="426641">
                <a:tc>
                  <a:txBody>
                    <a:bodyPr/>
                    <a:lstStyle/>
                    <a:p>
                      <a:pPr indent="0">
                        <a:lnSpc>
                          <a:spcPct val="100000"/>
                        </a:lnSpc>
                        <a:spcAft>
                          <a:spcPts val="0"/>
                        </a:spcAft>
                      </a:pPr>
                      <a:r>
                        <a:rPr lang="en-US" sz="2800" b="0" spc="-150" baseline="0">
                          <a:effectLst/>
                          <a:latin typeface="Times New Roman" panose="02020603050405020304" pitchFamily="18" charset="0"/>
                          <a:cs typeface="Times New Roman" panose="02020603050405020304" pitchFamily="18" charset="0"/>
                        </a:rPr>
                        <a:t>Thuỷ sản khai thác</a:t>
                      </a:r>
                    </a:p>
                  </a:txBody>
                  <a:tcPr marL="68579" marR="68579"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00000"/>
                        </a:lnSpc>
                        <a:spcAft>
                          <a:spcPts val="0"/>
                        </a:spcAft>
                      </a:pPr>
                      <a:r>
                        <a:rPr lang="en-US" sz="2800" b="0" spc="-150" baseline="0">
                          <a:effectLst/>
                          <a:latin typeface="Times New Roman" panose="02020603050405020304" pitchFamily="18" charset="0"/>
                          <a:cs typeface="Times New Roman" panose="02020603050405020304" pitchFamily="18" charset="0"/>
                        </a:rPr>
                        <a:t>240,9</a:t>
                      </a:r>
                    </a:p>
                  </a:txBody>
                  <a:tcPr marL="68579" marR="68579"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00000"/>
                        </a:lnSpc>
                        <a:spcAft>
                          <a:spcPts val="0"/>
                        </a:spcAft>
                      </a:pPr>
                      <a:r>
                        <a:rPr lang="en-US" sz="2800" b="0" spc="-150" baseline="0">
                          <a:effectLst/>
                          <a:latin typeface="Times New Roman" panose="02020603050405020304" pitchFamily="18" charset="0"/>
                          <a:cs typeface="Times New Roman" panose="02020603050405020304" pitchFamily="18" charset="0"/>
                        </a:rPr>
                        <a:t>353,7</a:t>
                      </a:r>
                    </a:p>
                  </a:txBody>
                  <a:tcPr marL="68579" marR="68579"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10795" algn="ctr">
                        <a:lnSpc>
                          <a:spcPct val="100000"/>
                        </a:lnSpc>
                        <a:spcAft>
                          <a:spcPts val="0"/>
                        </a:spcAft>
                      </a:pPr>
                      <a:r>
                        <a:rPr lang="en-US" sz="2800" b="0" kern="1200" spc="-150" baseline="0">
                          <a:solidFill>
                            <a:schemeClr val="tx1"/>
                          </a:solidFill>
                          <a:effectLst/>
                          <a:latin typeface="Times New Roman" panose="02020603050405020304" pitchFamily="18" charset="0"/>
                          <a:ea typeface="+mn-ea"/>
                          <a:cs typeface="Times New Roman" panose="02020603050405020304" pitchFamily="18" charset="0"/>
                        </a:rPr>
                        <a:t>556,8</a:t>
                      </a:r>
                    </a:p>
                  </a:txBody>
                  <a:tcPr marL="68579" marR="68579"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853281">
                <a:tc>
                  <a:txBody>
                    <a:bodyPr/>
                    <a:lstStyle/>
                    <a:p>
                      <a:pPr indent="0">
                        <a:lnSpc>
                          <a:spcPct val="100000"/>
                        </a:lnSpc>
                        <a:spcAft>
                          <a:spcPts val="0"/>
                        </a:spcAft>
                      </a:pPr>
                      <a:r>
                        <a:rPr lang="en-US" sz="2800" b="0" spc="-150" baseline="0">
                          <a:effectLst/>
                          <a:latin typeface="Times New Roman" panose="02020603050405020304" pitchFamily="18" charset="0"/>
                          <a:cs typeface="Times New Roman" panose="02020603050405020304" pitchFamily="18" charset="0"/>
                        </a:rPr>
                        <a:t>Thuỷ sản nuôi trồng</a:t>
                      </a:r>
                    </a:p>
                  </a:txBody>
                  <a:tcPr marL="68579" marR="68579"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ctr">
                        <a:lnSpc>
                          <a:spcPct val="100000"/>
                        </a:lnSpc>
                        <a:spcAft>
                          <a:spcPts val="0"/>
                        </a:spcAft>
                      </a:pPr>
                      <a:r>
                        <a:rPr lang="en-US" sz="2800" b="0" spc="-150" baseline="0">
                          <a:effectLst/>
                          <a:latin typeface="Times New Roman" panose="02020603050405020304" pitchFamily="18" charset="0"/>
                          <a:cs typeface="Times New Roman" panose="02020603050405020304" pitchFamily="18" charset="0"/>
                        </a:rPr>
                        <a:t>97,1</a:t>
                      </a:r>
                    </a:p>
                  </a:txBody>
                  <a:tcPr marL="68579" marR="68579"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ctr">
                        <a:lnSpc>
                          <a:spcPct val="100000"/>
                        </a:lnSpc>
                        <a:spcAft>
                          <a:spcPts val="0"/>
                        </a:spcAft>
                      </a:pPr>
                      <a:r>
                        <a:rPr lang="en-US" sz="2800" b="0" spc="-150" baseline="0">
                          <a:effectLst/>
                          <a:latin typeface="Times New Roman" panose="02020603050405020304" pitchFamily="18" charset="0"/>
                          <a:cs typeface="Times New Roman" panose="02020603050405020304" pitchFamily="18" charset="0"/>
                        </a:rPr>
                        <a:t>142,8</a:t>
                      </a:r>
                    </a:p>
                  </a:txBody>
                  <a:tcPr marL="68579" marR="68579"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10795" algn="ctr">
                        <a:lnSpc>
                          <a:spcPct val="100000"/>
                        </a:lnSpc>
                        <a:spcAft>
                          <a:spcPts val="0"/>
                        </a:spcAft>
                      </a:pPr>
                      <a:r>
                        <a:rPr lang="en-US" sz="2800" b="0" kern="1200" spc="-150" baseline="0">
                          <a:solidFill>
                            <a:schemeClr val="tx1"/>
                          </a:solidFill>
                          <a:effectLst/>
                          <a:latin typeface="Times New Roman" panose="02020603050405020304" pitchFamily="18" charset="0"/>
                          <a:ea typeface="+mn-ea"/>
                          <a:cs typeface="Times New Roman" panose="02020603050405020304" pitchFamily="18" charset="0"/>
                        </a:rPr>
                        <a:t>212,9</a:t>
                      </a:r>
                    </a:p>
                  </a:txBody>
                  <a:tcPr marL="68579" marR="68579"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26641">
                <a:tc gridSpan="4">
                  <a:txBody>
                    <a:bodyPr/>
                    <a:lstStyle/>
                    <a:p>
                      <a:pPr indent="0" algn="r">
                        <a:lnSpc>
                          <a:spcPct val="100000"/>
                        </a:lnSpc>
                        <a:spcAft>
                          <a:spcPts val="0"/>
                        </a:spcAft>
                      </a:pPr>
                      <a:r>
                        <a:rPr lang="en-US" sz="2800" b="0" i="1" spc="-150" baseline="0">
                          <a:effectLst/>
                          <a:latin typeface="Times New Roman" panose="02020603050405020304" pitchFamily="18" charset="0"/>
                          <a:cs typeface="Times New Roman" panose="02020603050405020304" pitchFamily="18" charset="0"/>
                        </a:rPr>
                        <a:t>(Nguồn: Tổng cục Thống kê năm 2025) </a:t>
                      </a:r>
                    </a:p>
                  </a:txBody>
                  <a:tcPr marL="68579" marR="68579" marT="0" marB="0" anchor="ctr">
                    <a:lnL w="12700" cmpd="sng">
                      <a:noFill/>
                    </a:lnL>
                    <a:lnR w="12700" cmpd="sng">
                      <a:noFill/>
                    </a:lnR>
                    <a:lnT w="12700" cap="flat" cmpd="sng" algn="ctr">
                      <a:solidFill>
                        <a:schemeClr val="accent4"/>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bl>
          </a:graphicData>
        </a:graphic>
      </p:graphicFrame>
      <p:grpSp>
        <p:nvGrpSpPr>
          <p:cNvPr id="5" name="Group 4">
            <a:extLst>
              <a:ext uri="{FF2B5EF4-FFF2-40B4-BE49-F238E27FC236}">
                <a16:creationId xmlns:a16="http://schemas.microsoft.com/office/drawing/2014/main" id="{B97EDFA7-A2FC-4722-081E-D642B9C0E1AE}"/>
              </a:ext>
            </a:extLst>
          </p:cNvPr>
          <p:cNvGrpSpPr>
            <a:grpSpLocks/>
          </p:cNvGrpSpPr>
          <p:nvPr/>
        </p:nvGrpSpPr>
        <p:grpSpPr bwMode="auto">
          <a:xfrm>
            <a:off x="868363" y="3454400"/>
            <a:ext cx="4389437" cy="3465513"/>
            <a:chOff x="868339" y="3454400"/>
            <a:chExt cx="4389461" cy="3466186"/>
          </a:xfrm>
        </p:grpSpPr>
        <p:pic>
          <p:nvPicPr>
            <p:cNvPr id="73802" name="Picture 5">
              <a:extLst>
                <a:ext uri="{FF2B5EF4-FFF2-40B4-BE49-F238E27FC236}">
                  <a16:creationId xmlns:a16="http://schemas.microsoft.com/office/drawing/2014/main" id="{CB008370-4D0E-9FD4-6DFE-AA80CAC3C23E}"/>
                </a:ext>
              </a:extLst>
            </p:cNvPr>
            <p:cNvPicPr>
              <a:picLocks noChangeAspect="1"/>
            </p:cNvPicPr>
            <p:nvPr/>
          </p:nvPicPr>
          <p:blipFill>
            <a:blip r:embed="rId4">
              <a:extLst>
                <a:ext uri="{28A0092B-C50C-407E-A947-70E740481C1C}">
                  <a14:useLocalDpi xmlns:a14="http://schemas.microsoft.com/office/drawing/2010/main" val="0"/>
                </a:ext>
              </a:extLst>
            </a:blip>
            <a:srcRect b="16397"/>
            <a:stretch>
              <a:fillRect/>
            </a:stretch>
          </p:blipFill>
          <p:spPr bwMode="auto">
            <a:xfrm>
              <a:off x="868339" y="3454400"/>
              <a:ext cx="4389461"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803" name="Rectangle 1">
              <a:extLst>
                <a:ext uri="{FF2B5EF4-FFF2-40B4-BE49-F238E27FC236}">
                  <a16:creationId xmlns:a16="http://schemas.microsoft.com/office/drawing/2014/main" id="{4FAC1B39-EE39-283D-74D4-BD4EB4C5A94E}"/>
                </a:ext>
              </a:extLst>
            </p:cNvPr>
            <p:cNvSpPr>
              <a:spLocks noChangeArrowheads="1"/>
            </p:cNvSpPr>
            <p:nvPr/>
          </p:nvSpPr>
          <p:spPr bwMode="auto">
            <a:xfrm>
              <a:off x="868339" y="6212424"/>
              <a:ext cx="4389461" cy="7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269875">
                <a:lnSpc>
                  <a:spcPct val="90000"/>
                </a:lnSpc>
                <a:spcBef>
                  <a:spcPts val="1000"/>
                </a:spcBef>
                <a:buFont typeface="Arial" panose="020B0604020202020204" pitchFamily="34" charset="0"/>
                <a:buChar char="•"/>
                <a:tabLst>
                  <a:tab pos="269875"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2698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2698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2698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2698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2698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2698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2698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269875" algn="l"/>
                </a:tabLst>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000" i="1">
                  <a:solidFill>
                    <a:srgbClr val="404040"/>
                  </a:solidFill>
                  <a:cs typeface="Times New Roman" panose="02020603050405020304" pitchFamily="18" charset="0"/>
                </a:rPr>
                <a:t>Hình 25.4. Một phần Vườn quốc gia Bạch Mã thuộc thành phố Huế</a:t>
              </a:r>
              <a:endParaRPr lang="en-US" altLang="en-US" sz="2000" i="1">
                <a:solidFill>
                  <a:srgbClr val="404040"/>
                </a:solidFill>
              </a:endParaRPr>
            </a:p>
          </p:txBody>
        </p:sp>
      </p:grpSp>
      <p:graphicFrame>
        <p:nvGraphicFramePr>
          <p:cNvPr id="12" name="Table 11">
            <a:extLst>
              <a:ext uri="{FF2B5EF4-FFF2-40B4-BE49-F238E27FC236}">
                <a16:creationId xmlns:a16="http://schemas.microsoft.com/office/drawing/2014/main" id="{2EBD6495-D33F-B690-748D-340D474DB361}"/>
              </a:ext>
            </a:extLst>
          </p:cNvPr>
          <p:cNvGraphicFramePr>
            <a:graphicFrameLocks noGrp="1"/>
          </p:cNvGraphicFramePr>
          <p:nvPr/>
        </p:nvGraphicFramePr>
        <p:xfrm>
          <a:off x="5676900" y="1098550"/>
          <a:ext cx="6367464" cy="5792790"/>
        </p:xfrm>
        <a:graphic>
          <a:graphicData uri="http://schemas.openxmlformats.org/drawingml/2006/table">
            <a:tbl>
              <a:tblPr firstRow="1" firstCol="1" bandRow="1">
                <a:tableStyleId>{E8B1032C-EA38-4F05-BA0D-38AFFFC7BED3}</a:tableStyleId>
              </a:tblPr>
              <a:tblGrid>
                <a:gridCol w="2000009">
                  <a:extLst>
                    <a:ext uri="{9D8B030D-6E8A-4147-A177-3AD203B41FA5}">
                      <a16:colId xmlns:a16="http://schemas.microsoft.com/office/drawing/2014/main" val="20000"/>
                    </a:ext>
                  </a:extLst>
                </a:gridCol>
                <a:gridCol w="1161911">
                  <a:extLst>
                    <a:ext uri="{9D8B030D-6E8A-4147-A177-3AD203B41FA5}">
                      <a16:colId xmlns:a16="http://schemas.microsoft.com/office/drawing/2014/main" val="20001"/>
                    </a:ext>
                  </a:extLst>
                </a:gridCol>
                <a:gridCol w="1085720">
                  <a:extLst>
                    <a:ext uri="{9D8B030D-6E8A-4147-A177-3AD203B41FA5}">
                      <a16:colId xmlns:a16="http://schemas.microsoft.com/office/drawing/2014/main" val="20002"/>
                    </a:ext>
                  </a:extLst>
                </a:gridCol>
                <a:gridCol w="1009529">
                  <a:extLst>
                    <a:ext uri="{9D8B030D-6E8A-4147-A177-3AD203B41FA5}">
                      <a16:colId xmlns:a16="http://schemas.microsoft.com/office/drawing/2014/main" val="20003"/>
                    </a:ext>
                  </a:extLst>
                </a:gridCol>
                <a:gridCol w="1110295">
                  <a:extLst>
                    <a:ext uri="{9D8B030D-6E8A-4147-A177-3AD203B41FA5}">
                      <a16:colId xmlns:a16="http://schemas.microsoft.com/office/drawing/2014/main" val="20004"/>
                    </a:ext>
                  </a:extLst>
                </a:gridCol>
              </a:tblGrid>
              <a:tr h="1353789">
                <a:tc gridSpan="5">
                  <a:txBody>
                    <a:bodyPr/>
                    <a:lstStyle/>
                    <a:p>
                      <a:pPr algn="ctr">
                        <a:spcAft>
                          <a:spcPts val="0"/>
                        </a:spcAft>
                      </a:pPr>
                      <a:r>
                        <a:rPr lang="en-US" sz="2800" spc="-150" baseline="0">
                          <a:effectLst/>
                          <a:latin typeface="Times New Roman" panose="02020603050405020304" pitchFamily="18" charset="0"/>
                          <a:cs typeface="Times New Roman" panose="02020603050405020304" pitchFamily="18" charset="0"/>
                        </a:rPr>
                        <a:t>BẢNG 25. TỔNG DIỆN TÍCH RỪNG</a:t>
                      </a:r>
                    </a:p>
                    <a:p>
                      <a:pPr algn="ctr">
                        <a:spcAft>
                          <a:spcPts val="0"/>
                        </a:spcAft>
                      </a:pPr>
                      <a:r>
                        <a:rPr lang="en-US" sz="2800" spc="-150" baseline="0">
                          <a:effectLst/>
                          <a:latin typeface="Times New Roman" panose="02020603050405020304" pitchFamily="18" charset="0"/>
                          <a:cs typeface="Times New Roman" panose="02020603050405020304" pitchFamily="18" charset="0"/>
                        </a:rPr>
                        <a:t>VÀ RỪNG TRỒNG Ở BẮC TRUNG BỘ</a:t>
                      </a:r>
                    </a:p>
                    <a:p>
                      <a:pPr algn="ctr">
                        <a:spcAft>
                          <a:spcPts val="0"/>
                        </a:spcAft>
                      </a:pPr>
                      <a:r>
                        <a:rPr lang="en-US" sz="2800" spc="-150" baseline="0">
                          <a:effectLst/>
                          <a:latin typeface="Times New Roman" panose="02020603050405020304" pitchFamily="18" charset="0"/>
                          <a:cs typeface="Times New Roman" panose="02020603050405020304" pitchFamily="18" charset="0"/>
                        </a:rPr>
                        <a:t>GIAI ĐOẠN 2010 - 2024 </a:t>
                      </a:r>
                      <a:r>
                        <a:rPr lang="en-US" sz="2800" b="0" i="1" spc="-150" baseline="0">
                          <a:effectLst/>
                          <a:latin typeface="Times New Roman" panose="02020603050405020304" pitchFamily="18" charset="0"/>
                          <a:cs typeface="Times New Roman" panose="02020603050405020304" pitchFamily="18" charset="0"/>
                        </a:rPr>
                        <a:t>(Đơn vị: nghìn ha)</a:t>
                      </a:r>
                    </a:p>
                  </a:txBody>
                  <a:tcPr marL="68572" marR="68572" marT="0" marB="0" anchor="ctr">
                    <a:lnL w="12700" cmpd="sng">
                      <a:noFill/>
                    </a:lnL>
                    <a:lnR w="12700" cmpd="sng">
                      <a:noFill/>
                    </a:lnR>
                    <a:lnT w="12700" cmpd="sng">
                      <a:noFill/>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51263">
                <a:tc>
                  <a:txBody>
                    <a:bodyPr/>
                    <a:lstStyle/>
                    <a:p>
                      <a:pPr algn="ctr">
                        <a:spcAft>
                          <a:spcPts val="800"/>
                        </a:spcAft>
                      </a:pPr>
                      <a:r>
                        <a:rPr lang="en-US" sz="2800" b="1" spc="-150" baseline="0">
                          <a:effectLst/>
                          <a:latin typeface="Times New Roman" panose="02020603050405020304" pitchFamily="18" charset="0"/>
                          <a:cs typeface="Times New Roman" panose="02020603050405020304" pitchFamily="18" charset="0"/>
                        </a:rPr>
                        <a:t>Diện tích</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800"/>
                        </a:spcAft>
                      </a:pPr>
                      <a:r>
                        <a:rPr lang="en-US" sz="2800" b="1" spc="-150" baseline="0">
                          <a:effectLst/>
                          <a:latin typeface="Times New Roman" panose="02020603050405020304" pitchFamily="18" charset="0"/>
                          <a:cs typeface="Times New Roman" panose="02020603050405020304" pitchFamily="18" charset="0"/>
                        </a:rPr>
                        <a:t>2010</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800"/>
                        </a:spcAft>
                      </a:pPr>
                      <a:r>
                        <a:rPr lang="en-US" sz="2800" b="1" spc="-150" baseline="0">
                          <a:effectLst/>
                          <a:latin typeface="Times New Roman" panose="02020603050405020304" pitchFamily="18" charset="0"/>
                          <a:cs typeface="Times New Roman" panose="02020603050405020304" pitchFamily="18" charset="0"/>
                        </a:rPr>
                        <a:t>2015</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800"/>
                        </a:spcAft>
                      </a:pPr>
                      <a:r>
                        <a:rPr lang="en-US" sz="2800" b="1" spc="-150" baseline="0">
                          <a:effectLst/>
                          <a:latin typeface="Times New Roman" panose="02020603050405020304" pitchFamily="18" charset="0"/>
                          <a:cs typeface="Times New Roman" panose="02020603050405020304" pitchFamily="18" charset="0"/>
                        </a:rPr>
                        <a:t>2020</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800"/>
                        </a:spcAft>
                      </a:pPr>
                      <a:r>
                        <a:rPr lang="en-US" sz="2800" b="1" spc="-150" baseline="0">
                          <a:effectLst/>
                          <a:latin typeface="Times New Roman" panose="02020603050405020304" pitchFamily="18" charset="0"/>
                          <a:cs typeface="Times New Roman" panose="02020603050405020304" pitchFamily="18" charset="0"/>
                        </a:rPr>
                        <a:t>2024</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902526">
                <a:tc>
                  <a:txBody>
                    <a:bodyPr/>
                    <a:lstStyle/>
                    <a:p>
                      <a:pPr>
                        <a:spcAft>
                          <a:spcPts val="800"/>
                        </a:spcAft>
                      </a:pPr>
                      <a:r>
                        <a:rPr lang="en-US" sz="2800" b="0" spc="-150" baseline="0">
                          <a:effectLst/>
                          <a:latin typeface="Times New Roman" panose="02020603050405020304" pitchFamily="18" charset="0"/>
                          <a:cs typeface="Times New Roman" panose="02020603050405020304" pitchFamily="18" charset="0"/>
                        </a:rPr>
                        <a:t>Tổng diện tích rừng</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800"/>
                        </a:spcAft>
                      </a:pPr>
                      <a:r>
                        <a:rPr lang="en-US" sz="2800" b="0" spc="-150" baseline="0">
                          <a:effectLst/>
                          <a:latin typeface="Times New Roman" panose="02020603050405020304" pitchFamily="18" charset="0"/>
                          <a:cs typeface="Times New Roman" panose="02020603050405020304" pitchFamily="18" charset="0"/>
                        </a:rPr>
                        <a:t>2807,2</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800"/>
                        </a:spcAft>
                      </a:pPr>
                      <a:r>
                        <a:rPr lang="en-US" sz="2800" b="0" spc="-150" baseline="0">
                          <a:effectLst/>
                          <a:latin typeface="Times New Roman" panose="02020603050405020304" pitchFamily="18" charset="0"/>
                          <a:cs typeface="Times New Roman" panose="02020603050405020304" pitchFamily="18" charset="0"/>
                        </a:rPr>
                        <a:t>3045,0</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800"/>
                        </a:spcAft>
                      </a:pPr>
                      <a:r>
                        <a:rPr lang="en-US" sz="2800" b="0" spc="-150" baseline="0">
                          <a:effectLst/>
                          <a:latin typeface="Times New Roman" panose="02020603050405020304" pitchFamily="18" charset="0"/>
                          <a:cs typeface="Times New Roman" panose="02020603050405020304" pitchFamily="18" charset="0"/>
                        </a:rPr>
                        <a:t>3126,7</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800"/>
                        </a:spcAft>
                      </a:pPr>
                      <a:r>
                        <a:rPr lang="en-US" sz="2800" b="0" spc="-150" baseline="0">
                          <a:effectLst/>
                          <a:latin typeface="Times New Roman" panose="02020603050405020304" pitchFamily="18" charset="0"/>
                          <a:cs typeface="Times New Roman" panose="02020603050405020304" pitchFamily="18" charset="0"/>
                        </a:rPr>
                        <a:t>3169,3</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451263">
                <a:tc>
                  <a:txBody>
                    <a:bodyPr/>
                    <a:lstStyle/>
                    <a:p>
                      <a:pPr>
                        <a:spcAft>
                          <a:spcPts val="800"/>
                        </a:spcAft>
                      </a:pPr>
                      <a:r>
                        <a:rPr lang="en-US" sz="2800" b="0" spc="-150" baseline="0">
                          <a:effectLst/>
                          <a:latin typeface="Times New Roman" panose="02020603050405020304" pitchFamily="18" charset="0"/>
                          <a:cs typeface="Times New Roman" panose="02020603050405020304" pitchFamily="18" charset="0"/>
                        </a:rPr>
                        <a:t>Trong đó: </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800"/>
                        </a:spcAft>
                      </a:pPr>
                      <a:r>
                        <a:rPr lang="en-US" sz="2800" b="0" spc="-150" baseline="0">
                          <a:effectLst/>
                          <a:latin typeface="Times New Roman" panose="02020603050405020304" pitchFamily="18" charset="0"/>
                          <a:cs typeface="Times New Roman" panose="02020603050405020304" pitchFamily="18" charset="0"/>
                        </a:rPr>
                        <a:t> </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800"/>
                        </a:spcAft>
                      </a:pPr>
                      <a:r>
                        <a:rPr lang="en-US" sz="2800" b="0" spc="-150" baseline="0">
                          <a:effectLst/>
                          <a:latin typeface="Times New Roman" panose="02020603050405020304" pitchFamily="18" charset="0"/>
                          <a:cs typeface="Times New Roman" panose="02020603050405020304" pitchFamily="18" charset="0"/>
                        </a:rPr>
                        <a:t> </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800"/>
                        </a:spcAft>
                      </a:pPr>
                      <a:r>
                        <a:rPr lang="en-US" sz="2800" b="0" spc="-150" baseline="0">
                          <a:effectLst/>
                          <a:latin typeface="Times New Roman" panose="02020603050405020304" pitchFamily="18" charset="0"/>
                          <a:cs typeface="Times New Roman" panose="02020603050405020304" pitchFamily="18" charset="0"/>
                        </a:rPr>
                        <a:t> </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800"/>
                        </a:spcAft>
                      </a:pPr>
                      <a:r>
                        <a:rPr lang="en-US" sz="2800" b="0" spc="-150" baseline="0">
                          <a:effectLst/>
                          <a:latin typeface="Times New Roman" panose="02020603050405020304" pitchFamily="18" charset="0"/>
                          <a:cs typeface="Times New Roman" panose="02020603050405020304" pitchFamily="18" charset="0"/>
                        </a:rPr>
                        <a:t> </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1263">
                <a:tc>
                  <a:txBody>
                    <a:bodyPr/>
                    <a:lstStyle/>
                    <a:p>
                      <a:pPr>
                        <a:spcAft>
                          <a:spcPts val="0"/>
                        </a:spcAft>
                      </a:pPr>
                      <a:r>
                        <a:rPr lang="en-US" sz="2800" b="0" spc="-150" baseline="0">
                          <a:effectLst/>
                          <a:latin typeface="Times New Roman" panose="02020603050405020304" pitchFamily="18" charset="0"/>
                          <a:cs typeface="Times New Roman" panose="02020603050405020304" pitchFamily="18" charset="0"/>
                        </a:rPr>
                        <a:t>Rừng trồng</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2800" b="0" spc="-150" baseline="0">
                          <a:effectLst/>
                          <a:latin typeface="Times New Roman" panose="02020603050405020304" pitchFamily="18" charset="0"/>
                          <a:cs typeface="Times New Roman" panose="02020603050405020304" pitchFamily="18" charset="0"/>
                        </a:rPr>
                        <a:t>679,9</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2800" b="0" spc="-150" baseline="0">
                          <a:effectLst/>
                          <a:latin typeface="Times New Roman" panose="02020603050405020304" pitchFamily="18" charset="0"/>
                          <a:cs typeface="Times New Roman" panose="02020603050405020304" pitchFamily="18" charset="0"/>
                        </a:rPr>
                        <a:t>808,9</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2800" b="0" spc="-150" baseline="0">
                          <a:effectLst/>
                          <a:latin typeface="Times New Roman" panose="02020603050405020304" pitchFamily="18" charset="0"/>
                          <a:cs typeface="Times New Roman" panose="02020603050405020304" pitchFamily="18" charset="0"/>
                        </a:rPr>
                        <a:t>921,2</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2800" b="0" spc="-150" baseline="0">
                          <a:effectLst/>
                          <a:latin typeface="Times New Roman" panose="02020603050405020304" pitchFamily="18" charset="0"/>
                          <a:cs typeface="Times New Roman" panose="02020603050405020304" pitchFamily="18" charset="0"/>
                        </a:rPr>
                        <a:t>966,3</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451263">
                <a:tc>
                  <a:txBody>
                    <a:bodyPr/>
                    <a:lstStyle/>
                    <a:p>
                      <a:pPr>
                        <a:spcAft>
                          <a:spcPts val="0"/>
                        </a:spcAft>
                      </a:pPr>
                      <a:r>
                        <a:rPr lang="en-US" sz="2800" b="0" spc="-150" baseline="0">
                          <a:effectLst/>
                          <a:latin typeface="Times New Roman" panose="02020603050405020304" pitchFamily="18" charset="0"/>
                          <a:cs typeface="Times New Roman" panose="02020603050405020304" pitchFamily="18" charset="0"/>
                        </a:rPr>
                        <a:t>Rừng tự nhiên</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US" sz="2800" b="0" spc="-150" baseline="0">
                          <a:effectLst/>
                          <a:latin typeface="Times New Roman" panose="02020603050405020304" pitchFamily="18" charset="0"/>
                          <a:cs typeface="Times New Roman" panose="02020603050405020304" pitchFamily="18" charset="0"/>
                        </a:rPr>
                        <a:t>2127,3</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US" sz="2800" b="0" spc="-150" baseline="0">
                          <a:effectLst/>
                          <a:latin typeface="Times New Roman" panose="02020603050405020304" pitchFamily="18" charset="0"/>
                          <a:cs typeface="Times New Roman" panose="02020603050405020304" pitchFamily="18" charset="0"/>
                        </a:rPr>
                        <a:t>2236</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US" sz="2800" b="0" spc="-150" baseline="0">
                          <a:effectLst/>
                          <a:latin typeface="Times New Roman" panose="02020603050405020304" pitchFamily="18" charset="0"/>
                          <a:cs typeface="Times New Roman" panose="02020603050405020304" pitchFamily="18" charset="0"/>
                        </a:rPr>
                        <a:t>2205,5</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US" sz="2800" b="0" spc="-150" baseline="0">
                          <a:effectLst/>
                          <a:latin typeface="Times New Roman" panose="02020603050405020304" pitchFamily="18" charset="0"/>
                          <a:cs typeface="Times New Roman" panose="02020603050405020304" pitchFamily="18" charset="0"/>
                        </a:rPr>
                        <a:t>2203</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1280160">
                <a:tc>
                  <a:txBody>
                    <a:bodyPr/>
                    <a:lstStyle/>
                    <a:p>
                      <a:pPr>
                        <a:spcAft>
                          <a:spcPts val="0"/>
                        </a:spcAft>
                      </a:pPr>
                      <a:r>
                        <a:rPr lang="en-US" sz="2800" b="0" spc="-150" baseline="0">
                          <a:effectLst/>
                          <a:latin typeface="Times New Roman" panose="02020603050405020304" pitchFamily="18" charset="0"/>
                          <a:cs typeface="Times New Roman" panose="02020603050405020304" pitchFamily="18" charset="0"/>
                        </a:rPr>
                        <a:t>Sản lượng gỗ khai thác </a:t>
                      </a:r>
                      <a:r>
                        <a:rPr lang="en-US" sz="2800" b="0" i="1" spc="-150" baseline="0">
                          <a:effectLst/>
                          <a:latin typeface="Times New Roman" panose="02020603050405020304" pitchFamily="18" charset="0"/>
                          <a:cs typeface="Times New Roman" panose="02020603050405020304" pitchFamily="18" charset="0"/>
                        </a:rPr>
                        <a:t>(nghìn m</a:t>
                      </a:r>
                      <a:r>
                        <a:rPr lang="en-US" sz="2800" b="0" i="1" spc="-150" baseline="30000">
                          <a:effectLst/>
                          <a:latin typeface="Times New Roman" panose="02020603050405020304" pitchFamily="18" charset="0"/>
                          <a:cs typeface="Times New Roman" panose="02020603050405020304" pitchFamily="18" charset="0"/>
                        </a:rPr>
                        <a:t>3</a:t>
                      </a:r>
                      <a:r>
                        <a:rPr lang="en-US" sz="2800" b="0" i="1" spc="-150" baseline="0">
                          <a:effectLst/>
                          <a:latin typeface="Times New Roman" panose="02020603050405020304" pitchFamily="18" charset="0"/>
                          <a:cs typeface="Times New Roman" panose="02020603050405020304" pitchFamily="18" charset="0"/>
                        </a:rPr>
                        <a:t>)</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2800" b="0" spc="-150" baseline="0">
                          <a:effectLst/>
                          <a:latin typeface="Times New Roman" panose="02020603050405020304" pitchFamily="18" charset="0"/>
                          <a:cs typeface="Times New Roman" panose="02020603050405020304" pitchFamily="18" charset="0"/>
                        </a:rPr>
                        <a:t>1195,9</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2800" b="0" spc="-150" baseline="0">
                          <a:effectLst/>
                          <a:latin typeface="Times New Roman" panose="02020603050405020304" pitchFamily="18" charset="0"/>
                          <a:cs typeface="Times New Roman" panose="02020603050405020304" pitchFamily="18" charset="0"/>
                        </a:rPr>
                        <a:t>2691</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2800" b="0" spc="-150" baseline="0">
                          <a:effectLst/>
                          <a:latin typeface="Times New Roman" panose="02020603050405020304" pitchFamily="18" charset="0"/>
                          <a:cs typeface="Times New Roman" panose="02020603050405020304" pitchFamily="18" charset="0"/>
                        </a:rPr>
                        <a:t>4507,8</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2800" b="0" spc="-150" baseline="0">
                          <a:effectLst/>
                          <a:latin typeface="Times New Roman" panose="02020603050405020304" pitchFamily="18" charset="0"/>
                          <a:cs typeface="Times New Roman" panose="02020603050405020304" pitchFamily="18" charset="0"/>
                        </a:rPr>
                        <a:t>6251,6</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451263">
                <a:tc gridSpan="5">
                  <a:txBody>
                    <a:bodyPr/>
                    <a:lstStyle/>
                    <a:p>
                      <a:pPr algn="r">
                        <a:spcAft>
                          <a:spcPts val="0"/>
                        </a:spcAft>
                      </a:pPr>
                      <a:r>
                        <a:rPr lang="en-US" sz="2800" b="0" i="1" spc="-150" baseline="0">
                          <a:effectLst/>
                          <a:latin typeface="Times New Roman" panose="02020603050405020304" pitchFamily="18" charset="0"/>
                          <a:cs typeface="Times New Roman" panose="02020603050405020304" pitchFamily="18" charset="0"/>
                        </a:rPr>
                        <a:t>     (Nguồn: Tổng cục Thống kê năm 2025)</a:t>
                      </a:r>
                    </a:p>
                  </a:txBody>
                  <a:tcPr marL="68572" marR="68572" marT="0" marB="0" anchor="ctr">
                    <a:lnL w="12700" cmpd="sng">
                      <a:noFill/>
                    </a:lnL>
                    <a:lnR w="12700" cmpd="sng">
                      <a:noFill/>
                    </a:lnR>
                    <a:lnT w="12700" cap="flat" cmpd="sng" algn="ctr">
                      <a:solidFill>
                        <a:schemeClr val="accent6"/>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D61822C0-5B6E-F67C-0B44-DDFCF1B1E965}"/>
              </a:ext>
            </a:extLst>
          </p:cNvPr>
          <p:cNvSpPr/>
          <p:nvPr/>
        </p:nvSpPr>
        <p:spPr>
          <a:xfrm>
            <a:off x="8189913" y="60325"/>
            <a:ext cx="1871662" cy="903288"/>
          </a:xfrm>
          <a:prstGeom prst="roundRect">
            <a:avLst/>
          </a:prstGeom>
          <a:solidFill>
            <a:schemeClr val="accent1">
              <a:lumMod val="10000"/>
              <a:lumOff val="90000"/>
            </a:schemeClr>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r>
              <a:rPr lang="en-US" sz="2600" b="1" spc="-100">
                <a:solidFill>
                  <a:prstClr val="black"/>
                </a:solidFill>
                <a:latin typeface="Times New Roman" panose="02020603050405020304" pitchFamily="18" charset="0"/>
                <a:cs typeface="Times New Roman" panose="02020603050405020304" pitchFamily="18" charset="0"/>
              </a:rPr>
              <a:t>HĐ NHÓM 05 phút</a:t>
            </a:r>
          </a:p>
        </p:txBody>
      </p:sp>
      <p:pic>
        <p:nvPicPr>
          <p:cNvPr id="75779" name="Google Shape;1081;p7" descr="The role of Good Governance in Project Management">
            <a:extLst>
              <a:ext uri="{FF2B5EF4-FFF2-40B4-BE49-F238E27FC236}">
                <a16:creationId xmlns:a16="http://schemas.microsoft.com/office/drawing/2014/main" id="{1AAA1313-B3FE-02BE-7373-A7467372341C}"/>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8263" y="60325"/>
            <a:ext cx="1501775"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F67B2155-C9DA-D293-48DD-3583B8018214}"/>
              </a:ext>
            </a:extLst>
          </p:cNvPr>
          <p:cNvGrpSpPr>
            <a:grpSpLocks/>
          </p:cNvGrpSpPr>
          <p:nvPr/>
        </p:nvGrpSpPr>
        <p:grpSpPr bwMode="auto">
          <a:xfrm>
            <a:off x="6350" y="219075"/>
            <a:ext cx="5551488" cy="6400800"/>
            <a:chOff x="5693" y="219741"/>
            <a:chExt cx="5552146" cy="6400867"/>
          </a:xfrm>
        </p:grpSpPr>
        <p:grpSp>
          <p:nvGrpSpPr>
            <p:cNvPr id="75826" name="Group 10">
              <a:extLst>
                <a:ext uri="{FF2B5EF4-FFF2-40B4-BE49-F238E27FC236}">
                  <a16:creationId xmlns:a16="http://schemas.microsoft.com/office/drawing/2014/main" id="{C6C23AD2-31C5-8760-4391-6697C40C0990}"/>
                </a:ext>
              </a:extLst>
            </p:cNvPr>
            <p:cNvGrpSpPr>
              <a:grpSpLocks/>
            </p:cNvGrpSpPr>
            <p:nvPr/>
          </p:nvGrpSpPr>
          <p:grpSpPr bwMode="auto">
            <a:xfrm>
              <a:off x="5693" y="237393"/>
              <a:ext cx="5499886" cy="6383215"/>
              <a:chOff x="181543" y="0"/>
              <a:chExt cx="5499886" cy="6383215"/>
            </a:xfrm>
          </p:grpSpPr>
          <p:pic>
            <p:nvPicPr>
              <p:cNvPr id="75830" name="Picture 15">
                <a:extLst>
                  <a:ext uri="{FF2B5EF4-FFF2-40B4-BE49-F238E27FC236}">
                    <a16:creationId xmlns:a16="http://schemas.microsoft.com/office/drawing/2014/main" id="{472384F9-9774-27FC-EC28-26FFE629F7A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1543" y="0"/>
                <a:ext cx="5499886" cy="4937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31" name="Picture 16">
                <a:extLst>
                  <a:ext uri="{FF2B5EF4-FFF2-40B4-BE49-F238E27FC236}">
                    <a16:creationId xmlns:a16="http://schemas.microsoft.com/office/drawing/2014/main" id="{211125D7-AEC8-7789-E540-2C4B775713D6}"/>
                  </a:ext>
                </a:extLst>
              </p:cNvPr>
              <p:cNvPicPr>
                <a:picLocks noChangeAspect="1"/>
              </p:cNvPicPr>
              <p:nvPr/>
            </p:nvPicPr>
            <p:blipFill>
              <a:blip r:embed="rId5">
                <a:extLst>
                  <a:ext uri="{28A0092B-C50C-407E-A947-70E740481C1C}">
                    <a14:useLocalDpi xmlns:a14="http://schemas.microsoft.com/office/drawing/2010/main" val="0"/>
                  </a:ext>
                </a:extLst>
              </a:blip>
              <a:srcRect l="6244" t="33546" r="-156" b="49117"/>
              <a:stretch>
                <a:fillRect/>
              </a:stretch>
            </p:blipFill>
            <p:spPr bwMode="auto">
              <a:xfrm>
                <a:off x="197231" y="4955411"/>
                <a:ext cx="5468511" cy="1427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5827" name="Picture 11">
              <a:extLst>
                <a:ext uri="{FF2B5EF4-FFF2-40B4-BE49-F238E27FC236}">
                  <a16:creationId xmlns:a16="http://schemas.microsoft.com/office/drawing/2014/main" id="{F7FE348E-692A-26FC-8584-62D6F3400940}"/>
                </a:ext>
              </a:extLst>
            </p:cNvPr>
            <p:cNvPicPr>
              <a:picLocks noChangeAspect="1"/>
            </p:cNvPicPr>
            <p:nvPr/>
          </p:nvPicPr>
          <p:blipFill>
            <a:blip r:embed="rId6">
              <a:extLst>
                <a:ext uri="{28A0092B-C50C-407E-A947-70E740481C1C}">
                  <a14:useLocalDpi xmlns:a14="http://schemas.microsoft.com/office/drawing/2010/main" val="0"/>
                </a:ext>
              </a:extLst>
            </a:blip>
            <a:srcRect l="12378" t="51344" r="5772" b="40356"/>
            <a:stretch>
              <a:fillRect/>
            </a:stretch>
          </p:blipFill>
          <p:spPr bwMode="auto">
            <a:xfrm>
              <a:off x="2557463" y="219741"/>
              <a:ext cx="3000376" cy="430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28" name="Picture 13">
              <a:extLst>
                <a:ext uri="{FF2B5EF4-FFF2-40B4-BE49-F238E27FC236}">
                  <a16:creationId xmlns:a16="http://schemas.microsoft.com/office/drawing/2014/main" id="{C8AF03E5-54EB-D8C5-B3FB-B58257E43B90}"/>
                </a:ext>
              </a:extLst>
            </p:cNvPr>
            <p:cNvPicPr>
              <a:picLocks noChangeAspect="1"/>
            </p:cNvPicPr>
            <p:nvPr/>
          </p:nvPicPr>
          <p:blipFill>
            <a:blip r:embed="rId7">
              <a:extLst>
                <a:ext uri="{28A0092B-C50C-407E-A947-70E740481C1C}">
                  <a14:useLocalDpi xmlns:a14="http://schemas.microsoft.com/office/drawing/2010/main" val="0"/>
                </a:ext>
              </a:extLst>
            </a:blip>
            <a:srcRect l="7127" t="59869" r="45792" b="29070"/>
            <a:stretch>
              <a:fillRect/>
            </a:stretch>
          </p:blipFill>
          <p:spPr bwMode="auto">
            <a:xfrm>
              <a:off x="3171825" y="692801"/>
              <a:ext cx="2324100" cy="7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29" name="Picture 14">
              <a:extLst>
                <a:ext uri="{FF2B5EF4-FFF2-40B4-BE49-F238E27FC236}">
                  <a16:creationId xmlns:a16="http://schemas.microsoft.com/office/drawing/2014/main" id="{7A90F759-A8A0-7AFA-206E-BD56070E81BC}"/>
                </a:ext>
              </a:extLst>
            </p:cNvPr>
            <p:cNvPicPr>
              <a:picLocks noChangeAspect="1"/>
            </p:cNvPicPr>
            <p:nvPr/>
          </p:nvPicPr>
          <p:blipFill>
            <a:blip r:embed="rId8">
              <a:extLst>
                <a:ext uri="{28A0092B-C50C-407E-A947-70E740481C1C}">
                  <a14:useLocalDpi xmlns:a14="http://schemas.microsoft.com/office/drawing/2010/main" val="0"/>
                </a:ext>
              </a:extLst>
            </a:blip>
            <a:srcRect l="59279" t="60027" r="883" b="29070"/>
            <a:stretch>
              <a:fillRect/>
            </a:stretch>
          </p:blipFill>
          <p:spPr bwMode="auto">
            <a:xfrm>
              <a:off x="3754814" y="1628775"/>
              <a:ext cx="1744603" cy="675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21" name="Table 20">
            <a:extLst>
              <a:ext uri="{FF2B5EF4-FFF2-40B4-BE49-F238E27FC236}">
                <a16:creationId xmlns:a16="http://schemas.microsoft.com/office/drawing/2014/main" id="{9E3338E8-0C7C-308E-041D-9DB8094DA2DC}"/>
              </a:ext>
            </a:extLst>
          </p:cNvPr>
          <p:cNvGraphicFramePr>
            <a:graphicFrameLocks noGrp="1"/>
          </p:cNvGraphicFramePr>
          <p:nvPr/>
        </p:nvGraphicFramePr>
        <p:xfrm>
          <a:off x="5676900" y="1065213"/>
          <a:ext cx="6367464" cy="5792789"/>
        </p:xfrm>
        <a:graphic>
          <a:graphicData uri="http://schemas.openxmlformats.org/drawingml/2006/table">
            <a:tbl>
              <a:tblPr firstRow="1" firstCol="1" bandRow="1">
                <a:tableStyleId>{E8B1032C-EA38-4F05-BA0D-38AFFFC7BED3}</a:tableStyleId>
              </a:tblPr>
              <a:tblGrid>
                <a:gridCol w="2000009">
                  <a:extLst>
                    <a:ext uri="{9D8B030D-6E8A-4147-A177-3AD203B41FA5}">
                      <a16:colId xmlns:a16="http://schemas.microsoft.com/office/drawing/2014/main" val="20000"/>
                    </a:ext>
                  </a:extLst>
                </a:gridCol>
                <a:gridCol w="1161911">
                  <a:extLst>
                    <a:ext uri="{9D8B030D-6E8A-4147-A177-3AD203B41FA5}">
                      <a16:colId xmlns:a16="http://schemas.microsoft.com/office/drawing/2014/main" val="20001"/>
                    </a:ext>
                  </a:extLst>
                </a:gridCol>
                <a:gridCol w="1085720">
                  <a:extLst>
                    <a:ext uri="{9D8B030D-6E8A-4147-A177-3AD203B41FA5}">
                      <a16:colId xmlns:a16="http://schemas.microsoft.com/office/drawing/2014/main" val="20002"/>
                    </a:ext>
                  </a:extLst>
                </a:gridCol>
                <a:gridCol w="1009529">
                  <a:extLst>
                    <a:ext uri="{9D8B030D-6E8A-4147-A177-3AD203B41FA5}">
                      <a16:colId xmlns:a16="http://schemas.microsoft.com/office/drawing/2014/main" val="20003"/>
                    </a:ext>
                  </a:extLst>
                </a:gridCol>
                <a:gridCol w="1110295">
                  <a:extLst>
                    <a:ext uri="{9D8B030D-6E8A-4147-A177-3AD203B41FA5}">
                      <a16:colId xmlns:a16="http://schemas.microsoft.com/office/drawing/2014/main" val="20004"/>
                    </a:ext>
                  </a:extLst>
                </a:gridCol>
              </a:tblGrid>
              <a:tr h="1353788">
                <a:tc gridSpan="5">
                  <a:txBody>
                    <a:bodyPr/>
                    <a:lstStyle/>
                    <a:p>
                      <a:pPr algn="ctr">
                        <a:spcAft>
                          <a:spcPts val="0"/>
                        </a:spcAft>
                      </a:pPr>
                      <a:r>
                        <a:rPr lang="en-US" sz="2800" spc="-150" baseline="0">
                          <a:effectLst/>
                          <a:latin typeface="Times New Roman" panose="02020603050405020304" pitchFamily="18" charset="0"/>
                          <a:cs typeface="Times New Roman" panose="02020603050405020304" pitchFamily="18" charset="0"/>
                        </a:rPr>
                        <a:t>BẢNG 25. TỔNG DIỆN TÍCH RỪNG</a:t>
                      </a:r>
                    </a:p>
                    <a:p>
                      <a:pPr algn="ctr">
                        <a:spcAft>
                          <a:spcPts val="0"/>
                        </a:spcAft>
                      </a:pPr>
                      <a:r>
                        <a:rPr lang="en-US" sz="2800" spc="-150" baseline="0">
                          <a:effectLst/>
                          <a:latin typeface="Times New Roman" panose="02020603050405020304" pitchFamily="18" charset="0"/>
                          <a:cs typeface="Times New Roman" panose="02020603050405020304" pitchFamily="18" charset="0"/>
                        </a:rPr>
                        <a:t>VÀ RỪNG TRỒNG Ở BẮC TRUNG BỘ</a:t>
                      </a:r>
                    </a:p>
                    <a:p>
                      <a:pPr algn="ctr">
                        <a:spcAft>
                          <a:spcPts val="0"/>
                        </a:spcAft>
                      </a:pPr>
                      <a:r>
                        <a:rPr lang="en-US" sz="2800" spc="-150" baseline="0">
                          <a:effectLst/>
                          <a:latin typeface="Times New Roman" panose="02020603050405020304" pitchFamily="18" charset="0"/>
                          <a:cs typeface="Times New Roman" panose="02020603050405020304" pitchFamily="18" charset="0"/>
                        </a:rPr>
                        <a:t>GIAI ĐOẠN 2010 - 2024 </a:t>
                      </a:r>
                      <a:r>
                        <a:rPr lang="en-US" sz="2800" b="0" i="1" spc="-150" baseline="0">
                          <a:effectLst/>
                          <a:latin typeface="Times New Roman" panose="02020603050405020304" pitchFamily="18" charset="0"/>
                          <a:cs typeface="Times New Roman" panose="02020603050405020304" pitchFamily="18" charset="0"/>
                        </a:rPr>
                        <a:t>(Đơn vị: nghìn ha)</a:t>
                      </a:r>
                    </a:p>
                  </a:txBody>
                  <a:tcPr marL="68572" marR="68572" marT="0" marB="0" anchor="ctr">
                    <a:lnL w="12700" cmpd="sng">
                      <a:noFill/>
                    </a:lnL>
                    <a:lnR w="12700" cmpd="sng">
                      <a:noFill/>
                    </a:lnR>
                    <a:lnT w="12700" cmpd="sng">
                      <a:noFill/>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51263">
                <a:tc>
                  <a:txBody>
                    <a:bodyPr/>
                    <a:lstStyle/>
                    <a:p>
                      <a:pPr algn="ctr">
                        <a:spcAft>
                          <a:spcPts val="800"/>
                        </a:spcAft>
                      </a:pPr>
                      <a:r>
                        <a:rPr lang="en-US" sz="2800" b="1" spc="-150" baseline="0">
                          <a:effectLst/>
                          <a:latin typeface="Times New Roman" panose="02020603050405020304" pitchFamily="18" charset="0"/>
                          <a:cs typeface="Times New Roman" panose="02020603050405020304" pitchFamily="18" charset="0"/>
                        </a:rPr>
                        <a:t>Diện tích</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800"/>
                        </a:spcAft>
                      </a:pPr>
                      <a:r>
                        <a:rPr lang="en-US" sz="2800" b="1" spc="-150" baseline="0">
                          <a:effectLst/>
                          <a:latin typeface="Times New Roman" panose="02020603050405020304" pitchFamily="18" charset="0"/>
                          <a:cs typeface="Times New Roman" panose="02020603050405020304" pitchFamily="18" charset="0"/>
                        </a:rPr>
                        <a:t>2010</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800"/>
                        </a:spcAft>
                      </a:pPr>
                      <a:r>
                        <a:rPr lang="en-US" sz="2800" b="1" spc="-150" baseline="0">
                          <a:effectLst/>
                          <a:latin typeface="Times New Roman" panose="02020603050405020304" pitchFamily="18" charset="0"/>
                          <a:cs typeface="Times New Roman" panose="02020603050405020304" pitchFamily="18" charset="0"/>
                        </a:rPr>
                        <a:t>2015</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800"/>
                        </a:spcAft>
                      </a:pPr>
                      <a:r>
                        <a:rPr lang="en-US" sz="2800" b="1" spc="-150" baseline="0">
                          <a:effectLst/>
                          <a:latin typeface="Times New Roman" panose="02020603050405020304" pitchFamily="18" charset="0"/>
                          <a:cs typeface="Times New Roman" panose="02020603050405020304" pitchFamily="18" charset="0"/>
                        </a:rPr>
                        <a:t>2020</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800"/>
                        </a:spcAft>
                      </a:pPr>
                      <a:r>
                        <a:rPr lang="en-US" sz="2800" b="1" spc="-150" baseline="0">
                          <a:effectLst/>
                          <a:latin typeface="Times New Roman" panose="02020603050405020304" pitchFamily="18" charset="0"/>
                          <a:cs typeface="Times New Roman" panose="02020603050405020304" pitchFamily="18" charset="0"/>
                        </a:rPr>
                        <a:t>2024</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902526">
                <a:tc>
                  <a:txBody>
                    <a:bodyPr/>
                    <a:lstStyle/>
                    <a:p>
                      <a:pPr>
                        <a:spcAft>
                          <a:spcPts val="800"/>
                        </a:spcAft>
                      </a:pPr>
                      <a:r>
                        <a:rPr lang="en-US" sz="2800" b="0" spc="-150" baseline="0">
                          <a:effectLst/>
                          <a:latin typeface="Times New Roman" panose="02020603050405020304" pitchFamily="18" charset="0"/>
                          <a:cs typeface="Times New Roman" panose="02020603050405020304" pitchFamily="18" charset="0"/>
                        </a:rPr>
                        <a:t>Tổng diện tích rừng</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800"/>
                        </a:spcAft>
                      </a:pPr>
                      <a:r>
                        <a:rPr lang="en-US" sz="2800" b="0" spc="-150" baseline="0">
                          <a:effectLst/>
                          <a:latin typeface="Times New Roman" panose="02020603050405020304" pitchFamily="18" charset="0"/>
                          <a:cs typeface="Times New Roman" panose="02020603050405020304" pitchFamily="18" charset="0"/>
                        </a:rPr>
                        <a:t>2807,2</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800"/>
                        </a:spcAft>
                      </a:pPr>
                      <a:r>
                        <a:rPr lang="en-US" sz="2800" b="0" spc="-150" baseline="0">
                          <a:effectLst/>
                          <a:latin typeface="Times New Roman" panose="02020603050405020304" pitchFamily="18" charset="0"/>
                          <a:cs typeface="Times New Roman" panose="02020603050405020304" pitchFamily="18" charset="0"/>
                        </a:rPr>
                        <a:t>3045,0</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800"/>
                        </a:spcAft>
                      </a:pPr>
                      <a:r>
                        <a:rPr lang="en-US" sz="2800" b="0" spc="-150" baseline="0">
                          <a:effectLst/>
                          <a:latin typeface="Times New Roman" panose="02020603050405020304" pitchFamily="18" charset="0"/>
                          <a:cs typeface="Times New Roman" panose="02020603050405020304" pitchFamily="18" charset="0"/>
                        </a:rPr>
                        <a:t>3126,7</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800"/>
                        </a:spcAft>
                      </a:pPr>
                      <a:r>
                        <a:rPr lang="en-US" sz="2800" b="0" spc="-150" baseline="0">
                          <a:effectLst/>
                          <a:latin typeface="Times New Roman" panose="02020603050405020304" pitchFamily="18" charset="0"/>
                          <a:cs typeface="Times New Roman" panose="02020603050405020304" pitchFamily="18" charset="0"/>
                        </a:rPr>
                        <a:t>3169,3</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451263">
                <a:tc>
                  <a:txBody>
                    <a:bodyPr/>
                    <a:lstStyle/>
                    <a:p>
                      <a:pPr>
                        <a:spcAft>
                          <a:spcPts val="800"/>
                        </a:spcAft>
                      </a:pPr>
                      <a:r>
                        <a:rPr lang="en-US" sz="2800" b="0" spc="-150" baseline="0">
                          <a:effectLst/>
                          <a:latin typeface="Times New Roman" panose="02020603050405020304" pitchFamily="18" charset="0"/>
                          <a:cs typeface="Times New Roman" panose="02020603050405020304" pitchFamily="18" charset="0"/>
                        </a:rPr>
                        <a:t>Trong đó: </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800"/>
                        </a:spcAft>
                      </a:pPr>
                      <a:r>
                        <a:rPr lang="en-US" sz="2800" b="0" spc="-150" baseline="0">
                          <a:effectLst/>
                          <a:latin typeface="Times New Roman" panose="02020603050405020304" pitchFamily="18" charset="0"/>
                          <a:cs typeface="Times New Roman" panose="02020603050405020304" pitchFamily="18" charset="0"/>
                        </a:rPr>
                        <a:t> </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800"/>
                        </a:spcAft>
                      </a:pPr>
                      <a:r>
                        <a:rPr lang="en-US" sz="2800" b="0" spc="-150" baseline="0">
                          <a:effectLst/>
                          <a:latin typeface="Times New Roman" panose="02020603050405020304" pitchFamily="18" charset="0"/>
                          <a:cs typeface="Times New Roman" panose="02020603050405020304" pitchFamily="18" charset="0"/>
                        </a:rPr>
                        <a:t> </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800"/>
                        </a:spcAft>
                      </a:pPr>
                      <a:r>
                        <a:rPr lang="en-US" sz="2800" b="0" spc="-150" baseline="0">
                          <a:effectLst/>
                          <a:latin typeface="Times New Roman" panose="02020603050405020304" pitchFamily="18" charset="0"/>
                          <a:cs typeface="Times New Roman" panose="02020603050405020304" pitchFamily="18" charset="0"/>
                        </a:rPr>
                        <a:t> </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800"/>
                        </a:spcAft>
                      </a:pPr>
                      <a:r>
                        <a:rPr lang="en-US" sz="2800" b="0" spc="-150" baseline="0">
                          <a:effectLst/>
                          <a:latin typeface="Times New Roman" panose="02020603050405020304" pitchFamily="18" charset="0"/>
                          <a:cs typeface="Times New Roman" panose="02020603050405020304" pitchFamily="18" charset="0"/>
                        </a:rPr>
                        <a:t> </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1263">
                <a:tc>
                  <a:txBody>
                    <a:bodyPr/>
                    <a:lstStyle/>
                    <a:p>
                      <a:pPr>
                        <a:spcAft>
                          <a:spcPts val="0"/>
                        </a:spcAft>
                      </a:pPr>
                      <a:r>
                        <a:rPr lang="en-US" sz="2800" b="0" spc="-150" baseline="0">
                          <a:effectLst/>
                          <a:latin typeface="Times New Roman" panose="02020603050405020304" pitchFamily="18" charset="0"/>
                          <a:cs typeface="Times New Roman" panose="02020603050405020304" pitchFamily="18" charset="0"/>
                        </a:rPr>
                        <a:t>Rừng trồng</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2800" b="0" spc="-150" baseline="0">
                          <a:effectLst/>
                          <a:latin typeface="Times New Roman" panose="02020603050405020304" pitchFamily="18" charset="0"/>
                          <a:cs typeface="Times New Roman" panose="02020603050405020304" pitchFamily="18" charset="0"/>
                        </a:rPr>
                        <a:t>679,9</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2800" b="0" spc="-150" baseline="0">
                          <a:effectLst/>
                          <a:latin typeface="Times New Roman" panose="02020603050405020304" pitchFamily="18" charset="0"/>
                          <a:cs typeface="Times New Roman" panose="02020603050405020304" pitchFamily="18" charset="0"/>
                        </a:rPr>
                        <a:t>808,9</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2800" b="0" spc="-150" baseline="0">
                          <a:effectLst/>
                          <a:latin typeface="Times New Roman" panose="02020603050405020304" pitchFamily="18" charset="0"/>
                          <a:cs typeface="Times New Roman" panose="02020603050405020304" pitchFamily="18" charset="0"/>
                        </a:rPr>
                        <a:t>921,2</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2800" b="0" spc="-150" baseline="0">
                          <a:effectLst/>
                          <a:latin typeface="Times New Roman" panose="02020603050405020304" pitchFamily="18" charset="0"/>
                          <a:cs typeface="Times New Roman" panose="02020603050405020304" pitchFamily="18" charset="0"/>
                        </a:rPr>
                        <a:t>966,3</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451263">
                <a:tc>
                  <a:txBody>
                    <a:bodyPr/>
                    <a:lstStyle/>
                    <a:p>
                      <a:pPr>
                        <a:spcAft>
                          <a:spcPts val="0"/>
                        </a:spcAft>
                      </a:pPr>
                      <a:r>
                        <a:rPr lang="en-US" sz="2800" b="0" spc="-150" baseline="0">
                          <a:effectLst/>
                          <a:latin typeface="Times New Roman" panose="02020603050405020304" pitchFamily="18" charset="0"/>
                          <a:cs typeface="Times New Roman" panose="02020603050405020304" pitchFamily="18" charset="0"/>
                        </a:rPr>
                        <a:t>Rừng tự nhiên</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US" sz="2800" b="0" spc="-150" baseline="0">
                          <a:effectLst/>
                          <a:latin typeface="Times New Roman" panose="02020603050405020304" pitchFamily="18" charset="0"/>
                          <a:cs typeface="Times New Roman" panose="02020603050405020304" pitchFamily="18" charset="0"/>
                        </a:rPr>
                        <a:t>2127,3</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US" sz="2800" b="0" spc="-150" baseline="0">
                          <a:effectLst/>
                          <a:latin typeface="Times New Roman" panose="02020603050405020304" pitchFamily="18" charset="0"/>
                          <a:cs typeface="Times New Roman" panose="02020603050405020304" pitchFamily="18" charset="0"/>
                        </a:rPr>
                        <a:t>2236</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US" sz="2800" b="0" spc="-150" baseline="0">
                          <a:effectLst/>
                          <a:latin typeface="Times New Roman" panose="02020603050405020304" pitchFamily="18" charset="0"/>
                          <a:cs typeface="Times New Roman" panose="02020603050405020304" pitchFamily="18" charset="0"/>
                        </a:rPr>
                        <a:t>2205,5</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US" sz="2800" b="0" spc="-150" baseline="0">
                          <a:effectLst/>
                          <a:latin typeface="Times New Roman" panose="02020603050405020304" pitchFamily="18" charset="0"/>
                          <a:cs typeface="Times New Roman" panose="02020603050405020304" pitchFamily="18" charset="0"/>
                        </a:rPr>
                        <a:t>2203</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1280160">
                <a:tc>
                  <a:txBody>
                    <a:bodyPr/>
                    <a:lstStyle/>
                    <a:p>
                      <a:pPr>
                        <a:spcAft>
                          <a:spcPts val="0"/>
                        </a:spcAft>
                      </a:pPr>
                      <a:r>
                        <a:rPr lang="en-US" sz="2800" b="0" spc="-150" baseline="0">
                          <a:effectLst/>
                          <a:latin typeface="Times New Roman" panose="02020603050405020304" pitchFamily="18" charset="0"/>
                          <a:cs typeface="Times New Roman" panose="02020603050405020304" pitchFamily="18" charset="0"/>
                        </a:rPr>
                        <a:t>Sản lượng gỗ khai thác </a:t>
                      </a:r>
                      <a:r>
                        <a:rPr lang="en-US" sz="2800" b="0" i="1" spc="-150" baseline="0">
                          <a:effectLst/>
                          <a:latin typeface="Times New Roman" panose="02020603050405020304" pitchFamily="18" charset="0"/>
                          <a:cs typeface="Times New Roman" panose="02020603050405020304" pitchFamily="18" charset="0"/>
                        </a:rPr>
                        <a:t>(nghìn m</a:t>
                      </a:r>
                      <a:r>
                        <a:rPr lang="en-US" sz="2800" b="0" i="1" spc="-150" baseline="30000">
                          <a:effectLst/>
                          <a:latin typeface="Times New Roman" panose="02020603050405020304" pitchFamily="18" charset="0"/>
                          <a:cs typeface="Times New Roman" panose="02020603050405020304" pitchFamily="18" charset="0"/>
                        </a:rPr>
                        <a:t>3</a:t>
                      </a:r>
                      <a:r>
                        <a:rPr lang="en-US" sz="2800" b="0" i="1" spc="-150" baseline="0">
                          <a:effectLst/>
                          <a:latin typeface="Times New Roman" panose="02020603050405020304" pitchFamily="18" charset="0"/>
                          <a:cs typeface="Times New Roman" panose="02020603050405020304" pitchFamily="18" charset="0"/>
                        </a:rPr>
                        <a:t>)</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2800" b="0" spc="-150" baseline="0">
                          <a:effectLst/>
                          <a:latin typeface="Times New Roman" panose="02020603050405020304" pitchFamily="18" charset="0"/>
                          <a:cs typeface="Times New Roman" panose="02020603050405020304" pitchFamily="18" charset="0"/>
                        </a:rPr>
                        <a:t>1195,9</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2800" b="0" spc="-150" baseline="0">
                          <a:effectLst/>
                          <a:latin typeface="Times New Roman" panose="02020603050405020304" pitchFamily="18" charset="0"/>
                          <a:cs typeface="Times New Roman" panose="02020603050405020304" pitchFamily="18" charset="0"/>
                        </a:rPr>
                        <a:t>2691</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2800" b="0" spc="-150" baseline="0">
                          <a:effectLst/>
                          <a:latin typeface="Times New Roman" panose="02020603050405020304" pitchFamily="18" charset="0"/>
                          <a:cs typeface="Times New Roman" panose="02020603050405020304" pitchFamily="18" charset="0"/>
                        </a:rPr>
                        <a:t>4507,8</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2800" b="0" spc="-150" baseline="0">
                          <a:effectLst/>
                          <a:latin typeface="Times New Roman" panose="02020603050405020304" pitchFamily="18" charset="0"/>
                          <a:cs typeface="Times New Roman" panose="02020603050405020304" pitchFamily="18" charset="0"/>
                        </a:rPr>
                        <a:t>6251,6</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451263">
                <a:tc gridSpan="5">
                  <a:txBody>
                    <a:bodyPr/>
                    <a:lstStyle/>
                    <a:p>
                      <a:pPr algn="r">
                        <a:spcAft>
                          <a:spcPts val="0"/>
                        </a:spcAft>
                      </a:pPr>
                      <a:r>
                        <a:rPr lang="en-US" sz="2800" b="0" i="1" spc="-150" baseline="0">
                          <a:effectLst/>
                          <a:latin typeface="Times New Roman" panose="02020603050405020304" pitchFamily="18" charset="0"/>
                          <a:cs typeface="Times New Roman" panose="02020603050405020304" pitchFamily="18" charset="0"/>
                        </a:rPr>
                        <a:t>     (Nguồn: Tổng cục Thống kê năm 2025)</a:t>
                      </a:r>
                    </a:p>
                  </a:txBody>
                  <a:tcPr marL="68572" marR="68572" marT="0" marB="0" anchor="ctr">
                    <a:lnL w="12700" cmpd="sng">
                      <a:noFill/>
                    </a:lnL>
                    <a:lnR w="12700" cmpd="sng">
                      <a:noFill/>
                    </a:lnR>
                    <a:lnT w="12700" cap="flat" cmpd="sng" algn="ctr">
                      <a:solidFill>
                        <a:schemeClr val="accent6"/>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0393EE4-B48D-1E44-64B0-EBDA8F96F76C}"/>
              </a:ext>
            </a:extLst>
          </p:cNvPr>
          <p:cNvSpPr>
            <a:spLocks noChangeArrowheads="1"/>
          </p:cNvSpPr>
          <p:nvPr/>
        </p:nvSpPr>
        <p:spPr bwMode="auto">
          <a:xfrm>
            <a:off x="5399088" y="0"/>
            <a:ext cx="67929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27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200" b="1">
                <a:solidFill>
                  <a:srgbClr val="FF0000"/>
                </a:solidFill>
                <a:latin typeface="Times New Roman" panose="02020603050405020304" pitchFamily="18" charset="0"/>
                <a:cs typeface="Times New Roman" panose="02020603050405020304" pitchFamily="18" charset="0"/>
              </a:rPr>
              <a:t>1. Nông nghiệp</a:t>
            </a:r>
          </a:p>
        </p:txBody>
      </p:sp>
      <p:sp>
        <p:nvSpPr>
          <p:cNvPr id="9" name="Rounded Rectangle 8">
            <a:extLst>
              <a:ext uri="{FF2B5EF4-FFF2-40B4-BE49-F238E27FC236}">
                <a16:creationId xmlns:a16="http://schemas.microsoft.com/office/drawing/2014/main" id="{792F3ECA-4D89-A14F-1CE0-EE3E259D91FA}"/>
              </a:ext>
            </a:extLst>
          </p:cNvPr>
          <p:cNvSpPr/>
          <p:nvPr/>
        </p:nvSpPr>
        <p:spPr>
          <a:xfrm>
            <a:off x="7396163" y="682625"/>
            <a:ext cx="2835275" cy="473075"/>
          </a:xfrm>
          <a:prstGeom prst="round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800" b="1">
                <a:solidFill>
                  <a:prstClr val="white"/>
                </a:solidFill>
                <a:latin typeface="Times New Roman" panose="02020603050405020304" pitchFamily="18" charset="0"/>
                <a:cs typeface="Times New Roman" panose="02020603050405020304" pitchFamily="18" charset="0"/>
              </a:rPr>
              <a:t>Tình hình chung</a:t>
            </a:r>
          </a:p>
        </p:txBody>
      </p:sp>
      <p:sp>
        <p:nvSpPr>
          <p:cNvPr id="13" name="Rectangle 12">
            <a:extLst>
              <a:ext uri="{FF2B5EF4-FFF2-40B4-BE49-F238E27FC236}">
                <a16:creationId xmlns:a16="http://schemas.microsoft.com/office/drawing/2014/main" id="{D92D3056-58A3-B14B-62E6-19169653C7E6}"/>
              </a:ext>
            </a:extLst>
          </p:cNvPr>
          <p:cNvSpPr/>
          <p:nvPr/>
        </p:nvSpPr>
        <p:spPr>
          <a:xfrm>
            <a:off x="5626100" y="1252538"/>
            <a:ext cx="6375400" cy="5078412"/>
          </a:xfrm>
          <a:prstGeom prst="rect">
            <a:avLst/>
          </a:prstGeom>
        </p:spPr>
        <p:txBody>
          <a:bodyPr>
            <a:spAutoFit/>
          </a:bodyPr>
          <a:lstStyle/>
          <a:p>
            <a:pPr algn="just" eaLnBrk="1" fontAlgn="auto" hangingPunct="1">
              <a:lnSpc>
                <a:spcPct val="130000"/>
              </a:lnSpc>
              <a:spcBef>
                <a:spcPts val="0"/>
              </a:spcBef>
              <a:spcAft>
                <a:spcPts val="0"/>
              </a:spcAft>
              <a:defRPr/>
            </a:pPr>
            <a:r>
              <a:rPr lang="vi-VN" sz="2800" spc="-100">
                <a:solidFill>
                  <a:prstClr val="black"/>
                </a:solidFill>
                <a:latin typeface="Times New Roman" panose="02020603050405020304" pitchFamily="18" charset="0"/>
                <a:cs typeface="Times New Roman" panose="02020603050405020304" pitchFamily="18" charset="0"/>
              </a:rPr>
              <a:t>- Đóng góp phần lớn giá trị sản xuất của ngành nông nghiệp, lâm nghiệp và thuỷ sản ở Bắc Trung Bộ: chiếm 74,5% (2021). </a:t>
            </a:r>
          </a:p>
          <a:p>
            <a:pPr algn="just" eaLnBrk="1" fontAlgn="auto" hangingPunct="1">
              <a:lnSpc>
                <a:spcPct val="130000"/>
              </a:lnSpc>
              <a:spcBef>
                <a:spcPts val="0"/>
              </a:spcBef>
              <a:spcAft>
                <a:spcPts val="0"/>
              </a:spcAft>
              <a:defRPr/>
            </a:pPr>
            <a:r>
              <a:rPr lang="vi-VN" sz="2800" spc="-100">
                <a:solidFill>
                  <a:prstClr val="black"/>
                </a:solidFill>
                <a:latin typeface="Times New Roman" panose="02020603050405020304" pitchFamily="18" charset="0"/>
                <a:cs typeface="Times New Roman" panose="02020603050405020304" pitchFamily="18" charset="0"/>
              </a:rPr>
              <a:t>- Tốc độ tăng trưởng khá nhanh. </a:t>
            </a:r>
          </a:p>
          <a:p>
            <a:pPr algn="just" eaLnBrk="1" fontAlgn="auto" hangingPunct="1">
              <a:lnSpc>
                <a:spcPct val="130000"/>
              </a:lnSpc>
              <a:spcBef>
                <a:spcPts val="0"/>
              </a:spcBef>
              <a:spcAft>
                <a:spcPts val="0"/>
              </a:spcAft>
              <a:defRPr/>
            </a:pPr>
            <a:r>
              <a:rPr lang="vi-VN" sz="2800" spc="-100">
                <a:solidFill>
                  <a:prstClr val="black"/>
                </a:solidFill>
                <a:latin typeface="Times New Roman" panose="02020603050405020304" pitchFamily="18" charset="0"/>
                <a:cs typeface="Times New Roman" panose="02020603050405020304" pitchFamily="18" charset="0"/>
              </a:rPr>
              <a:t>- Có sự thay đổi theo hướng sản xuất hàng hoá tập trung, ứng dụng công nghệ cao.</a:t>
            </a:r>
          </a:p>
          <a:p>
            <a:pPr algn="just" eaLnBrk="1" fontAlgn="auto" hangingPunct="1">
              <a:lnSpc>
                <a:spcPct val="130000"/>
              </a:lnSpc>
              <a:spcBef>
                <a:spcPts val="0"/>
              </a:spcBef>
              <a:spcAft>
                <a:spcPts val="0"/>
              </a:spcAft>
              <a:defRPr/>
            </a:pPr>
            <a:r>
              <a:rPr lang="vi-VN" sz="2800" spc="-100">
                <a:solidFill>
                  <a:prstClr val="black"/>
                </a:solidFill>
                <a:latin typeface="Times New Roman" panose="02020603050405020304" pitchFamily="18" charset="0"/>
                <a:cs typeface="Times New Roman" panose="02020603050405020304" pitchFamily="18" charset="0"/>
              </a:rPr>
              <a:t>- Các mô hình sản xuất theo hướng hữu cơ, cùng với công nghệ gen, lai tạo giống mới,... ngày càng phổ biến.</a:t>
            </a:r>
          </a:p>
        </p:txBody>
      </p:sp>
      <p:grpSp>
        <p:nvGrpSpPr>
          <p:cNvPr id="77829" name="Group 5">
            <a:extLst>
              <a:ext uri="{FF2B5EF4-FFF2-40B4-BE49-F238E27FC236}">
                <a16:creationId xmlns:a16="http://schemas.microsoft.com/office/drawing/2014/main" id="{EB2513C8-500B-F094-AB16-2F8B5EEDF67C}"/>
              </a:ext>
            </a:extLst>
          </p:cNvPr>
          <p:cNvGrpSpPr>
            <a:grpSpLocks/>
          </p:cNvGrpSpPr>
          <p:nvPr/>
        </p:nvGrpSpPr>
        <p:grpSpPr bwMode="auto">
          <a:xfrm>
            <a:off x="6350" y="219075"/>
            <a:ext cx="5551488" cy="6400800"/>
            <a:chOff x="5693" y="219741"/>
            <a:chExt cx="5552146" cy="6400867"/>
          </a:xfrm>
        </p:grpSpPr>
        <p:grpSp>
          <p:nvGrpSpPr>
            <p:cNvPr id="77830" name="Group 9">
              <a:extLst>
                <a:ext uri="{FF2B5EF4-FFF2-40B4-BE49-F238E27FC236}">
                  <a16:creationId xmlns:a16="http://schemas.microsoft.com/office/drawing/2014/main" id="{A2D5B681-8E47-671A-7633-17CA6F96FB4F}"/>
                </a:ext>
              </a:extLst>
            </p:cNvPr>
            <p:cNvGrpSpPr>
              <a:grpSpLocks/>
            </p:cNvGrpSpPr>
            <p:nvPr/>
          </p:nvGrpSpPr>
          <p:grpSpPr bwMode="auto">
            <a:xfrm>
              <a:off x="5693" y="237393"/>
              <a:ext cx="5499886" cy="6383215"/>
              <a:chOff x="181543" y="0"/>
              <a:chExt cx="5499886" cy="6383215"/>
            </a:xfrm>
          </p:grpSpPr>
          <p:pic>
            <p:nvPicPr>
              <p:cNvPr id="77834" name="Picture 14">
                <a:extLst>
                  <a:ext uri="{FF2B5EF4-FFF2-40B4-BE49-F238E27FC236}">
                    <a16:creationId xmlns:a16="http://schemas.microsoft.com/office/drawing/2014/main" id="{7C7928A7-747C-9A29-DF9D-7A265F5618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1543" y="0"/>
                <a:ext cx="5499886" cy="4937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5" name="Picture 15">
                <a:extLst>
                  <a:ext uri="{FF2B5EF4-FFF2-40B4-BE49-F238E27FC236}">
                    <a16:creationId xmlns:a16="http://schemas.microsoft.com/office/drawing/2014/main" id="{4EFEBE76-D666-0FA6-B91B-2CBDE033E948}"/>
                  </a:ext>
                </a:extLst>
              </p:cNvPr>
              <p:cNvPicPr>
                <a:picLocks noChangeAspect="1"/>
              </p:cNvPicPr>
              <p:nvPr/>
            </p:nvPicPr>
            <p:blipFill>
              <a:blip r:embed="rId4">
                <a:extLst>
                  <a:ext uri="{28A0092B-C50C-407E-A947-70E740481C1C}">
                    <a14:useLocalDpi xmlns:a14="http://schemas.microsoft.com/office/drawing/2010/main" val="0"/>
                  </a:ext>
                </a:extLst>
              </a:blip>
              <a:srcRect l="6244" t="33546" r="-156" b="49117"/>
              <a:stretch>
                <a:fillRect/>
              </a:stretch>
            </p:blipFill>
            <p:spPr bwMode="auto">
              <a:xfrm>
                <a:off x="197231" y="4955411"/>
                <a:ext cx="5468511" cy="1427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7831" name="Picture 10">
              <a:extLst>
                <a:ext uri="{FF2B5EF4-FFF2-40B4-BE49-F238E27FC236}">
                  <a16:creationId xmlns:a16="http://schemas.microsoft.com/office/drawing/2014/main" id="{53182CB6-087B-0AF6-4160-5AD10512C8F4}"/>
                </a:ext>
              </a:extLst>
            </p:cNvPr>
            <p:cNvPicPr>
              <a:picLocks noChangeAspect="1"/>
            </p:cNvPicPr>
            <p:nvPr/>
          </p:nvPicPr>
          <p:blipFill>
            <a:blip r:embed="rId5">
              <a:extLst>
                <a:ext uri="{28A0092B-C50C-407E-A947-70E740481C1C}">
                  <a14:useLocalDpi xmlns:a14="http://schemas.microsoft.com/office/drawing/2010/main" val="0"/>
                </a:ext>
              </a:extLst>
            </a:blip>
            <a:srcRect l="12378" t="51344" r="5772" b="40356"/>
            <a:stretch>
              <a:fillRect/>
            </a:stretch>
          </p:blipFill>
          <p:spPr bwMode="auto">
            <a:xfrm>
              <a:off x="2557463" y="219741"/>
              <a:ext cx="3000376" cy="430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2" name="Picture 11">
              <a:extLst>
                <a:ext uri="{FF2B5EF4-FFF2-40B4-BE49-F238E27FC236}">
                  <a16:creationId xmlns:a16="http://schemas.microsoft.com/office/drawing/2014/main" id="{B8C0E8B6-F224-043B-6901-9A403FFB9924}"/>
                </a:ext>
              </a:extLst>
            </p:cNvPr>
            <p:cNvPicPr>
              <a:picLocks noChangeAspect="1"/>
            </p:cNvPicPr>
            <p:nvPr/>
          </p:nvPicPr>
          <p:blipFill>
            <a:blip r:embed="rId6">
              <a:extLst>
                <a:ext uri="{28A0092B-C50C-407E-A947-70E740481C1C}">
                  <a14:useLocalDpi xmlns:a14="http://schemas.microsoft.com/office/drawing/2010/main" val="0"/>
                </a:ext>
              </a:extLst>
            </a:blip>
            <a:srcRect l="7127" t="59869" r="45792" b="29070"/>
            <a:stretch>
              <a:fillRect/>
            </a:stretch>
          </p:blipFill>
          <p:spPr bwMode="auto">
            <a:xfrm>
              <a:off x="3171825" y="692801"/>
              <a:ext cx="2324100" cy="7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3" name="Picture 13">
              <a:extLst>
                <a:ext uri="{FF2B5EF4-FFF2-40B4-BE49-F238E27FC236}">
                  <a16:creationId xmlns:a16="http://schemas.microsoft.com/office/drawing/2014/main" id="{7A240BB0-A652-D279-1AE6-C65E7A2D4A50}"/>
                </a:ext>
              </a:extLst>
            </p:cNvPr>
            <p:cNvPicPr>
              <a:picLocks noChangeAspect="1"/>
            </p:cNvPicPr>
            <p:nvPr/>
          </p:nvPicPr>
          <p:blipFill>
            <a:blip r:embed="rId7">
              <a:extLst>
                <a:ext uri="{28A0092B-C50C-407E-A947-70E740481C1C}">
                  <a14:useLocalDpi xmlns:a14="http://schemas.microsoft.com/office/drawing/2010/main" val="0"/>
                </a:ext>
              </a:extLst>
            </a:blip>
            <a:srcRect l="59279" t="60027" r="883" b="29070"/>
            <a:stretch>
              <a:fillRect/>
            </a:stretch>
          </p:blipFill>
          <p:spPr bwMode="auto">
            <a:xfrm>
              <a:off x="3754814" y="1628775"/>
              <a:ext cx="1744603" cy="675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13">
                                            <p:txEl>
                                              <p:pRg st="0" end="0"/>
                                            </p:txEl>
                                          </p:spTgt>
                                        </p:tgtEl>
                                        <p:attrNameLst>
                                          <p:attrName>style.visibility</p:attrName>
                                        </p:attrNameLst>
                                      </p:cBhvr>
                                      <p:to>
                                        <p:strVal val="visible"/>
                                      </p:to>
                                    </p:set>
                                    <p:animEffect transition="in" filter="wipe(left)">
                                      <p:cBhvr>
                                        <p:cTn id="21" dur="500"/>
                                        <p:tgtEl>
                                          <p:spTgt spid="13">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nodeType="clickEffect">
                                  <p:stCondLst>
                                    <p:cond delay="0"/>
                                  </p:stCondLst>
                                  <p:childTnLst>
                                    <p:set>
                                      <p:cBhvr>
                                        <p:cTn id="25" dur="1" fill="hold">
                                          <p:stCondLst>
                                            <p:cond delay="0"/>
                                          </p:stCondLst>
                                        </p:cTn>
                                        <p:tgtEl>
                                          <p:spTgt spid="13">
                                            <p:txEl>
                                              <p:pRg st="1" end="1"/>
                                            </p:txEl>
                                          </p:spTgt>
                                        </p:tgtEl>
                                        <p:attrNameLst>
                                          <p:attrName>style.visibility</p:attrName>
                                        </p:attrNameLst>
                                      </p:cBhvr>
                                      <p:to>
                                        <p:strVal val="visible"/>
                                      </p:to>
                                    </p:set>
                                    <p:animEffect transition="in" filter="wipe(left)">
                                      <p:cBhvr>
                                        <p:cTn id="26" dur="500"/>
                                        <p:tgtEl>
                                          <p:spTgt spid="13">
                                            <p:txEl>
                                              <p:pRg st="1" end="1"/>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13">
                                            <p:txEl>
                                              <p:pRg st="2" end="2"/>
                                            </p:txEl>
                                          </p:spTgt>
                                        </p:tgtEl>
                                        <p:attrNameLst>
                                          <p:attrName>style.visibility</p:attrName>
                                        </p:attrNameLst>
                                      </p:cBhvr>
                                      <p:to>
                                        <p:strVal val="visible"/>
                                      </p:to>
                                    </p:set>
                                    <p:animEffect transition="in" filter="wipe(left)">
                                      <p:cBhvr>
                                        <p:cTn id="31" dur="500"/>
                                        <p:tgtEl>
                                          <p:spTgt spid="13">
                                            <p:txEl>
                                              <p:pRg st="2" end="2"/>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13">
                                            <p:txEl>
                                              <p:pRg st="3" end="3"/>
                                            </p:txEl>
                                          </p:spTgt>
                                        </p:tgtEl>
                                        <p:attrNameLst>
                                          <p:attrName>style.visibility</p:attrName>
                                        </p:attrNameLst>
                                      </p:cBhvr>
                                      <p:to>
                                        <p:strVal val="visible"/>
                                      </p:to>
                                    </p:set>
                                    <p:animEffect transition="in" filter="wipe(left)">
                                      <p:cBhvr>
                                        <p:cTn id="36"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6">
            <a:extLst>
              <a:ext uri="{FF2B5EF4-FFF2-40B4-BE49-F238E27FC236}">
                <a16:creationId xmlns:a16="http://schemas.microsoft.com/office/drawing/2014/main" id="{DBEFFF3D-7906-33B3-3327-1CEFEBFDBC72}"/>
              </a:ext>
            </a:extLst>
          </p:cNvPr>
          <p:cNvSpPr>
            <a:spLocks noChangeArrowheads="1"/>
          </p:cNvSpPr>
          <p:nvPr/>
        </p:nvSpPr>
        <p:spPr bwMode="auto">
          <a:xfrm>
            <a:off x="5187950" y="0"/>
            <a:ext cx="7004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27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200" b="1">
                <a:solidFill>
                  <a:srgbClr val="FF0000"/>
                </a:solidFill>
                <a:latin typeface="Times New Roman" panose="02020603050405020304" pitchFamily="18" charset="0"/>
                <a:cs typeface="Times New Roman" panose="02020603050405020304" pitchFamily="18" charset="0"/>
              </a:rPr>
              <a:t>1. Nông nghiệp</a:t>
            </a:r>
          </a:p>
        </p:txBody>
      </p:sp>
      <p:sp>
        <p:nvSpPr>
          <p:cNvPr id="9" name="Rounded Rectangle 8">
            <a:extLst>
              <a:ext uri="{FF2B5EF4-FFF2-40B4-BE49-F238E27FC236}">
                <a16:creationId xmlns:a16="http://schemas.microsoft.com/office/drawing/2014/main" id="{A21F6B19-41E2-054E-5FC6-0B73EA8CDF2D}"/>
              </a:ext>
            </a:extLst>
          </p:cNvPr>
          <p:cNvSpPr/>
          <p:nvPr/>
        </p:nvSpPr>
        <p:spPr>
          <a:xfrm>
            <a:off x="7497763" y="584200"/>
            <a:ext cx="2308225" cy="473075"/>
          </a:xfrm>
          <a:prstGeom prst="round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800" b="1">
                <a:solidFill>
                  <a:prstClr val="white"/>
                </a:solidFill>
                <a:latin typeface="Times New Roman" panose="02020603050405020304" pitchFamily="18" charset="0"/>
                <a:cs typeface="Times New Roman" panose="02020603050405020304" pitchFamily="18" charset="0"/>
              </a:rPr>
              <a:t>a) Trồng trọt</a:t>
            </a:r>
          </a:p>
        </p:txBody>
      </p:sp>
      <p:graphicFrame>
        <p:nvGraphicFramePr>
          <p:cNvPr id="10" name="Table 9">
            <a:extLst>
              <a:ext uri="{FF2B5EF4-FFF2-40B4-BE49-F238E27FC236}">
                <a16:creationId xmlns:a16="http://schemas.microsoft.com/office/drawing/2014/main" id="{7858DA5A-1F85-CF15-22A3-182EE3D16B22}"/>
              </a:ext>
            </a:extLst>
          </p:cNvPr>
          <p:cNvGraphicFramePr>
            <a:graphicFrameLocks noGrp="1"/>
          </p:cNvGraphicFramePr>
          <p:nvPr/>
        </p:nvGraphicFramePr>
        <p:xfrm>
          <a:off x="165100" y="590550"/>
          <a:ext cx="5187950" cy="5961063"/>
        </p:xfrm>
        <a:graphic>
          <a:graphicData uri="http://schemas.openxmlformats.org/drawingml/2006/table">
            <a:tbl>
              <a:tblPr firstRow="1" firstCol="1" bandRow="1">
                <a:tableStyleId>{E8B1032C-EA38-4F05-BA0D-38AFFFC7BED3}</a:tableStyleId>
              </a:tblPr>
              <a:tblGrid>
                <a:gridCol w="2430736">
                  <a:extLst>
                    <a:ext uri="{9D8B030D-6E8A-4147-A177-3AD203B41FA5}">
                      <a16:colId xmlns:a16="http://schemas.microsoft.com/office/drawing/2014/main" val="20000"/>
                    </a:ext>
                  </a:extLst>
                </a:gridCol>
                <a:gridCol w="897010">
                  <a:extLst>
                    <a:ext uri="{9D8B030D-6E8A-4147-A177-3AD203B41FA5}">
                      <a16:colId xmlns:a16="http://schemas.microsoft.com/office/drawing/2014/main" val="20001"/>
                    </a:ext>
                  </a:extLst>
                </a:gridCol>
                <a:gridCol w="949352">
                  <a:extLst>
                    <a:ext uri="{9D8B030D-6E8A-4147-A177-3AD203B41FA5}">
                      <a16:colId xmlns:a16="http://schemas.microsoft.com/office/drawing/2014/main" val="20002"/>
                    </a:ext>
                  </a:extLst>
                </a:gridCol>
                <a:gridCol w="910851">
                  <a:extLst>
                    <a:ext uri="{9D8B030D-6E8A-4147-A177-3AD203B41FA5}">
                      <a16:colId xmlns:a16="http://schemas.microsoft.com/office/drawing/2014/main" val="20003"/>
                    </a:ext>
                  </a:extLst>
                </a:gridCol>
              </a:tblGrid>
              <a:tr h="1797781">
                <a:tc gridSpan="4">
                  <a:txBody>
                    <a:bodyPr/>
                    <a:lstStyle/>
                    <a:p>
                      <a:pPr indent="0" algn="ctr">
                        <a:lnSpc>
                          <a:spcPct val="150000"/>
                        </a:lnSpc>
                        <a:spcAft>
                          <a:spcPts val="0"/>
                        </a:spcAft>
                      </a:pPr>
                      <a:r>
                        <a:rPr lang="en-US" sz="2700" b="1" spc="-100" baseline="0">
                          <a:effectLst/>
                          <a:latin typeface="Times New Roman" panose="02020603050405020304" pitchFamily="18" charset="0"/>
                          <a:cs typeface="Times New Roman" panose="02020603050405020304" pitchFamily="18" charset="0"/>
                        </a:rPr>
                        <a:t>Bảng 25.1. DIỆN TÍCH VÀ SẢN LƯỢNG LÚA CỦA BẮC TRUNG BỘ GIAI ĐOẠN 2010 - 2024</a:t>
                      </a:r>
                    </a:p>
                  </a:txBody>
                  <a:tcPr marL="68579" marR="68579" marT="0" marB="0" anchor="ctr">
                    <a:lnL w="12700" cmpd="sng">
                      <a:noFill/>
                    </a:lnL>
                    <a:lnR w="12700" cmpd="sng">
                      <a:noFill/>
                    </a:lnR>
                    <a:lnT w="12700" cmpd="sng">
                      <a:noFill/>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49424">
                <a:tc>
                  <a:txBody>
                    <a:bodyPr/>
                    <a:lstStyle/>
                    <a:p>
                      <a:pPr indent="0" algn="ctr">
                        <a:lnSpc>
                          <a:spcPct val="150000"/>
                        </a:lnSpc>
                        <a:spcAft>
                          <a:spcPts val="0"/>
                        </a:spcAft>
                      </a:pPr>
                      <a:r>
                        <a:rPr lang="en-US" sz="2700" b="1" spc="-100" baseline="0">
                          <a:effectLst/>
                          <a:latin typeface="Times New Roman" panose="02020603050405020304" pitchFamily="18" charset="0"/>
                          <a:cs typeface="Times New Roman" panose="02020603050405020304" pitchFamily="18" charset="0"/>
                        </a:rPr>
                        <a:t>Năm</a:t>
                      </a:r>
                    </a:p>
                  </a:txBody>
                  <a:tcPr marL="68579" marR="68579"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50000"/>
                        </a:lnSpc>
                        <a:spcAft>
                          <a:spcPts val="0"/>
                        </a:spcAft>
                      </a:pPr>
                      <a:r>
                        <a:rPr lang="en-US" sz="2700" b="1" spc="-100" baseline="0">
                          <a:effectLst/>
                          <a:latin typeface="Times New Roman" panose="02020603050405020304" pitchFamily="18" charset="0"/>
                          <a:cs typeface="Times New Roman" panose="02020603050405020304" pitchFamily="18" charset="0"/>
                        </a:rPr>
                        <a:t>2010</a:t>
                      </a:r>
                    </a:p>
                  </a:txBody>
                  <a:tcPr marL="68579" marR="68579"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50000"/>
                        </a:lnSpc>
                        <a:spcAft>
                          <a:spcPts val="0"/>
                        </a:spcAft>
                      </a:pPr>
                      <a:r>
                        <a:rPr lang="en-US" sz="2700" b="1" spc="-100" baseline="0">
                          <a:effectLst/>
                          <a:latin typeface="Times New Roman" panose="02020603050405020304" pitchFamily="18" charset="0"/>
                          <a:cs typeface="Times New Roman" panose="02020603050405020304" pitchFamily="18" charset="0"/>
                        </a:rPr>
                        <a:t>2015</a:t>
                      </a:r>
                    </a:p>
                  </a:txBody>
                  <a:tcPr marL="68579" marR="68579"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50000"/>
                        </a:lnSpc>
                        <a:spcAft>
                          <a:spcPts val="0"/>
                        </a:spcAft>
                      </a:pPr>
                      <a:r>
                        <a:rPr lang="en-US" sz="2700" b="1" spc="-100" baseline="0">
                          <a:effectLst/>
                          <a:latin typeface="Times New Roman" panose="02020603050405020304" pitchFamily="18" charset="0"/>
                          <a:cs typeface="Times New Roman" panose="02020603050405020304" pitchFamily="18" charset="0"/>
                        </a:rPr>
                        <a:t>2024</a:t>
                      </a:r>
                    </a:p>
                  </a:txBody>
                  <a:tcPr marL="68579" marR="68579"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797781">
                <a:tc>
                  <a:txBody>
                    <a:bodyPr/>
                    <a:lstStyle/>
                    <a:p>
                      <a:pPr indent="0" algn="ctr">
                        <a:lnSpc>
                          <a:spcPct val="150000"/>
                        </a:lnSpc>
                        <a:spcAft>
                          <a:spcPts val="0"/>
                        </a:spcAft>
                      </a:pPr>
                      <a:r>
                        <a:rPr lang="en-US" sz="2700" b="0" spc="-100" baseline="0">
                          <a:effectLst/>
                          <a:latin typeface="Times New Roman" panose="02020603050405020304" pitchFamily="18" charset="0"/>
                          <a:cs typeface="Times New Roman" panose="02020603050405020304" pitchFamily="18" charset="0"/>
                        </a:rPr>
                        <a:t>Diện tích gieo trồng lúa</a:t>
                      </a:r>
                    </a:p>
                    <a:p>
                      <a:pPr indent="0" algn="ctr">
                        <a:lnSpc>
                          <a:spcPct val="150000"/>
                        </a:lnSpc>
                        <a:spcAft>
                          <a:spcPts val="0"/>
                        </a:spcAft>
                      </a:pPr>
                      <a:r>
                        <a:rPr lang="en-US" sz="2700" b="0" i="1" spc="-100" baseline="0">
                          <a:effectLst/>
                          <a:latin typeface="Times New Roman" panose="02020603050405020304" pitchFamily="18" charset="0"/>
                          <a:cs typeface="Times New Roman" panose="02020603050405020304" pitchFamily="18" charset="0"/>
                        </a:rPr>
                        <a:t>(nghìn ha)</a:t>
                      </a:r>
                    </a:p>
                  </a:txBody>
                  <a:tcPr marL="68579" marR="68579"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50000"/>
                        </a:lnSpc>
                        <a:spcAft>
                          <a:spcPts val="0"/>
                        </a:spcAft>
                      </a:pPr>
                      <a:r>
                        <a:rPr lang="en-US" sz="2700" b="0" spc="-100" baseline="0">
                          <a:effectLst/>
                          <a:latin typeface="Times New Roman" panose="02020603050405020304" pitchFamily="18" charset="0"/>
                          <a:cs typeface="Times New Roman" panose="02020603050405020304" pitchFamily="18" charset="0"/>
                        </a:rPr>
                        <a:t>690,0</a:t>
                      </a:r>
                    </a:p>
                  </a:txBody>
                  <a:tcPr marL="68579" marR="68579"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50000"/>
                        </a:lnSpc>
                        <a:spcAft>
                          <a:spcPts val="0"/>
                        </a:spcAft>
                      </a:pPr>
                      <a:r>
                        <a:rPr lang="en-US" sz="2700" b="0" spc="-100" baseline="0">
                          <a:effectLst/>
                          <a:latin typeface="Times New Roman" panose="02020603050405020304" pitchFamily="18" charset="0"/>
                          <a:cs typeface="Times New Roman" panose="02020603050405020304" pitchFamily="18" charset="0"/>
                        </a:rPr>
                        <a:t>701,5</a:t>
                      </a:r>
                    </a:p>
                  </a:txBody>
                  <a:tcPr marL="68579" marR="68579"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10795" algn="ctr">
                        <a:lnSpc>
                          <a:spcPct val="150000"/>
                        </a:lnSpc>
                        <a:spcAft>
                          <a:spcPts val="0"/>
                        </a:spcAft>
                      </a:pPr>
                      <a:r>
                        <a:rPr lang="en-US" sz="2700" b="0" kern="1200" spc="-100" baseline="0">
                          <a:solidFill>
                            <a:schemeClr val="tx1"/>
                          </a:solidFill>
                          <a:effectLst/>
                          <a:latin typeface="Times New Roman" panose="02020603050405020304" pitchFamily="18" charset="0"/>
                          <a:ea typeface="+mn-ea"/>
                          <a:cs typeface="Times New Roman" panose="02020603050405020304" pitchFamily="18" charset="0"/>
                        </a:rPr>
                        <a:t>655,8</a:t>
                      </a:r>
                    </a:p>
                  </a:txBody>
                  <a:tcPr marL="68579" marR="68579"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173603">
                <a:tc>
                  <a:txBody>
                    <a:bodyPr/>
                    <a:lstStyle/>
                    <a:p>
                      <a:pPr indent="0" algn="ctr">
                        <a:lnSpc>
                          <a:spcPct val="150000"/>
                        </a:lnSpc>
                        <a:spcAft>
                          <a:spcPts val="0"/>
                        </a:spcAft>
                      </a:pPr>
                      <a:r>
                        <a:rPr lang="en-US" sz="2700" b="0" spc="-100" baseline="0">
                          <a:effectLst/>
                          <a:latin typeface="Times New Roman" panose="02020603050405020304" pitchFamily="18" charset="0"/>
                          <a:cs typeface="Times New Roman" panose="02020603050405020304" pitchFamily="18" charset="0"/>
                        </a:rPr>
                        <a:t>Sản lượng lúa</a:t>
                      </a:r>
                    </a:p>
                    <a:p>
                      <a:pPr indent="0" algn="ctr">
                        <a:lnSpc>
                          <a:spcPct val="150000"/>
                        </a:lnSpc>
                        <a:spcAft>
                          <a:spcPts val="0"/>
                        </a:spcAft>
                      </a:pPr>
                      <a:r>
                        <a:rPr lang="en-US" sz="2700" b="0" i="1" spc="-100" baseline="0">
                          <a:effectLst/>
                          <a:latin typeface="Times New Roman" panose="02020603050405020304" pitchFamily="18" charset="0"/>
                          <a:cs typeface="Times New Roman" panose="02020603050405020304" pitchFamily="18" charset="0"/>
                        </a:rPr>
                        <a:t>(triệu tấn)</a:t>
                      </a:r>
                    </a:p>
                  </a:txBody>
                  <a:tcPr marL="68579" marR="68579"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ctr">
                        <a:lnSpc>
                          <a:spcPct val="150000"/>
                        </a:lnSpc>
                        <a:spcAft>
                          <a:spcPts val="0"/>
                        </a:spcAft>
                      </a:pPr>
                      <a:r>
                        <a:rPr lang="en-US" sz="2700" b="0" spc="-100" baseline="0">
                          <a:effectLst/>
                          <a:latin typeface="Times New Roman" panose="02020603050405020304" pitchFamily="18" charset="0"/>
                          <a:cs typeface="Times New Roman" panose="02020603050405020304" pitchFamily="18" charset="0"/>
                        </a:rPr>
                        <a:t>3,4</a:t>
                      </a:r>
                    </a:p>
                  </a:txBody>
                  <a:tcPr marL="68579" marR="68579"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ctr">
                        <a:lnSpc>
                          <a:spcPct val="150000"/>
                        </a:lnSpc>
                        <a:spcAft>
                          <a:spcPts val="0"/>
                        </a:spcAft>
                      </a:pPr>
                      <a:r>
                        <a:rPr lang="en-US" sz="2700" b="0" spc="-100" baseline="0">
                          <a:effectLst/>
                          <a:latin typeface="Times New Roman" panose="02020603050405020304" pitchFamily="18" charset="0"/>
                          <a:cs typeface="Times New Roman" panose="02020603050405020304" pitchFamily="18" charset="0"/>
                        </a:rPr>
                        <a:t>3,8</a:t>
                      </a:r>
                    </a:p>
                  </a:txBody>
                  <a:tcPr marL="68579" marR="68579"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10795" algn="ctr">
                        <a:lnSpc>
                          <a:spcPct val="150000"/>
                        </a:lnSpc>
                        <a:spcAft>
                          <a:spcPts val="0"/>
                        </a:spcAft>
                      </a:pPr>
                      <a:r>
                        <a:rPr lang="en-US" sz="2700" b="0" kern="1200" spc="-100" baseline="0">
                          <a:solidFill>
                            <a:schemeClr val="tx1"/>
                          </a:solidFill>
                          <a:effectLst/>
                          <a:latin typeface="Times New Roman" panose="02020603050405020304" pitchFamily="18" charset="0"/>
                          <a:ea typeface="+mn-ea"/>
                          <a:cs typeface="Times New Roman" panose="02020603050405020304" pitchFamily="18" charset="0"/>
                        </a:rPr>
                        <a:t>3,9</a:t>
                      </a:r>
                    </a:p>
                  </a:txBody>
                  <a:tcPr marL="68579" marR="68579"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42473">
                <a:tc gridSpan="4">
                  <a:txBody>
                    <a:bodyPr/>
                    <a:lstStyle/>
                    <a:p>
                      <a:pPr indent="0" algn="r">
                        <a:lnSpc>
                          <a:spcPct val="150000"/>
                        </a:lnSpc>
                        <a:spcAft>
                          <a:spcPts val="0"/>
                        </a:spcAft>
                      </a:pPr>
                      <a:r>
                        <a:rPr lang="en-US" sz="2700" b="0" i="1" spc="-100" baseline="0">
                          <a:effectLst/>
                          <a:latin typeface="Times New Roman" panose="02020603050405020304" pitchFamily="18" charset="0"/>
                          <a:cs typeface="Times New Roman" panose="02020603050405020304" pitchFamily="18" charset="0"/>
                        </a:rPr>
                        <a:t>(Nguồn: Tổng cục Thống kê năm 2025)</a:t>
                      </a:r>
                      <a:r>
                        <a:rPr lang="en-US" sz="2700" b="0" spc="-100" baseline="0">
                          <a:effectLst/>
                          <a:latin typeface="Times New Roman" panose="02020603050405020304" pitchFamily="18" charset="0"/>
                          <a:cs typeface="Times New Roman" panose="02020603050405020304" pitchFamily="18" charset="0"/>
                        </a:rPr>
                        <a:t> </a:t>
                      </a:r>
                    </a:p>
                  </a:txBody>
                  <a:tcPr marL="68579" marR="68579" marT="0" marB="0" anchor="ctr">
                    <a:lnL w="12700" cmpd="sng">
                      <a:noFill/>
                    </a:lnL>
                    <a:lnR w="12700" cmpd="sng">
                      <a:noFill/>
                    </a:lnR>
                    <a:lnT w="12700" cap="flat" cmpd="sng" algn="ctr">
                      <a:solidFill>
                        <a:schemeClr val="accent6"/>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bl>
          </a:graphicData>
        </a:graphic>
      </p:graphicFrame>
      <p:graphicFrame>
        <p:nvGraphicFramePr>
          <p:cNvPr id="14" name="Table 13">
            <a:extLst>
              <a:ext uri="{FF2B5EF4-FFF2-40B4-BE49-F238E27FC236}">
                <a16:creationId xmlns:a16="http://schemas.microsoft.com/office/drawing/2014/main" id="{E953BC15-0E89-174A-CF82-51750D5DD1FF}"/>
              </a:ext>
            </a:extLst>
          </p:cNvPr>
          <p:cNvGraphicFramePr>
            <a:graphicFrameLocks noGrp="1"/>
          </p:cNvGraphicFramePr>
          <p:nvPr/>
        </p:nvGraphicFramePr>
        <p:xfrm>
          <a:off x="5516563" y="1169988"/>
          <a:ext cx="6550025" cy="5510212"/>
        </p:xfrm>
        <a:graphic>
          <a:graphicData uri="http://schemas.openxmlformats.org/drawingml/2006/table">
            <a:tbl>
              <a:tblPr firstRow="1" firstCol="1" bandRow="1">
                <a:tableStyleId>{E8B1032C-EA38-4F05-BA0D-38AFFFC7BED3}</a:tableStyleId>
              </a:tblPr>
              <a:tblGrid>
                <a:gridCol w="1034215">
                  <a:extLst>
                    <a:ext uri="{9D8B030D-6E8A-4147-A177-3AD203B41FA5}">
                      <a16:colId xmlns:a16="http://schemas.microsoft.com/office/drawing/2014/main" val="20000"/>
                    </a:ext>
                  </a:extLst>
                </a:gridCol>
                <a:gridCol w="1483873">
                  <a:extLst>
                    <a:ext uri="{9D8B030D-6E8A-4147-A177-3AD203B41FA5}">
                      <a16:colId xmlns:a16="http://schemas.microsoft.com/office/drawing/2014/main" val="20001"/>
                    </a:ext>
                  </a:extLst>
                </a:gridCol>
                <a:gridCol w="4031937">
                  <a:extLst>
                    <a:ext uri="{9D8B030D-6E8A-4147-A177-3AD203B41FA5}">
                      <a16:colId xmlns:a16="http://schemas.microsoft.com/office/drawing/2014/main" val="20002"/>
                    </a:ext>
                  </a:extLst>
                </a:gridCol>
              </a:tblGrid>
              <a:tr h="457110">
                <a:tc>
                  <a:txBody>
                    <a:bodyPr/>
                    <a:lstStyle/>
                    <a:p>
                      <a:pPr indent="0" algn="ctr">
                        <a:spcAft>
                          <a:spcPts val="0"/>
                        </a:spcAft>
                      </a:pPr>
                      <a:r>
                        <a:rPr lang="en-US" sz="2600" spc="-100" baseline="0">
                          <a:effectLst/>
                          <a:latin typeface="Times New Roman" panose="02020603050405020304" pitchFamily="18" charset="0"/>
                          <a:cs typeface="Times New Roman" panose="02020603050405020304" pitchFamily="18" charset="0"/>
                        </a:rPr>
                        <a:t>Cây</a:t>
                      </a:r>
                    </a:p>
                  </a:txBody>
                  <a:tcPr marL="68573" marR="68573" marT="0" marB="0" anchor="ctr">
                    <a:solidFill>
                      <a:schemeClr val="accent6">
                        <a:lumMod val="20000"/>
                        <a:lumOff val="80000"/>
                      </a:schemeClr>
                    </a:solidFill>
                  </a:tcPr>
                </a:tc>
                <a:tc>
                  <a:txBody>
                    <a:bodyPr/>
                    <a:lstStyle/>
                    <a:p>
                      <a:pPr indent="0" algn="ctr">
                        <a:spcAft>
                          <a:spcPts val="0"/>
                        </a:spcAft>
                      </a:pPr>
                      <a:r>
                        <a:rPr lang="en-US" sz="2600" spc="-100" baseline="0">
                          <a:effectLst/>
                          <a:latin typeface="Times New Roman" panose="02020603050405020304" pitchFamily="18" charset="0"/>
                          <a:cs typeface="Times New Roman" panose="02020603050405020304" pitchFamily="18" charset="0"/>
                        </a:rPr>
                        <a:t>Cây chính</a:t>
                      </a:r>
                    </a:p>
                  </a:txBody>
                  <a:tcPr marL="68573" marR="68573" marT="0" marB="0" anchor="ctr">
                    <a:solidFill>
                      <a:schemeClr val="accent6">
                        <a:lumMod val="20000"/>
                        <a:lumOff val="80000"/>
                      </a:schemeClr>
                    </a:solidFill>
                  </a:tcPr>
                </a:tc>
                <a:tc>
                  <a:txBody>
                    <a:bodyPr/>
                    <a:lstStyle/>
                    <a:p>
                      <a:pPr indent="0" algn="ctr">
                        <a:spcAft>
                          <a:spcPts val="0"/>
                        </a:spcAft>
                      </a:pPr>
                      <a:r>
                        <a:rPr lang="en-US" sz="2600" spc="-100" baseline="0">
                          <a:effectLst/>
                          <a:latin typeface="Times New Roman" panose="02020603050405020304" pitchFamily="18" charset="0"/>
                          <a:cs typeface="Times New Roman" panose="02020603050405020304" pitchFamily="18" charset="0"/>
                        </a:rPr>
                        <a:t>Phân bố</a:t>
                      </a:r>
                    </a:p>
                  </a:txBody>
                  <a:tcPr marL="68573" marR="68573" marT="0" marB="0" anchor="ctr">
                    <a:solidFill>
                      <a:schemeClr val="accent6">
                        <a:lumMod val="20000"/>
                        <a:lumOff val="80000"/>
                      </a:schemeClr>
                    </a:solidFill>
                  </a:tcPr>
                </a:tc>
                <a:extLst>
                  <a:ext uri="{0D108BD9-81ED-4DB2-BD59-A6C34878D82A}">
                    <a16:rowId xmlns:a16="http://schemas.microsoft.com/office/drawing/2014/main" val="10000"/>
                  </a:ext>
                </a:extLst>
              </a:tr>
              <a:tr h="914220">
                <a:tc>
                  <a:txBody>
                    <a:bodyPr/>
                    <a:lstStyle/>
                    <a:p>
                      <a:pPr indent="0" algn="ctr">
                        <a:spcAft>
                          <a:spcPts val="0"/>
                        </a:spcAft>
                      </a:pPr>
                      <a:r>
                        <a:rPr lang="en-US" sz="2600" spc="-100" baseline="0">
                          <a:effectLst/>
                          <a:latin typeface="Times New Roman" panose="02020603050405020304" pitchFamily="18" charset="0"/>
                          <a:cs typeface="Times New Roman" panose="02020603050405020304" pitchFamily="18" charset="0"/>
                        </a:rPr>
                        <a:t>Lương thực</a:t>
                      </a:r>
                    </a:p>
                  </a:txBody>
                  <a:tcPr marL="68573" marR="68573" marT="0" marB="0" anchor="ctr">
                    <a:noFill/>
                  </a:tcPr>
                </a:tc>
                <a:tc>
                  <a:txBody>
                    <a:bodyPr/>
                    <a:lstStyle/>
                    <a:p>
                      <a:pPr indent="0" algn="ctr">
                        <a:spcAft>
                          <a:spcPts val="0"/>
                        </a:spcAft>
                      </a:pPr>
                      <a:endParaRPr lang="en-US" sz="2600" spc="-100" baseline="0">
                        <a:effectLst/>
                        <a:latin typeface="Times New Roman" panose="02020603050405020304" pitchFamily="18" charset="0"/>
                        <a:cs typeface="Times New Roman" panose="02020603050405020304" pitchFamily="18" charset="0"/>
                      </a:endParaRPr>
                    </a:p>
                  </a:txBody>
                  <a:tcPr marL="68573" marR="68573" marT="0" marB="0" anchor="ctr">
                    <a:noFill/>
                  </a:tcPr>
                </a:tc>
                <a:tc>
                  <a:txBody>
                    <a:bodyPr/>
                    <a:lstStyle/>
                    <a:p>
                      <a:pPr indent="0" algn="just">
                        <a:spcAft>
                          <a:spcPts val="0"/>
                        </a:spcAft>
                      </a:pPr>
                      <a:endParaRPr lang="en-US" sz="2600" spc="-100" baseline="0">
                        <a:effectLst/>
                        <a:latin typeface="Times New Roman" panose="02020603050405020304" pitchFamily="18" charset="0"/>
                        <a:cs typeface="Times New Roman" panose="02020603050405020304" pitchFamily="18" charset="0"/>
                      </a:endParaRPr>
                    </a:p>
                  </a:txBody>
                  <a:tcPr marL="68573" marR="68573" marT="0" marB="0" anchor="ctr">
                    <a:noFill/>
                  </a:tcPr>
                </a:tc>
                <a:extLst>
                  <a:ext uri="{0D108BD9-81ED-4DB2-BD59-A6C34878D82A}">
                    <a16:rowId xmlns:a16="http://schemas.microsoft.com/office/drawing/2014/main" val="10001"/>
                  </a:ext>
                </a:extLst>
              </a:tr>
              <a:tr h="1371330">
                <a:tc>
                  <a:txBody>
                    <a:bodyPr/>
                    <a:lstStyle/>
                    <a:p>
                      <a:pPr indent="0" algn="ctr">
                        <a:spcAft>
                          <a:spcPts val="0"/>
                        </a:spcAft>
                      </a:pPr>
                      <a:r>
                        <a:rPr lang="en-US" sz="2600" spc="-100" baseline="0">
                          <a:effectLst/>
                          <a:latin typeface="Times New Roman" panose="02020603050405020304" pitchFamily="18" charset="0"/>
                          <a:cs typeface="Times New Roman" panose="02020603050405020304" pitchFamily="18" charset="0"/>
                        </a:rPr>
                        <a:t>CN hàng năm</a:t>
                      </a:r>
                    </a:p>
                  </a:txBody>
                  <a:tcPr marL="68573" marR="68573" marT="0" marB="0" anchor="ctr"/>
                </a:tc>
                <a:tc>
                  <a:txBody>
                    <a:bodyPr/>
                    <a:lstStyle/>
                    <a:p>
                      <a:pPr indent="0" algn="ctr">
                        <a:spcAft>
                          <a:spcPts val="0"/>
                        </a:spcAft>
                      </a:pPr>
                      <a:endParaRPr lang="en-US" sz="2600" spc="-100" baseline="0">
                        <a:effectLst/>
                        <a:latin typeface="Times New Roman" panose="02020603050405020304" pitchFamily="18" charset="0"/>
                        <a:cs typeface="Times New Roman" panose="02020603050405020304" pitchFamily="18" charset="0"/>
                      </a:endParaRPr>
                    </a:p>
                  </a:txBody>
                  <a:tcPr marL="68573" marR="68573" marT="0" marB="0" anchor="ctr"/>
                </a:tc>
                <a:tc>
                  <a:txBody>
                    <a:bodyPr/>
                    <a:lstStyle/>
                    <a:p>
                      <a:pPr indent="0" algn="just">
                        <a:spcAft>
                          <a:spcPts val="0"/>
                        </a:spcAft>
                      </a:pPr>
                      <a:endParaRPr lang="en-US" sz="2600" spc="-100" baseline="0">
                        <a:effectLst/>
                        <a:latin typeface="Times New Roman" panose="02020603050405020304" pitchFamily="18" charset="0"/>
                        <a:cs typeface="Times New Roman" panose="02020603050405020304" pitchFamily="18" charset="0"/>
                      </a:endParaRPr>
                    </a:p>
                  </a:txBody>
                  <a:tcPr marL="68573" marR="68573" marT="0" marB="0" anchor="ctr"/>
                </a:tc>
                <a:extLst>
                  <a:ext uri="{0D108BD9-81ED-4DB2-BD59-A6C34878D82A}">
                    <a16:rowId xmlns:a16="http://schemas.microsoft.com/office/drawing/2014/main" val="10002"/>
                  </a:ext>
                </a:extLst>
              </a:tr>
              <a:tr h="1828440">
                <a:tc>
                  <a:txBody>
                    <a:bodyPr/>
                    <a:lstStyle/>
                    <a:p>
                      <a:pPr indent="0" algn="ctr">
                        <a:spcAft>
                          <a:spcPts val="0"/>
                        </a:spcAft>
                      </a:pPr>
                      <a:r>
                        <a:rPr lang="en-US" sz="2600" spc="-100" baseline="0">
                          <a:effectLst/>
                          <a:latin typeface="Times New Roman" panose="02020603050405020304" pitchFamily="18" charset="0"/>
                          <a:cs typeface="Times New Roman" panose="02020603050405020304" pitchFamily="18" charset="0"/>
                        </a:rPr>
                        <a:t>CN lâu năm</a:t>
                      </a:r>
                    </a:p>
                  </a:txBody>
                  <a:tcPr marL="68573" marR="68573" marT="0" marB="0" anchor="ctr">
                    <a:noFill/>
                  </a:tcPr>
                </a:tc>
                <a:tc>
                  <a:txBody>
                    <a:bodyPr/>
                    <a:lstStyle/>
                    <a:p>
                      <a:pPr indent="0" algn="ctr">
                        <a:spcAft>
                          <a:spcPts val="0"/>
                        </a:spcAft>
                      </a:pPr>
                      <a:endParaRPr lang="en-US" sz="2600" spc="-100" baseline="0">
                        <a:effectLst/>
                        <a:latin typeface="Times New Roman" panose="02020603050405020304" pitchFamily="18" charset="0"/>
                        <a:cs typeface="Times New Roman" panose="02020603050405020304" pitchFamily="18" charset="0"/>
                      </a:endParaRPr>
                    </a:p>
                  </a:txBody>
                  <a:tcPr marL="68573" marR="68573" marT="0" marB="0" anchor="ctr">
                    <a:noFill/>
                  </a:tcPr>
                </a:tc>
                <a:tc>
                  <a:txBody>
                    <a:bodyPr/>
                    <a:lstStyle/>
                    <a:p>
                      <a:pPr indent="0" algn="just">
                        <a:spcAft>
                          <a:spcPts val="0"/>
                        </a:spcAft>
                      </a:pPr>
                      <a:endParaRPr lang="en-US" sz="2600" spc="-100" baseline="0">
                        <a:effectLst/>
                        <a:latin typeface="Times New Roman" panose="02020603050405020304" pitchFamily="18" charset="0"/>
                        <a:cs typeface="Times New Roman" panose="02020603050405020304" pitchFamily="18" charset="0"/>
                      </a:endParaRPr>
                    </a:p>
                  </a:txBody>
                  <a:tcPr marL="68573" marR="68573" marT="0" marB="0" anchor="ctr">
                    <a:noFill/>
                  </a:tcPr>
                </a:tc>
                <a:extLst>
                  <a:ext uri="{0D108BD9-81ED-4DB2-BD59-A6C34878D82A}">
                    <a16:rowId xmlns:a16="http://schemas.microsoft.com/office/drawing/2014/main" val="10003"/>
                  </a:ext>
                </a:extLst>
              </a:tr>
              <a:tr h="939112">
                <a:tc>
                  <a:txBody>
                    <a:bodyPr/>
                    <a:lstStyle/>
                    <a:p>
                      <a:pPr indent="0" algn="ctr">
                        <a:spcAft>
                          <a:spcPts val="0"/>
                        </a:spcAft>
                      </a:pPr>
                      <a:r>
                        <a:rPr lang="en-US" sz="2600" spc="-100" baseline="0">
                          <a:effectLst/>
                          <a:latin typeface="Times New Roman" panose="02020603050405020304" pitchFamily="18" charset="0"/>
                          <a:cs typeface="Times New Roman" panose="02020603050405020304" pitchFamily="18" charset="0"/>
                        </a:rPr>
                        <a:t>Ăn quả</a:t>
                      </a:r>
                    </a:p>
                  </a:txBody>
                  <a:tcPr marL="68573" marR="68573" marT="0" marB="0" anchor="ctr"/>
                </a:tc>
                <a:tc>
                  <a:txBody>
                    <a:bodyPr/>
                    <a:lstStyle/>
                    <a:p>
                      <a:pPr indent="0" algn="ctr">
                        <a:spcAft>
                          <a:spcPts val="0"/>
                        </a:spcAft>
                      </a:pPr>
                      <a:endParaRPr lang="en-US" sz="2600" spc="-100" baseline="0">
                        <a:effectLst/>
                        <a:latin typeface="Times New Roman" panose="02020603050405020304" pitchFamily="18" charset="0"/>
                        <a:cs typeface="Times New Roman" panose="02020603050405020304" pitchFamily="18" charset="0"/>
                      </a:endParaRPr>
                    </a:p>
                  </a:txBody>
                  <a:tcPr marL="68573" marR="68573" marT="0" marB="0" anchor="ctr"/>
                </a:tc>
                <a:tc>
                  <a:txBody>
                    <a:bodyPr/>
                    <a:lstStyle/>
                    <a:p>
                      <a:pPr indent="0" algn="just">
                        <a:spcAft>
                          <a:spcPts val="0"/>
                        </a:spcAft>
                      </a:pPr>
                      <a:endParaRPr lang="en-US" sz="2600" spc="-100" baseline="0" dirty="0">
                        <a:effectLst/>
                        <a:latin typeface="Times New Roman" panose="02020603050405020304" pitchFamily="18" charset="0"/>
                        <a:cs typeface="Times New Roman" panose="02020603050405020304" pitchFamily="18" charset="0"/>
                      </a:endParaRPr>
                    </a:p>
                  </a:txBody>
                  <a:tcPr marL="68573" marR="68573" marT="0" marB="0" anchor="ct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6">
            <a:extLst>
              <a:ext uri="{FF2B5EF4-FFF2-40B4-BE49-F238E27FC236}">
                <a16:creationId xmlns:a16="http://schemas.microsoft.com/office/drawing/2014/main" id="{4459CB41-D48D-1DAF-E67B-73ABB406FFF1}"/>
              </a:ext>
            </a:extLst>
          </p:cNvPr>
          <p:cNvSpPr>
            <a:spLocks noChangeArrowheads="1"/>
          </p:cNvSpPr>
          <p:nvPr/>
        </p:nvSpPr>
        <p:spPr bwMode="auto">
          <a:xfrm>
            <a:off x="5187950" y="0"/>
            <a:ext cx="7004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27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200" b="1">
                <a:solidFill>
                  <a:srgbClr val="FF0000"/>
                </a:solidFill>
                <a:latin typeface="Times New Roman" panose="02020603050405020304" pitchFamily="18" charset="0"/>
                <a:cs typeface="Times New Roman" panose="02020603050405020304" pitchFamily="18" charset="0"/>
              </a:rPr>
              <a:t>1. Nông nghiệp</a:t>
            </a:r>
          </a:p>
        </p:txBody>
      </p:sp>
      <p:sp>
        <p:nvSpPr>
          <p:cNvPr id="9" name="Rounded Rectangle 8">
            <a:extLst>
              <a:ext uri="{FF2B5EF4-FFF2-40B4-BE49-F238E27FC236}">
                <a16:creationId xmlns:a16="http://schemas.microsoft.com/office/drawing/2014/main" id="{D8AB466D-3448-987B-2950-F97498DFCC0C}"/>
              </a:ext>
            </a:extLst>
          </p:cNvPr>
          <p:cNvSpPr/>
          <p:nvPr/>
        </p:nvSpPr>
        <p:spPr>
          <a:xfrm>
            <a:off x="7497763" y="584200"/>
            <a:ext cx="2308225" cy="473075"/>
          </a:xfrm>
          <a:prstGeom prst="round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800" b="1">
                <a:solidFill>
                  <a:prstClr val="white"/>
                </a:solidFill>
                <a:latin typeface="Times New Roman" panose="02020603050405020304" pitchFamily="18" charset="0"/>
                <a:cs typeface="Times New Roman" panose="02020603050405020304" pitchFamily="18" charset="0"/>
              </a:rPr>
              <a:t>a) Trồng trọt</a:t>
            </a:r>
          </a:p>
        </p:txBody>
      </p:sp>
      <p:graphicFrame>
        <p:nvGraphicFramePr>
          <p:cNvPr id="8" name="Table 7">
            <a:extLst>
              <a:ext uri="{FF2B5EF4-FFF2-40B4-BE49-F238E27FC236}">
                <a16:creationId xmlns:a16="http://schemas.microsoft.com/office/drawing/2014/main" id="{C44A934F-4A43-D51E-509D-3D7423AD08EE}"/>
              </a:ext>
            </a:extLst>
          </p:cNvPr>
          <p:cNvGraphicFramePr>
            <a:graphicFrameLocks noGrp="1"/>
          </p:cNvGraphicFramePr>
          <p:nvPr/>
        </p:nvGraphicFramePr>
        <p:xfrm>
          <a:off x="5516563" y="1169988"/>
          <a:ext cx="6550025" cy="5510212"/>
        </p:xfrm>
        <a:graphic>
          <a:graphicData uri="http://schemas.openxmlformats.org/drawingml/2006/table">
            <a:tbl>
              <a:tblPr firstRow="1" firstCol="1" bandRow="1">
                <a:tableStyleId>{E8B1032C-EA38-4F05-BA0D-38AFFFC7BED3}</a:tableStyleId>
              </a:tblPr>
              <a:tblGrid>
                <a:gridCol w="1034215">
                  <a:extLst>
                    <a:ext uri="{9D8B030D-6E8A-4147-A177-3AD203B41FA5}">
                      <a16:colId xmlns:a16="http://schemas.microsoft.com/office/drawing/2014/main" val="20000"/>
                    </a:ext>
                  </a:extLst>
                </a:gridCol>
                <a:gridCol w="1483873">
                  <a:extLst>
                    <a:ext uri="{9D8B030D-6E8A-4147-A177-3AD203B41FA5}">
                      <a16:colId xmlns:a16="http://schemas.microsoft.com/office/drawing/2014/main" val="20001"/>
                    </a:ext>
                  </a:extLst>
                </a:gridCol>
                <a:gridCol w="4031937">
                  <a:extLst>
                    <a:ext uri="{9D8B030D-6E8A-4147-A177-3AD203B41FA5}">
                      <a16:colId xmlns:a16="http://schemas.microsoft.com/office/drawing/2014/main" val="20002"/>
                    </a:ext>
                  </a:extLst>
                </a:gridCol>
              </a:tblGrid>
              <a:tr h="457110">
                <a:tc>
                  <a:txBody>
                    <a:bodyPr/>
                    <a:lstStyle/>
                    <a:p>
                      <a:pPr indent="0" algn="ctr">
                        <a:spcAft>
                          <a:spcPts val="0"/>
                        </a:spcAft>
                      </a:pPr>
                      <a:r>
                        <a:rPr lang="en-US" sz="2600" spc="-100" baseline="0">
                          <a:effectLst/>
                          <a:latin typeface="Times New Roman" panose="02020603050405020304" pitchFamily="18" charset="0"/>
                          <a:cs typeface="Times New Roman" panose="02020603050405020304" pitchFamily="18" charset="0"/>
                        </a:rPr>
                        <a:t>Cây</a:t>
                      </a:r>
                    </a:p>
                  </a:txBody>
                  <a:tcPr marL="68573" marR="68573" marT="0" marB="0" anchor="ctr">
                    <a:solidFill>
                      <a:schemeClr val="accent6">
                        <a:lumMod val="20000"/>
                        <a:lumOff val="80000"/>
                      </a:schemeClr>
                    </a:solidFill>
                  </a:tcPr>
                </a:tc>
                <a:tc>
                  <a:txBody>
                    <a:bodyPr/>
                    <a:lstStyle/>
                    <a:p>
                      <a:pPr indent="0" algn="ctr">
                        <a:spcAft>
                          <a:spcPts val="0"/>
                        </a:spcAft>
                      </a:pPr>
                      <a:r>
                        <a:rPr lang="en-US" sz="2600" spc="-100" baseline="0">
                          <a:effectLst/>
                          <a:latin typeface="Times New Roman" panose="02020603050405020304" pitchFamily="18" charset="0"/>
                          <a:cs typeface="Times New Roman" panose="02020603050405020304" pitchFamily="18" charset="0"/>
                        </a:rPr>
                        <a:t>Cây chính</a:t>
                      </a:r>
                    </a:p>
                  </a:txBody>
                  <a:tcPr marL="68573" marR="68573" marT="0" marB="0" anchor="ctr">
                    <a:solidFill>
                      <a:schemeClr val="accent6">
                        <a:lumMod val="20000"/>
                        <a:lumOff val="80000"/>
                      </a:schemeClr>
                    </a:solidFill>
                  </a:tcPr>
                </a:tc>
                <a:tc>
                  <a:txBody>
                    <a:bodyPr/>
                    <a:lstStyle/>
                    <a:p>
                      <a:pPr indent="0" algn="ctr">
                        <a:spcAft>
                          <a:spcPts val="0"/>
                        </a:spcAft>
                      </a:pPr>
                      <a:r>
                        <a:rPr lang="en-US" sz="2600" spc="-100" baseline="0">
                          <a:effectLst/>
                          <a:latin typeface="Times New Roman" panose="02020603050405020304" pitchFamily="18" charset="0"/>
                          <a:cs typeface="Times New Roman" panose="02020603050405020304" pitchFamily="18" charset="0"/>
                        </a:rPr>
                        <a:t>Phân bố</a:t>
                      </a:r>
                    </a:p>
                  </a:txBody>
                  <a:tcPr marL="68573" marR="68573" marT="0" marB="0" anchor="ctr">
                    <a:solidFill>
                      <a:schemeClr val="accent6">
                        <a:lumMod val="20000"/>
                        <a:lumOff val="80000"/>
                      </a:schemeClr>
                    </a:solidFill>
                  </a:tcPr>
                </a:tc>
                <a:extLst>
                  <a:ext uri="{0D108BD9-81ED-4DB2-BD59-A6C34878D82A}">
                    <a16:rowId xmlns:a16="http://schemas.microsoft.com/office/drawing/2014/main" val="10000"/>
                  </a:ext>
                </a:extLst>
              </a:tr>
              <a:tr h="914220">
                <a:tc>
                  <a:txBody>
                    <a:bodyPr/>
                    <a:lstStyle/>
                    <a:p>
                      <a:pPr indent="0" algn="ctr">
                        <a:spcAft>
                          <a:spcPts val="0"/>
                        </a:spcAft>
                      </a:pPr>
                      <a:r>
                        <a:rPr lang="en-US" sz="2600" spc="-100" baseline="0">
                          <a:effectLst/>
                          <a:latin typeface="Times New Roman" panose="02020603050405020304" pitchFamily="18" charset="0"/>
                          <a:cs typeface="Times New Roman" panose="02020603050405020304" pitchFamily="18" charset="0"/>
                        </a:rPr>
                        <a:t>Lương thực</a:t>
                      </a:r>
                    </a:p>
                  </a:txBody>
                  <a:tcPr marL="68573" marR="68573" marT="0" marB="0" anchor="ctr">
                    <a:noFill/>
                  </a:tcPr>
                </a:tc>
                <a:tc>
                  <a:txBody>
                    <a:bodyPr/>
                    <a:lstStyle/>
                    <a:p>
                      <a:pPr indent="0" algn="ctr">
                        <a:spcAft>
                          <a:spcPts val="0"/>
                        </a:spcAft>
                      </a:pPr>
                      <a:endParaRPr lang="en-US" sz="2600" spc="-100" baseline="0">
                        <a:effectLst/>
                        <a:latin typeface="Times New Roman" panose="02020603050405020304" pitchFamily="18" charset="0"/>
                        <a:cs typeface="Times New Roman" panose="02020603050405020304" pitchFamily="18" charset="0"/>
                      </a:endParaRPr>
                    </a:p>
                  </a:txBody>
                  <a:tcPr marL="68573" marR="68573" marT="0" marB="0" anchor="ctr">
                    <a:noFill/>
                  </a:tcPr>
                </a:tc>
                <a:tc>
                  <a:txBody>
                    <a:bodyPr/>
                    <a:lstStyle/>
                    <a:p>
                      <a:pPr indent="0" algn="just">
                        <a:spcAft>
                          <a:spcPts val="0"/>
                        </a:spcAft>
                      </a:pPr>
                      <a:endParaRPr lang="en-US" sz="2600" spc="-100" baseline="0">
                        <a:effectLst/>
                        <a:latin typeface="Times New Roman" panose="02020603050405020304" pitchFamily="18" charset="0"/>
                        <a:cs typeface="Times New Roman" panose="02020603050405020304" pitchFamily="18" charset="0"/>
                      </a:endParaRPr>
                    </a:p>
                  </a:txBody>
                  <a:tcPr marL="68573" marR="68573" marT="0" marB="0" anchor="ctr">
                    <a:noFill/>
                  </a:tcPr>
                </a:tc>
                <a:extLst>
                  <a:ext uri="{0D108BD9-81ED-4DB2-BD59-A6C34878D82A}">
                    <a16:rowId xmlns:a16="http://schemas.microsoft.com/office/drawing/2014/main" val="10001"/>
                  </a:ext>
                </a:extLst>
              </a:tr>
              <a:tr h="1371330">
                <a:tc>
                  <a:txBody>
                    <a:bodyPr/>
                    <a:lstStyle/>
                    <a:p>
                      <a:pPr indent="0" algn="ctr">
                        <a:spcAft>
                          <a:spcPts val="0"/>
                        </a:spcAft>
                      </a:pPr>
                      <a:r>
                        <a:rPr lang="en-US" sz="2600" spc="-100" baseline="0">
                          <a:effectLst/>
                          <a:latin typeface="Times New Roman" panose="02020603050405020304" pitchFamily="18" charset="0"/>
                          <a:cs typeface="Times New Roman" panose="02020603050405020304" pitchFamily="18" charset="0"/>
                        </a:rPr>
                        <a:t>CN hàng năm</a:t>
                      </a:r>
                    </a:p>
                  </a:txBody>
                  <a:tcPr marL="68573" marR="68573" marT="0" marB="0" anchor="ctr"/>
                </a:tc>
                <a:tc>
                  <a:txBody>
                    <a:bodyPr/>
                    <a:lstStyle/>
                    <a:p>
                      <a:pPr indent="0" algn="ctr">
                        <a:spcAft>
                          <a:spcPts val="0"/>
                        </a:spcAft>
                      </a:pPr>
                      <a:endParaRPr lang="en-US" sz="2600" spc="-100" baseline="0">
                        <a:effectLst/>
                        <a:latin typeface="Times New Roman" panose="02020603050405020304" pitchFamily="18" charset="0"/>
                        <a:cs typeface="Times New Roman" panose="02020603050405020304" pitchFamily="18" charset="0"/>
                      </a:endParaRPr>
                    </a:p>
                  </a:txBody>
                  <a:tcPr marL="68573" marR="68573" marT="0" marB="0" anchor="ctr"/>
                </a:tc>
                <a:tc>
                  <a:txBody>
                    <a:bodyPr/>
                    <a:lstStyle/>
                    <a:p>
                      <a:pPr indent="0" algn="just">
                        <a:spcAft>
                          <a:spcPts val="0"/>
                        </a:spcAft>
                      </a:pPr>
                      <a:endParaRPr lang="en-US" sz="2600" spc="-100" baseline="0">
                        <a:effectLst/>
                        <a:latin typeface="Times New Roman" panose="02020603050405020304" pitchFamily="18" charset="0"/>
                        <a:cs typeface="Times New Roman" panose="02020603050405020304" pitchFamily="18" charset="0"/>
                      </a:endParaRPr>
                    </a:p>
                  </a:txBody>
                  <a:tcPr marL="68573" marR="68573" marT="0" marB="0" anchor="ctr"/>
                </a:tc>
                <a:extLst>
                  <a:ext uri="{0D108BD9-81ED-4DB2-BD59-A6C34878D82A}">
                    <a16:rowId xmlns:a16="http://schemas.microsoft.com/office/drawing/2014/main" val="10002"/>
                  </a:ext>
                </a:extLst>
              </a:tr>
              <a:tr h="1828440">
                <a:tc>
                  <a:txBody>
                    <a:bodyPr/>
                    <a:lstStyle/>
                    <a:p>
                      <a:pPr indent="0" algn="ctr">
                        <a:spcAft>
                          <a:spcPts val="0"/>
                        </a:spcAft>
                      </a:pPr>
                      <a:r>
                        <a:rPr lang="en-US" sz="2600" spc="-100" baseline="0">
                          <a:effectLst/>
                          <a:latin typeface="Times New Roman" panose="02020603050405020304" pitchFamily="18" charset="0"/>
                          <a:cs typeface="Times New Roman" panose="02020603050405020304" pitchFamily="18" charset="0"/>
                        </a:rPr>
                        <a:t>CN lâu năm</a:t>
                      </a:r>
                    </a:p>
                  </a:txBody>
                  <a:tcPr marL="68573" marR="68573" marT="0" marB="0" anchor="ctr">
                    <a:noFill/>
                  </a:tcPr>
                </a:tc>
                <a:tc>
                  <a:txBody>
                    <a:bodyPr/>
                    <a:lstStyle/>
                    <a:p>
                      <a:pPr indent="0" algn="ctr">
                        <a:spcAft>
                          <a:spcPts val="0"/>
                        </a:spcAft>
                      </a:pPr>
                      <a:endParaRPr lang="en-US" sz="2600" spc="-100" baseline="0">
                        <a:effectLst/>
                        <a:latin typeface="Times New Roman" panose="02020603050405020304" pitchFamily="18" charset="0"/>
                        <a:cs typeface="Times New Roman" panose="02020603050405020304" pitchFamily="18" charset="0"/>
                      </a:endParaRPr>
                    </a:p>
                  </a:txBody>
                  <a:tcPr marL="68573" marR="68573" marT="0" marB="0" anchor="ctr">
                    <a:noFill/>
                  </a:tcPr>
                </a:tc>
                <a:tc>
                  <a:txBody>
                    <a:bodyPr/>
                    <a:lstStyle/>
                    <a:p>
                      <a:pPr indent="0" algn="just">
                        <a:spcAft>
                          <a:spcPts val="0"/>
                        </a:spcAft>
                      </a:pPr>
                      <a:endParaRPr lang="en-US" sz="2600" spc="-100" baseline="0">
                        <a:effectLst/>
                        <a:latin typeface="Times New Roman" panose="02020603050405020304" pitchFamily="18" charset="0"/>
                        <a:cs typeface="Times New Roman" panose="02020603050405020304" pitchFamily="18" charset="0"/>
                      </a:endParaRPr>
                    </a:p>
                  </a:txBody>
                  <a:tcPr marL="68573" marR="68573" marT="0" marB="0" anchor="ctr">
                    <a:noFill/>
                  </a:tcPr>
                </a:tc>
                <a:extLst>
                  <a:ext uri="{0D108BD9-81ED-4DB2-BD59-A6C34878D82A}">
                    <a16:rowId xmlns:a16="http://schemas.microsoft.com/office/drawing/2014/main" val="10003"/>
                  </a:ext>
                </a:extLst>
              </a:tr>
              <a:tr h="939112">
                <a:tc>
                  <a:txBody>
                    <a:bodyPr/>
                    <a:lstStyle/>
                    <a:p>
                      <a:pPr indent="0" algn="ctr">
                        <a:spcAft>
                          <a:spcPts val="0"/>
                        </a:spcAft>
                      </a:pPr>
                      <a:r>
                        <a:rPr lang="en-US" sz="2600" spc="-100" baseline="0">
                          <a:effectLst/>
                          <a:latin typeface="Times New Roman" panose="02020603050405020304" pitchFamily="18" charset="0"/>
                          <a:cs typeface="Times New Roman" panose="02020603050405020304" pitchFamily="18" charset="0"/>
                        </a:rPr>
                        <a:t>Ăn quả</a:t>
                      </a:r>
                    </a:p>
                  </a:txBody>
                  <a:tcPr marL="68573" marR="68573" marT="0" marB="0" anchor="ctr"/>
                </a:tc>
                <a:tc>
                  <a:txBody>
                    <a:bodyPr/>
                    <a:lstStyle/>
                    <a:p>
                      <a:pPr indent="0" algn="ctr">
                        <a:spcAft>
                          <a:spcPts val="0"/>
                        </a:spcAft>
                      </a:pPr>
                      <a:endParaRPr lang="en-US" sz="2600" spc="-100" baseline="0">
                        <a:effectLst/>
                        <a:latin typeface="Times New Roman" panose="02020603050405020304" pitchFamily="18" charset="0"/>
                        <a:cs typeface="Times New Roman" panose="02020603050405020304" pitchFamily="18" charset="0"/>
                      </a:endParaRPr>
                    </a:p>
                  </a:txBody>
                  <a:tcPr marL="68573" marR="68573" marT="0" marB="0" anchor="ctr"/>
                </a:tc>
                <a:tc>
                  <a:txBody>
                    <a:bodyPr/>
                    <a:lstStyle/>
                    <a:p>
                      <a:pPr indent="0" algn="just">
                        <a:spcAft>
                          <a:spcPts val="0"/>
                        </a:spcAft>
                      </a:pPr>
                      <a:endParaRPr lang="en-US" sz="2600" spc="-100" baseline="0">
                        <a:effectLst/>
                        <a:latin typeface="Times New Roman" panose="02020603050405020304" pitchFamily="18" charset="0"/>
                        <a:cs typeface="Times New Roman" panose="02020603050405020304" pitchFamily="18" charset="0"/>
                      </a:endParaRPr>
                    </a:p>
                  </a:txBody>
                  <a:tcPr marL="68573" marR="68573" marT="0" marB="0" anchor="ctr"/>
                </a:tc>
                <a:extLst>
                  <a:ext uri="{0D108BD9-81ED-4DB2-BD59-A6C34878D82A}">
                    <a16:rowId xmlns:a16="http://schemas.microsoft.com/office/drawing/2014/main" val="10004"/>
                  </a:ext>
                </a:extLst>
              </a:tr>
            </a:tbl>
          </a:graphicData>
        </a:graphic>
      </p:graphicFrame>
      <p:sp>
        <p:nvSpPr>
          <p:cNvPr id="3" name="Rectangle 2">
            <a:extLst>
              <a:ext uri="{FF2B5EF4-FFF2-40B4-BE49-F238E27FC236}">
                <a16:creationId xmlns:a16="http://schemas.microsoft.com/office/drawing/2014/main" id="{40D3BD37-46B2-7CB8-EB58-3BDFC2F7B27B}"/>
              </a:ext>
            </a:extLst>
          </p:cNvPr>
          <p:cNvSpPr/>
          <p:nvPr/>
        </p:nvSpPr>
        <p:spPr>
          <a:xfrm>
            <a:off x="8018463" y="1627188"/>
            <a:ext cx="4048125" cy="893762"/>
          </a:xfrm>
          <a:prstGeom prst="rect">
            <a:avLst/>
          </a:prstGeom>
        </p:spPr>
        <p:txBody>
          <a:bodyPr>
            <a:spAutoFit/>
          </a:bodyPr>
          <a:lstStyle/>
          <a:p>
            <a:pPr algn="just" eaLnBrk="1" fontAlgn="auto" hangingPunct="1">
              <a:spcBef>
                <a:spcPts val="0"/>
              </a:spcBef>
              <a:spcAft>
                <a:spcPts val="0"/>
              </a:spcAft>
              <a:defRPr/>
            </a:pPr>
            <a:r>
              <a:rPr lang="en-US" sz="2600" spc="-100">
                <a:solidFill>
                  <a:prstClr val="black"/>
                </a:solidFill>
                <a:latin typeface="Times New Roman" panose="02020603050405020304" pitchFamily="18" charset="0"/>
                <a:cs typeface="Times New Roman" panose="02020603050405020304" pitchFamily="18" charset="0"/>
              </a:rPr>
              <a:t>Đồng bằng ven biển, nhất là Thanh Hoá, Nghệ An.</a:t>
            </a:r>
          </a:p>
        </p:txBody>
      </p:sp>
      <p:sp>
        <p:nvSpPr>
          <p:cNvPr id="4" name="Rectangle 3">
            <a:extLst>
              <a:ext uri="{FF2B5EF4-FFF2-40B4-BE49-F238E27FC236}">
                <a16:creationId xmlns:a16="http://schemas.microsoft.com/office/drawing/2014/main" id="{7216EC34-251E-0C0B-2856-1F4A28603136}"/>
              </a:ext>
            </a:extLst>
          </p:cNvPr>
          <p:cNvSpPr/>
          <p:nvPr/>
        </p:nvSpPr>
        <p:spPr>
          <a:xfrm>
            <a:off x="6537325" y="2778125"/>
            <a:ext cx="1481138" cy="492125"/>
          </a:xfrm>
          <a:prstGeom prst="rect">
            <a:avLst/>
          </a:prstGeom>
        </p:spPr>
        <p:txBody>
          <a:bodyPr>
            <a:spAutoFit/>
          </a:bodyPr>
          <a:lstStyle/>
          <a:p>
            <a:pPr algn="ctr" eaLnBrk="1" fontAlgn="auto" hangingPunct="1">
              <a:spcBef>
                <a:spcPts val="0"/>
              </a:spcBef>
              <a:spcAft>
                <a:spcPts val="0"/>
              </a:spcAft>
              <a:defRPr/>
            </a:pPr>
            <a:r>
              <a:rPr lang="en-US" sz="2600" spc="-100">
                <a:solidFill>
                  <a:prstClr val="black"/>
                </a:solidFill>
                <a:latin typeface="Times New Roman" panose="02020603050405020304" pitchFamily="18" charset="0"/>
                <a:cs typeface="Times New Roman" panose="02020603050405020304" pitchFamily="18" charset="0"/>
              </a:rPr>
              <a:t>Lạc, mía,..</a:t>
            </a:r>
          </a:p>
        </p:txBody>
      </p:sp>
      <p:sp>
        <p:nvSpPr>
          <p:cNvPr id="12" name="Rectangle 11">
            <a:extLst>
              <a:ext uri="{FF2B5EF4-FFF2-40B4-BE49-F238E27FC236}">
                <a16:creationId xmlns:a16="http://schemas.microsoft.com/office/drawing/2014/main" id="{1277958A-39C3-8A0A-DE4B-2065E21AB382}"/>
              </a:ext>
            </a:extLst>
          </p:cNvPr>
          <p:cNvSpPr/>
          <p:nvPr/>
        </p:nvSpPr>
        <p:spPr>
          <a:xfrm>
            <a:off x="6959600" y="1817688"/>
            <a:ext cx="663575" cy="492125"/>
          </a:xfrm>
          <a:prstGeom prst="rect">
            <a:avLst/>
          </a:prstGeom>
        </p:spPr>
        <p:txBody>
          <a:bodyPr wrap="none">
            <a:spAutoFit/>
          </a:bodyPr>
          <a:lstStyle/>
          <a:p>
            <a:pPr algn="ctr" eaLnBrk="1" fontAlgn="auto" hangingPunct="1">
              <a:spcBef>
                <a:spcPts val="0"/>
              </a:spcBef>
              <a:spcAft>
                <a:spcPts val="0"/>
              </a:spcAft>
              <a:defRPr/>
            </a:pPr>
            <a:r>
              <a:rPr lang="en-US" sz="2600" spc="-100">
                <a:solidFill>
                  <a:prstClr val="black"/>
                </a:solidFill>
                <a:latin typeface="Times New Roman" panose="02020603050405020304" pitchFamily="18" charset="0"/>
                <a:cs typeface="Times New Roman" panose="02020603050405020304" pitchFamily="18" charset="0"/>
              </a:rPr>
              <a:t>Lúa</a:t>
            </a:r>
          </a:p>
        </p:txBody>
      </p:sp>
      <p:sp>
        <p:nvSpPr>
          <p:cNvPr id="5" name="Rectangle 4">
            <a:extLst>
              <a:ext uri="{FF2B5EF4-FFF2-40B4-BE49-F238E27FC236}">
                <a16:creationId xmlns:a16="http://schemas.microsoft.com/office/drawing/2014/main" id="{F3FC46FC-F504-306C-32CD-D565AB1DA35F}"/>
              </a:ext>
            </a:extLst>
          </p:cNvPr>
          <p:cNvSpPr/>
          <p:nvPr/>
        </p:nvSpPr>
        <p:spPr>
          <a:xfrm>
            <a:off x="8018463" y="2582863"/>
            <a:ext cx="4048125" cy="1292225"/>
          </a:xfrm>
          <a:prstGeom prst="rect">
            <a:avLst/>
          </a:prstGeom>
        </p:spPr>
        <p:txBody>
          <a:bodyPr>
            <a:spAutoFit/>
          </a:bodyPr>
          <a:lstStyle/>
          <a:p>
            <a:pPr algn="just" eaLnBrk="1" fontAlgn="auto" hangingPunct="1">
              <a:spcBef>
                <a:spcPts val="0"/>
              </a:spcBef>
              <a:spcAft>
                <a:spcPts val="0"/>
              </a:spcAft>
              <a:defRPr/>
            </a:pPr>
            <a:r>
              <a:rPr lang="en-US" sz="2600" spc="-100">
                <a:solidFill>
                  <a:prstClr val="black"/>
                </a:solidFill>
                <a:latin typeface="Times New Roman" panose="02020603050405020304" pitchFamily="18" charset="0"/>
                <a:cs typeface="Times New Roman" panose="02020603050405020304" pitchFamily="18" charset="0"/>
              </a:rPr>
              <a:t>- Lạc: ở hầu hết các tỉnh.</a:t>
            </a:r>
          </a:p>
          <a:p>
            <a:pPr algn="just" eaLnBrk="1" fontAlgn="auto" hangingPunct="1">
              <a:spcBef>
                <a:spcPts val="0"/>
              </a:spcBef>
              <a:spcAft>
                <a:spcPts val="0"/>
              </a:spcAft>
              <a:defRPr/>
            </a:pPr>
            <a:r>
              <a:rPr lang="en-US" sz="2600" spc="-100">
                <a:solidFill>
                  <a:prstClr val="black"/>
                </a:solidFill>
                <a:latin typeface="Times New Roman" panose="02020603050405020304" pitchFamily="18" charset="0"/>
                <a:cs typeface="Times New Roman" panose="02020603050405020304" pitchFamily="18" charset="0"/>
              </a:rPr>
              <a:t>- Mía: vùng gò đồi phía tây, nhất là Thanh Hoá, Nghệ An,..</a:t>
            </a:r>
          </a:p>
        </p:txBody>
      </p:sp>
      <p:sp>
        <p:nvSpPr>
          <p:cNvPr id="13" name="Rectangle 12">
            <a:extLst>
              <a:ext uri="{FF2B5EF4-FFF2-40B4-BE49-F238E27FC236}">
                <a16:creationId xmlns:a16="http://schemas.microsoft.com/office/drawing/2014/main" id="{F313F106-F14D-6EE2-CE18-E8A9D9C329E3}"/>
              </a:ext>
            </a:extLst>
          </p:cNvPr>
          <p:cNvSpPr/>
          <p:nvPr/>
        </p:nvSpPr>
        <p:spPr>
          <a:xfrm>
            <a:off x="6537325" y="3983038"/>
            <a:ext cx="1481138" cy="1692275"/>
          </a:xfrm>
          <a:prstGeom prst="rect">
            <a:avLst/>
          </a:prstGeom>
        </p:spPr>
        <p:txBody>
          <a:bodyPr>
            <a:spAutoFit/>
          </a:bodyPr>
          <a:lstStyle/>
          <a:p>
            <a:pPr algn="ctr" eaLnBrk="1" fontAlgn="auto" hangingPunct="1">
              <a:spcBef>
                <a:spcPts val="0"/>
              </a:spcBef>
              <a:spcAft>
                <a:spcPts val="0"/>
              </a:spcAft>
              <a:defRPr/>
            </a:pPr>
            <a:r>
              <a:rPr lang="en-US" sz="2600" spc="-100">
                <a:solidFill>
                  <a:prstClr val="black"/>
                </a:solidFill>
                <a:latin typeface="Times New Roman" panose="02020603050405020304" pitchFamily="18" charset="0"/>
                <a:cs typeface="Times New Roman" panose="02020603050405020304" pitchFamily="18" charset="0"/>
              </a:rPr>
              <a:t>Cà phê, chè, cao su, hồ tiêu,..</a:t>
            </a:r>
          </a:p>
        </p:txBody>
      </p:sp>
      <p:sp>
        <p:nvSpPr>
          <p:cNvPr id="14" name="Rectangle 13">
            <a:extLst>
              <a:ext uri="{FF2B5EF4-FFF2-40B4-BE49-F238E27FC236}">
                <a16:creationId xmlns:a16="http://schemas.microsoft.com/office/drawing/2014/main" id="{E9953AE9-A9E6-F081-06B7-32156E9F9311}"/>
              </a:ext>
            </a:extLst>
          </p:cNvPr>
          <p:cNvSpPr/>
          <p:nvPr/>
        </p:nvSpPr>
        <p:spPr>
          <a:xfrm>
            <a:off x="8018463" y="4167188"/>
            <a:ext cx="4048125" cy="1292225"/>
          </a:xfrm>
          <a:prstGeom prst="rect">
            <a:avLst/>
          </a:prstGeom>
        </p:spPr>
        <p:txBody>
          <a:bodyPr>
            <a:spAutoFit/>
          </a:bodyPr>
          <a:lstStyle/>
          <a:p>
            <a:pPr algn="just" eaLnBrk="1" fontAlgn="auto" hangingPunct="1">
              <a:spcBef>
                <a:spcPts val="0"/>
              </a:spcBef>
              <a:spcAft>
                <a:spcPts val="0"/>
              </a:spcAft>
              <a:defRPr/>
            </a:pPr>
            <a:r>
              <a:rPr lang="en-US" sz="2600" spc="-100">
                <a:solidFill>
                  <a:prstClr val="black"/>
                </a:solidFill>
                <a:latin typeface="Times New Roman" panose="02020603050405020304" pitchFamily="18" charset="0"/>
                <a:cs typeface="Times New Roman" panose="02020603050405020304" pitchFamily="18" charset="0"/>
              </a:rPr>
              <a:t>- Cà phê: Nghệ An, Quảng Trị.</a:t>
            </a:r>
          </a:p>
          <a:p>
            <a:pPr algn="just" eaLnBrk="1" fontAlgn="auto" hangingPunct="1">
              <a:spcBef>
                <a:spcPts val="0"/>
              </a:spcBef>
              <a:spcAft>
                <a:spcPts val="0"/>
              </a:spcAft>
              <a:defRPr/>
            </a:pPr>
            <a:r>
              <a:rPr lang="en-US" sz="2600" spc="-100">
                <a:solidFill>
                  <a:prstClr val="black"/>
                </a:solidFill>
                <a:latin typeface="Times New Roman" panose="02020603050405020304" pitchFamily="18" charset="0"/>
                <a:cs typeface="Times New Roman" panose="02020603050405020304" pitchFamily="18" charset="0"/>
              </a:rPr>
              <a:t>- Chè: Nghệ An.</a:t>
            </a:r>
          </a:p>
          <a:p>
            <a:pPr algn="just" eaLnBrk="1" fontAlgn="auto" hangingPunct="1">
              <a:spcBef>
                <a:spcPts val="0"/>
              </a:spcBef>
              <a:spcAft>
                <a:spcPts val="0"/>
              </a:spcAft>
              <a:defRPr/>
            </a:pPr>
            <a:r>
              <a:rPr lang="en-US" sz="2600" spc="-100">
                <a:solidFill>
                  <a:prstClr val="black"/>
                </a:solidFill>
                <a:latin typeface="Times New Roman" panose="02020603050405020304" pitchFamily="18" charset="0"/>
                <a:cs typeface="Times New Roman" panose="02020603050405020304" pitchFamily="18" charset="0"/>
              </a:rPr>
              <a:t>- Cao su và hồ tiêu: Quảng Trị.</a:t>
            </a:r>
          </a:p>
        </p:txBody>
      </p:sp>
      <p:sp>
        <p:nvSpPr>
          <p:cNvPr id="15" name="Rectangle 14">
            <a:extLst>
              <a:ext uri="{FF2B5EF4-FFF2-40B4-BE49-F238E27FC236}">
                <a16:creationId xmlns:a16="http://schemas.microsoft.com/office/drawing/2014/main" id="{C082C66B-8689-024B-C618-D3E5F958DC3D}"/>
              </a:ext>
            </a:extLst>
          </p:cNvPr>
          <p:cNvSpPr/>
          <p:nvPr/>
        </p:nvSpPr>
        <p:spPr>
          <a:xfrm>
            <a:off x="6537325" y="5761038"/>
            <a:ext cx="1481138" cy="893762"/>
          </a:xfrm>
          <a:prstGeom prst="rect">
            <a:avLst/>
          </a:prstGeom>
        </p:spPr>
        <p:txBody>
          <a:bodyPr>
            <a:spAutoFit/>
          </a:bodyPr>
          <a:lstStyle/>
          <a:p>
            <a:pPr algn="ctr" eaLnBrk="1" fontAlgn="auto" hangingPunct="1">
              <a:spcBef>
                <a:spcPts val="0"/>
              </a:spcBef>
              <a:spcAft>
                <a:spcPts val="0"/>
              </a:spcAft>
              <a:defRPr/>
            </a:pPr>
            <a:r>
              <a:rPr lang="en-US" sz="2600" spc="-100">
                <a:solidFill>
                  <a:prstClr val="black"/>
                </a:solidFill>
                <a:latin typeface="Times New Roman" panose="02020603050405020304" pitchFamily="18" charset="0"/>
                <a:cs typeface="Times New Roman" panose="02020603050405020304" pitchFamily="18" charset="0"/>
              </a:rPr>
              <a:t>Cam, bưởi,..</a:t>
            </a:r>
          </a:p>
        </p:txBody>
      </p:sp>
      <p:sp>
        <p:nvSpPr>
          <p:cNvPr id="16" name="Rectangle 15">
            <a:extLst>
              <a:ext uri="{FF2B5EF4-FFF2-40B4-BE49-F238E27FC236}">
                <a16:creationId xmlns:a16="http://schemas.microsoft.com/office/drawing/2014/main" id="{178D9600-EEAC-713F-4B3D-E6757BDB4EB8}"/>
              </a:ext>
            </a:extLst>
          </p:cNvPr>
          <p:cNvSpPr/>
          <p:nvPr/>
        </p:nvSpPr>
        <p:spPr>
          <a:xfrm>
            <a:off x="8018463" y="5761038"/>
            <a:ext cx="4048125" cy="893762"/>
          </a:xfrm>
          <a:prstGeom prst="rect">
            <a:avLst/>
          </a:prstGeom>
        </p:spPr>
        <p:txBody>
          <a:bodyPr>
            <a:spAutoFit/>
          </a:bodyPr>
          <a:lstStyle/>
          <a:p>
            <a:pPr algn="just" eaLnBrk="1" fontAlgn="auto" hangingPunct="1">
              <a:spcBef>
                <a:spcPts val="0"/>
              </a:spcBef>
              <a:spcAft>
                <a:spcPts val="0"/>
              </a:spcAft>
              <a:defRPr/>
            </a:pPr>
            <a:r>
              <a:rPr lang="en-US" sz="2600" spc="-100">
                <a:solidFill>
                  <a:prstClr val="black"/>
                </a:solidFill>
                <a:latin typeface="Times New Roman" panose="02020603050405020304" pitchFamily="18" charset="0"/>
                <a:cs typeface="Times New Roman" panose="02020603050405020304" pitchFamily="18" charset="0"/>
              </a:rPr>
              <a:t>- Cam Vinh (Nghệ An).</a:t>
            </a:r>
          </a:p>
          <a:p>
            <a:pPr algn="just" eaLnBrk="1" fontAlgn="auto" hangingPunct="1">
              <a:spcBef>
                <a:spcPts val="0"/>
              </a:spcBef>
              <a:spcAft>
                <a:spcPts val="0"/>
              </a:spcAft>
              <a:defRPr/>
            </a:pPr>
            <a:r>
              <a:rPr lang="en-US" sz="2600" spc="-100">
                <a:solidFill>
                  <a:prstClr val="black"/>
                </a:solidFill>
                <a:latin typeface="Times New Roman" panose="02020603050405020304" pitchFamily="18" charset="0"/>
                <a:cs typeface="Times New Roman" panose="02020603050405020304" pitchFamily="18" charset="0"/>
              </a:rPr>
              <a:t>- Bưởi Phúc Trạch (Hà Tĩnh),..</a:t>
            </a:r>
          </a:p>
        </p:txBody>
      </p:sp>
      <p:grpSp>
        <p:nvGrpSpPr>
          <p:cNvPr id="17" name="Group 16">
            <a:extLst>
              <a:ext uri="{FF2B5EF4-FFF2-40B4-BE49-F238E27FC236}">
                <a16:creationId xmlns:a16="http://schemas.microsoft.com/office/drawing/2014/main" id="{D62B7469-561F-53E1-DC2F-13C2ACDC947E}"/>
              </a:ext>
            </a:extLst>
          </p:cNvPr>
          <p:cNvGrpSpPr>
            <a:grpSpLocks/>
          </p:cNvGrpSpPr>
          <p:nvPr/>
        </p:nvGrpSpPr>
        <p:grpSpPr bwMode="auto">
          <a:xfrm>
            <a:off x="6350" y="219075"/>
            <a:ext cx="5551488" cy="6400800"/>
            <a:chOff x="5693" y="219741"/>
            <a:chExt cx="5552146" cy="6400867"/>
          </a:xfrm>
        </p:grpSpPr>
        <p:grpSp>
          <p:nvGrpSpPr>
            <p:cNvPr id="81959" name="Group 17">
              <a:extLst>
                <a:ext uri="{FF2B5EF4-FFF2-40B4-BE49-F238E27FC236}">
                  <a16:creationId xmlns:a16="http://schemas.microsoft.com/office/drawing/2014/main" id="{50D4E966-915A-3C7A-93DB-3AEDE51DFC7C}"/>
                </a:ext>
              </a:extLst>
            </p:cNvPr>
            <p:cNvGrpSpPr>
              <a:grpSpLocks/>
            </p:cNvGrpSpPr>
            <p:nvPr/>
          </p:nvGrpSpPr>
          <p:grpSpPr bwMode="auto">
            <a:xfrm>
              <a:off x="5693" y="237393"/>
              <a:ext cx="5499886" cy="6383215"/>
              <a:chOff x="181543" y="0"/>
              <a:chExt cx="5499886" cy="6383215"/>
            </a:xfrm>
          </p:grpSpPr>
          <p:pic>
            <p:nvPicPr>
              <p:cNvPr id="81963" name="Picture 21">
                <a:extLst>
                  <a:ext uri="{FF2B5EF4-FFF2-40B4-BE49-F238E27FC236}">
                    <a16:creationId xmlns:a16="http://schemas.microsoft.com/office/drawing/2014/main" id="{394A270E-B5A9-2157-F5E2-DB0564E56A0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1543" y="0"/>
                <a:ext cx="5499886" cy="4937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4" name="Picture 22">
                <a:extLst>
                  <a:ext uri="{FF2B5EF4-FFF2-40B4-BE49-F238E27FC236}">
                    <a16:creationId xmlns:a16="http://schemas.microsoft.com/office/drawing/2014/main" id="{31537420-E2B5-8D91-DA0B-A36F0DBFD583}"/>
                  </a:ext>
                </a:extLst>
              </p:cNvPr>
              <p:cNvPicPr>
                <a:picLocks noChangeAspect="1"/>
              </p:cNvPicPr>
              <p:nvPr/>
            </p:nvPicPr>
            <p:blipFill>
              <a:blip r:embed="rId4">
                <a:extLst>
                  <a:ext uri="{28A0092B-C50C-407E-A947-70E740481C1C}">
                    <a14:useLocalDpi xmlns:a14="http://schemas.microsoft.com/office/drawing/2010/main" val="0"/>
                  </a:ext>
                </a:extLst>
              </a:blip>
              <a:srcRect l="6244" t="33546" r="-156" b="49117"/>
              <a:stretch>
                <a:fillRect/>
              </a:stretch>
            </p:blipFill>
            <p:spPr bwMode="auto">
              <a:xfrm>
                <a:off x="197231" y="4955411"/>
                <a:ext cx="5468511" cy="1427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1960" name="Picture 18">
              <a:extLst>
                <a:ext uri="{FF2B5EF4-FFF2-40B4-BE49-F238E27FC236}">
                  <a16:creationId xmlns:a16="http://schemas.microsoft.com/office/drawing/2014/main" id="{99E543A7-CB05-7B89-8F8E-169DB062D544}"/>
                </a:ext>
              </a:extLst>
            </p:cNvPr>
            <p:cNvPicPr>
              <a:picLocks noChangeAspect="1"/>
            </p:cNvPicPr>
            <p:nvPr/>
          </p:nvPicPr>
          <p:blipFill>
            <a:blip r:embed="rId5">
              <a:extLst>
                <a:ext uri="{28A0092B-C50C-407E-A947-70E740481C1C}">
                  <a14:useLocalDpi xmlns:a14="http://schemas.microsoft.com/office/drawing/2010/main" val="0"/>
                </a:ext>
              </a:extLst>
            </a:blip>
            <a:srcRect l="12378" t="51344" r="5772" b="40356"/>
            <a:stretch>
              <a:fillRect/>
            </a:stretch>
          </p:blipFill>
          <p:spPr bwMode="auto">
            <a:xfrm>
              <a:off x="2557463" y="219741"/>
              <a:ext cx="3000376" cy="430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1" name="Picture 19">
              <a:extLst>
                <a:ext uri="{FF2B5EF4-FFF2-40B4-BE49-F238E27FC236}">
                  <a16:creationId xmlns:a16="http://schemas.microsoft.com/office/drawing/2014/main" id="{50B4CD49-944E-3721-9793-171E9292350E}"/>
                </a:ext>
              </a:extLst>
            </p:cNvPr>
            <p:cNvPicPr>
              <a:picLocks noChangeAspect="1"/>
            </p:cNvPicPr>
            <p:nvPr/>
          </p:nvPicPr>
          <p:blipFill>
            <a:blip r:embed="rId6">
              <a:extLst>
                <a:ext uri="{28A0092B-C50C-407E-A947-70E740481C1C}">
                  <a14:useLocalDpi xmlns:a14="http://schemas.microsoft.com/office/drawing/2010/main" val="0"/>
                </a:ext>
              </a:extLst>
            </a:blip>
            <a:srcRect l="7127" t="59869" r="45792" b="29070"/>
            <a:stretch>
              <a:fillRect/>
            </a:stretch>
          </p:blipFill>
          <p:spPr bwMode="auto">
            <a:xfrm>
              <a:off x="3171825" y="692801"/>
              <a:ext cx="2324100" cy="7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2" name="Picture 20">
              <a:extLst>
                <a:ext uri="{FF2B5EF4-FFF2-40B4-BE49-F238E27FC236}">
                  <a16:creationId xmlns:a16="http://schemas.microsoft.com/office/drawing/2014/main" id="{B6CDBB3A-F1CD-428B-B521-4A0E60F164F6}"/>
                </a:ext>
              </a:extLst>
            </p:cNvPr>
            <p:cNvPicPr>
              <a:picLocks noChangeAspect="1"/>
            </p:cNvPicPr>
            <p:nvPr/>
          </p:nvPicPr>
          <p:blipFill>
            <a:blip r:embed="rId7">
              <a:extLst>
                <a:ext uri="{28A0092B-C50C-407E-A947-70E740481C1C}">
                  <a14:useLocalDpi xmlns:a14="http://schemas.microsoft.com/office/drawing/2010/main" val="0"/>
                </a:ext>
              </a:extLst>
            </a:blip>
            <a:srcRect l="59279" t="60027" r="883" b="29070"/>
            <a:stretch>
              <a:fillRect/>
            </a:stretch>
          </p:blipFill>
          <p:spPr bwMode="auto">
            <a:xfrm>
              <a:off x="3754814" y="1628775"/>
              <a:ext cx="1744603" cy="675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500"/>
                                        <p:tgtEl>
                                          <p:spTgt spid="15"/>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left)">
                                      <p:cBhvr>
                                        <p:cTn id="4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3" grpId="0"/>
      <p:bldP spid="14" grpId="0"/>
      <p:bldP spid="15" grpId="0"/>
      <p:bldP spid="1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6">
            <a:extLst>
              <a:ext uri="{FF2B5EF4-FFF2-40B4-BE49-F238E27FC236}">
                <a16:creationId xmlns:a16="http://schemas.microsoft.com/office/drawing/2014/main" id="{BEC3ADB2-E857-97D2-964F-A1B3B4B2761E}"/>
              </a:ext>
            </a:extLst>
          </p:cNvPr>
          <p:cNvSpPr>
            <a:spLocks noChangeArrowheads="1"/>
          </p:cNvSpPr>
          <p:nvPr/>
        </p:nvSpPr>
        <p:spPr bwMode="auto">
          <a:xfrm>
            <a:off x="0" y="30163"/>
            <a:ext cx="30416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27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200" b="1">
                <a:solidFill>
                  <a:srgbClr val="FF0000"/>
                </a:solidFill>
                <a:latin typeface="Times New Roman" panose="02020603050405020304" pitchFamily="18" charset="0"/>
                <a:cs typeface="Times New Roman" panose="02020603050405020304" pitchFamily="18" charset="0"/>
              </a:rPr>
              <a:t>1. Nông nghiệp</a:t>
            </a:r>
          </a:p>
        </p:txBody>
      </p:sp>
      <p:sp>
        <p:nvSpPr>
          <p:cNvPr id="9" name="Rounded Rectangle 8">
            <a:extLst>
              <a:ext uri="{FF2B5EF4-FFF2-40B4-BE49-F238E27FC236}">
                <a16:creationId xmlns:a16="http://schemas.microsoft.com/office/drawing/2014/main" id="{391086A6-3919-8913-5761-67B253327D0F}"/>
              </a:ext>
            </a:extLst>
          </p:cNvPr>
          <p:cNvSpPr/>
          <p:nvPr/>
        </p:nvSpPr>
        <p:spPr>
          <a:xfrm>
            <a:off x="211138" y="762000"/>
            <a:ext cx="2760662" cy="473075"/>
          </a:xfrm>
          <a:prstGeom prst="round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3200" b="1">
                <a:solidFill>
                  <a:prstClr val="white"/>
                </a:solidFill>
                <a:latin typeface="Times New Roman" panose="02020603050405020304" pitchFamily="18" charset="0"/>
                <a:cs typeface="Times New Roman" panose="02020603050405020304" pitchFamily="18" charset="0"/>
              </a:rPr>
              <a:t>b) Chăn nuôi</a:t>
            </a:r>
          </a:p>
        </p:txBody>
      </p:sp>
      <p:sp>
        <p:nvSpPr>
          <p:cNvPr id="2" name="Rectangle 1">
            <a:extLst>
              <a:ext uri="{FF2B5EF4-FFF2-40B4-BE49-F238E27FC236}">
                <a16:creationId xmlns:a16="http://schemas.microsoft.com/office/drawing/2014/main" id="{068A7E14-D0FC-9F04-4F9E-3A585125E89C}"/>
              </a:ext>
            </a:extLst>
          </p:cNvPr>
          <p:cNvSpPr>
            <a:spLocks noChangeArrowheads="1"/>
          </p:cNvSpPr>
          <p:nvPr/>
        </p:nvSpPr>
        <p:spPr bwMode="auto">
          <a:xfrm>
            <a:off x="0" y="1436688"/>
            <a:ext cx="120110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95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4000">
                <a:solidFill>
                  <a:srgbClr val="FF0000"/>
                </a:solidFill>
                <a:latin typeface="Times New Roman" panose="02020603050405020304" pitchFamily="18" charset="0"/>
                <a:cs typeface="Times New Roman" panose="02020603050405020304" pitchFamily="18" charset="0"/>
              </a:rPr>
              <a:t>- Nhiều mô hình chăn nuôi áp dụng công nghệ cao đã hình thành, đem lại hiệu quả kinh tế cao. </a:t>
            </a:r>
          </a:p>
        </p:txBody>
      </p:sp>
      <p:sp>
        <p:nvSpPr>
          <p:cNvPr id="3" name="Rectangle 2">
            <a:extLst>
              <a:ext uri="{FF2B5EF4-FFF2-40B4-BE49-F238E27FC236}">
                <a16:creationId xmlns:a16="http://schemas.microsoft.com/office/drawing/2014/main" id="{68578EC9-D7DE-2702-27AC-71558582D37E}"/>
              </a:ext>
            </a:extLst>
          </p:cNvPr>
          <p:cNvSpPr>
            <a:spLocks noChangeArrowheads="1"/>
          </p:cNvSpPr>
          <p:nvPr/>
        </p:nvSpPr>
        <p:spPr bwMode="auto">
          <a:xfrm>
            <a:off x="211138" y="2760663"/>
            <a:ext cx="12091987"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95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4000" b="1">
                <a:latin typeface="Times New Roman" panose="02020603050405020304" pitchFamily="18" charset="0"/>
                <a:cs typeface="Times New Roman" panose="02020603050405020304" pitchFamily="18" charset="0"/>
              </a:rPr>
              <a:t>- Chăn nuôi trâu, bò:</a:t>
            </a:r>
          </a:p>
          <a:p>
            <a:pPr algn="just" eaLnBrk="1" hangingPunct="1">
              <a:lnSpc>
                <a:spcPct val="100000"/>
              </a:lnSpc>
              <a:spcBef>
                <a:spcPct val="0"/>
              </a:spcBef>
              <a:buFontTx/>
              <a:buNone/>
            </a:pPr>
            <a:r>
              <a:rPr lang="en-US" altLang="en-US" sz="4000">
                <a:latin typeface="Times New Roman" panose="02020603050405020304" pitchFamily="18" charset="0"/>
                <a:cs typeface="Times New Roman" panose="02020603050405020304" pitchFamily="18" charset="0"/>
              </a:rPr>
              <a:t>+ Số lượng đứng thứ hai cả nước.</a:t>
            </a:r>
          </a:p>
          <a:p>
            <a:pPr algn="just" eaLnBrk="1" hangingPunct="1">
              <a:lnSpc>
                <a:spcPct val="100000"/>
              </a:lnSpc>
              <a:spcBef>
                <a:spcPct val="0"/>
              </a:spcBef>
              <a:buFontTx/>
              <a:buNone/>
            </a:pPr>
            <a:r>
              <a:rPr lang="en-US" altLang="en-US" sz="4000">
                <a:latin typeface="Times New Roman" panose="02020603050405020304" pitchFamily="18" charset="0"/>
                <a:cs typeface="Times New Roman" panose="02020603050405020304" pitchFamily="18" charset="0"/>
              </a:rPr>
              <a:t>+ Phân bố: Nghệ An, Thanh Hoá, Hà Tĩnh.</a:t>
            </a:r>
          </a:p>
        </p:txBody>
      </p:sp>
      <p:sp>
        <p:nvSpPr>
          <p:cNvPr id="4" name="Rectangle 3">
            <a:extLst>
              <a:ext uri="{FF2B5EF4-FFF2-40B4-BE49-F238E27FC236}">
                <a16:creationId xmlns:a16="http://schemas.microsoft.com/office/drawing/2014/main" id="{3E70C7FA-5E52-8DCE-23A6-0EAEC32D2F3D}"/>
              </a:ext>
            </a:extLst>
          </p:cNvPr>
          <p:cNvSpPr>
            <a:spLocks noChangeArrowheads="1"/>
          </p:cNvSpPr>
          <p:nvPr/>
        </p:nvSpPr>
        <p:spPr bwMode="auto">
          <a:xfrm>
            <a:off x="211138" y="4699000"/>
            <a:ext cx="100965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95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vi-VN" altLang="en-US" sz="4000" b="1">
                <a:solidFill>
                  <a:srgbClr val="000000"/>
                </a:solidFill>
                <a:latin typeface="Times New Roman" panose="02020603050405020304" pitchFamily="18" charset="0"/>
                <a:cs typeface="Times New Roman" panose="02020603050405020304" pitchFamily="18" charset="0"/>
              </a:rPr>
              <a:t>- Chăn nuôi lợn và gia cầm:</a:t>
            </a:r>
          </a:p>
          <a:p>
            <a:pPr algn="just" eaLnBrk="1" hangingPunct="1">
              <a:lnSpc>
                <a:spcPct val="100000"/>
              </a:lnSpc>
              <a:spcBef>
                <a:spcPct val="0"/>
              </a:spcBef>
              <a:buFontTx/>
              <a:buNone/>
            </a:pPr>
            <a:r>
              <a:rPr lang="vi-VN" altLang="en-US" sz="4000">
                <a:solidFill>
                  <a:srgbClr val="000000"/>
                </a:solidFill>
                <a:latin typeface="Times New Roman" panose="02020603050405020304" pitchFamily="18" charset="0"/>
                <a:cs typeface="Times New Roman" panose="02020603050405020304" pitchFamily="18" charset="0"/>
              </a:rPr>
              <a:t>+ Số lượng tăng nhanh. </a:t>
            </a:r>
          </a:p>
          <a:p>
            <a:pPr algn="just" eaLnBrk="1" hangingPunct="1">
              <a:lnSpc>
                <a:spcPct val="100000"/>
              </a:lnSpc>
              <a:spcBef>
                <a:spcPct val="0"/>
              </a:spcBef>
              <a:buFontTx/>
              <a:buNone/>
            </a:pPr>
            <a:r>
              <a:rPr lang="vi-VN" altLang="en-US" sz="4000">
                <a:solidFill>
                  <a:srgbClr val="000000"/>
                </a:solidFill>
                <a:latin typeface="Times New Roman" panose="02020603050405020304" pitchFamily="18" charset="0"/>
                <a:cs typeface="Times New Roman" panose="02020603050405020304" pitchFamily="18" charset="0"/>
              </a:rPr>
              <a:t>+ Phân bố: nuôi ở hầu hết các tỉnh.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8"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ipe(left)">
                                      <p:cBhvr>
                                        <p:cTn id="14" dur="500"/>
                                        <p:tgtEl>
                                          <p:spTgt spid="2">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ipe(left)">
                                      <p:cBhvr>
                                        <p:cTn id="19" dur="500"/>
                                        <p:tgtEl>
                                          <p:spTgt spid="3">
                                            <p:txEl>
                                              <p:pRg st="0" end="0"/>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wipe(left)">
                                      <p:cBhvr>
                                        <p:cTn id="24" dur="500"/>
                                        <p:tgtEl>
                                          <p:spTgt spid="3">
                                            <p:txEl>
                                              <p:pRg st="1" end="1"/>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wipe(left)">
                                      <p:cBhvr>
                                        <p:cTn id="29" dur="500"/>
                                        <p:tgtEl>
                                          <p:spTgt spid="3">
                                            <p:txEl>
                                              <p:pRg st="2" end="2"/>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nodeType="clickEffect">
                                  <p:stCondLst>
                                    <p:cond delay="0"/>
                                  </p:stCondLst>
                                  <p:childTnLst>
                                    <p:set>
                                      <p:cBhvr>
                                        <p:cTn id="33" dur="1" fill="hold">
                                          <p:stCondLst>
                                            <p:cond delay="0"/>
                                          </p:stCondLst>
                                        </p:cTn>
                                        <p:tgtEl>
                                          <p:spTgt spid="4">
                                            <p:txEl>
                                              <p:pRg st="0" end="0"/>
                                            </p:txEl>
                                          </p:spTgt>
                                        </p:tgtEl>
                                        <p:attrNameLst>
                                          <p:attrName>style.visibility</p:attrName>
                                        </p:attrNameLst>
                                      </p:cBhvr>
                                      <p:to>
                                        <p:strVal val="visible"/>
                                      </p:to>
                                    </p:set>
                                    <p:animEffect transition="in" filter="wipe(left)">
                                      <p:cBhvr>
                                        <p:cTn id="34" dur="500"/>
                                        <p:tgtEl>
                                          <p:spTgt spid="4">
                                            <p:txEl>
                                              <p:pRg st="0" end="0"/>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nodeType="clickEffect">
                                  <p:stCondLst>
                                    <p:cond delay="0"/>
                                  </p:stCondLst>
                                  <p:childTnLst>
                                    <p:set>
                                      <p:cBhvr>
                                        <p:cTn id="38" dur="1" fill="hold">
                                          <p:stCondLst>
                                            <p:cond delay="0"/>
                                          </p:stCondLst>
                                        </p:cTn>
                                        <p:tgtEl>
                                          <p:spTgt spid="4">
                                            <p:txEl>
                                              <p:pRg st="1" end="1"/>
                                            </p:txEl>
                                          </p:spTgt>
                                        </p:tgtEl>
                                        <p:attrNameLst>
                                          <p:attrName>style.visibility</p:attrName>
                                        </p:attrNameLst>
                                      </p:cBhvr>
                                      <p:to>
                                        <p:strVal val="visible"/>
                                      </p:to>
                                    </p:set>
                                    <p:animEffect transition="in" filter="wipe(left)">
                                      <p:cBhvr>
                                        <p:cTn id="39" dur="500"/>
                                        <p:tgtEl>
                                          <p:spTgt spid="4">
                                            <p:txEl>
                                              <p:pRg st="1" end="1"/>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8" fill="hold" nodeType="clickEffect">
                                  <p:stCondLst>
                                    <p:cond delay="0"/>
                                  </p:stCondLst>
                                  <p:childTnLst>
                                    <p:set>
                                      <p:cBhvr>
                                        <p:cTn id="43" dur="1" fill="hold">
                                          <p:stCondLst>
                                            <p:cond delay="0"/>
                                          </p:stCondLst>
                                        </p:cTn>
                                        <p:tgtEl>
                                          <p:spTgt spid="4">
                                            <p:txEl>
                                              <p:pRg st="2" end="2"/>
                                            </p:txEl>
                                          </p:spTgt>
                                        </p:tgtEl>
                                        <p:attrNameLst>
                                          <p:attrName>style.visibility</p:attrName>
                                        </p:attrNameLst>
                                      </p:cBhvr>
                                      <p:to>
                                        <p:strVal val="visible"/>
                                      </p:to>
                                    </p:set>
                                    <p:animEffect transition="in" filter="wipe(left)">
                                      <p:cBhvr>
                                        <p:cTn id="44"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C173851-707D-203C-6BA7-59E34ABAF69C}"/>
              </a:ext>
            </a:extLst>
          </p:cNvPr>
          <p:cNvSpPr>
            <a:spLocks noChangeArrowheads="1"/>
          </p:cNvSpPr>
          <p:nvPr/>
        </p:nvSpPr>
        <p:spPr bwMode="auto">
          <a:xfrm>
            <a:off x="-157163" y="42863"/>
            <a:ext cx="2940051"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27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200" b="1">
                <a:solidFill>
                  <a:srgbClr val="FF0000"/>
                </a:solidFill>
                <a:latin typeface="Times New Roman" panose="02020603050405020304" pitchFamily="18" charset="0"/>
                <a:cs typeface="Times New Roman" panose="02020603050405020304" pitchFamily="18" charset="0"/>
              </a:rPr>
              <a:t>2. Lâm nghiệp</a:t>
            </a:r>
          </a:p>
        </p:txBody>
      </p:sp>
      <p:sp>
        <p:nvSpPr>
          <p:cNvPr id="9" name="Rounded Rectangle 8">
            <a:extLst>
              <a:ext uri="{FF2B5EF4-FFF2-40B4-BE49-F238E27FC236}">
                <a16:creationId xmlns:a16="http://schemas.microsoft.com/office/drawing/2014/main" id="{A16C6878-7B5A-C37B-1294-7617C2B9A13E}"/>
              </a:ext>
            </a:extLst>
          </p:cNvPr>
          <p:cNvSpPr/>
          <p:nvPr/>
        </p:nvSpPr>
        <p:spPr>
          <a:xfrm>
            <a:off x="0" y="622300"/>
            <a:ext cx="3389313" cy="473075"/>
          </a:xfrm>
          <a:prstGeom prst="round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Tình</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hình</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chung</a:t>
            </a:r>
            <a:endParaRPr lang="en-US" sz="2800" b="1" dirty="0">
              <a:solidFill>
                <a:prstClr val="white"/>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3A6A128B-EAFA-511B-45CC-F75DE118E40F}"/>
              </a:ext>
            </a:extLst>
          </p:cNvPr>
          <p:cNvSpPr/>
          <p:nvPr/>
        </p:nvSpPr>
        <p:spPr>
          <a:xfrm>
            <a:off x="144463" y="1085850"/>
            <a:ext cx="11903075" cy="5689600"/>
          </a:xfrm>
          <a:prstGeom prst="rect">
            <a:avLst/>
          </a:prstGeom>
        </p:spPr>
        <p:txBody>
          <a:bodyPr>
            <a:spAutoFit/>
          </a:bodyPr>
          <a:lstStyle/>
          <a:p>
            <a:pPr algn="just" eaLnBrk="1" fontAlgn="auto" hangingPunct="1">
              <a:lnSpc>
                <a:spcPct val="120000"/>
              </a:lnSpc>
              <a:spcBef>
                <a:spcPts val="0"/>
              </a:spcBef>
              <a:spcAft>
                <a:spcPts val="0"/>
              </a:spcAft>
              <a:defRPr/>
            </a:pPr>
            <a:r>
              <a:rPr lang="vi-VN" sz="3400" spc="-100" dirty="0">
                <a:solidFill>
                  <a:prstClr val="black"/>
                </a:solidFill>
                <a:latin typeface="Times New Roman" panose="02020603050405020304" pitchFamily="18" charset="0"/>
                <a:cs typeface="Times New Roman" panose="02020603050405020304" pitchFamily="18" charset="0"/>
              </a:rPr>
              <a:t>- Chiếm 6,8% cơ cấu giá trị sản xuất </a:t>
            </a:r>
            <a:r>
              <a:rPr lang="en-US" sz="3400" spc="-100" dirty="0">
                <a:solidFill>
                  <a:prstClr val="black"/>
                </a:solidFill>
                <a:latin typeface="Times New Roman" panose="02020603050405020304" pitchFamily="18" charset="0"/>
                <a:cs typeface="Times New Roman" panose="02020603050405020304" pitchFamily="18" charset="0"/>
              </a:rPr>
              <a:t>NN</a:t>
            </a:r>
            <a:r>
              <a:rPr lang="vi-VN" sz="3400" spc="-100" dirty="0">
                <a:solidFill>
                  <a:prstClr val="black"/>
                </a:solidFill>
                <a:latin typeface="Times New Roman" panose="02020603050405020304" pitchFamily="18" charset="0"/>
                <a:cs typeface="Times New Roman" panose="02020603050405020304" pitchFamily="18" charset="0"/>
              </a:rPr>
              <a:t>, lâm nghiệp và thuỷ sản của vùng (năm 2021).</a:t>
            </a:r>
          </a:p>
          <a:p>
            <a:pPr algn="just" eaLnBrk="1" fontAlgn="auto" hangingPunct="1">
              <a:lnSpc>
                <a:spcPct val="120000"/>
              </a:lnSpc>
              <a:spcBef>
                <a:spcPts val="0"/>
              </a:spcBef>
              <a:spcAft>
                <a:spcPts val="0"/>
              </a:spcAft>
              <a:defRPr/>
            </a:pPr>
            <a:r>
              <a:rPr lang="vi-VN" sz="3400" spc="-100" dirty="0">
                <a:solidFill>
                  <a:prstClr val="black"/>
                </a:solidFill>
                <a:latin typeface="Times New Roman" panose="02020603050405020304" pitchFamily="18" charset="0"/>
                <a:cs typeface="Times New Roman" panose="02020603050405020304" pitchFamily="18" charset="0"/>
              </a:rPr>
              <a:t>- Có ý nghĩa quan trọng đối với </a:t>
            </a:r>
            <a:r>
              <a:rPr lang="en-US" sz="3400" spc="-100" dirty="0">
                <a:solidFill>
                  <a:prstClr val="black"/>
                </a:solidFill>
                <a:latin typeface="Times New Roman" panose="02020603050405020304" pitchFamily="18" charset="0"/>
                <a:cs typeface="Times New Roman" panose="02020603050405020304" pitchFamily="18" charset="0"/>
              </a:rPr>
              <a:t>KT - XH</a:t>
            </a:r>
            <a:r>
              <a:rPr lang="vi-VN" sz="3400" spc="-100" dirty="0">
                <a:solidFill>
                  <a:prstClr val="black"/>
                </a:solidFill>
                <a:latin typeface="Times New Roman" panose="02020603050405020304" pitchFamily="18" charset="0"/>
                <a:cs typeface="Times New Roman" panose="02020603050405020304" pitchFamily="18" charset="0"/>
              </a:rPr>
              <a:t>, bảo vệ môi trường sinh thái, giảm nhẹ thiên tai. </a:t>
            </a:r>
          </a:p>
          <a:p>
            <a:pPr algn="just" eaLnBrk="1" fontAlgn="auto" hangingPunct="1">
              <a:lnSpc>
                <a:spcPct val="120000"/>
              </a:lnSpc>
              <a:spcBef>
                <a:spcPts val="0"/>
              </a:spcBef>
              <a:spcAft>
                <a:spcPts val="0"/>
              </a:spcAft>
              <a:defRPr/>
            </a:pPr>
            <a:r>
              <a:rPr lang="vi-VN" sz="3400" spc="-100" dirty="0">
                <a:solidFill>
                  <a:prstClr val="black"/>
                </a:solidFill>
                <a:latin typeface="Times New Roman" panose="02020603050405020304" pitchFamily="18" charset="0"/>
                <a:cs typeface="Times New Roman" panose="02020603050405020304" pitchFamily="18" charset="0"/>
              </a:rPr>
              <a:t>- Đã ứng dụng khoa học - công nghệ vào tất cả các hoạt động.</a:t>
            </a:r>
          </a:p>
          <a:p>
            <a:pPr algn="just" eaLnBrk="1" fontAlgn="auto" hangingPunct="1">
              <a:lnSpc>
                <a:spcPct val="120000"/>
              </a:lnSpc>
              <a:spcBef>
                <a:spcPts val="0"/>
              </a:spcBef>
              <a:spcAft>
                <a:spcPts val="0"/>
              </a:spcAft>
              <a:defRPr/>
            </a:pPr>
            <a:r>
              <a:rPr lang="vi-VN" sz="3400" spc="-100" dirty="0">
                <a:solidFill>
                  <a:prstClr val="black"/>
                </a:solidFill>
                <a:latin typeface="Times New Roman" panose="02020603050405020304" pitchFamily="18" charset="0"/>
                <a:cs typeface="Times New Roman" panose="02020603050405020304" pitchFamily="18" charset="0"/>
              </a:rPr>
              <a:t>- Đã thành lập khu lâm nghiệp ứng dụng công nghệ cao (ở tỉnh Nghệ An). </a:t>
            </a:r>
          </a:p>
          <a:p>
            <a:pPr algn="just" eaLnBrk="1" fontAlgn="auto" hangingPunct="1">
              <a:lnSpc>
                <a:spcPct val="120000"/>
              </a:lnSpc>
              <a:spcBef>
                <a:spcPts val="0"/>
              </a:spcBef>
              <a:spcAft>
                <a:spcPts val="0"/>
              </a:spcAft>
              <a:defRPr/>
            </a:pPr>
            <a:r>
              <a:rPr lang="vi-VN" sz="3400" spc="-100" dirty="0">
                <a:solidFill>
                  <a:prstClr val="black"/>
                </a:solidFill>
                <a:latin typeface="Times New Roman" panose="02020603050405020304" pitchFamily="18" charset="0"/>
                <a:cs typeface="Times New Roman" panose="02020603050405020304" pitchFamily="18" charset="0"/>
              </a:rPr>
              <a:t>- Đang đẩy mạnh cả hai hoạt động khai thác, chế biến lâm sản và trồng rừng, khoanh nuôi, bảo vệ rừng.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13">
                                            <p:txEl>
                                              <p:pRg st="0" end="0"/>
                                            </p:txEl>
                                          </p:spTgt>
                                        </p:tgtEl>
                                        <p:attrNameLst>
                                          <p:attrName>style.visibility</p:attrName>
                                        </p:attrNameLst>
                                      </p:cBhvr>
                                      <p:to>
                                        <p:strVal val="visible"/>
                                      </p:to>
                                    </p:set>
                                    <p:animEffect transition="in" filter="wipe(left)">
                                      <p:cBhvr>
                                        <p:cTn id="21" dur="500"/>
                                        <p:tgtEl>
                                          <p:spTgt spid="13">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nodeType="clickEffect">
                                  <p:stCondLst>
                                    <p:cond delay="0"/>
                                  </p:stCondLst>
                                  <p:childTnLst>
                                    <p:set>
                                      <p:cBhvr>
                                        <p:cTn id="25" dur="1" fill="hold">
                                          <p:stCondLst>
                                            <p:cond delay="0"/>
                                          </p:stCondLst>
                                        </p:cTn>
                                        <p:tgtEl>
                                          <p:spTgt spid="13">
                                            <p:txEl>
                                              <p:pRg st="1" end="1"/>
                                            </p:txEl>
                                          </p:spTgt>
                                        </p:tgtEl>
                                        <p:attrNameLst>
                                          <p:attrName>style.visibility</p:attrName>
                                        </p:attrNameLst>
                                      </p:cBhvr>
                                      <p:to>
                                        <p:strVal val="visible"/>
                                      </p:to>
                                    </p:set>
                                    <p:animEffect transition="in" filter="wipe(left)">
                                      <p:cBhvr>
                                        <p:cTn id="26" dur="500"/>
                                        <p:tgtEl>
                                          <p:spTgt spid="13">
                                            <p:txEl>
                                              <p:pRg st="1" end="1"/>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13">
                                            <p:txEl>
                                              <p:pRg st="2" end="2"/>
                                            </p:txEl>
                                          </p:spTgt>
                                        </p:tgtEl>
                                        <p:attrNameLst>
                                          <p:attrName>style.visibility</p:attrName>
                                        </p:attrNameLst>
                                      </p:cBhvr>
                                      <p:to>
                                        <p:strVal val="visible"/>
                                      </p:to>
                                    </p:set>
                                    <p:animEffect transition="in" filter="wipe(left)">
                                      <p:cBhvr>
                                        <p:cTn id="31" dur="500"/>
                                        <p:tgtEl>
                                          <p:spTgt spid="13">
                                            <p:txEl>
                                              <p:pRg st="2" end="2"/>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13">
                                            <p:txEl>
                                              <p:pRg st="3" end="3"/>
                                            </p:txEl>
                                          </p:spTgt>
                                        </p:tgtEl>
                                        <p:attrNameLst>
                                          <p:attrName>style.visibility</p:attrName>
                                        </p:attrNameLst>
                                      </p:cBhvr>
                                      <p:to>
                                        <p:strVal val="visible"/>
                                      </p:to>
                                    </p:set>
                                    <p:animEffect transition="in" filter="wipe(left)">
                                      <p:cBhvr>
                                        <p:cTn id="36" dur="500"/>
                                        <p:tgtEl>
                                          <p:spTgt spid="13">
                                            <p:txEl>
                                              <p:pRg st="3" end="3"/>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8" fill="hold" nodeType="clickEffect">
                                  <p:stCondLst>
                                    <p:cond delay="0"/>
                                  </p:stCondLst>
                                  <p:childTnLst>
                                    <p:set>
                                      <p:cBhvr>
                                        <p:cTn id="40" dur="1" fill="hold">
                                          <p:stCondLst>
                                            <p:cond delay="0"/>
                                          </p:stCondLst>
                                        </p:cTn>
                                        <p:tgtEl>
                                          <p:spTgt spid="13">
                                            <p:txEl>
                                              <p:pRg st="4" end="4"/>
                                            </p:txEl>
                                          </p:spTgt>
                                        </p:tgtEl>
                                        <p:attrNameLst>
                                          <p:attrName>style.visibility</p:attrName>
                                        </p:attrNameLst>
                                      </p:cBhvr>
                                      <p:to>
                                        <p:strVal val="visible"/>
                                      </p:to>
                                    </p:set>
                                    <p:animEffect transition="in" filter="wipe(left)">
                                      <p:cBhvr>
                                        <p:cTn id="41"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6">
            <a:extLst>
              <a:ext uri="{FF2B5EF4-FFF2-40B4-BE49-F238E27FC236}">
                <a16:creationId xmlns:a16="http://schemas.microsoft.com/office/drawing/2014/main" id="{4BBDD4B2-B815-F55D-3079-D1720D04EC4D}"/>
              </a:ext>
            </a:extLst>
          </p:cNvPr>
          <p:cNvSpPr>
            <a:spLocks noChangeArrowheads="1"/>
          </p:cNvSpPr>
          <p:nvPr/>
        </p:nvSpPr>
        <p:spPr bwMode="auto">
          <a:xfrm>
            <a:off x="5399088" y="0"/>
            <a:ext cx="67929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27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200" b="1">
                <a:solidFill>
                  <a:srgbClr val="FF0000"/>
                </a:solidFill>
                <a:latin typeface="Times New Roman" panose="02020603050405020304" pitchFamily="18" charset="0"/>
                <a:cs typeface="Times New Roman" panose="02020603050405020304" pitchFamily="18" charset="0"/>
              </a:rPr>
              <a:t>2. Lâm nghiệp</a:t>
            </a:r>
          </a:p>
        </p:txBody>
      </p:sp>
      <p:sp>
        <p:nvSpPr>
          <p:cNvPr id="9" name="Rounded Rectangle 8">
            <a:extLst>
              <a:ext uri="{FF2B5EF4-FFF2-40B4-BE49-F238E27FC236}">
                <a16:creationId xmlns:a16="http://schemas.microsoft.com/office/drawing/2014/main" id="{F0055C38-5C3E-591E-AFDF-7ED1226C2B95}"/>
              </a:ext>
            </a:extLst>
          </p:cNvPr>
          <p:cNvSpPr/>
          <p:nvPr/>
        </p:nvSpPr>
        <p:spPr>
          <a:xfrm>
            <a:off x="6326188" y="622300"/>
            <a:ext cx="4938712" cy="473075"/>
          </a:xfrm>
          <a:prstGeom prst="round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800" b="1">
                <a:solidFill>
                  <a:prstClr val="white"/>
                </a:solidFill>
                <a:latin typeface="Times New Roman" panose="02020603050405020304" pitchFamily="18" charset="0"/>
                <a:cs typeface="Times New Roman" panose="02020603050405020304" pitchFamily="18" charset="0"/>
              </a:rPr>
              <a:t>a) Khai thác, chế biến lâm sản</a:t>
            </a:r>
          </a:p>
        </p:txBody>
      </p:sp>
      <p:sp>
        <p:nvSpPr>
          <p:cNvPr id="2" name="Rectangle 1">
            <a:extLst>
              <a:ext uri="{FF2B5EF4-FFF2-40B4-BE49-F238E27FC236}">
                <a16:creationId xmlns:a16="http://schemas.microsoft.com/office/drawing/2014/main" id="{D4815914-60C9-176B-9DA1-CFE4AD048B84}"/>
              </a:ext>
            </a:extLst>
          </p:cNvPr>
          <p:cNvSpPr>
            <a:spLocks noChangeArrowheads="1"/>
          </p:cNvSpPr>
          <p:nvPr/>
        </p:nvSpPr>
        <p:spPr bwMode="auto">
          <a:xfrm>
            <a:off x="5695950" y="5502275"/>
            <a:ext cx="6367463"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vi-VN" altLang="en-US" b="1">
                <a:solidFill>
                  <a:srgbClr val="FF0000"/>
                </a:solidFill>
                <a:latin typeface="Times New Roman" panose="02020603050405020304" pitchFamily="18" charset="0"/>
                <a:cs typeface="Times New Roman" panose="02020603050405020304" pitchFamily="18" charset="0"/>
              </a:rPr>
              <a:t>- Sản lượng gỗ khai thác liên tục tăng: </a:t>
            </a:r>
            <a:endParaRPr lang="en-US" altLang="en-US" b="1">
              <a:solidFill>
                <a:srgbClr val="FF0000"/>
              </a:solidFill>
              <a:latin typeface="Times New Roman" panose="02020603050405020304" pitchFamily="18" charset="0"/>
              <a:cs typeface="Times New Roman" panose="02020603050405020304" pitchFamily="18" charset="0"/>
            </a:endParaRPr>
          </a:p>
          <a:p>
            <a:pPr algn="just" eaLnBrk="1" hangingPunct="1">
              <a:lnSpc>
                <a:spcPct val="100000"/>
              </a:lnSpc>
              <a:spcBef>
                <a:spcPct val="0"/>
              </a:spcBef>
              <a:buFontTx/>
              <a:buNone/>
            </a:pPr>
            <a:r>
              <a:rPr lang="vi-VN" altLang="en-US">
                <a:solidFill>
                  <a:srgbClr val="000000"/>
                </a:solidFill>
                <a:latin typeface="Times New Roman" panose="02020603050405020304" pitchFamily="18" charset="0"/>
                <a:cs typeface="Times New Roman" panose="02020603050405020304" pitchFamily="18" charset="0"/>
              </a:rPr>
              <a:t>đạt </a:t>
            </a:r>
            <a:r>
              <a:rPr lang="en-US" altLang="en-US">
                <a:solidFill>
                  <a:srgbClr val="000000"/>
                </a:solidFill>
                <a:latin typeface="Times New Roman" panose="02020603050405020304" pitchFamily="18" charset="0"/>
                <a:cs typeface="Times New Roman" panose="02020603050405020304" pitchFamily="18" charset="0"/>
              </a:rPr>
              <a:t>6251,6 nghìn </a:t>
            </a:r>
            <a:r>
              <a:rPr lang="vi-VN" altLang="en-US">
                <a:solidFill>
                  <a:srgbClr val="000000"/>
                </a:solidFill>
                <a:latin typeface="Times New Roman" panose="02020603050405020304" pitchFamily="18" charset="0"/>
                <a:cs typeface="Times New Roman" panose="02020603050405020304" pitchFamily="18" charset="0"/>
              </a:rPr>
              <a:t>m</a:t>
            </a:r>
            <a:r>
              <a:rPr lang="vi-VN" altLang="en-US" baseline="30000">
                <a:solidFill>
                  <a:srgbClr val="000000"/>
                </a:solidFill>
                <a:latin typeface="Times New Roman" panose="02020603050405020304" pitchFamily="18" charset="0"/>
                <a:cs typeface="Times New Roman" panose="02020603050405020304" pitchFamily="18" charset="0"/>
              </a:rPr>
              <a:t>3</a:t>
            </a:r>
            <a:r>
              <a:rPr lang="vi-VN" altLang="en-US">
                <a:solidFill>
                  <a:srgbClr val="000000"/>
                </a:solidFill>
                <a:latin typeface="Times New Roman" panose="02020603050405020304" pitchFamily="18" charset="0"/>
                <a:cs typeface="Times New Roman" panose="02020603050405020304" pitchFamily="18" charset="0"/>
              </a:rPr>
              <a:t>, chiếm khoảng 26% cả nước (năm 2024).</a:t>
            </a:r>
          </a:p>
        </p:txBody>
      </p:sp>
      <p:grpSp>
        <p:nvGrpSpPr>
          <p:cNvPr id="91141" name="Group 7">
            <a:extLst>
              <a:ext uri="{FF2B5EF4-FFF2-40B4-BE49-F238E27FC236}">
                <a16:creationId xmlns:a16="http://schemas.microsoft.com/office/drawing/2014/main" id="{8023D63E-BB6D-B135-8AA0-BA2FDDF64887}"/>
              </a:ext>
            </a:extLst>
          </p:cNvPr>
          <p:cNvGrpSpPr>
            <a:grpSpLocks/>
          </p:cNvGrpSpPr>
          <p:nvPr/>
        </p:nvGrpSpPr>
        <p:grpSpPr bwMode="auto">
          <a:xfrm>
            <a:off x="6350" y="219075"/>
            <a:ext cx="5551488" cy="6400800"/>
            <a:chOff x="5693" y="219741"/>
            <a:chExt cx="5552146" cy="6400867"/>
          </a:xfrm>
        </p:grpSpPr>
        <p:grpSp>
          <p:nvGrpSpPr>
            <p:cNvPr id="91186" name="Group 11">
              <a:extLst>
                <a:ext uri="{FF2B5EF4-FFF2-40B4-BE49-F238E27FC236}">
                  <a16:creationId xmlns:a16="http://schemas.microsoft.com/office/drawing/2014/main" id="{8D6F178B-C9E6-D747-834F-3A0CF9CC91B7}"/>
                </a:ext>
              </a:extLst>
            </p:cNvPr>
            <p:cNvGrpSpPr>
              <a:grpSpLocks/>
            </p:cNvGrpSpPr>
            <p:nvPr/>
          </p:nvGrpSpPr>
          <p:grpSpPr bwMode="auto">
            <a:xfrm>
              <a:off x="5693" y="237393"/>
              <a:ext cx="5499886" cy="6383215"/>
              <a:chOff x="181543" y="0"/>
              <a:chExt cx="5499886" cy="6383215"/>
            </a:xfrm>
          </p:grpSpPr>
          <p:pic>
            <p:nvPicPr>
              <p:cNvPr id="91190" name="Picture 15">
                <a:extLst>
                  <a:ext uri="{FF2B5EF4-FFF2-40B4-BE49-F238E27FC236}">
                    <a16:creationId xmlns:a16="http://schemas.microsoft.com/office/drawing/2014/main" id="{C0AE3F24-DEE8-2AD2-09FB-6C27BCED964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1543" y="0"/>
                <a:ext cx="5499886" cy="4937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91" name="Picture 16">
                <a:extLst>
                  <a:ext uri="{FF2B5EF4-FFF2-40B4-BE49-F238E27FC236}">
                    <a16:creationId xmlns:a16="http://schemas.microsoft.com/office/drawing/2014/main" id="{E4022336-E6E1-640A-66AF-B48D2EC83910}"/>
                  </a:ext>
                </a:extLst>
              </p:cNvPr>
              <p:cNvPicPr>
                <a:picLocks noChangeAspect="1"/>
              </p:cNvPicPr>
              <p:nvPr/>
            </p:nvPicPr>
            <p:blipFill>
              <a:blip r:embed="rId4">
                <a:extLst>
                  <a:ext uri="{28A0092B-C50C-407E-A947-70E740481C1C}">
                    <a14:useLocalDpi xmlns:a14="http://schemas.microsoft.com/office/drawing/2010/main" val="0"/>
                  </a:ext>
                </a:extLst>
              </a:blip>
              <a:srcRect l="6244" t="33546" r="-156" b="49117"/>
              <a:stretch>
                <a:fillRect/>
              </a:stretch>
            </p:blipFill>
            <p:spPr bwMode="auto">
              <a:xfrm>
                <a:off x="197231" y="4955411"/>
                <a:ext cx="5468511" cy="1427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1187" name="Picture 12">
              <a:extLst>
                <a:ext uri="{FF2B5EF4-FFF2-40B4-BE49-F238E27FC236}">
                  <a16:creationId xmlns:a16="http://schemas.microsoft.com/office/drawing/2014/main" id="{E8D557F0-1D53-572A-8A52-74D4587B3032}"/>
                </a:ext>
              </a:extLst>
            </p:cNvPr>
            <p:cNvPicPr>
              <a:picLocks noChangeAspect="1"/>
            </p:cNvPicPr>
            <p:nvPr/>
          </p:nvPicPr>
          <p:blipFill>
            <a:blip r:embed="rId5">
              <a:extLst>
                <a:ext uri="{28A0092B-C50C-407E-A947-70E740481C1C}">
                  <a14:useLocalDpi xmlns:a14="http://schemas.microsoft.com/office/drawing/2010/main" val="0"/>
                </a:ext>
              </a:extLst>
            </a:blip>
            <a:srcRect l="12378" t="51344" r="5772" b="40356"/>
            <a:stretch>
              <a:fillRect/>
            </a:stretch>
          </p:blipFill>
          <p:spPr bwMode="auto">
            <a:xfrm>
              <a:off x="2557463" y="219741"/>
              <a:ext cx="3000376" cy="430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88" name="Picture 13">
              <a:extLst>
                <a:ext uri="{FF2B5EF4-FFF2-40B4-BE49-F238E27FC236}">
                  <a16:creationId xmlns:a16="http://schemas.microsoft.com/office/drawing/2014/main" id="{938D5097-5359-CA50-F70B-02748FD0C337}"/>
                </a:ext>
              </a:extLst>
            </p:cNvPr>
            <p:cNvPicPr>
              <a:picLocks noChangeAspect="1"/>
            </p:cNvPicPr>
            <p:nvPr/>
          </p:nvPicPr>
          <p:blipFill>
            <a:blip r:embed="rId6">
              <a:extLst>
                <a:ext uri="{28A0092B-C50C-407E-A947-70E740481C1C}">
                  <a14:useLocalDpi xmlns:a14="http://schemas.microsoft.com/office/drawing/2010/main" val="0"/>
                </a:ext>
              </a:extLst>
            </a:blip>
            <a:srcRect l="7127" t="59869" r="45792" b="29070"/>
            <a:stretch>
              <a:fillRect/>
            </a:stretch>
          </p:blipFill>
          <p:spPr bwMode="auto">
            <a:xfrm>
              <a:off x="3171825" y="692801"/>
              <a:ext cx="2324100" cy="7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89" name="Picture 14">
              <a:extLst>
                <a:ext uri="{FF2B5EF4-FFF2-40B4-BE49-F238E27FC236}">
                  <a16:creationId xmlns:a16="http://schemas.microsoft.com/office/drawing/2014/main" id="{2ACB73E2-039A-F269-8CCD-5804997EDC7A}"/>
                </a:ext>
              </a:extLst>
            </p:cNvPr>
            <p:cNvPicPr>
              <a:picLocks noChangeAspect="1"/>
            </p:cNvPicPr>
            <p:nvPr/>
          </p:nvPicPr>
          <p:blipFill>
            <a:blip r:embed="rId7">
              <a:extLst>
                <a:ext uri="{28A0092B-C50C-407E-A947-70E740481C1C}">
                  <a14:useLocalDpi xmlns:a14="http://schemas.microsoft.com/office/drawing/2010/main" val="0"/>
                </a:ext>
              </a:extLst>
            </a:blip>
            <a:srcRect l="59279" t="60027" r="883" b="29070"/>
            <a:stretch>
              <a:fillRect/>
            </a:stretch>
          </p:blipFill>
          <p:spPr bwMode="auto">
            <a:xfrm>
              <a:off x="3754814" y="1628775"/>
              <a:ext cx="1744603" cy="675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19" name="Table 18">
            <a:extLst>
              <a:ext uri="{FF2B5EF4-FFF2-40B4-BE49-F238E27FC236}">
                <a16:creationId xmlns:a16="http://schemas.microsoft.com/office/drawing/2014/main" id="{78F37486-BB1B-281B-B774-AF5E3CB1867B}"/>
              </a:ext>
            </a:extLst>
          </p:cNvPr>
          <p:cNvGraphicFramePr>
            <a:graphicFrameLocks noGrp="1"/>
          </p:cNvGraphicFramePr>
          <p:nvPr/>
        </p:nvGraphicFramePr>
        <p:xfrm>
          <a:off x="5695950" y="1138238"/>
          <a:ext cx="6367463" cy="4389436"/>
        </p:xfrm>
        <a:graphic>
          <a:graphicData uri="http://schemas.openxmlformats.org/drawingml/2006/table">
            <a:tbl>
              <a:tblPr firstRow="1" firstCol="1" bandRow="1">
                <a:tableStyleId>{E8B1032C-EA38-4F05-BA0D-38AFFFC7BED3}</a:tableStyleId>
              </a:tblPr>
              <a:tblGrid>
                <a:gridCol w="2148380">
                  <a:extLst>
                    <a:ext uri="{9D8B030D-6E8A-4147-A177-3AD203B41FA5}">
                      <a16:colId xmlns:a16="http://schemas.microsoft.com/office/drawing/2014/main" val="20000"/>
                    </a:ext>
                  </a:extLst>
                </a:gridCol>
                <a:gridCol w="1013539">
                  <a:extLst>
                    <a:ext uri="{9D8B030D-6E8A-4147-A177-3AD203B41FA5}">
                      <a16:colId xmlns:a16="http://schemas.microsoft.com/office/drawing/2014/main" val="20001"/>
                    </a:ext>
                  </a:extLst>
                </a:gridCol>
                <a:gridCol w="1085720">
                  <a:extLst>
                    <a:ext uri="{9D8B030D-6E8A-4147-A177-3AD203B41FA5}">
                      <a16:colId xmlns:a16="http://schemas.microsoft.com/office/drawing/2014/main" val="20002"/>
                    </a:ext>
                  </a:extLst>
                </a:gridCol>
                <a:gridCol w="1009529">
                  <a:extLst>
                    <a:ext uri="{9D8B030D-6E8A-4147-A177-3AD203B41FA5}">
                      <a16:colId xmlns:a16="http://schemas.microsoft.com/office/drawing/2014/main" val="20003"/>
                    </a:ext>
                  </a:extLst>
                </a:gridCol>
                <a:gridCol w="1110295">
                  <a:extLst>
                    <a:ext uri="{9D8B030D-6E8A-4147-A177-3AD203B41FA5}">
                      <a16:colId xmlns:a16="http://schemas.microsoft.com/office/drawing/2014/main" val="20004"/>
                    </a:ext>
                  </a:extLst>
                </a:gridCol>
              </a:tblGrid>
              <a:tr h="1097360">
                <a:tc gridSpan="5">
                  <a:txBody>
                    <a:bodyPr/>
                    <a:lstStyle/>
                    <a:p>
                      <a:pPr algn="ctr">
                        <a:spcAft>
                          <a:spcPts val="0"/>
                        </a:spcAft>
                      </a:pPr>
                      <a:r>
                        <a:rPr lang="en-US" sz="2400" spc="-150" baseline="0">
                          <a:effectLst/>
                          <a:latin typeface="Times New Roman" panose="02020603050405020304" pitchFamily="18" charset="0"/>
                          <a:cs typeface="Times New Roman" panose="02020603050405020304" pitchFamily="18" charset="0"/>
                        </a:rPr>
                        <a:t>BẢNG 25. TỔNG DIỆN TÍCH RỪNG</a:t>
                      </a:r>
                    </a:p>
                    <a:p>
                      <a:pPr algn="ctr">
                        <a:spcAft>
                          <a:spcPts val="0"/>
                        </a:spcAft>
                      </a:pPr>
                      <a:r>
                        <a:rPr lang="en-US" sz="2400" spc="-150" baseline="0">
                          <a:effectLst/>
                          <a:latin typeface="Times New Roman" panose="02020603050405020304" pitchFamily="18" charset="0"/>
                          <a:cs typeface="Times New Roman" panose="02020603050405020304" pitchFamily="18" charset="0"/>
                        </a:rPr>
                        <a:t>VÀ RỪNG TRỒNG Ở BẮC TRUNG BỘ</a:t>
                      </a:r>
                    </a:p>
                    <a:p>
                      <a:pPr algn="ctr">
                        <a:spcAft>
                          <a:spcPts val="0"/>
                        </a:spcAft>
                      </a:pPr>
                      <a:r>
                        <a:rPr lang="en-US" sz="2400" spc="-150" baseline="0">
                          <a:effectLst/>
                          <a:latin typeface="Times New Roman" panose="02020603050405020304" pitchFamily="18" charset="0"/>
                          <a:cs typeface="Times New Roman" panose="02020603050405020304" pitchFamily="18" charset="0"/>
                        </a:rPr>
                        <a:t>GIAI ĐOẠN 2010 - 2024 </a:t>
                      </a:r>
                      <a:r>
                        <a:rPr lang="en-US" sz="2400" b="0" i="1" spc="-150" baseline="0">
                          <a:effectLst/>
                          <a:latin typeface="Times New Roman" panose="02020603050405020304" pitchFamily="18" charset="0"/>
                          <a:cs typeface="Times New Roman" panose="02020603050405020304" pitchFamily="18" charset="0"/>
                        </a:rPr>
                        <a:t>(Đơn vị: nghìn ha)</a:t>
                      </a:r>
                    </a:p>
                  </a:txBody>
                  <a:tcPr marL="68572" marR="68572" marT="0" marB="0" anchor="ctr">
                    <a:lnL w="12700" cmpd="sng">
                      <a:noFill/>
                    </a:lnL>
                    <a:lnR w="12700" cmpd="sng">
                      <a:noFill/>
                    </a:lnR>
                    <a:lnT w="12700" cmpd="sng">
                      <a:noFill/>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65786">
                <a:tc>
                  <a:txBody>
                    <a:bodyPr/>
                    <a:lstStyle/>
                    <a:p>
                      <a:pPr algn="ctr">
                        <a:spcAft>
                          <a:spcPts val="800"/>
                        </a:spcAft>
                      </a:pPr>
                      <a:r>
                        <a:rPr lang="en-US" sz="2400" b="1" spc="-150" baseline="0">
                          <a:effectLst/>
                          <a:latin typeface="Times New Roman" panose="02020603050405020304" pitchFamily="18" charset="0"/>
                          <a:cs typeface="Times New Roman" panose="02020603050405020304" pitchFamily="18" charset="0"/>
                        </a:rPr>
                        <a:t>Diện tích</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800"/>
                        </a:spcAft>
                      </a:pPr>
                      <a:r>
                        <a:rPr lang="en-US" sz="2400" b="1" spc="-150" baseline="0">
                          <a:effectLst/>
                          <a:latin typeface="Times New Roman" panose="02020603050405020304" pitchFamily="18" charset="0"/>
                          <a:cs typeface="Times New Roman" panose="02020603050405020304" pitchFamily="18" charset="0"/>
                        </a:rPr>
                        <a:t>2010</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800"/>
                        </a:spcAft>
                      </a:pPr>
                      <a:r>
                        <a:rPr lang="en-US" sz="2400" b="1" spc="-150" baseline="0">
                          <a:effectLst/>
                          <a:latin typeface="Times New Roman" panose="02020603050405020304" pitchFamily="18" charset="0"/>
                          <a:cs typeface="Times New Roman" panose="02020603050405020304" pitchFamily="18" charset="0"/>
                        </a:rPr>
                        <a:t>2015</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800"/>
                        </a:spcAft>
                      </a:pPr>
                      <a:r>
                        <a:rPr lang="en-US" sz="2400" b="1" spc="-150" baseline="0">
                          <a:effectLst/>
                          <a:latin typeface="Times New Roman" panose="02020603050405020304" pitchFamily="18" charset="0"/>
                          <a:cs typeface="Times New Roman" panose="02020603050405020304" pitchFamily="18" charset="0"/>
                        </a:rPr>
                        <a:t>2020</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800"/>
                        </a:spcAft>
                      </a:pPr>
                      <a:r>
                        <a:rPr lang="en-US" sz="2400" b="1" spc="-150" baseline="0">
                          <a:effectLst/>
                          <a:latin typeface="Times New Roman" panose="02020603050405020304" pitchFamily="18" charset="0"/>
                          <a:cs typeface="Times New Roman" panose="02020603050405020304" pitchFamily="18" charset="0"/>
                        </a:rPr>
                        <a:t>2024</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731573">
                <a:tc>
                  <a:txBody>
                    <a:bodyPr/>
                    <a:lstStyle/>
                    <a:p>
                      <a:pPr>
                        <a:spcAft>
                          <a:spcPts val="800"/>
                        </a:spcAft>
                      </a:pPr>
                      <a:r>
                        <a:rPr lang="en-US" sz="2400" b="0" spc="-150" baseline="0">
                          <a:effectLst/>
                          <a:latin typeface="Times New Roman" panose="02020603050405020304" pitchFamily="18" charset="0"/>
                          <a:cs typeface="Times New Roman" panose="02020603050405020304" pitchFamily="18" charset="0"/>
                        </a:rPr>
                        <a:t>Tổng diện tích rừng</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800"/>
                        </a:spcAft>
                      </a:pPr>
                      <a:r>
                        <a:rPr lang="en-US" sz="2400" b="0" spc="-150" baseline="0">
                          <a:effectLst/>
                          <a:latin typeface="Times New Roman" panose="02020603050405020304" pitchFamily="18" charset="0"/>
                          <a:cs typeface="Times New Roman" panose="02020603050405020304" pitchFamily="18" charset="0"/>
                        </a:rPr>
                        <a:t>2807,2</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800"/>
                        </a:spcAft>
                      </a:pPr>
                      <a:r>
                        <a:rPr lang="en-US" sz="2400" b="0" spc="-150" baseline="0">
                          <a:effectLst/>
                          <a:latin typeface="Times New Roman" panose="02020603050405020304" pitchFamily="18" charset="0"/>
                          <a:cs typeface="Times New Roman" panose="02020603050405020304" pitchFamily="18" charset="0"/>
                        </a:rPr>
                        <a:t>3045,0</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800"/>
                        </a:spcAft>
                      </a:pPr>
                      <a:r>
                        <a:rPr lang="en-US" sz="2400" b="0" spc="-150" baseline="0">
                          <a:effectLst/>
                          <a:latin typeface="Times New Roman" panose="02020603050405020304" pitchFamily="18" charset="0"/>
                          <a:cs typeface="Times New Roman" panose="02020603050405020304" pitchFamily="18" charset="0"/>
                        </a:rPr>
                        <a:t>3126,7</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800"/>
                        </a:spcAft>
                      </a:pPr>
                      <a:r>
                        <a:rPr lang="en-US" sz="2400" b="0" spc="-150" baseline="0">
                          <a:effectLst/>
                          <a:latin typeface="Times New Roman" panose="02020603050405020304" pitchFamily="18" charset="0"/>
                          <a:cs typeface="Times New Roman" panose="02020603050405020304" pitchFamily="18" charset="0"/>
                        </a:rPr>
                        <a:t>3169,3</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65786">
                <a:tc>
                  <a:txBody>
                    <a:bodyPr/>
                    <a:lstStyle/>
                    <a:p>
                      <a:pPr>
                        <a:spcAft>
                          <a:spcPts val="800"/>
                        </a:spcAft>
                      </a:pPr>
                      <a:r>
                        <a:rPr lang="en-US" sz="2400" b="0" spc="-150" baseline="0">
                          <a:effectLst/>
                          <a:latin typeface="Times New Roman" panose="02020603050405020304" pitchFamily="18" charset="0"/>
                          <a:cs typeface="Times New Roman" panose="02020603050405020304" pitchFamily="18" charset="0"/>
                        </a:rPr>
                        <a:t>Trong đó: </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800"/>
                        </a:spcAft>
                      </a:pPr>
                      <a:r>
                        <a:rPr lang="en-US" sz="2400" b="0" spc="-150" baseline="0">
                          <a:effectLst/>
                          <a:latin typeface="Times New Roman" panose="02020603050405020304" pitchFamily="18" charset="0"/>
                          <a:cs typeface="Times New Roman" panose="02020603050405020304" pitchFamily="18" charset="0"/>
                        </a:rPr>
                        <a:t> </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800"/>
                        </a:spcAft>
                      </a:pPr>
                      <a:r>
                        <a:rPr lang="en-US" sz="2400" b="0" spc="-150" baseline="0">
                          <a:effectLst/>
                          <a:latin typeface="Times New Roman" panose="02020603050405020304" pitchFamily="18" charset="0"/>
                          <a:cs typeface="Times New Roman" panose="02020603050405020304" pitchFamily="18" charset="0"/>
                        </a:rPr>
                        <a:t> </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800"/>
                        </a:spcAft>
                      </a:pPr>
                      <a:r>
                        <a:rPr lang="en-US" sz="2400" b="0" spc="-150" baseline="0">
                          <a:effectLst/>
                          <a:latin typeface="Times New Roman" panose="02020603050405020304" pitchFamily="18" charset="0"/>
                          <a:cs typeface="Times New Roman" panose="02020603050405020304" pitchFamily="18" charset="0"/>
                        </a:rPr>
                        <a:t> </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800"/>
                        </a:spcAft>
                      </a:pPr>
                      <a:r>
                        <a:rPr lang="en-US" sz="2400" b="0" spc="-150" baseline="0">
                          <a:effectLst/>
                          <a:latin typeface="Times New Roman" panose="02020603050405020304" pitchFamily="18" charset="0"/>
                          <a:cs typeface="Times New Roman" panose="02020603050405020304" pitchFamily="18" charset="0"/>
                        </a:rPr>
                        <a:t> </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65786">
                <a:tc>
                  <a:txBody>
                    <a:bodyPr/>
                    <a:lstStyle/>
                    <a:p>
                      <a:pPr>
                        <a:spcAft>
                          <a:spcPts val="0"/>
                        </a:spcAft>
                      </a:pPr>
                      <a:r>
                        <a:rPr lang="en-US" sz="2400" b="0" spc="-150" baseline="0">
                          <a:effectLst/>
                          <a:latin typeface="Times New Roman" panose="02020603050405020304" pitchFamily="18" charset="0"/>
                          <a:cs typeface="Times New Roman" panose="02020603050405020304" pitchFamily="18" charset="0"/>
                        </a:rPr>
                        <a:t>Rừng trồng</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2400" b="0" spc="-150" baseline="0">
                          <a:effectLst/>
                          <a:latin typeface="Times New Roman" panose="02020603050405020304" pitchFamily="18" charset="0"/>
                          <a:cs typeface="Times New Roman" panose="02020603050405020304" pitchFamily="18" charset="0"/>
                        </a:rPr>
                        <a:t>679,9</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2400" b="0" spc="-150" baseline="0">
                          <a:effectLst/>
                          <a:latin typeface="Times New Roman" panose="02020603050405020304" pitchFamily="18" charset="0"/>
                          <a:cs typeface="Times New Roman" panose="02020603050405020304" pitchFamily="18" charset="0"/>
                        </a:rPr>
                        <a:t>808,9</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2400" b="0" spc="-150" baseline="0">
                          <a:effectLst/>
                          <a:latin typeface="Times New Roman" panose="02020603050405020304" pitchFamily="18" charset="0"/>
                          <a:cs typeface="Times New Roman" panose="02020603050405020304" pitchFamily="18" charset="0"/>
                        </a:rPr>
                        <a:t>921,2</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2400" b="0" spc="-150" baseline="0">
                          <a:effectLst/>
                          <a:latin typeface="Times New Roman" panose="02020603050405020304" pitchFamily="18" charset="0"/>
                          <a:cs typeface="Times New Roman" panose="02020603050405020304" pitchFamily="18" charset="0"/>
                        </a:rPr>
                        <a:t>966,3</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65786">
                <a:tc>
                  <a:txBody>
                    <a:bodyPr/>
                    <a:lstStyle/>
                    <a:p>
                      <a:pPr>
                        <a:spcAft>
                          <a:spcPts val="0"/>
                        </a:spcAft>
                      </a:pPr>
                      <a:r>
                        <a:rPr lang="en-US" sz="2400" b="0" spc="-150" baseline="0">
                          <a:effectLst/>
                          <a:latin typeface="Times New Roman" panose="02020603050405020304" pitchFamily="18" charset="0"/>
                          <a:cs typeface="Times New Roman" panose="02020603050405020304" pitchFamily="18" charset="0"/>
                        </a:rPr>
                        <a:t>Rừng tự nhiên</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US" sz="2400" b="0" spc="-150" baseline="0">
                          <a:effectLst/>
                          <a:latin typeface="Times New Roman" panose="02020603050405020304" pitchFamily="18" charset="0"/>
                          <a:cs typeface="Times New Roman" panose="02020603050405020304" pitchFamily="18" charset="0"/>
                        </a:rPr>
                        <a:t>2127,3</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US" sz="2400" b="0" spc="-150" baseline="0">
                          <a:effectLst/>
                          <a:latin typeface="Times New Roman" panose="02020603050405020304" pitchFamily="18" charset="0"/>
                          <a:cs typeface="Times New Roman" panose="02020603050405020304" pitchFamily="18" charset="0"/>
                        </a:rPr>
                        <a:t>2236</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US" sz="2400" b="0" spc="-150" baseline="0">
                          <a:effectLst/>
                          <a:latin typeface="Times New Roman" panose="02020603050405020304" pitchFamily="18" charset="0"/>
                          <a:cs typeface="Times New Roman" panose="02020603050405020304" pitchFamily="18" charset="0"/>
                        </a:rPr>
                        <a:t>2205,5</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US" sz="2400" b="0" spc="-150" baseline="0">
                          <a:effectLst/>
                          <a:latin typeface="Times New Roman" panose="02020603050405020304" pitchFamily="18" charset="0"/>
                          <a:cs typeface="Times New Roman" panose="02020603050405020304" pitchFamily="18" charset="0"/>
                        </a:rPr>
                        <a:t>2203</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73">
                <a:tc>
                  <a:txBody>
                    <a:bodyPr/>
                    <a:lstStyle/>
                    <a:p>
                      <a:pPr>
                        <a:spcAft>
                          <a:spcPts val="0"/>
                        </a:spcAft>
                      </a:pPr>
                      <a:r>
                        <a:rPr lang="en-US" sz="2400" b="0" spc="-150" baseline="0">
                          <a:effectLst/>
                          <a:latin typeface="Times New Roman" panose="02020603050405020304" pitchFamily="18" charset="0"/>
                          <a:cs typeface="Times New Roman" panose="02020603050405020304" pitchFamily="18" charset="0"/>
                        </a:rPr>
                        <a:t>Sản lượng gỗ khai thác </a:t>
                      </a:r>
                      <a:r>
                        <a:rPr lang="en-US" sz="2400" b="0" i="1" spc="-150" baseline="0">
                          <a:effectLst/>
                          <a:latin typeface="Times New Roman" panose="02020603050405020304" pitchFamily="18" charset="0"/>
                          <a:cs typeface="Times New Roman" panose="02020603050405020304" pitchFamily="18" charset="0"/>
                        </a:rPr>
                        <a:t>(nghìn m</a:t>
                      </a:r>
                      <a:r>
                        <a:rPr lang="en-US" sz="2400" b="0" i="1" spc="-150" baseline="30000">
                          <a:effectLst/>
                          <a:latin typeface="Times New Roman" panose="02020603050405020304" pitchFamily="18" charset="0"/>
                          <a:cs typeface="Times New Roman" panose="02020603050405020304" pitchFamily="18" charset="0"/>
                        </a:rPr>
                        <a:t>3</a:t>
                      </a:r>
                      <a:r>
                        <a:rPr lang="en-US" sz="2400" b="0" i="1" spc="-150" baseline="0">
                          <a:effectLst/>
                          <a:latin typeface="Times New Roman" panose="02020603050405020304" pitchFamily="18" charset="0"/>
                          <a:cs typeface="Times New Roman" panose="02020603050405020304" pitchFamily="18" charset="0"/>
                        </a:rPr>
                        <a:t>)</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2400" b="0" spc="-150" baseline="0">
                          <a:effectLst/>
                          <a:latin typeface="Times New Roman" panose="02020603050405020304" pitchFamily="18" charset="0"/>
                          <a:cs typeface="Times New Roman" panose="02020603050405020304" pitchFamily="18" charset="0"/>
                        </a:rPr>
                        <a:t>1195,9</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2400" b="0" spc="-150" baseline="0">
                          <a:effectLst/>
                          <a:latin typeface="Times New Roman" panose="02020603050405020304" pitchFamily="18" charset="0"/>
                          <a:cs typeface="Times New Roman" panose="02020603050405020304" pitchFamily="18" charset="0"/>
                        </a:rPr>
                        <a:t>2691</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2400" b="0" spc="-150" baseline="0">
                          <a:effectLst/>
                          <a:latin typeface="Times New Roman" panose="02020603050405020304" pitchFamily="18" charset="0"/>
                          <a:cs typeface="Times New Roman" panose="02020603050405020304" pitchFamily="18" charset="0"/>
                        </a:rPr>
                        <a:t>4507,8</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2400" b="0" spc="-150" baseline="0">
                          <a:effectLst/>
                          <a:latin typeface="Times New Roman" panose="02020603050405020304" pitchFamily="18" charset="0"/>
                          <a:cs typeface="Times New Roman" panose="02020603050405020304" pitchFamily="18" charset="0"/>
                        </a:rPr>
                        <a:t>6251,6</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65786">
                <a:tc gridSpan="5">
                  <a:txBody>
                    <a:bodyPr/>
                    <a:lstStyle/>
                    <a:p>
                      <a:pPr algn="r">
                        <a:spcAft>
                          <a:spcPts val="0"/>
                        </a:spcAft>
                      </a:pPr>
                      <a:r>
                        <a:rPr lang="en-US" sz="2400" b="0" i="1" spc="-150" baseline="0">
                          <a:effectLst/>
                          <a:latin typeface="Times New Roman" panose="02020603050405020304" pitchFamily="18" charset="0"/>
                          <a:cs typeface="Times New Roman" panose="02020603050405020304" pitchFamily="18" charset="0"/>
                        </a:rPr>
                        <a:t>     (Nguồn: Tổng cục Thống kê năm 2025)</a:t>
                      </a:r>
                    </a:p>
                  </a:txBody>
                  <a:tcPr marL="68572" marR="68572" marT="0" marB="0" anchor="ctr">
                    <a:lnL w="12700" cmpd="sng">
                      <a:noFill/>
                    </a:lnL>
                    <a:lnR w="12700" cmpd="sng">
                      <a:noFill/>
                    </a:lnR>
                    <a:lnT w="12700" cap="flat" cmpd="sng" algn="ctr">
                      <a:solidFill>
                        <a:schemeClr val="accent6"/>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wipe(left)">
                                      <p:cBhvr>
                                        <p:cTn id="19" dur="500"/>
                                        <p:tgtEl>
                                          <p:spTgt spid="2">
                                            <p:txEl>
                                              <p:pRg st="0" end="0"/>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wipe(left)">
                                      <p:cBhvr>
                                        <p:cTn id="24"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6">
            <a:extLst>
              <a:ext uri="{FF2B5EF4-FFF2-40B4-BE49-F238E27FC236}">
                <a16:creationId xmlns:a16="http://schemas.microsoft.com/office/drawing/2014/main" id="{0E4B7609-FE0E-4A94-4C0A-4C5D825673AB}"/>
              </a:ext>
            </a:extLst>
          </p:cNvPr>
          <p:cNvSpPr>
            <a:spLocks noChangeArrowheads="1"/>
          </p:cNvSpPr>
          <p:nvPr/>
        </p:nvSpPr>
        <p:spPr bwMode="auto">
          <a:xfrm>
            <a:off x="0" y="0"/>
            <a:ext cx="2930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27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200" b="1">
                <a:solidFill>
                  <a:srgbClr val="FF0000"/>
                </a:solidFill>
                <a:latin typeface="Times New Roman" panose="02020603050405020304" pitchFamily="18" charset="0"/>
                <a:cs typeface="Times New Roman" panose="02020603050405020304" pitchFamily="18" charset="0"/>
              </a:rPr>
              <a:t>2. Lâm nghiệp</a:t>
            </a:r>
          </a:p>
        </p:txBody>
      </p:sp>
      <p:sp>
        <p:nvSpPr>
          <p:cNvPr id="2" name="Rectangle 1">
            <a:extLst>
              <a:ext uri="{FF2B5EF4-FFF2-40B4-BE49-F238E27FC236}">
                <a16:creationId xmlns:a16="http://schemas.microsoft.com/office/drawing/2014/main" id="{D5A6B1AB-1F22-F016-87C6-AA3DB3232148}"/>
              </a:ext>
            </a:extLst>
          </p:cNvPr>
          <p:cNvSpPr>
            <a:spLocks noChangeArrowheads="1"/>
          </p:cNvSpPr>
          <p:nvPr/>
        </p:nvSpPr>
        <p:spPr bwMode="auto">
          <a:xfrm>
            <a:off x="0" y="1133475"/>
            <a:ext cx="12106275" cy="579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50000"/>
              </a:lnSpc>
              <a:spcBef>
                <a:spcPct val="0"/>
              </a:spcBef>
              <a:buFontTx/>
              <a:buNone/>
            </a:pPr>
            <a:r>
              <a:rPr lang="vi-VN" altLang="en-US" sz="4200">
                <a:latin typeface="Times New Roman" panose="02020603050405020304" pitchFamily="18" charset="0"/>
                <a:cs typeface="Times New Roman" panose="02020603050405020304" pitchFamily="18" charset="0"/>
              </a:rPr>
              <a:t>- Sản lượng gỗ khai thác liên tục tăng: đạt hơn </a:t>
            </a:r>
            <a:r>
              <a:rPr lang="en-US" altLang="en-US" sz="4200">
                <a:latin typeface="Times New Roman" panose="02020603050405020304" pitchFamily="18" charset="0"/>
                <a:cs typeface="Times New Roman" panose="02020603050405020304" pitchFamily="18" charset="0"/>
              </a:rPr>
              <a:t>6251,6 nghìn </a:t>
            </a:r>
            <a:r>
              <a:rPr lang="vi-VN" altLang="en-US" sz="4200">
                <a:latin typeface="Times New Roman" panose="02020603050405020304" pitchFamily="18" charset="0"/>
                <a:cs typeface="Times New Roman" panose="02020603050405020304" pitchFamily="18" charset="0"/>
              </a:rPr>
              <a:t>m</a:t>
            </a:r>
            <a:r>
              <a:rPr lang="vi-VN" altLang="en-US" sz="4200" baseline="30000">
                <a:latin typeface="Times New Roman" panose="02020603050405020304" pitchFamily="18" charset="0"/>
                <a:cs typeface="Times New Roman" panose="02020603050405020304" pitchFamily="18" charset="0"/>
              </a:rPr>
              <a:t>3</a:t>
            </a:r>
            <a:r>
              <a:rPr lang="vi-VN" altLang="en-US" sz="4200">
                <a:latin typeface="Times New Roman" panose="02020603050405020304" pitchFamily="18" charset="0"/>
                <a:cs typeface="Times New Roman" panose="02020603050405020304" pitchFamily="18" charset="0"/>
              </a:rPr>
              <a:t>, chiếm khoảng 26% cả nước (năm 2024).</a:t>
            </a:r>
            <a:endParaRPr lang="en-US" altLang="en-US" sz="4200">
              <a:latin typeface="Times New Roman" panose="02020603050405020304" pitchFamily="18" charset="0"/>
              <a:cs typeface="Times New Roman" panose="02020603050405020304" pitchFamily="18" charset="0"/>
            </a:endParaRPr>
          </a:p>
          <a:p>
            <a:pPr algn="just" eaLnBrk="1" hangingPunct="1">
              <a:lnSpc>
                <a:spcPct val="150000"/>
              </a:lnSpc>
              <a:spcBef>
                <a:spcPct val="0"/>
              </a:spcBef>
              <a:buFontTx/>
              <a:buNone/>
            </a:pPr>
            <a:r>
              <a:rPr lang="vi-VN" altLang="en-US" sz="4200" b="1">
                <a:latin typeface="Times New Roman" panose="02020603050405020304" pitchFamily="18" charset="0"/>
                <a:cs typeface="Times New Roman" panose="02020603050405020304" pitchFamily="18" charset="0"/>
              </a:rPr>
              <a:t>- Phân bố: </a:t>
            </a:r>
            <a:r>
              <a:rPr lang="vi-VN" altLang="en-US" sz="4200">
                <a:latin typeface="Times New Roman" panose="02020603050405020304" pitchFamily="18" charset="0"/>
                <a:cs typeface="Times New Roman" panose="02020603050405020304" pitchFamily="18" charset="0"/>
              </a:rPr>
              <a:t>Nghệ An có sản lượng gỗ khai thác lớn nhất. </a:t>
            </a:r>
          </a:p>
          <a:p>
            <a:pPr algn="just" eaLnBrk="1" hangingPunct="1">
              <a:lnSpc>
                <a:spcPct val="150000"/>
              </a:lnSpc>
              <a:spcBef>
                <a:spcPct val="0"/>
              </a:spcBef>
              <a:buFontTx/>
              <a:buNone/>
            </a:pPr>
            <a:r>
              <a:rPr lang="vi-VN" altLang="en-US" sz="4200" b="1">
                <a:latin typeface="Times New Roman" panose="02020603050405020304" pitchFamily="18" charset="0"/>
                <a:cs typeface="Times New Roman" panose="02020603050405020304" pitchFamily="18" charset="0"/>
              </a:rPr>
              <a:t>- </a:t>
            </a:r>
            <a:r>
              <a:rPr lang="en-US" altLang="en-US" sz="4200" b="1">
                <a:latin typeface="Times New Roman" panose="02020603050405020304" pitchFamily="18" charset="0"/>
                <a:cs typeface="Times New Roman" panose="02020603050405020304" pitchFamily="18" charset="0"/>
              </a:rPr>
              <a:t>H</a:t>
            </a:r>
            <a:r>
              <a:rPr lang="vi-VN" altLang="en-US" sz="4200" b="1">
                <a:latin typeface="Times New Roman" panose="02020603050405020304" pitchFamily="18" charset="0"/>
                <a:cs typeface="Times New Roman" panose="02020603050405020304" pitchFamily="18" charset="0"/>
              </a:rPr>
              <a:t>oạt động khai thác lâm sản khác</a:t>
            </a:r>
            <a:r>
              <a:rPr lang="en-US" altLang="en-US" sz="4200" b="1">
                <a:latin typeface="Times New Roman" panose="02020603050405020304" pitchFamily="18" charset="0"/>
                <a:cs typeface="Times New Roman" panose="02020603050405020304" pitchFamily="18" charset="0"/>
              </a:rPr>
              <a:t>:</a:t>
            </a:r>
            <a:r>
              <a:rPr lang="vi-VN" altLang="en-US" sz="4200" b="1">
                <a:latin typeface="Times New Roman" panose="02020603050405020304" pitchFamily="18" charset="0"/>
                <a:cs typeface="Times New Roman" panose="02020603050405020304" pitchFamily="18" charset="0"/>
              </a:rPr>
              <a:t> </a:t>
            </a:r>
            <a:r>
              <a:rPr lang="vi-VN" altLang="en-US" sz="4200">
                <a:latin typeface="Times New Roman" panose="02020603050405020304" pitchFamily="18" charset="0"/>
                <a:cs typeface="Times New Roman" panose="02020603050405020304" pitchFamily="18" charset="0"/>
              </a:rPr>
              <a:t>luồng, mây, dược liệu,...</a:t>
            </a:r>
          </a:p>
        </p:txBody>
      </p:sp>
      <p:sp>
        <p:nvSpPr>
          <p:cNvPr id="8" name="Rounded Rectangle 7">
            <a:extLst>
              <a:ext uri="{FF2B5EF4-FFF2-40B4-BE49-F238E27FC236}">
                <a16:creationId xmlns:a16="http://schemas.microsoft.com/office/drawing/2014/main" id="{98EBCCB8-2B99-24DD-0126-827B082A8B77}"/>
              </a:ext>
            </a:extLst>
          </p:cNvPr>
          <p:cNvSpPr/>
          <p:nvPr/>
        </p:nvSpPr>
        <p:spPr>
          <a:xfrm>
            <a:off x="0" y="571500"/>
            <a:ext cx="6748463" cy="473075"/>
          </a:xfrm>
          <a:prstGeom prst="round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3600" b="1" dirty="0">
                <a:solidFill>
                  <a:prstClr val="white"/>
                </a:solidFill>
                <a:latin typeface="Times New Roman" panose="02020603050405020304" pitchFamily="18" charset="0"/>
                <a:cs typeface="Times New Roman" panose="02020603050405020304" pitchFamily="18" charset="0"/>
              </a:rPr>
              <a:t>a) Khai </a:t>
            </a:r>
            <a:r>
              <a:rPr lang="en-US" sz="3600" b="1" dirty="0" err="1">
                <a:solidFill>
                  <a:prstClr val="white"/>
                </a:solidFill>
                <a:latin typeface="Times New Roman" panose="02020603050405020304" pitchFamily="18" charset="0"/>
                <a:cs typeface="Times New Roman" panose="02020603050405020304" pitchFamily="18" charset="0"/>
              </a:rPr>
              <a:t>thác</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chế</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biến</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lâm</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sản</a:t>
            </a:r>
            <a:endParaRPr lang="en-US" sz="3600" b="1" dirty="0">
              <a:solidFill>
                <a:prstClr val="white"/>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8"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wipe(left)">
                                      <p:cBhvr>
                                        <p:cTn id="14" dur="500"/>
                                        <p:tgtEl>
                                          <p:spTgt spid="2">
                                            <p:txEl>
                                              <p:pRg st="1" end="1"/>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wipe(left)">
                                      <p:cBhvr>
                                        <p:cTn id="19"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a:extLst>
              <a:ext uri="{FF2B5EF4-FFF2-40B4-BE49-F238E27FC236}">
                <a16:creationId xmlns:a16="http://schemas.microsoft.com/office/drawing/2014/main" id="{9F50B061-16FF-DFA0-2F5F-E2E33FC21C3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7063" y="1625600"/>
            <a:ext cx="3905250"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FD9CD5B0-1517-D5D5-3426-F468535CFFC2}"/>
              </a:ext>
            </a:extLst>
          </p:cNvPr>
          <p:cNvGrpSpPr>
            <a:grpSpLocks/>
          </p:cNvGrpSpPr>
          <p:nvPr/>
        </p:nvGrpSpPr>
        <p:grpSpPr bwMode="auto">
          <a:xfrm>
            <a:off x="6227763" y="5278438"/>
            <a:ext cx="4699000" cy="684212"/>
            <a:chOff x="6939508" y="5151269"/>
            <a:chExt cx="4699578" cy="684618"/>
          </a:xfrm>
        </p:grpSpPr>
        <p:sp>
          <p:nvSpPr>
            <p:cNvPr id="23557" name="Google Shape;17938;p51">
              <a:extLst>
                <a:ext uri="{FF2B5EF4-FFF2-40B4-BE49-F238E27FC236}">
                  <a16:creationId xmlns:a16="http://schemas.microsoft.com/office/drawing/2014/main" id="{C3654FD9-38F3-50F2-F5EE-712CCBE9890D}"/>
                </a:ext>
              </a:extLst>
            </p:cNvPr>
            <p:cNvSpPr>
              <a:spLocks/>
            </p:cNvSpPr>
            <p:nvPr/>
          </p:nvSpPr>
          <p:spPr bwMode="auto">
            <a:xfrm>
              <a:off x="6939508" y="5151601"/>
              <a:ext cx="4699578" cy="684286"/>
            </a:xfrm>
            <a:custGeom>
              <a:avLst/>
              <a:gdLst>
                <a:gd name="T0" fmla="*/ 2147483646 w 63622"/>
                <a:gd name="T1" fmla="*/ 0 h 31374"/>
                <a:gd name="T2" fmla="*/ 2147483646 w 63622"/>
                <a:gd name="T3" fmla="*/ 2147483646 h 31374"/>
                <a:gd name="T4" fmla="*/ 2147483646 w 63622"/>
                <a:gd name="T5" fmla="*/ 2147483646 h 31374"/>
                <a:gd name="T6" fmla="*/ 2147483646 w 63622"/>
                <a:gd name="T7" fmla="*/ 2147483646 h 31374"/>
                <a:gd name="T8" fmla="*/ 2147483646 w 63622"/>
                <a:gd name="T9" fmla="*/ 2147483646 h 31374"/>
                <a:gd name="T10" fmla="*/ 2147483646 w 63622"/>
                <a:gd name="T11" fmla="*/ 2147483646 h 31374"/>
                <a:gd name="T12" fmla="*/ 2147483646 w 63622"/>
                <a:gd name="T13" fmla="*/ 2147483646 h 31374"/>
                <a:gd name="T14" fmla="*/ 2147483646 w 63622"/>
                <a:gd name="T15" fmla="*/ 2147483646 h 31374"/>
                <a:gd name="T16" fmla="*/ 2147483646 w 63622"/>
                <a:gd name="T17" fmla="*/ 2147483646 h 31374"/>
                <a:gd name="T18" fmla="*/ 2147483646 w 63622"/>
                <a:gd name="T19" fmla="*/ 2147483646 h 31374"/>
                <a:gd name="T20" fmla="*/ 0 w 63622"/>
                <a:gd name="T21" fmla="*/ 2147483646 h 31374"/>
                <a:gd name="T22" fmla="*/ 2147483646 w 63622"/>
                <a:gd name="T23" fmla="*/ 2147483646 h 31374"/>
                <a:gd name="T24" fmla="*/ 2147483646 w 63622"/>
                <a:gd name="T25" fmla="*/ 2147483646 h 31374"/>
                <a:gd name="T26" fmla="*/ 2147483646 w 63622"/>
                <a:gd name="T27" fmla="*/ 2147483646 h 31374"/>
                <a:gd name="T28" fmla="*/ 2147483646 w 63622"/>
                <a:gd name="T29" fmla="*/ 2147483646 h 31374"/>
                <a:gd name="T30" fmla="*/ 2147483646 w 63622"/>
                <a:gd name="T31" fmla="*/ 2147483646 h 31374"/>
                <a:gd name="T32" fmla="*/ 2147483646 w 63622"/>
                <a:gd name="T33" fmla="*/ 2147483646 h 31374"/>
                <a:gd name="T34" fmla="*/ 2147483646 w 63622"/>
                <a:gd name="T35" fmla="*/ 2147483646 h 31374"/>
                <a:gd name="T36" fmla="*/ 2147483646 w 63622"/>
                <a:gd name="T37" fmla="*/ 2147483646 h 31374"/>
                <a:gd name="T38" fmla="*/ 2147483646 w 63622"/>
                <a:gd name="T39" fmla="*/ 2147483646 h 31374"/>
                <a:gd name="T40" fmla="*/ 2147483646 w 63622"/>
                <a:gd name="T41" fmla="*/ 2147483646 h 31374"/>
                <a:gd name="T42" fmla="*/ 2147483646 w 63622"/>
                <a:gd name="T43" fmla="*/ 2147483646 h 31374"/>
                <a:gd name="T44" fmla="*/ 2147483646 w 63622"/>
                <a:gd name="T45" fmla="*/ 2147483646 h 31374"/>
                <a:gd name="T46" fmla="*/ 2147483646 w 63622"/>
                <a:gd name="T47" fmla="*/ 0 h 3137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3622" h="31374" extrusionOk="0">
                  <a:moveTo>
                    <a:pt x="1063" y="0"/>
                  </a:moveTo>
                  <a:lnTo>
                    <a:pt x="2688" y="3625"/>
                  </a:lnTo>
                  <a:lnTo>
                    <a:pt x="813" y="6250"/>
                  </a:lnTo>
                  <a:lnTo>
                    <a:pt x="3188" y="8812"/>
                  </a:lnTo>
                  <a:lnTo>
                    <a:pt x="625" y="12062"/>
                  </a:lnTo>
                  <a:lnTo>
                    <a:pt x="1875" y="14624"/>
                  </a:lnTo>
                  <a:lnTo>
                    <a:pt x="375" y="18311"/>
                  </a:lnTo>
                  <a:lnTo>
                    <a:pt x="1688" y="20311"/>
                  </a:lnTo>
                  <a:lnTo>
                    <a:pt x="188" y="24249"/>
                  </a:lnTo>
                  <a:lnTo>
                    <a:pt x="2563" y="26123"/>
                  </a:lnTo>
                  <a:lnTo>
                    <a:pt x="0" y="29123"/>
                  </a:lnTo>
                  <a:lnTo>
                    <a:pt x="62622" y="31373"/>
                  </a:lnTo>
                  <a:lnTo>
                    <a:pt x="60559" y="28623"/>
                  </a:lnTo>
                  <a:lnTo>
                    <a:pt x="62809" y="26248"/>
                  </a:lnTo>
                  <a:lnTo>
                    <a:pt x="60747" y="23374"/>
                  </a:lnTo>
                  <a:lnTo>
                    <a:pt x="62934" y="21311"/>
                  </a:lnTo>
                  <a:lnTo>
                    <a:pt x="60934" y="18436"/>
                  </a:lnTo>
                  <a:lnTo>
                    <a:pt x="63184" y="14874"/>
                  </a:lnTo>
                  <a:lnTo>
                    <a:pt x="61184" y="12187"/>
                  </a:lnTo>
                  <a:lnTo>
                    <a:pt x="63372" y="9374"/>
                  </a:lnTo>
                  <a:lnTo>
                    <a:pt x="61372" y="6687"/>
                  </a:lnTo>
                  <a:lnTo>
                    <a:pt x="63059" y="5875"/>
                  </a:lnTo>
                  <a:lnTo>
                    <a:pt x="63622" y="2250"/>
                  </a:lnTo>
                  <a:lnTo>
                    <a:pt x="1063" y="0"/>
                  </a:lnTo>
                  <a:close/>
                </a:path>
              </a:pathLst>
            </a:custGeom>
            <a:solidFill>
              <a:srgbClr val="C30D0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558" name="TextBox 6">
              <a:extLst>
                <a:ext uri="{FF2B5EF4-FFF2-40B4-BE49-F238E27FC236}">
                  <a16:creationId xmlns:a16="http://schemas.microsoft.com/office/drawing/2014/main" id="{CBAE9280-9090-AE7D-0743-53E3101ABDBB}"/>
                </a:ext>
              </a:extLst>
            </p:cNvPr>
            <p:cNvSpPr txBox="1">
              <a:spLocks noChangeArrowheads="1"/>
            </p:cNvSpPr>
            <p:nvPr/>
          </p:nvSpPr>
          <p:spPr bwMode="auto">
            <a:xfrm>
              <a:off x="6939508" y="5151269"/>
              <a:ext cx="45764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600" b="1">
                  <a:solidFill>
                    <a:srgbClr val="FFFFFF"/>
                  </a:solidFill>
                  <a:latin typeface="Times New Roman" panose="02020603050405020304" pitchFamily="18" charset="0"/>
                  <a:ea typeface="#9Slide03 Roboto Medium" charset="0"/>
                  <a:cs typeface="Times New Roman" panose="02020603050405020304" pitchFamily="18" charset="0"/>
                </a:rPr>
                <a:t>Nghệ An</a:t>
              </a:r>
            </a:p>
          </p:txBody>
        </p:sp>
      </p:grpSp>
      <p:pic>
        <p:nvPicPr>
          <p:cNvPr id="8" name="Picture 2" descr="Làng Sen quê Bác: Điểm đến du lịch không thể bỏ qua khi đến ...">
            <a:extLst>
              <a:ext uri="{FF2B5EF4-FFF2-40B4-BE49-F238E27FC236}">
                <a16:creationId xmlns:a16="http://schemas.microsoft.com/office/drawing/2014/main" id="{B60B8F12-EED0-D23F-36DA-5428D7672906}"/>
              </a:ext>
            </a:extLst>
          </p:cNvPr>
          <p:cNvPicPr>
            <a:picLocks noChangeAspect="1" noChangeArrowheads="1"/>
          </p:cNvPicPr>
          <p:nvPr/>
        </p:nvPicPr>
        <p:blipFill>
          <a:blip r:embed="rId4"/>
          <a:srcRect/>
          <a:stretch>
            <a:fillRect/>
          </a:stretch>
        </p:blipFill>
        <p:spPr bwMode="auto">
          <a:xfrm>
            <a:off x="5106107" y="754913"/>
            <a:ext cx="6246471" cy="4164314"/>
          </a:xfrm>
          <a:prstGeom prst="rect">
            <a:avLst/>
          </a:prstGeom>
          <a:ln>
            <a:noFill/>
          </a:ln>
          <a:effectLst>
            <a:softEdge rad="112500"/>
          </a:effec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6">
            <a:extLst>
              <a:ext uri="{FF2B5EF4-FFF2-40B4-BE49-F238E27FC236}">
                <a16:creationId xmlns:a16="http://schemas.microsoft.com/office/drawing/2014/main" id="{BF3AD40C-A63F-D28D-608B-8D43E09EB4D1}"/>
              </a:ext>
            </a:extLst>
          </p:cNvPr>
          <p:cNvSpPr>
            <a:spLocks noChangeArrowheads="1"/>
          </p:cNvSpPr>
          <p:nvPr/>
        </p:nvSpPr>
        <p:spPr bwMode="auto">
          <a:xfrm>
            <a:off x="5399088" y="0"/>
            <a:ext cx="67929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27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200" b="1">
                <a:solidFill>
                  <a:srgbClr val="FF0000"/>
                </a:solidFill>
                <a:latin typeface="Times New Roman" panose="02020603050405020304" pitchFamily="18" charset="0"/>
                <a:cs typeface="Times New Roman" panose="02020603050405020304" pitchFamily="18" charset="0"/>
              </a:rPr>
              <a:t>2. Lâm nghiệp</a:t>
            </a:r>
          </a:p>
        </p:txBody>
      </p:sp>
      <p:grpSp>
        <p:nvGrpSpPr>
          <p:cNvPr id="95235" name="Group 10">
            <a:extLst>
              <a:ext uri="{FF2B5EF4-FFF2-40B4-BE49-F238E27FC236}">
                <a16:creationId xmlns:a16="http://schemas.microsoft.com/office/drawing/2014/main" id="{3E5C794A-064D-B5EB-8023-5257F9F0E7F0}"/>
              </a:ext>
            </a:extLst>
          </p:cNvPr>
          <p:cNvGrpSpPr>
            <a:grpSpLocks/>
          </p:cNvGrpSpPr>
          <p:nvPr/>
        </p:nvGrpSpPr>
        <p:grpSpPr bwMode="auto">
          <a:xfrm>
            <a:off x="6350" y="219075"/>
            <a:ext cx="5551488" cy="6400800"/>
            <a:chOff x="5693" y="219741"/>
            <a:chExt cx="5552146" cy="6400867"/>
          </a:xfrm>
        </p:grpSpPr>
        <p:grpSp>
          <p:nvGrpSpPr>
            <p:cNvPr id="95240" name="Group 11">
              <a:extLst>
                <a:ext uri="{FF2B5EF4-FFF2-40B4-BE49-F238E27FC236}">
                  <a16:creationId xmlns:a16="http://schemas.microsoft.com/office/drawing/2014/main" id="{EF4B0962-23DC-3703-C440-38D9F8C3AFAD}"/>
                </a:ext>
              </a:extLst>
            </p:cNvPr>
            <p:cNvGrpSpPr>
              <a:grpSpLocks/>
            </p:cNvGrpSpPr>
            <p:nvPr/>
          </p:nvGrpSpPr>
          <p:grpSpPr bwMode="auto">
            <a:xfrm>
              <a:off x="5693" y="237393"/>
              <a:ext cx="5499886" cy="6383215"/>
              <a:chOff x="181543" y="0"/>
              <a:chExt cx="5499886" cy="6383215"/>
            </a:xfrm>
          </p:grpSpPr>
          <p:pic>
            <p:nvPicPr>
              <p:cNvPr id="95244" name="Picture 15">
                <a:extLst>
                  <a:ext uri="{FF2B5EF4-FFF2-40B4-BE49-F238E27FC236}">
                    <a16:creationId xmlns:a16="http://schemas.microsoft.com/office/drawing/2014/main" id="{D7E48BC2-6296-AE3A-450C-52831BCB7A4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1543" y="0"/>
                <a:ext cx="5499886" cy="4937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5" name="Picture 16">
                <a:extLst>
                  <a:ext uri="{FF2B5EF4-FFF2-40B4-BE49-F238E27FC236}">
                    <a16:creationId xmlns:a16="http://schemas.microsoft.com/office/drawing/2014/main" id="{1AEC8B39-ADF3-94ED-52A0-578962F078FA}"/>
                  </a:ext>
                </a:extLst>
              </p:cNvPr>
              <p:cNvPicPr>
                <a:picLocks noChangeAspect="1"/>
              </p:cNvPicPr>
              <p:nvPr/>
            </p:nvPicPr>
            <p:blipFill>
              <a:blip r:embed="rId4">
                <a:extLst>
                  <a:ext uri="{28A0092B-C50C-407E-A947-70E740481C1C}">
                    <a14:useLocalDpi xmlns:a14="http://schemas.microsoft.com/office/drawing/2010/main" val="0"/>
                  </a:ext>
                </a:extLst>
              </a:blip>
              <a:srcRect l="6244" t="33546" r="-156" b="49117"/>
              <a:stretch>
                <a:fillRect/>
              </a:stretch>
            </p:blipFill>
            <p:spPr bwMode="auto">
              <a:xfrm>
                <a:off x="197231" y="4955411"/>
                <a:ext cx="5468511" cy="1427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5241" name="Picture 12">
              <a:extLst>
                <a:ext uri="{FF2B5EF4-FFF2-40B4-BE49-F238E27FC236}">
                  <a16:creationId xmlns:a16="http://schemas.microsoft.com/office/drawing/2014/main" id="{3B24E9C5-B2B1-E595-38BD-C4BEEDAE4516}"/>
                </a:ext>
              </a:extLst>
            </p:cNvPr>
            <p:cNvPicPr>
              <a:picLocks noChangeAspect="1"/>
            </p:cNvPicPr>
            <p:nvPr/>
          </p:nvPicPr>
          <p:blipFill>
            <a:blip r:embed="rId5">
              <a:extLst>
                <a:ext uri="{28A0092B-C50C-407E-A947-70E740481C1C}">
                  <a14:useLocalDpi xmlns:a14="http://schemas.microsoft.com/office/drawing/2010/main" val="0"/>
                </a:ext>
              </a:extLst>
            </a:blip>
            <a:srcRect l="12378" t="51344" r="5772" b="40356"/>
            <a:stretch>
              <a:fillRect/>
            </a:stretch>
          </p:blipFill>
          <p:spPr bwMode="auto">
            <a:xfrm>
              <a:off x="2557463" y="219741"/>
              <a:ext cx="3000376" cy="430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2" name="Picture 13">
              <a:extLst>
                <a:ext uri="{FF2B5EF4-FFF2-40B4-BE49-F238E27FC236}">
                  <a16:creationId xmlns:a16="http://schemas.microsoft.com/office/drawing/2014/main" id="{56B9F8DD-4626-D0A8-AF54-401B011D39A9}"/>
                </a:ext>
              </a:extLst>
            </p:cNvPr>
            <p:cNvPicPr>
              <a:picLocks noChangeAspect="1"/>
            </p:cNvPicPr>
            <p:nvPr/>
          </p:nvPicPr>
          <p:blipFill>
            <a:blip r:embed="rId6">
              <a:extLst>
                <a:ext uri="{28A0092B-C50C-407E-A947-70E740481C1C}">
                  <a14:useLocalDpi xmlns:a14="http://schemas.microsoft.com/office/drawing/2010/main" val="0"/>
                </a:ext>
              </a:extLst>
            </a:blip>
            <a:srcRect l="7127" t="59869" r="45792" b="29070"/>
            <a:stretch>
              <a:fillRect/>
            </a:stretch>
          </p:blipFill>
          <p:spPr bwMode="auto">
            <a:xfrm>
              <a:off x="3171825" y="692801"/>
              <a:ext cx="2324100" cy="7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3" name="Picture 14">
              <a:extLst>
                <a:ext uri="{FF2B5EF4-FFF2-40B4-BE49-F238E27FC236}">
                  <a16:creationId xmlns:a16="http://schemas.microsoft.com/office/drawing/2014/main" id="{0DAD5028-16ED-010F-0031-7D9F923BCDA5}"/>
                </a:ext>
              </a:extLst>
            </p:cNvPr>
            <p:cNvPicPr>
              <a:picLocks noChangeAspect="1"/>
            </p:cNvPicPr>
            <p:nvPr/>
          </p:nvPicPr>
          <p:blipFill>
            <a:blip r:embed="rId7">
              <a:extLst>
                <a:ext uri="{28A0092B-C50C-407E-A947-70E740481C1C}">
                  <a14:useLocalDpi xmlns:a14="http://schemas.microsoft.com/office/drawing/2010/main" val="0"/>
                </a:ext>
              </a:extLst>
            </a:blip>
            <a:srcRect l="59279" t="60027" r="883" b="29070"/>
            <a:stretch>
              <a:fillRect/>
            </a:stretch>
          </p:blipFill>
          <p:spPr bwMode="auto">
            <a:xfrm>
              <a:off x="3754814" y="1628775"/>
              <a:ext cx="1744603" cy="675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 name="Group 17">
            <a:extLst>
              <a:ext uri="{FF2B5EF4-FFF2-40B4-BE49-F238E27FC236}">
                <a16:creationId xmlns:a16="http://schemas.microsoft.com/office/drawing/2014/main" id="{736FE4CE-91B3-216B-CE87-124722639ECF}"/>
              </a:ext>
            </a:extLst>
          </p:cNvPr>
          <p:cNvGrpSpPr>
            <a:grpSpLocks/>
          </p:cNvGrpSpPr>
          <p:nvPr/>
        </p:nvGrpSpPr>
        <p:grpSpPr bwMode="auto">
          <a:xfrm>
            <a:off x="5726113" y="1198563"/>
            <a:ext cx="6189662" cy="4429125"/>
            <a:chOff x="868339" y="3454400"/>
            <a:chExt cx="4389461" cy="3466186"/>
          </a:xfrm>
        </p:grpSpPr>
        <p:pic>
          <p:nvPicPr>
            <p:cNvPr id="95238" name="Picture 18">
              <a:extLst>
                <a:ext uri="{FF2B5EF4-FFF2-40B4-BE49-F238E27FC236}">
                  <a16:creationId xmlns:a16="http://schemas.microsoft.com/office/drawing/2014/main" id="{5AE87D6D-EBDC-D5F6-16E9-67A09B367F2B}"/>
                </a:ext>
              </a:extLst>
            </p:cNvPr>
            <p:cNvPicPr>
              <a:picLocks noChangeAspect="1"/>
            </p:cNvPicPr>
            <p:nvPr/>
          </p:nvPicPr>
          <p:blipFill>
            <a:blip r:embed="rId8">
              <a:extLst>
                <a:ext uri="{28A0092B-C50C-407E-A947-70E740481C1C}">
                  <a14:useLocalDpi xmlns:a14="http://schemas.microsoft.com/office/drawing/2010/main" val="0"/>
                </a:ext>
              </a:extLst>
            </a:blip>
            <a:srcRect b="16397"/>
            <a:stretch>
              <a:fillRect/>
            </a:stretch>
          </p:blipFill>
          <p:spPr bwMode="auto">
            <a:xfrm>
              <a:off x="868339" y="3454400"/>
              <a:ext cx="4389461"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9" name="Rectangle 19">
              <a:extLst>
                <a:ext uri="{FF2B5EF4-FFF2-40B4-BE49-F238E27FC236}">
                  <a16:creationId xmlns:a16="http://schemas.microsoft.com/office/drawing/2014/main" id="{5968B058-9E5C-9A49-D7FA-090396DBC995}"/>
                </a:ext>
              </a:extLst>
            </p:cNvPr>
            <p:cNvSpPr>
              <a:spLocks noChangeArrowheads="1"/>
            </p:cNvSpPr>
            <p:nvPr/>
          </p:nvSpPr>
          <p:spPr bwMode="auto">
            <a:xfrm>
              <a:off x="868339" y="6212440"/>
              <a:ext cx="4389461" cy="708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269875">
                <a:lnSpc>
                  <a:spcPct val="90000"/>
                </a:lnSpc>
                <a:spcBef>
                  <a:spcPts val="1000"/>
                </a:spcBef>
                <a:buFont typeface="Arial" panose="020B0604020202020204" pitchFamily="34" charset="0"/>
                <a:buChar char="•"/>
                <a:tabLst>
                  <a:tab pos="269875"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2698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2698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2698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2698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2698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2698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2698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269875" algn="l"/>
                </a:tabLst>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000" i="1">
                  <a:solidFill>
                    <a:srgbClr val="404040"/>
                  </a:solidFill>
                  <a:cs typeface="Times New Roman" panose="02020603050405020304" pitchFamily="18" charset="0"/>
                </a:rPr>
                <a:t>Hình 25.4. Một phần Vườn quốc gia Bạch Mã thuộc thành phố Huế</a:t>
              </a:r>
              <a:endParaRPr lang="en-US" altLang="en-US" sz="2000" i="1">
                <a:solidFill>
                  <a:srgbClr val="404040"/>
                </a:solidFill>
              </a:endParaRPr>
            </a:p>
          </p:txBody>
        </p:sp>
      </p:grpSp>
      <p:sp>
        <p:nvSpPr>
          <p:cNvPr id="21" name="Rounded Rectangle 20">
            <a:extLst>
              <a:ext uri="{FF2B5EF4-FFF2-40B4-BE49-F238E27FC236}">
                <a16:creationId xmlns:a16="http://schemas.microsoft.com/office/drawing/2014/main" id="{AE76D8CF-5F5F-7585-FD50-1A1BEA7B4335}"/>
              </a:ext>
            </a:extLst>
          </p:cNvPr>
          <p:cNvSpPr/>
          <p:nvPr/>
        </p:nvSpPr>
        <p:spPr>
          <a:xfrm>
            <a:off x="5624513" y="595313"/>
            <a:ext cx="6492875" cy="471487"/>
          </a:xfrm>
          <a:prstGeom prst="round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800" b="1">
                <a:solidFill>
                  <a:prstClr val="white"/>
                </a:solidFill>
                <a:latin typeface="Times New Roman" panose="02020603050405020304" pitchFamily="18" charset="0"/>
                <a:cs typeface="Times New Roman" panose="02020603050405020304" pitchFamily="18" charset="0"/>
              </a:rPr>
              <a:t>b) Trồng rừng, khoanh nuôi, bảo vệ rừng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6">
            <a:extLst>
              <a:ext uri="{FF2B5EF4-FFF2-40B4-BE49-F238E27FC236}">
                <a16:creationId xmlns:a16="http://schemas.microsoft.com/office/drawing/2014/main" id="{DEAB823B-6B96-EA8D-7526-A3227ACDAA3E}"/>
              </a:ext>
            </a:extLst>
          </p:cNvPr>
          <p:cNvSpPr>
            <a:spLocks noChangeArrowheads="1"/>
          </p:cNvSpPr>
          <p:nvPr/>
        </p:nvSpPr>
        <p:spPr bwMode="auto">
          <a:xfrm>
            <a:off x="-87313" y="-77788"/>
            <a:ext cx="3049588" cy="584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27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200" b="1">
                <a:solidFill>
                  <a:srgbClr val="FF0000"/>
                </a:solidFill>
                <a:latin typeface="Times New Roman" panose="02020603050405020304" pitchFamily="18" charset="0"/>
                <a:cs typeface="Times New Roman" panose="02020603050405020304" pitchFamily="18" charset="0"/>
              </a:rPr>
              <a:t>2. Lâm nghiệp</a:t>
            </a:r>
          </a:p>
        </p:txBody>
      </p:sp>
      <p:sp>
        <p:nvSpPr>
          <p:cNvPr id="2" name="Rectangle 1">
            <a:extLst>
              <a:ext uri="{FF2B5EF4-FFF2-40B4-BE49-F238E27FC236}">
                <a16:creationId xmlns:a16="http://schemas.microsoft.com/office/drawing/2014/main" id="{DAB2E429-B8AA-065D-0D7C-37E2612C9D2D}"/>
              </a:ext>
            </a:extLst>
          </p:cNvPr>
          <p:cNvSpPr>
            <a:spLocks noChangeArrowheads="1"/>
          </p:cNvSpPr>
          <p:nvPr/>
        </p:nvSpPr>
        <p:spPr bwMode="auto">
          <a:xfrm>
            <a:off x="0" y="1966913"/>
            <a:ext cx="5370513"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30000"/>
              </a:lnSpc>
              <a:spcBef>
                <a:spcPct val="0"/>
              </a:spcBef>
              <a:buFontTx/>
              <a:buNone/>
            </a:pPr>
            <a:r>
              <a:rPr lang="vi-VN" altLang="en-US" sz="4000" b="1">
                <a:solidFill>
                  <a:srgbClr val="000000"/>
                </a:solidFill>
                <a:latin typeface="Times New Roman" panose="02020603050405020304" pitchFamily="18" charset="0"/>
                <a:cs typeface="Times New Roman" panose="02020603050405020304" pitchFamily="18" charset="0"/>
              </a:rPr>
              <a:t>- Diện tích rừng trồng tăng nhanh.</a:t>
            </a:r>
          </a:p>
          <a:p>
            <a:pPr algn="just" eaLnBrk="1" hangingPunct="1">
              <a:lnSpc>
                <a:spcPct val="130000"/>
              </a:lnSpc>
              <a:spcBef>
                <a:spcPct val="0"/>
              </a:spcBef>
              <a:buFontTx/>
              <a:buNone/>
            </a:pPr>
            <a:r>
              <a:rPr lang="vi-VN" altLang="en-US" sz="4000" b="1">
                <a:solidFill>
                  <a:srgbClr val="000000"/>
                </a:solidFill>
                <a:latin typeface="Times New Roman" panose="02020603050405020304" pitchFamily="18" charset="0"/>
                <a:cs typeface="Times New Roman" panose="02020603050405020304" pitchFamily="18" charset="0"/>
              </a:rPr>
              <a:t>- Phân bố: </a:t>
            </a:r>
            <a:r>
              <a:rPr lang="vi-VN" altLang="en-US" sz="4000">
                <a:solidFill>
                  <a:srgbClr val="000000"/>
                </a:solidFill>
                <a:latin typeface="Times New Roman" panose="02020603050405020304" pitchFamily="18" charset="0"/>
                <a:cs typeface="Times New Roman" panose="02020603050405020304" pitchFamily="18" charset="0"/>
              </a:rPr>
              <a:t>Nghệ An, Thanh Hoá, Quảng Bình.</a:t>
            </a:r>
          </a:p>
        </p:txBody>
      </p:sp>
      <p:graphicFrame>
        <p:nvGraphicFramePr>
          <p:cNvPr id="21" name="Table 20">
            <a:extLst>
              <a:ext uri="{FF2B5EF4-FFF2-40B4-BE49-F238E27FC236}">
                <a16:creationId xmlns:a16="http://schemas.microsoft.com/office/drawing/2014/main" id="{36BE6DDF-31EF-D1FD-DD2D-4B79BEF599D8}"/>
              </a:ext>
            </a:extLst>
          </p:cNvPr>
          <p:cNvGraphicFramePr>
            <a:graphicFrameLocks noGrp="1"/>
          </p:cNvGraphicFramePr>
          <p:nvPr/>
        </p:nvGraphicFramePr>
        <p:xfrm>
          <a:off x="5695950" y="1138238"/>
          <a:ext cx="6367463" cy="4389437"/>
        </p:xfrm>
        <a:graphic>
          <a:graphicData uri="http://schemas.openxmlformats.org/drawingml/2006/table">
            <a:tbl>
              <a:tblPr firstRow="1" firstCol="1" bandRow="1">
                <a:tableStyleId>{E8B1032C-EA38-4F05-BA0D-38AFFFC7BED3}</a:tableStyleId>
              </a:tblPr>
              <a:tblGrid>
                <a:gridCol w="2148380">
                  <a:extLst>
                    <a:ext uri="{9D8B030D-6E8A-4147-A177-3AD203B41FA5}">
                      <a16:colId xmlns:a16="http://schemas.microsoft.com/office/drawing/2014/main" val="20000"/>
                    </a:ext>
                  </a:extLst>
                </a:gridCol>
                <a:gridCol w="1013539">
                  <a:extLst>
                    <a:ext uri="{9D8B030D-6E8A-4147-A177-3AD203B41FA5}">
                      <a16:colId xmlns:a16="http://schemas.microsoft.com/office/drawing/2014/main" val="20001"/>
                    </a:ext>
                  </a:extLst>
                </a:gridCol>
                <a:gridCol w="1085720">
                  <a:extLst>
                    <a:ext uri="{9D8B030D-6E8A-4147-A177-3AD203B41FA5}">
                      <a16:colId xmlns:a16="http://schemas.microsoft.com/office/drawing/2014/main" val="20002"/>
                    </a:ext>
                  </a:extLst>
                </a:gridCol>
                <a:gridCol w="1009529">
                  <a:extLst>
                    <a:ext uri="{9D8B030D-6E8A-4147-A177-3AD203B41FA5}">
                      <a16:colId xmlns:a16="http://schemas.microsoft.com/office/drawing/2014/main" val="20003"/>
                    </a:ext>
                  </a:extLst>
                </a:gridCol>
                <a:gridCol w="1110295">
                  <a:extLst>
                    <a:ext uri="{9D8B030D-6E8A-4147-A177-3AD203B41FA5}">
                      <a16:colId xmlns:a16="http://schemas.microsoft.com/office/drawing/2014/main" val="20004"/>
                    </a:ext>
                  </a:extLst>
                </a:gridCol>
              </a:tblGrid>
              <a:tr h="1097360">
                <a:tc gridSpan="5">
                  <a:txBody>
                    <a:bodyPr/>
                    <a:lstStyle/>
                    <a:p>
                      <a:pPr algn="ctr">
                        <a:spcAft>
                          <a:spcPts val="0"/>
                        </a:spcAft>
                      </a:pPr>
                      <a:r>
                        <a:rPr lang="en-US" sz="2400" spc="-150" baseline="0">
                          <a:effectLst/>
                          <a:latin typeface="Times New Roman" panose="02020603050405020304" pitchFamily="18" charset="0"/>
                          <a:cs typeface="Times New Roman" panose="02020603050405020304" pitchFamily="18" charset="0"/>
                        </a:rPr>
                        <a:t>BẢNG 25. TỔNG DIỆN TÍCH RỪNG</a:t>
                      </a:r>
                    </a:p>
                    <a:p>
                      <a:pPr algn="ctr">
                        <a:spcAft>
                          <a:spcPts val="0"/>
                        </a:spcAft>
                      </a:pPr>
                      <a:r>
                        <a:rPr lang="en-US" sz="2400" spc="-150" baseline="0">
                          <a:effectLst/>
                          <a:latin typeface="Times New Roman" panose="02020603050405020304" pitchFamily="18" charset="0"/>
                          <a:cs typeface="Times New Roman" panose="02020603050405020304" pitchFamily="18" charset="0"/>
                        </a:rPr>
                        <a:t>VÀ RỪNG TRỒNG Ở BẮC TRUNG BỘ</a:t>
                      </a:r>
                    </a:p>
                    <a:p>
                      <a:pPr algn="ctr">
                        <a:spcAft>
                          <a:spcPts val="0"/>
                        </a:spcAft>
                      </a:pPr>
                      <a:r>
                        <a:rPr lang="en-US" sz="2400" spc="-150" baseline="0">
                          <a:effectLst/>
                          <a:latin typeface="Times New Roman" panose="02020603050405020304" pitchFamily="18" charset="0"/>
                          <a:cs typeface="Times New Roman" panose="02020603050405020304" pitchFamily="18" charset="0"/>
                        </a:rPr>
                        <a:t>GIAI ĐOẠN 2010 - 2024 </a:t>
                      </a:r>
                      <a:r>
                        <a:rPr lang="en-US" sz="2400" b="0" i="1" spc="-150" baseline="0">
                          <a:effectLst/>
                          <a:latin typeface="Times New Roman" panose="02020603050405020304" pitchFamily="18" charset="0"/>
                          <a:cs typeface="Times New Roman" panose="02020603050405020304" pitchFamily="18" charset="0"/>
                        </a:rPr>
                        <a:t>(Đơn vị: nghìn ha)</a:t>
                      </a:r>
                    </a:p>
                  </a:txBody>
                  <a:tcPr marL="68572" marR="68572" marT="0" marB="0" anchor="ctr">
                    <a:lnL w="12700" cmpd="sng">
                      <a:noFill/>
                    </a:lnL>
                    <a:lnR w="12700" cmpd="sng">
                      <a:noFill/>
                    </a:lnR>
                    <a:lnT w="12700" cmpd="sng">
                      <a:noFill/>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65786">
                <a:tc>
                  <a:txBody>
                    <a:bodyPr/>
                    <a:lstStyle/>
                    <a:p>
                      <a:pPr algn="ctr">
                        <a:spcAft>
                          <a:spcPts val="800"/>
                        </a:spcAft>
                      </a:pPr>
                      <a:r>
                        <a:rPr lang="en-US" sz="2400" b="1" spc="-150" baseline="0">
                          <a:effectLst/>
                          <a:latin typeface="Times New Roman" panose="02020603050405020304" pitchFamily="18" charset="0"/>
                          <a:cs typeface="Times New Roman" panose="02020603050405020304" pitchFamily="18" charset="0"/>
                        </a:rPr>
                        <a:t>Diện tích</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800"/>
                        </a:spcAft>
                      </a:pPr>
                      <a:r>
                        <a:rPr lang="en-US" sz="2400" b="1" spc="-150" baseline="0">
                          <a:effectLst/>
                          <a:latin typeface="Times New Roman" panose="02020603050405020304" pitchFamily="18" charset="0"/>
                          <a:cs typeface="Times New Roman" panose="02020603050405020304" pitchFamily="18" charset="0"/>
                        </a:rPr>
                        <a:t>2010</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800"/>
                        </a:spcAft>
                      </a:pPr>
                      <a:r>
                        <a:rPr lang="en-US" sz="2400" b="1" spc="-150" baseline="0">
                          <a:effectLst/>
                          <a:latin typeface="Times New Roman" panose="02020603050405020304" pitchFamily="18" charset="0"/>
                          <a:cs typeface="Times New Roman" panose="02020603050405020304" pitchFamily="18" charset="0"/>
                        </a:rPr>
                        <a:t>2015</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800"/>
                        </a:spcAft>
                      </a:pPr>
                      <a:r>
                        <a:rPr lang="en-US" sz="2400" b="1" spc="-150" baseline="0">
                          <a:effectLst/>
                          <a:latin typeface="Times New Roman" panose="02020603050405020304" pitchFamily="18" charset="0"/>
                          <a:cs typeface="Times New Roman" panose="02020603050405020304" pitchFamily="18" charset="0"/>
                        </a:rPr>
                        <a:t>2020</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800"/>
                        </a:spcAft>
                      </a:pPr>
                      <a:r>
                        <a:rPr lang="en-US" sz="2400" b="1" spc="-150" baseline="0">
                          <a:effectLst/>
                          <a:latin typeface="Times New Roman" panose="02020603050405020304" pitchFamily="18" charset="0"/>
                          <a:cs typeface="Times New Roman" panose="02020603050405020304" pitchFamily="18" charset="0"/>
                        </a:rPr>
                        <a:t>2024</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731573">
                <a:tc>
                  <a:txBody>
                    <a:bodyPr/>
                    <a:lstStyle/>
                    <a:p>
                      <a:pPr>
                        <a:spcAft>
                          <a:spcPts val="800"/>
                        </a:spcAft>
                      </a:pPr>
                      <a:r>
                        <a:rPr lang="en-US" sz="2400" b="0" spc="-150" baseline="0">
                          <a:effectLst/>
                          <a:latin typeface="Times New Roman" panose="02020603050405020304" pitchFamily="18" charset="0"/>
                          <a:cs typeface="Times New Roman" panose="02020603050405020304" pitchFamily="18" charset="0"/>
                        </a:rPr>
                        <a:t>Tổng diện tích rừng</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800"/>
                        </a:spcAft>
                      </a:pPr>
                      <a:r>
                        <a:rPr lang="en-US" sz="2400" b="0" spc="-150" baseline="0">
                          <a:effectLst/>
                          <a:latin typeface="Times New Roman" panose="02020603050405020304" pitchFamily="18" charset="0"/>
                          <a:cs typeface="Times New Roman" panose="02020603050405020304" pitchFamily="18" charset="0"/>
                        </a:rPr>
                        <a:t>2807,2</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800"/>
                        </a:spcAft>
                      </a:pPr>
                      <a:r>
                        <a:rPr lang="en-US" sz="2400" b="0" spc="-150" baseline="0">
                          <a:effectLst/>
                          <a:latin typeface="Times New Roman" panose="02020603050405020304" pitchFamily="18" charset="0"/>
                          <a:cs typeface="Times New Roman" panose="02020603050405020304" pitchFamily="18" charset="0"/>
                        </a:rPr>
                        <a:t>3045,0</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800"/>
                        </a:spcAft>
                      </a:pPr>
                      <a:r>
                        <a:rPr lang="en-US" sz="2400" b="0" spc="-150" baseline="0">
                          <a:effectLst/>
                          <a:latin typeface="Times New Roman" panose="02020603050405020304" pitchFamily="18" charset="0"/>
                          <a:cs typeface="Times New Roman" panose="02020603050405020304" pitchFamily="18" charset="0"/>
                        </a:rPr>
                        <a:t>3126,7</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800"/>
                        </a:spcAft>
                      </a:pPr>
                      <a:r>
                        <a:rPr lang="en-US" sz="2400" b="0" spc="-150" baseline="0">
                          <a:effectLst/>
                          <a:latin typeface="Times New Roman" panose="02020603050405020304" pitchFamily="18" charset="0"/>
                          <a:cs typeface="Times New Roman" panose="02020603050405020304" pitchFamily="18" charset="0"/>
                        </a:rPr>
                        <a:t>3169,3</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65786">
                <a:tc>
                  <a:txBody>
                    <a:bodyPr/>
                    <a:lstStyle/>
                    <a:p>
                      <a:pPr>
                        <a:spcAft>
                          <a:spcPts val="800"/>
                        </a:spcAft>
                      </a:pPr>
                      <a:r>
                        <a:rPr lang="en-US" sz="2400" b="0" spc="-150" baseline="0">
                          <a:effectLst/>
                          <a:latin typeface="Times New Roman" panose="02020603050405020304" pitchFamily="18" charset="0"/>
                          <a:cs typeface="Times New Roman" panose="02020603050405020304" pitchFamily="18" charset="0"/>
                        </a:rPr>
                        <a:t>Trong đó: </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800"/>
                        </a:spcAft>
                      </a:pPr>
                      <a:r>
                        <a:rPr lang="en-US" sz="2400" b="0" spc="-150" baseline="0">
                          <a:effectLst/>
                          <a:latin typeface="Times New Roman" panose="02020603050405020304" pitchFamily="18" charset="0"/>
                          <a:cs typeface="Times New Roman" panose="02020603050405020304" pitchFamily="18" charset="0"/>
                        </a:rPr>
                        <a:t> </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800"/>
                        </a:spcAft>
                      </a:pPr>
                      <a:r>
                        <a:rPr lang="en-US" sz="2400" b="0" spc="-150" baseline="0">
                          <a:effectLst/>
                          <a:latin typeface="Times New Roman" panose="02020603050405020304" pitchFamily="18" charset="0"/>
                          <a:cs typeface="Times New Roman" panose="02020603050405020304" pitchFamily="18" charset="0"/>
                        </a:rPr>
                        <a:t> </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800"/>
                        </a:spcAft>
                      </a:pPr>
                      <a:r>
                        <a:rPr lang="en-US" sz="2400" b="0" spc="-150" baseline="0">
                          <a:effectLst/>
                          <a:latin typeface="Times New Roman" panose="02020603050405020304" pitchFamily="18" charset="0"/>
                          <a:cs typeface="Times New Roman" panose="02020603050405020304" pitchFamily="18" charset="0"/>
                        </a:rPr>
                        <a:t> </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800"/>
                        </a:spcAft>
                      </a:pPr>
                      <a:r>
                        <a:rPr lang="en-US" sz="2400" b="0" spc="-150" baseline="0">
                          <a:effectLst/>
                          <a:latin typeface="Times New Roman" panose="02020603050405020304" pitchFamily="18" charset="0"/>
                          <a:cs typeface="Times New Roman" panose="02020603050405020304" pitchFamily="18" charset="0"/>
                        </a:rPr>
                        <a:t> </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65786">
                <a:tc>
                  <a:txBody>
                    <a:bodyPr/>
                    <a:lstStyle/>
                    <a:p>
                      <a:pPr>
                        <a:spcAft>
                          <a:spcPts val="0"/>
                        </a:spcAft>
                      </a:pPr>
                      <a:r>
                        <a:rPr lang="en-US" sz="2400" b="0" spc="-150" baseline="0">
                          <a:effectLst/>
                          <a:latin typeface="Times New Roman" panose="02020603050405020304" pitchFamily="18" charset="0"/>
                          <a:cs typeface="Times New Roman" panose="02020603050405020304" pitchFamily="18" charset="0"/>
                        </a:rPr>
                        <a:t>Rừng trồng</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2400" b="0" spc="-150" baseline="0">
                          <a:effectLst/>
                          <a:latin typeface="Times New Roman" panose="02020603050405020304" pitchFamily="18" charset="0"/>
                          <a:cs typeface="Times New Roman" panose="02020603050405020304" pitchFamily="18" charset="0"/>
                        </a:rPr>
                        <a:t>679,9</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2400" b="0" spc="-150" baseline="0">
                          <a:effectLst/>
                          <a:latin typeface="Times New Roman" panose="02020603050405020304" pitchFamily="18" charset="0"/>
                          <a:cs typeface="Times New Roman" panose="02020603050405020304" pitchFamily="18" charset="0"/>
                        </a:rPr>
                        <a:t>808,9</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2400" b="0" spc="-150" baseline="0">
                          <a:effectLst/>
                          <a:latin typeface="Times New Roman" panose="02020603050405020304" pitchFamily="18" charset="0"/>
                          <a:cs typeface="Times New Roman" panose="02020603050405020304" pitchFamily="18" charset="0"/>
                        </a:rPr>
                        <a:t>921,2</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2400" b="0" spc="-150" baseline="0">
                          <a:effectLst/>
                          <a:latin typeface="Times New Roman" panose="02020603050405020304" pitchFamily="18" charset="0"/>
                          <a:cs typeface="Times New Roman" panose="02020603050405020304" pitchFamily="18" charset="0"/>
                        </a:rPr>
                        <a:t>966,3</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65786">
                <a:tc>
                  <a:txBody>
                    <a:bodyPr/>
                    <a:lstStyle/>
                    <a:p>
                      <a:pPr>
                        <a:spcAft>
                          <a:spcPts val="0"/>
                        </a:spcAft>
                      </a:pPr>
                      <a:r>
                        <a:rPr lang="en-US" sz="2400" b="0" spc="-150" baseline="0">
                          <a:effectLst/>
                          <a:latin typeface="Times New Roman" panose="02020603050405020304" pitchFamily="18" charset="0"/>
                          <a:cs typeface="Times New Roman" panose="02020603050405020304" pitchFamily="18" charset="0"/>
                        </a:rPr>
                        <a:t>Rừng tự nhiên</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US" sz="2400" b="0" spc="-150" baseline="0">
                          <a:effectLst/>
                          <a:latin typeface="Times New Roman" panose="02020603050405020304" pitchFamily="18" charset="0"/>
                          <a:cs typeface="Times New Roman" panose="02020603050405020304" pitchFamily="18" charset="0"/>
                        </a:rPr>
                        <a:t>2127,3</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US" sz="2400" b="0" spc="-150" baseline="0">
                          <a:effectLst/>
                          <a:latin typeface="Times New Roman" panose="02020603050405020304" pitchFamily="18" charset="0"/>
                          <a:cs typeface="Times New Roman" panose="02020603050405020304" pitchFamily="18" charset="0"/>
                        </a:rPr>
                        <a:t>2236</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US" sz="2400" b="0" spc="-150" baseline="0">
                          <a:effectLst/>
                          <a:latin typeface="Times New Roman" panose="02020603050405020304" pitchFamily="18" charset="0"/>
                          <a:cs typeface="Times New Roman" panose="02020603050405020304" pitchFamily="18" charset="0"/>
                        </a:rPr>
                        <a:t>2205,5</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US" sz="2400" b="0" spc="-150" baseline="0">
                          <a:effectLst/>
                          <a:latin typeface="Times New Roman" panose="02020603050405020304" pitchFamily="18" charset="0"/>
                          <a:cs typeface="Times New Roman" panose="02020603050405020304" pitchFamily="18" charset="0"/>
                        </a:rPr>
                        <a:t>2203</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73">
                <a:tc>
                  <a:txBody>
                    <a:bodyPr/>
                    <a:lstStyle/>
                    <a:p>
                      <a:pPr>
                        <a:spcAft>
                          <a:spcPts val="0"/>
                        </a:spcAft>
                      </a:pPr>
                      <a:r>
                        <a:rPr lang="en-US" sz="2400" b="0" spc="-150" baseline="0">
                          <a:effectLst/>
                          <a:latin typeface="Times New Roman" panose="02020603050405020304" pitchFamily="18" charset="0"/>
                          <a:cs typeface="Times New Roman" panose="02020603050405020304" pitchFamily="18" charset="0"/>
                        </a:rPr>
                        <a:t>Sản lượng gỗ khai thác </a:t>
                      </a:r>
                      <a:r>
                        <a:rPr lang="en-US" sz="2400" b="0" i="1" spc="-150" baseline="0">
                          <a:effectLst/>
                          <a:latin typeface="Times New Roman" panose="02020603050405020304" pitchFamily="18" charset="0"/>
                          <a:cs typeface="Times New Roman" panose="02020603050405020304" pitchFamily="18" charset="0"/>
                        </a:rPr>
                        <a:t>(nghìn m</a:t>
                      </a:r>
                      <a:r>
                        <a:rPr lang="en-US" sz="2400" b="0" i="1" spc="-150" baseline="30000">
                          <a:effectLst/>
                          <a:latin typeface="Times New Roman" panose="02020603050405020304" pitchFamily="18" charset="0"/>
                          <a:cs typeface="Times New Roman" panose="02020603050405020304" pitchFamily="18" charset="0"/>
                        </a:rPr>
                        <a:t>3</a:t>
                      </a:r>
                      <a:r>
                        <a:rPr lang="en-US" sz="2400" b="0" i="1" spc="-150" baseline="0">
                          <a:effectLst/>
                          <a:latin typeface="Times New Roman" panose="02020603050405020304" pitchFamily="18" charset="0"/>
                          <a:cs typeface="Times New Roman" panose="02020603050405020304" pitchFamily="18" charset="0"/>
                        </a:rPr>
                        <a:t>)</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2400" b="0" spc="-150" baseline="0">
                          <a:effectLst/>
                          <a:latin typeface="Times New Roman" panose="02020603050405020304" pitchFamily="18" charset="0"/>
                          <a:cs typeface="Times New Roman" panose="02020603050405020304" pitchFamily="18" charset="0"/>
                        </a:rPr>
                        <a:t>1195,9</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2400" b="0" spc="-150" baseline="0">
                          <a:effectLst/>
                          <a:latin typeface="Times New Roman" panose="02020603050405020304" pitchFamily="18" charset="0"/>
                          <a:cs typeface="Times New Roman" panose="02020603050405020304" pitchFamily="18" charset="0"/>
                        </a:rPr>
                        <a:t>2691</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2400" b="0" spc="-150" baseline="0">
                          <a:effectLst/>
                          <a:latin typeface="Times New Roman" panose="02020603050405020304" pitchFamily="18" charset="0"/>
                          <a:cs typeface="Times New Roman" panose="02020603050405020304" pitchFamily="18" charset="0"/>
                        </a:rPr>
                        <a:t>4507,8</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2400" b="0" spc="-150" baseline="0">
                          <a:effectLst/>
                          <a:latin typeface="Times New Roman" panose="02020603050405020304" pitchFamily="18" charset="0"/>
                          <a:cs typeface="Times New Roman" panose="02020603050405020304" pitchFamily="18" charset="0"/>
                        </a:rPr>
                        <a:t>6251,6</a:t>
                      </a:r>
                    </a:p>
                  </a:txBody>
                  <a:tcPr marL="68572" marR="68572"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65786">
                <a:tc gridSpan="5">
                  <a:txBody>
                    <a:bodyPr/>
                    <a:lstStyle/>
                    <a:p>
                      <a:pPr algn="r">
                        <a:spcAft>
                          <a:spcPts val="0"/>
                        </a:spcAft>
                      </a:pPr>
                      <a:r>
                        <a:rPr lang="en-US" sz="2400" b="0" i="1" spc="-150" baseline="0" dirty="0">
                          <a:effectLst/>
                          <a:latin typeface="Times New Roman" panose="02020603050405020304" pitchFamily="18" charset="0"/>
                          <a:cs typeface="Times New Roman" panose="02020603050405020304" pitchFamily="18" charset="0"/>
                        </a:rPr>
                        <a:t>     (</a:t>
                      </a:r>
                      <a:r>
                        <a:rPr lang="en-US" sz="2400" b="0" i="1" spc="-150" baseline="0" dirty="0" err="1">
                          <a:effectLst/>
                          <a:latin typeface="Times New Roman" panose="02020603050405020304" pitchFamily="18" charset="0"/>
                          <a:cs typeface="Times New Roman" panose="02020603050405020304" pitchFamily="18" charset="0"/>
                        </a:rPr>
                        <a:t>Nguồn</a:t>
                      </a:r>
                      <a:r>
                        <a:rPr lang="en-US" sz="2400" b="0" i="1" spc="-150" baseline="0" dirty="0">
                          <a:effectLst/>
                          <a:latin typeface="Times New Roman" panose="02020603050405020304" pitchFamily="18" charset="0"/>
                          <a:cs typeface="Times New Roman" panose="02020603050405020304" pitchFamily="18" charset="0"/>
                        </a:rPr>
                        <a:t>: </a:t>
                      </a:r>
                      <a:r>
                        <a:rPr lang="en-US" sz="2400" b="0" i="1" spc="-150" baseline="0" dirty="0" err="1">
                          <a:effectLst/>
                          <a:latin typeface="Times New Roman" panose="02020603050405020304" pitchFamily="18" charset="0"/>
                          <a:cs typeface="Times New Roman" panose="02020603050405020304" pitchFamily="18" charset="0"/>
                        </a:rPr>
                        <a:t>Tổng</a:t>
                      </a:r>
                      <a:r>
                        <a:rPr lang="en-US" sz="2400" b="0" i="1" spc="-150" baseline="0" dirty="0">
                          <a:effectLst/>
                          <a:latin typeface="Times New Roman" panose="02020603050405020304" pitchFamily="18" charset="0"/>
                          <a:cs typeface="Times New Roman" panose="02020603050405020304" pitchFamily="18" charset="0"/>
                        </a:rPr>
                        <a:t> </a:t>
                      </a:r>
                      <a:r>
                        <a:rPr lang="en-US" sz="2400" b="0" i="1" spc="-150" baseline="0" dirty="0" err="1">
                          <a:effectLst/>
                          <a:latin typeface="Times New Roman" panose="02020603050405020304" pitchFamily="18" charset="0"/>
                          <a:cs typeface="Times New Roman" panose="02020603050405020304" pitchFamily="18" charset="0"/>
                        </a:rPr>
                        <a:t>cục</a:t>
                      </a:r>
                      <a:r>
                        <a:rPr lang="en-US" sz="2400" b="0" i="1" spc="-150" baseline="0" dirty="0">
                          <a:effectLst/>
                          <a:latin typeface="Times New Roman" panose="02020603050405020304" pitchFamily="18" charset="0"/>
                          <a:cs typeface="Times New Roman" panose="02020603050405020304" pitchFamily="18" charset="0"/>
                        </a:rPr>
                        <a:t> </a:t>
                      </a:r>
                      <a:r>
                        <a:rPr lang="en-US" sz="2400" b="0" i="1" spc="-150" baseline="0" dirty="0" err="1">
                          <a:effectLst/>
                          <a:latin typeface="Times New Roman" panose="02020603050405020304" pitchFamily="18" charset="0"/>
                          <a:cs typeface="Times New Roman" panose="02020603050405020304" pitchFamily="18" charset="0"/>
                        </a:rPr>
                        <a:t>Thống</a:t>
                      </a:r>
                      <a:r>
                        <a:rPr lang="en-US" sz="2400" b="0" i="1" spc="-150" baseline="0" dirty="0">
                          <a:effectLst/>
                          <a:latin typeface="Times New Roman" panose="02020603050405020304" pitchFamily="18" charset="0"/>
                          <a:cs typeface="Times New Roman" panose="02020603050405020304" pitchFamily="18" charset="0"/>
                        </a:rPr>
                        <a:t> </a:t>
                      </a:r>
                      <a:r>
                        <a:rPr lang="en-US" sz="2400" b="0" i="1" spc="-150" baseline="0" dirty="0" err="1">
                          <a:effectLst/>
                          <a:latin typeface="Times New Roman" panose="02020603050405020304" pitchFamily="18" charset="0"/>
                          <a:cs typeface="Times New Roman" panose="02020603050405020304" pitchFamily="18" charset="0"/>
                        </a:rPr>
                        <a:t>kê</a:t>
                      </a:r>
                      <a:r>
                        <a:rPr lang="en-US" sz="2400" b="0" i="1" spc="-150" baseline="0" dirty="0">
                          <a:effectLst/>
                          <a:latin typeface="Times New Roman" panose="02020603050405020304" pitchFamily="18" charset="0"/>
                          <a:cs typeface="Times New Roman" panose="02020603050405020304" pitchFamily="18" charset="0"/>
                        </a:rPr>
                        <a:t> </a:t>
                      </a:r>
                      <a:r>
                        <a:rPr lang="en-US" sz="2400" b="0" i="1" spc="-150" baseline="0" dirty="0" err="1">
                          <a:effectLst/>
                          <a:latin typeface="Times New Roman" panose="02020603050405020304" pitchFamily="18" charset="0"/>
                          <a:cs typeface="Times New Roman" panose="02020603050405020304" pitchFamily="18" charset="0"/>
                        </a:rPr>
                        <a:t>năm</a:t>
                      </a:r>
                      <a:r>
                        <a:rPr lang="en-US" sz="2400" b="0" i="1" spc="-150" baseline="0" dirty="0">
                          <a:effectLst/>
                          <a:latin typeface="Times New Roman" panose="02020603050405020304" pitchFamily="18" charset="0"/>
                          <a:cs typeface="Times New Roman" panose="02020603050405020304" pitchFamily="18" charset="0"/>
                        </a:rPr>
                        <a:t> 2025)</a:t>
                      </a:r>
                    </a:p>
                  </a:txBody>
                  <a:tcPr marL="68572" marR="68572" marT="0" marB="0" anchor="ctr">
                    <a:lnL w="12700" cmpd="sng">
                      <a:noFill/>
                    </a:lnL>
                    <a:lnR w="12700" cmpd="sng">
                      <a:noFill/>
                    </a:lnR>
                    <a:lnT w="12700" cap="flat" cmpd="sng" algn="ctr">
                      <a:solidFill>
                        <a:schemeClr val="accent6"/>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22" name="Rounded Rectangle 21">
            <a:extLst>
              <a:ext uri="{FF2B5EF4-FFF2-40B4-BE49-F238E27FC236}">
                <a16:creationId xmlns:a16="http://schemas.microsoft.com/office/drawing/2014/main" id="{02B99842-89D0-BC6E-A0DF-9300ED29AA9E}"/>
              </a:ext>
            </a:extLst>
          </p:cNvPr>
          <p:cNvSpPr/>
          <p:nvPr/>
        </p:nvSpPr>
        <p:spPr>
          <a:xfrm>
            <a:off x="117475" y="506413"/>
            <a:ext cx="6492875" cy="471487"/>
          </a:xfrm>
          <a:prstGeom prst="round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800" b="1" dirty="0">
                <a:solidFill>
                  <a:prstClr val="white"/>
                </a:solidFill>
                <a:latin typeface="Times New Roman" panose="02020603050405020304" pitchFamily="18" charset="0"/>
                <a:cs typeface="Times New Roman" panose="02020603050405020304" pitchFamily="18" charset="0"/>
              </a:rPr>
              <a:t>b) </a:t>
            </a:r>
            <a:r>
              <a:rPr lang="en-US" sz="2800" b="1" dirty="0" err="1">
                <a:solidFill>
                  <a:prstClr val="white"/>
                </a:solidFill>
                <a:latin typeface="Times New Roman" panose="02020603050405020304" pitchFamily="18" charset="0"/>
                <a:cs typeface="Times New Roman" panose="02020603050405020304" pitchFamily="18" charset="0"/>
              </a:rPr>
              <a:t>Trồng</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rừng</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khoanh</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nuôi</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bảo</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vệ</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rừng</a:t>
            </a:r>
            <a:endParaRPr lang="en-US" sz="2800" b="1" dirty="0">
              <a:solidFill>
                <a:prstClr val="white"/>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8"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ipe(left)">
                                      <p:cBhvr>
                                        <p:cTn id="14" dur="500"/>
                                        <p:tgtEl>
                                          <p:spTgt spid="2">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wipe(left)">
                                      <p:cBhvr>
                                        <p:cTn id="19"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140FFAE-6016-2B8F-E6B8-5E9FB0F08BA2}"/>
              </a:ext>
            </a:extLst>
          </p:cNvPr>
          <p:cNvSpPr>
            <a:spLocks noChangeArrowheads="1"/>
          </p:cNvSpPr>
          <p:nvPr/>
        </p:nvSpPr>
        <p:spPr bwMode="auto">
          <a:xfrm>
            <a:off x="-101600" y="0"/>
            <a:ext cx="2466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27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200" b="1">
                <a:solidFill>
                  <a:srgbClr val="FF0000"/>
                </a:solidFill>
                <a:latin typeface="Times New Roman" panose="02020603050405020304" pitchFamily="18" charset="0"/>
                <a:cs typeface="Times New Roman" panose="02020603050405020304" pitchFamily="18" charset="0"/>
              </a:rPr>
              <a:t>3. Thuỷ sản </a:t>
            </a:r>
          </a:p>
        </p:txBody>
      </p:sp>
      <p:sp>
        <p:nvSpPr>
          <p:cNvPr id="9" name="Rounded Rectangle 8">
            <a:extLst>
              <a:ext uri="{FF2B5EF4-FFF2-40B4-BE49-F238E27FC236}">
                <a16:creationId xmlns:a16="http://schemas.microsoft.com/office/drawing/2014/main" id="{690F1B75-ABB8-8228-5D6C-C3425E834403}"/>
              </a:ext>
            </a:extLst>
          </p:cNvPr>
          <p:cNvSpPr/>
          <p:nvPr/>
        </p:nvSpPr>
        <p:spPr>
          <a:xfrm>
            <a:off x="0" y="584200"/>
            <a:ext cx="3856038" cy="447675"/>
          </a:xfrm>
          <a:prstGeom prst="round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Tình</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hình</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chung</a:t>
            </a:r>
            <a:endParaRPr lang="en-US" sz="3200" b="1" dirty="0">
              <a:solidFill>
                <a:prstClr val="white"/>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9B4BD79C-E358-62C4-51EF-E616EE9F61C7}"/>
              </a:ext>
            </a:extLst>
          </p:cNvPr>
          <p:cNvSpPr/>
          <p:nvPr/>
        </p:nvSpPr>
        <p:spPr>
          <a:xfrm>
            <a:off x="119063" y="1357313"/>
            <a:ext cx="11733212" cy="4400550"/>
          </a:xfrm>
          <a:prstGeom prst="rect">
            <a:avLst/>
          </a:prstGeom>
        </p:spPr>
        <p:txBody>
          <a:bodyPr>
            <a:spAutoFit/>
          </a:bodyPr>
          <a:lstStyle/>
          <a:p>
            <a:pPr algn="just" eaLnBrk="1" fontAlgn="auto" hangingPunct="1">
              <a:spcBef>
                <a:spcPts val="0"/>
              </a:spcBef>
              <a:spcAft>
                <a:spcPts val="0"/>
              </a:spcAft>
              <a:defRPr/>
            </a:pPr>
            <a:r>
              <a:rPr lang="vi-VN" sz="4000" spc="-100" dirty="0">
                <a:solidFill>
                  <a:prstClr val="black"/>
                </a:solidFill>
                <a:latin typeface="Times New Roman" panose="02020603050405020304" pitchFamily="18" charset="0"/>
                <a:cs typeface="Times New Roman" panose="02020603050405020304" pitchFamily="18" charset="0"/>
              </a:rPr>
              <a:t>- Được chú trọng trong quá trình chuyển dịch cơ cấu NN, lâm nghiệp và thủy sản.</a:t>
            </a:r>
          </a:p>
          <a:p>
            <a:pPr algn="just" eaLnBrk="1" fontAlgn="auto" hangingPunct="1">
              <a:spcBef>
                <a:spcPts val="0"/>
              </a:spcBef>
              <a:spcAft>
                <a:spcPts val="0"/>
              </a:spcAft>
              <a:defRPr/>
            </a:pPr>
            <a:r>
              <a:rPr lang="vi-VN" sz="4000" spc="-100" dirty="0">
                <a:solidFill>
                  <a:prstClr val="black"/>
                </a:solidFill>
                <a:latin typeface="Times New Roman" panose="02020603050405020304" pitchFamily="18" charset="0"/>
                <a:cs typeface="Times New Roman" panose="02020603050405020304" pitchFamily="18" charset="0"/>
              </a:rPr>
              <a:t>- Giá trị SX đóng góp </a:t>
            </a:r>
            <a:r>
              <a:rPr lang="en-US" sz="4000" spc="-100" dirty="0">
                <a:solidFill>
                  <a:prstClr val="black"/>
                </a:solidFill>
                <a:latin typeface="Times New Roman" panose="02020603050405020304" pitchFamily="18" charset="0"/>
                <a:cs typeface="Times New Roman" panose="02020603050405020304" pitchFamily="18" charset="0"/>
              </a:rPr>
              <a:t>&gt;</a:t>
            </a:r>
            <a:r>
              <a:rPr lang="vi-VN" sz="4000" spc="-100" dirty="0">
                <a:solidFill>
                  <a:prstClr val="black"/>
                </a:solidFill>
                <a:latin typeface="Times New Roman" panose="02020603050405020304" pitchFamily="18" charset="0"/>
                <a:cs typeface="Times New Roman" panose="02020603050405020304" pitchFamily="18" charset="0"/>
              </a:rPr>
              <a:t> 18% vào giá trị SX ngành NN, lâm nghiệp, thủy sản (năm 2021).</a:t>
            </a:r>
          </a:p>
          <a:p>
            <a:pPr algn="just" eaLnBrk="1" fontAlgn="auto" hangingPunct="1">
              <a:spcBef>
                <a:spcPts val="0"/>
              </a:spcBef>
              <a:spcAft>
                <a:spcPts val="0"/>
              </a:spcAft>
              <a:defRPr/>
            </a:pPr>
            <a:r>
              <a:rPr lang="vi-VN" sz="4000" spc="-100" dirty="0">
                <a:solidFill>
                  <a:prstClr val="black"/>
                </a:solidFill>
                <a:latin typeface="Times New Roman" panose="02020603050405020304" pitchFamily="18" charset="0"/>
                <a:cs typeface="Times New Roman" panose="02020603050405020304" pitchFamily="18" charset="0"/>
              </a:rPr>
              <a:t>- Sản lượng thủy sản tăng liên tục, sản lượng thủy sản khai thác chiếm phần lớn tổng sản lượng thủy sản (72,3%, năm 2024)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13">
                                            <p:txEl>
                                              <p:pRg st="0" end="0"/>
                                            </p:txEl>
                                          </p:spTgt>
                                        </p:tgtEl>
                                        <p:attrNameLst>
                                          <p:attrName>style.visibility</p:attrName>
                                        </p:attrNameLst>
                                      </p:cBhvr>
                                      <p:to>
                                        <p:strVal val="visible"/>
                                      </p:to>
                                    </p:set>
                                    <p:animEffect transition="in" filter="wipe(left)">
                                      <p:cBhvr>
                                        <p:cTn id="21" dur="500"/>
                                        <p:tgtEl>
                                          <p:spTgt spid="13">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nodeType="clickEffect">
                                  <p:stCondLst>
                                    <p:cond delay="0"/>
                                  </p:stCondLst>
                                  <p:childTnLst>
                                    <p:set>
                                      <p:cBhvr>
                                        <p:cTn id="25" dur="1" fill="hold">
                                          <p:stCondLst>
                                            <p:cond delay="0"/>
                                          </p:stCondLst>
                                        </p:cTn>
                                        <p:tgtEl>
                                          <p:spTgt spid="13">
                                            <p:txEl>
                                              <p:pRg st="1" end="1"/>
                                            </p:txEl>
                                          </p:spTgt>
                                        </p:tgtEl>
                                        <p:attrNameLst>
                                          <p:attrName>style.visibility</p:attrName>
                                        </p:attrNameLst>
                                      </p:cBhvr>
                                      <p:to>
                                        <p:strVal val="visible"/>
                                      </p:to>
                                    </p:set>
                                    <p:animEffect transition="in" filter="wipe(left)">
                                      <p:cBhvr>
                                        <p:cTn id="26" dur="500"/>
                                        <p:tgtEl>
                                          <p:spTgt spid="13">
                                            <p:txEl>
                                              <p:pRg st="1" end="1"/>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13">
                                            <p:txEl>
                                              <p:pRg st="2" end="2"/>
                                            </p:txEl>
                                          </p:spTgt>
                                        </p:tgtEl>
                                        <p:attrNameLst>
                                          <p:attrName>style.visibility</p:attrName>
                                        </p:attrNameLst>
                                      </p:cBhvr>
                                      <p:to>
                                        <p:strVal val="visible"/>
                                      </p:to>
                                    </p:set>
                                    <p:animEffect transition="in" filter="wipe(left)">
                                      <p:cBhvr>
                                        <p:cTn id="31"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6">
            <a:extLst>
              <a:ext uri="{FF2B5EF4-FFF2-40B4-BE49-F238E27FC236}">
                <a16:creationId xmlns:a16="http://schemas.microsoft.com/office/drawing/2014/main" id="{ED10B015-F75D-A726-0BBA-5374494146A8}"/>
              </a:ext>
            </a:extLst>
          </p:cNvPr>
          <p:cNvSpPr>
            <a:spLocks noChangeArrowheads="1"/>
          </p:cNvSpPr>
          <p:nvPr/>
        </p:nvSpPr>
        <p:spPr bwMode="auto">
          <a:xfrm>
            <a:off x="5434013" y="0"/>
            <a:ext cx="67579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27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200" b="1">
                <a:solidFill>
                  <a:srgbClr val="FF0000"/>
                </a:solidFill>
                <a:latin typeface="Times New Roman" panose="02020603050405020304" pitchFamily="18" charset="0"/>
                <a:cs typeface="Times New Roman" panose="02020603050405020304" pitchFamily="18" charset="0"/>
              </a:rPr>
              <a:t>3. Thuỷ sản </a:t>
            </a:r>
          </a:p>
        </p:txBody>
      </p:sp>
      <p:sp>
        <p:nvSpPr>
          <p:cNvPr id="9" name="Rounded Rectangle 8">
            <a:extLst>
              <a:ext uri="{FF2B5EF4-FFF2-40B4-BE49-F238E27FC236}">
                <a16:creationId xmlns:a16="http://schemas.microsoft.com/office/drawing/2014/main" id="{66DBFDD4-A197-D8D8-F011-73FED7991F7F}"/>
              </a:ext>
            </a:extLst>
          </p:cNvPr>
          <p:cNvSpPr/>
          <p:nvPr/>
        </p:nvSpPr>
        <p:spPr>
          <a:xfrm>
            <a:off x="7285038" y="584200"/>
            <a:ext cx="3055937" cy="482600"/>
          </a:xfrm>
          <a:prstGeom prst="round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3200" b="1" dirty="0">
                <a:solidFill>
                  <a:prstClr val="white"/>
                </a:solidFill>
                <a:latin typeface="Times New Roman" panose="02020603050405020304" pitchFamily="18" charset="0"/>
                <a:cs typeface="Times New Roman" panose="02020603050405020304" pitchFamily="18" charset="0"/>
              </a:rPr>
              <a:t>a. Khai </a:t>
            </a:r>
            <a:r>
              <a:rPr lang="en-US" sz="3200" b="1" dirty="0" err="1">
                <a:solidFill>
                  <a:prstClr val="white"/>
                </a:solidFill>
                <a:latin typeface="Times New Roman" panose="02020603050405020304" pitchFamily="18" charset="0"/>
                <a:cs typeface="Times New Roman" panose="02020603050405020304" pitchFamily="18" charset="0"/>
              </a:rPr>
              <a:t>thác</a:t>
            </a:r>
            <a:endParaRPr lang="en-US" sz="3200" b="1" dirty="0">
              <a:solidFill>
                <a:prstClr val="white"/>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400839CF-BADD-C2A6-C8F7-692071A7B6B2}"/>
              </a:ext>
            </a:extLst>
          </p:cNvPr>
          <p:cNvSpPr/>
          <p:nvPr/>
        </p:nvSpPr>
        <p:spPr>
          <a:xfrm>
            <a:off x="6489700" y="1016000"/>
            <a:ext cx="5586413" cy="2413000"/>
          </a:xfrm>
          <a:prstGeom prst="rect">
            <a:avLst/>
          </a:prstGeom>
        </p:spPr>
        <p:txBody>
          <a:bodyPr>
            <a:spAutoFit/>
          </a:bodyPr>
          <a:lstStyle/>
          <a:p>
            <a:pPr algn="just" eaLnBrk="1" fontAlgn="auto" hangingPunct="1">
              <a:lnSpc>
                <a:spcPct val="130000"/>
              </a:lnSpc>
              <a:spcBef>
                <a:spcPts val="0"/>
              </a:spcBef>
              <a:spcAft>
                <a:spcPts val="0"/>
              </a:spcAft>
              <a:defRPr/>
            </a:pPr>
            <a:r>
              <a:rPr lang="vi-VN" sz="4000" spc="-100" dirty="0">
                <a:solidFill>
                  <a:prstClr val="black"/>
                </a:solidFill>
                <a:latin typeface="Times New Roman" panose="02020603050405020304" pitchFamily="18" charset="0"/>
                <a:cs typeface="Times New Roman" panose="02020603050405020304" pitchFamily="18" charset="0"/>
              </a:rPr>
              <a:t>- Đẩy mạnh đánh bắt xa bờ.</a:t>
            </a:r>
          </a:p>
          <a:p>
            <a:pPr algn="just" eaLnBrk="1" fontAlgn="auto" hangingPunct="1">
              <a:lnSpc>
                <a:spcPct val="130000"/>
              </a:lnSpc>
              <a:spcBef>
                <a:spcPts val="0"/>
              </a:spcBef>
              <a:spcAft>
                <a:spcPts val="0"/>
              </a:spcAft>
              <a:defRPr/>
            </a:pPr>
            <a:r>
              <a:rPr lang="vi-VN" sz="4000" spc="-100" dirty="0">
                <a:solidFill>
                  <a:prstClr val="black"/>
                </a:solidFill>
                <a:latin typeface="Times New Roman" panose="02020603050405020304" pitchFamily="18" charset="0"/>
                <a:cs typeface="Times New Roman" panose="02020603050405020304" pitchFamily="18" charset="0"/>
              </a:rPr>
              <a:t>- Ứng dụng công nghệ khai thác tiên tiến.</a:t>
            </a:r>
          </a:p>
        </p:txBody>
      </p:sp>
      <p:graphicFrame>
        <p:nvGraphicFramePr>
          <p:cNvPr id="20" name="Table 19">
            <a:extLst>
              <a:ext uri="{FF2B5EF4-FFF2-40B4-BE49-F238E27FC236}">
                <a16:creationId xmlns:a16="http://schemas.microsoft.com/office/drawing/2014/main" id="{EE9A6D42-B6F3-60C5-42BF-3D6EBC987C32}"/>
              </a:ext>
            </a:extLst>
          </p:cNvPr>
          <p:cNvGraphicFramePr>
            <a:graphicFrameLocks noGrp="1"/>
          </p:cNvGraphicFramePr>
          <p:nvPr/>
        </p:nvGraphicFramePr>
        <p:xfrm>
          <a:off x="192088" y="288925"/>
          <a:ext cx="6297612" cy="2971800"/>
        </p:xfrm>
        <a:graphic>
          <a:graphicData uri="http://schemas.openxmlformats.org/drawingml/2006/table">
            <a:tbl>
              <a:tblPr firstRow="1" firstCol="1" bandRow="1">
                <a:tableStyleId>{ED083AE6-46FA-4A59-8FB0-9F97EB10719F}</a:tableStyleId>
              </a:tblPr>
              <a:tblGrid>
                <a:gridCol w="3218838">
                  <a:extLst>
                    <a:ext uri="{9D8B030D-6E8A-4147-A177-3AD203B41FA5}">
                      <a16:colId xmlns:a16="http://schemas.microsoft.com/office/drawing/2014/main" val="20000"/>
                    </a:ext>
                  </a:extLst>
                </a:gridCol>
                <a:gridCol w="981039">
                  <a:extLst>
                    <a:ext uri="{9D8B030D-6E8A-4147-A177-3AD203B41FA5}">
                      <a16:colId xmlns:a16="http://schemas.microsoft.com/office/drawing/2014/main" val="20001"/>
                    </a:ext>
                  </a:extLst>
                </a:gridCol>
                <a:gridCol w="1007198">
                  <a:extLst>
                    <a:ext uri="{9D8B030D-6E8A-4147-A177-3AD203B41FA5}">
                      <a16:colId xmlns:a16="http://schemas.microsoft.com/office/drawing/2014/main" val="20002"/>
                    </a:ext>
                  </a:extLst>
                </a:gridCol>
                <a:gridCol w="1090537">
                  <a:extLst>
                    <a:ext uri="{9D8B030D-6E8A-4147-A177-3AD203B41FA5}">
                      <a16:colId xmlns:a16="http://schemas.microsoft.com/office/drawing/2014/main" val="20003"/>
                    </a:ext>
                  </a:extLst>
                </a:gridCol>
              </a:tblGrid>
              <a:tr h="1234651">
                <a:tc gridSpan="4">
                  <a:txBody>
                    <a:bodyPr/>
                    <a:lstStyle/>
                    <a:p>
                      <a:pPr indent="0" algn="ctr">
                        <a:lnSpc>
                          <a:spcPct val="100000"/>
                        </a:lnSpc>
                        <a:spcAft>
                          <a:spcPts val="0"/>
                        </a:spcAft>
                      </a:pPr>
                      <a:r>
                        <a:rPr lang="en-US" sz="2700" b="1" spc="-100" baseline="0" dirty="0" err="1">
                          <a:effectLst/>
                          <a:latin typeface="Times New Roman" panose="02020603050405020304" pitchFamily="18" charset="0"/>
                          <a:cs typeface="Times New Roman" panose="02020603050405020304" pitchFamily="18" charset="0"/>
                        </a:rPr>
                        <a:t>Bảng</a:t>
                      </a:r>
                      <a:r>
                        <a:rPr lang="en-US" sz="2700" b="1" spc="-100" baseline="0" dirty="0">
                          <a:effectLst/>
                          <a:latin typeface="Times New Roman" panose="02020603050405020304" pitchFamily="18" charset="0"/>
                          <a:cs typeface="Times New Roman" panose="02020603050405020304" pitchFamily="18" charset="0"/>
                        </a:rPr>
                        <a:t> 25.3. SẢN LƯỢNG THUỶ SẢN BTB GIAI ĐOẠN 2010 - 2024 </a:t>
                      </a:r>
                      <a:r>
                        <a:rPr lang="en-US" sz="2700" b="0" i="1" spc="-100" baseline="0" dirty="0">
                          <a:effectLst/>
                          <a:latin typeface="Times New Roman" panose="02020603050405020304" pitchFamily="18" charset="0"/>
                          <a:cs typeface="Times New Roman" panose="02020603050405020304" pitchFamily="18" charset="0"/>
                        </a:rPr>
                        <a:t>(</a:t>
                      </a:r>
                      <a:r>
                        <a:rPr lang="en-US" sz="2700" b="0" i="1" spc="-100" baseline="0" dirty="0" err="1">
                          <a:effectLst/>
                          <a:latin typeface="Times New Roman" panose="02020603050405020304" pitchFamily="18" charset="0"/>
                          <a:cs typeface="Times New Roman" panose="02020603050405020304" pitchFamily="18" charset="0"/>
                        </a:rPr>
                        <a:t>Đơn</a:t>
                      </a:r>
                      <a:r>
                        <a:rPr lang="en-US" sz="2700" b="0" i="1" spc="-100" baseline="0" dirty="0">
                          <a:effectLst/>
                          <a:latin typeface="Times New Roman" panose="02020603050405020304" pitchFamily="18" charset="0"/>
                          <a:cs typeface="Times New Roman" panose="02020603050405020304" pitchFamily="18" charset="0"/>
                        </a:rPr>
                        <a:t> </a:t>
                      </a:r>
                      <a:r>
                        <a:rPr lang="en-US" sz="2700" b="0" i="1" spc="-100" baseline="0" dirty="0" err="1">
                          <a:effectLst/>
                          <a:latin typeface="Times New Roman" panose="02020603050405020304" pitchFamily="18" charset="0"/>
                          <a:cs typeface="Times New Roman" panose="02020603050405020304" pitchFamily="18" charset="0"/>
                        </a:rPr>
                        <a:t>vị</a:t>
                      </a:r>
                      <a:r>
                        <a:rPr lang="en-US" sz="2700" b="0" i="1" spc="-100" baseline="0" dirty="0">
                          <a:effectLst/>
                          <a:latin typeface="Times New Roman" panose="02020603050405020304" pitchFamily="18" charset="0"/>
                          <a:cs typeface="Times New Roman" panose="02020603050405020304" pitchFamily="18" charset="0"/>
                        </a:rPr>
                        <a:t>: </a:t>
                      </a:r>
                      <a:r>
                        <a:rPr lang="en-US" sz="2700" b="0" i="1" spc="-100" baseline="0" dirty="0" err="1">
                          <a:effectLst/>
                          <a:latin typeface="Times New Roman" panose="02020603050405020304" pitchFamily="18" charset="0"/>
                          <a:cs typeface="Times New Roman" panose="02020603050405020304" pitchFamily="18" charset="0"/>
                        </a:rPr>
                        <a:t>nghìn</a:t>
                      </a:r>
                      <a:r>
                        <a:rPr lang="en-US" sz="2700" b="0" i="1" spc="-100" baseline="0" dirty="0">
                          <a:effectLst/>
                          <a:latin typeface="Times New Roman" panose="02020603050405020304" pitchFamily="18" charset="0"/>
                          <a:cs typeface="Times New Roman" panose="02020603050405020304" pitchFamily="18" charset="0"/>
                        </a:rPr>
                        <a:t> </a:t>
                      </a:r>
                      <a:r>
                        <a:rPr lang="en-US" sz="2700" b="0" i="1" spc="-100" baseline="0" dirty="0" err="1">
                          <a:effectLst/>
                          <a:latin typeface="Times New Roman" panose="02020603050405020304" pitchFamily="18" charset="0"/>
                          <a:cs typeface="Times New Roman" panose="02020603050405020304" pitchFamily="18" charset="0"/>
                        </a:rPr>
                        <a:t>tấn</a:t>
                      </a:r>
                      <a:r>
                        <a:rPr lang="en-US" sz="2700" b="0" i="1" spc="-100" baseline="0" dirty="0">
                          <a:effectLst/>
                          <a:latin typeface="Times New Roman" panose="02020603050405020304" pitchFamily="18" charset="0"/>
                          <a:cs typeface="Times New Roman" panose="02020603050405020304" pitchFamily="18" charset="0"/>
                        </a:rPr>
                        <a:t>) </a:t>
                      </a:r>
                      <a:endParaRPr lang="en-US" sz="2700" b="0" i="1" spc="-100" baseline="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2" marR="68582" marT="0" marB="0" anchor="ctr">
                    <a:lnL w="12700" cmpd="sng">
                      <a:noFill/>
                    </a:lnL>
                    <a:lnR w="12700" cmpd="sng">
                      <a:noFill/>
                    </a:lnR>
                    <a:lnT w="12700" cmpd="sng">
                      <a:noFill/>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11550">
                <a:tc>
                  <a:txBody>
                    <a:bodyPr/>
                    <a:lstStyle/>
                    <a:p>
                      <a:pPr indent="0">
                        <a:lnSpc>
                          <a:spcPct val="100000"/>
                        </a:lnSpc>
                        <a:spcAft>
                          <a:spcPts val="0"/>
                        </a:spcAft>
                      </a:pPr>
                      <a:r>
                        <a:rPr lang="en-US" sz="2700" b="1" spc="-100" baseline="0">
                          <a:effectLst/>
                          <a:latin typeface="Times New Roman" panose="02020603050405020304" pitchFamily="18" charset="0"/>
                          <a:cs typeface="Times New Roman" panose="02020603050405020304" pitchFamily="18" charset="0"/>
                        </a:rPr>
                        <a:t>Sản lượng</a:t>
                      </a:r>
                    </a:p>
                  </a:txBody>
                  <a:tcPr marL="68582" marR="68582"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indent="0" algn="ctr">
                        <a:lnSpc>
                          <a:spcPct val="100000"/>
                        </a:lnSpc>
                        <a:spcAft>
                          <a:spcPts val="0"/>
                        </a:spcAft>
                      </a:pPr>
                      <a:r>
                        <a:rPr lang="en-US" sz="2700" b="1" spc="-100" baseline="0">
                          <a:effectLst/>
                          <a:latin typeface="Times New Roman" panose="02020603050405020304" pitchFamily="18" charset="0"/>
                          <a:cs typeface="Times New Roman" panose="02020603050405020304" pitchFamily="18" charset="0"/>
                        </a:rPr>
                        <a:t>2010</a:t>
                      </a:r>
                    </a:p>
                  </a:txBody>
                  <a:tcPr marL="68582" marR="68582"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indent="0" algn="ctr">
                        <a:lnSpc>
                          <a:spcPct val="100000"/>
                        </a:lnSpc>
                        <a:spcAft>
                          <a:spcPts val="0"/>
                        </a:spcAft>
                      </a:pPr>
                      <a:r>
                        <a:rPr lang="en-US" sz="2700" b="1" spc="-100" baseline="0">
                          <a:effectLst/>
                          <a:latin typeface="Times New Roman" panose="02020603050405020304" pitchFamily="18" charset="0"/>
                          <a:cs typeface="Times New Roman" panose="02020603050405020304" pitchFamily="18" charset="0"/>
                        </a:rPr>
                        <a:t>2015</a:t>
                      </a:r>
                    </a:p>
                  </a:txBody>
                  <a:tcPr marL="68582" marR="68582"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indent="0" algn="ctr">
                        <a:lnSpc>
                          <a:spcPct val="100000"/>
                        </a:lnSpc>
                        <a:spcAft>
                          <a:spcPts val="0"/>
                        </a:spcAft>
                      </a:pPr>
                      <a:r>
                        <a:rPr lang="en-US" sz="2700" b="1" spc="-100" baseline="0">
                          <a:effectLst/>
                          <a:latin typeface="Times New Roman" panose="02020603050405020304" pitchFamily="18" charset="0"/>
                          <a:cs typeface="Times New Roman" panose="02020603050405020304" pitchFamily="18" charset="0"/>
                        </a:rPr>
                        <a:t>2024</a:t>
                      </a:r>
                    </a:p>
                  </a:txBody>
                  <a:tcPr marL="68582" marR="68582"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1"/>
                  </a:ext>
                </a:extLst>
              </a:tr>
              <a:tr h="457024">
                <a:tc>
                  <a:txBody>
                    <a:bodyPr/>
                    <a:lstStyle/>
                    <a:p>
                      <a:pPr indent="0">
                        <a:lnSpc>
                          <a:spcPct val="100000"/>
                        </a:lnSpc>
                        <a:spcAft>
                          <a:spcPts val="0"/>
                        </a:spcAft>
                      </a:pPr>
                      <a:r>
                        <a:rPr lang="en-US" sz="2700" b="0" spc="-100" baseline="0">
                          <a:effectLst/>
                          <a:latin typeface="Times New Roman" panose="02020603050405020304" pitchFamily="18" charset="0"/>
                          <a:cs typeface="Times New Roman" panose="02020603050405020304" pitchFamily="18" charset="0"/>
                        </a:rPr>
                        <a:t>Thuỷ sản khai thác</a:t>
                      </a:r>
                    </a:p>
                  </a:txBody>
                  <a:tcPr marL="68582" marR="68582"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00000"/>
                        </a:lnSpc>
                        <a:spcAft>
                          <a:spcPts val="0"/>
                        </a:spcAft>
                      </a:pPr>
                      <a:r>
                        <a:rPr lang="en-US" sz="2700" b="0" spc="-100" baseline="0">
                          <a:effectLst/>
                          <a:latin typeface="Times New Roman" panose="02020603050405020304" pitchFamily="18" charset="0"/>
                          <a:cs typeface="Times New Roman" panose="02020603050405020304" pitchFamily="18" charset="0"/>
                        </a:rPr>
                        <a:t>240,9</a:t>
                      </a:r>
                    </a:p>
                  </a:txBody>
                  <a:tcPr marL="68582" marR="68582"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00000"/>
                        </a:lnSpc>
                        <a:spcAft>
                          <a:spcPts val="0"/>
                        </a:spcAft>
                      </a:pPr>
                      <a:r>
                        <a:rPr lang="en-US" sz="2700" b="0" spc="-100" baseline="0">
                          <a:effectLst/>
                          <a:latin typeface="Times New Roman" panose="02020603050405020304" pitchFamily="18" charset="0"/>
                          <a:cs typeface="Times New Roman" panose="02020603050405020304" pitchFamily="18" charset="0"/>
                        </a:rPr>
                        <a:t>353,7</a:t>
                      </a:r>
                    </a:p>
                  </a:txBody>
                  <a:tcPr marL="68582" marR="68582"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10795" algn="ctr">
                        <a:lnSpc>
                          <a:spcPct val="122000"/>
                        </a:lnSpc>
                        <a:spcAft>
                          <a:spcPts val="0"/>
                        </a:spcAft>
                      </a:pPr>
                      <a:r>
                        <a:rPr lang="en-US" sz="2700" b="0" kern="1200" spc="-100" baseline="0">
                          <a:solidFill>
                            <a:schemeClr val="tx1"/>
                          </a:solidFill>
                          <a:effectLst/>
                          <a:latin typeface="Times New Roman" panose="02020603050405020304" pitchFamily="18" charset="0"/>
                          <a:ea typeface="+mn-ea"/>
                          <a:cs typeface="Times New Roman" panose="02020603050405020304" pitchFamily="18" charset="0"/>
                        </a:rPr>
                        <a:t>556,8</a:t>
                      </a:r>
                    </a:p>
                  </a:txBody>
                  <a:tcPr marL="68582" marR="68582"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457024">
                <a:tc>
                  <a:txBody>
                    <a:bodyPr/>
                    <a:lstStyle/>
                    <a:p>
                      <a:pPr indent="0">
                        <a:lnSpc>
                          <a:spcPct val="100000"/>
                        </a:lnSpc>
                        <a:spcAft>
                          <a:spcPts val="0"/>
                        </a:spcAft>
                      </a:pPr>
                      <a:r>
                        <a:rPr lang="en-US" sz="2700" b="0" spc="-100" baseline="0">
                          <a:effectLst/>
                          <a:latin typeface="Times New Roman" panose="02020603050405020304" pitchFamily="18" charset="0"/>
                          <a:cs typeface="Times New Roman" panose="02020603050405020304" pitchFamily="18" charset="0"/>
                        </a:rPr>
                        <a:t>Thuỷ sản nuôi trồng</a:t>
                      </a:r>
                    </a:p>
                  </a:txBody>
                  <a:tcPr marL="68582" marR="68582"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ctr">
                        <a:lnSpc>
                          <a:spcPct val="100000"/>
                        </a:lnSpc>
                        <a:spcAft>
                          <a:spcPts val="0"/>
                        </a:spcAft>
                      </a:pPr>
                      <a:r>
                        <a:rPr lang="en-US" sz="2700" b="0" spc="-100" baseline="0">
                          <a:effectLst/>
                          <a:latin typeface="Times New Roman" panose="02020603050405020304" pitchFamily="18" charset="0"/>
                          <a:cs typeface="Times New Roman" panose="02020603050405020304" pitchFamily="18" charset="0"/>
                        </a:rPr>
                        <a:t>97,1</a:t>
                      </a:r>
                    </a:p>
                  </a:txBody>
                  <a:tcPr marL="68582" marR="68582"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ctr">
                        <a:lnSpc>
                          <a:spcPct val="100000"/>
                        </a:lnSpc>
                        <a:spcAft>
                          <a:spcPts val="0"/>
                        </a:spcAft>
                      </a:pPr>
                      <a:r>
                        <a:rPr lang="en-US" sz="2700" b="0" spc="-100" baseline="0">
                          <a:effectLst/>
                          <a:latin typeface="Times New Roman" panose="02020603050405020304" pitchFamily="18" charset="0"/>
                          <a:cs typeface="Times New Roman" panose="02020603050405020304" pitchFamily="18" charset="0"/>
                        </a:rPr>
                        <a:t>142,8</a:t>
                      </a:r>
                    </a:p>
                  </a:txBody>
                  <a:tcPr marL="68582" marR="68582"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10795" algn="ctr">
                        <a:lnSpc>
                          <a:spcPct val="122000"/>
                        </a:lnSpc>
                        <a:spcAft>
                          <a:spcPts val="0"/>
                        </a:spcAft>
                      </a:pPr>
                      <a:r>
                        <a:rPr lang="en-US" sz="2700" b="0" kern="1200" spc="-100" baseline="0">
                          <a:solidFill>
                            <a:schemeClr val="tx1"/>
                          </a:solidFill>
                          <a:effectLst/>
                          <a:latin typeface="Times New Roman" panose="02020603050405020304" pitchFamily="18" charset="0"/>
                          <a:ea typeface="+mn-ea"/>
                          <a:cs typeface="Times New Roman" panose="02020603050405020304" pitchFamily="18" charset="0"/>
                        </a:rPr>
                        <a:t>212,9</a:t>
                      </a:r>
                    </a:p>
                  </a:txBody>
                  <a:tcPr marL="68582" marR="68582"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11550">
                <a:tc gridSpan="4">
                  <a:txBody>
                    <a:bodyPr/>
                    <a:lstStyle/>
                    <a:p>
                      <a:pPr indent="0" algn="r">
                        <a:lnSpc>
                          <a:spcPct val="100000"/>
                        </a:lnSpc>
                        <a:spcAft>
                          <a:spcPts val="0"/>
                        </a:spcAft>
                      </a:pPr>
                      <a:r>
                        <a:rPr lang="en-US" sz="2700" b="0" i="1" spc="-100" baseline="0" dirty="0">
                          <a:effectLst/>
                          <a:latin typeface="Times New Roman" panose="02020603050405020304" pitchFamily="18" charset="0"/>
                          <a:cs typeface="Times New Roman" panose="02020603050405020304" pitchFamily="18" charset="0"/>
                        </a:rPr>
                        <a:t>(</a:t>
                      </a:r>
                      <a:r>
                        <a:rPr lang="en-US" sz="2700" b="0" i="1" spc="-100" baseline="0" dirty="0" err="1">
                          <a:effectLst/>
                          <a:latin typeface="Times New Roman" panose="02020603050405020304" pitchFamily="18" charset="0"/>
                          <a:cs typeface="Times New Roman" panose="02020603050405020304" pitchFamily="18" charset="0"/>
                        </a:rPr>
                        <a:t>Nguồn</a:t>
                      </a:r>
                      <a:r>
                        <a:rPr lang="en-US" sz="2700" b="0" i="1" spc="-100" baseline="0" dirty="0">
                          <a:effectLst/>
                          <a:latin typeface="Times New Roman" panose="02020603050405020304" pitchFamily="18" charset="0"/>
                          <a:cs typeface="Times New Roman" panose="02020603050405020304" pitchFamily="18" charset="0"/>
                        </a:rPr>
                        <a:t>: </a:t>
                      </a:r>
                      <a:r>
                        <a:rPr lang="en-US" sz="2700" b="0" i="1" spc="-100" baseline="0" dirty="0" err="1">
                          <a:effectLst/>
                          <a:latin typeface="Times New Roman" panose="02020603050405020304" pitchFamily="18" charset="0"/>
                          <a:cs typeface="Times New Roman" panose="02020603050405020304" pitchFamily="18" charset="0"/>
                        </a:rPr>
                        <a:t>Tổng</a:t>
                      </a:r>
                      <a:r>
                        <a:rPr lang="en-US" sz="2700" b="0" i="1" spc="-100" baseline="0" dirty="0">
                          <a:effectLst/>
                          <a:latin typeface="Times New Roman" panose="02020603050405020304" pitchFamily="18" charset="0"/>
                          <a:cs typeface="Times New Roman" panose="02020603050405020304" pitchFamily="18" charset="0"/>
                        </a:rPr>
                        <a:t> </a:t>
                      </a:r>
                      <a:r>
                        <a:rPr lang="en-US" sz="2700" b="0" i="1" spc="-100" baseline="0" dirty="0" err="1">
                          <a:effectLst/>
                          <a:latin typeface="Times New Roman" panose="02020603050405020304" pitchFamily="18" charset="0"/>
                          <a:cs typeface="Times New Roman" panose="02020603050405020304" pitchFamily="18" charset="0"/>
                        </a:rPr>
                        <a:t>cục</a:t>
                      </a:r>
                      <a:r>
                        <a:rPr lang="en-US" sz="2700" b="0" i="1" spc="-100" baseline="0" dirty="0">
                          <a:effectLst/>
                          <a:latin typeface="Times New Roman" panose="02020603050405020304" pitchFamily="18" charset="0"/>
                          <a:cs typeface="Times New Roman" panose="02020603050405020304" pitchFamily="18" charset="0"/>
                        </a:rPr>
                        <a:t> </a:t>
                      </a:r>
                      <a:r>
                        <a:rPr lang="en-US" sz="2700" b="0" i="1" spc="-100" baseline="0" dirty="0" err="1">
                          <a:effectLst/>
                          <a:latin typeface="Times New Roman" panose="02020603050405020304" pitchFamily="18" charset="0"/>
                          <a:cs typeface="Times New Roman" panose="02020603050405020304" pitchFamily="18" charset="0"/>
                        </a:rPr>
                        <a:t>Thống</a:t>
                      </a:r>
                      <a:r>
                        <a:rPr lang="en-US" sz="2700" b="0" i="1" spc="-100" baseline="0" dirty="0">
                          <a:effectLst/>
                          <a:latin typeface="Times New Roman" panose="02020603050405020304" pitchFamily="18" charset="0"/>
                          <a:cs typeface="Times New Roman" panose="02020603050405020304" pitchFamily="18" charset="0"/>
                        </a:rPr>
                        <a:t> </a:t>
                      </a:r>
                      <a:r>
                        <a:rPr lang="en-US" sz="2700" b="0" i="1" spc="-100" baseline="0" dirty="0" err="1">
                          <a:effectLst/>
                          <a:latin typeface="Times New Roman" panose="02020603050405020304" pitchFamily="18" charset="0"/>
                          <a:cs typeface="Times New Roman" panose="02020603050405020304" pitchFamily="18" charset="0"/>
                        </a:rPr>
                        <a:t>kê</a:t>
                      </a:r>
                      <a:r>
                        <a:rPr lang="en-US" sz="2700" b="0" i="1" spc="-100" baseline="0" dirty="0">
                          <a:effectLst/>
                          <a:latin typeface="Times New Roman" panose="02020603050405020304" pitchFamily="18" charset="0"/>
                          <a:cs typeface="Times New Roman" panose="02020603050405020304" pitchFamily="18" charset="0"/>
                        </a:rPr>
                        <a:t> </a:t>
                      </a:r>
                      <a:r>
                        <a:rPr lang="en-US" sz="2700" b="0" i="1" spc="-100" baseline="0" dirty="0" err="1">
                          <a:effectLst/>
                          <a:latin typeface="Times New Roman" panose="02020603050405020304" pitchFamily="18" charset="0"/>
                          <a:cs typeface="Times New Roman" panose="02020603050405020304" pitchFamily="18" charset="0"/>
                        </a:rPr>
                        <a:t>năm</a:t>
                      </a:r>
                      <a:r>
                        <a:rPr lang="en-US" sz="2700" b="0" i="1" spc="-100" baseline="0" dirty="0">
                          <a:effectLst/>
                          <a:latin typeface="Times New Roman" panose="02020603050405020304" pitchFamily="18" charset="0"/>
                          <a:cs typeface="Times New Roman" panose="02020603050405020304" pitchFamily="18" charset="0"/>
                        </a:rPr>
                        <a:t> 2025) </a:t>
                      </a:r>
                    </a:p>
                  </a:txBody>
                  <a:tcPr marL="68582" marR="68582" marT="0" marB="0" anchor="ctr">
                    <a:lnL w="12700" cmpd="sng">
                      <a:noFill/>
                    </a:lnL>
                    <a:lnR w="12700" cmpd="sng">
                      <a:noFill/>
                    </a:lnR>
                    <a:lnT w="12700" cap="flat" cmpd="sng" algn="ctr">
                      <a:solidFill>
                        <a:schemeClr val="accent4"/>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bl>
          </a:graphicData>
        </a:graphic>
      </p:graphicFrame>
      <p:sp>
        <p:nvSpPr>
          <p:cNvPr id="2" name="Rounded Rectangle 7">
            <a:extLst>
              <a:ext uri="{FF2B5EF4-FFF2-40B4-BE49-F238E27FC236}">
                <a16:creationId xmlns:a16="http://schemas.microsoft.com/office/drawing/2014/main" id="{98897335-37DC-4AFE-0A54-D18EAF11FCE3}"/>
              </a:ext>
            </a:extLst>
          </p:cNvPr>
          <p:cNvSpPr/>
          <p:nvPr/>
        </p:nvSpPr>
        <p:spPr>
          <a:xfrm>
            <a:off x="115888" y="3355975"/>
            <a:ext cx="2825750" cy="482600"/>
          </a:xfrm>
          <a:prstGeom prst="round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3200" b="1" dirty="0">
                <a:solidFill>
                  <a:prstClr val="white"/>
                </a:solidFill>
                <a:latin typeface="Times New Roman" panose="02020603050405020304" pitchFamily="18" charset="0"/>
                <a:cs typeface="Times New Roman" panose="02020603050405020304" pitchFamily="18" charset="0"/>
              </a:rPr>
              <a:t>b. </a:t>
            </a:r>
            <a:r>
              <a:rPr lang="en-US" sz="3200" b="1" dirty="0" err="1">
                <a:solidFill>
                  <a:prstClr val="white"/>
                </a:solidFill>
                <a:latin typeface="Times New Roman" panose="02020603050405020304" pitchFamily="18" charset="0"/>
                <a:cs typeface="Times New Roman" panose="02020603050405020304" pitchFamily="18" charset="0"/>
              </a:rPr>
              <a:t>Nuôi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trồng</a:t>
            </a:r>
            <a:endParaRPr lang="en-US" sz="3200" b="1" dirty="0">
              <a:solidFill>
                <a:prstClr val="white"/>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D6F7E7D6-C99B-0090-9322-CB71E0A359DD}"/>
              </a:ext>
            </a:extLst>
          </p:cNvPr>
          <p:cNvSpPr/>
          <p:nvPr/>
        </p:nvSpPr>
        <p:spPr>
          <a:xfrm>
            <a:off x="0" y="3935413"/>
            <a:ext cx="11960225" cy="2413000"/>
          </a:xfrm>
          <a:prstGeom prst="rect">
            <a:avLst/>
          </a:prstGeom>
        </p:spPr>
        <p:txBody>
          <a:bodyPr>
            <a:spAutoFit/>
          </a:bodyPr>
          <a:lstStyle/>
          <a:p>
            <a:pPr algn="just" eaLnBrk="1" fontAlgn="auto" hangingPunct="1">
              <a:lnSpc>
                <a:spcPct val="130000"/>
              </a:lnSpc>
              <a:spcBef>
                <a:spcPts val="0"/>
              </a:spcBef>
              <a:spcAft>
                <a:spcPts val="0"/>
              </a:spcAft>
              <a:defRPr/>
            </a:pPr>
            <a:r>
              <a:rPr lang="vi-VN" sz="4000" spc="-100" dirty="0">
                <a:solidFill>
                  <a:prstClr val="black"/>
                </a:solidFill>
                <a:latin typeface="Times New Roman" panose="02020603050405020304" pitchFamily="18" charset="0"/>
                <a:cs typeface="Times New Roman" panose="02020603050405020304" pitchFamily="18" charset="0"/>
              </a:rPr>
              <a:t>- Đối tượng nuôi trồng ngày càng đa dạng.</a:t>
            </a:r>
          </a:p>
          <a:p>
            <a:pPr algn="just" eaLnBrk="1" fontAlgn="auto" hangingPunct="1">
              <a:lnSpc>
                <a:spcPct val="130000"/>
              </a:lnSpc>
              <a:spcBef>
                <a:spcPts val="0"/>
              </a:spcBef>
              <a:spcAft>
                <a:spcPts val="0"/>
              </a:spcAft>
              <a:defRPr/>
            </a:pPr>
            <a:r>
              <a:rPr lang="vi-VN" sz="4000" spc="-100" dirty="0">
                <a:solidFill>
                  <a:prstClr val="black"/>
                </a:solidFill>
                <a:latin typeface="Times New Roman" panose="02020603050405020304" pitchFamily="18" charset="0"/>
                <a:cs typeface="Times New Roman" panose="02020603050405020304" pitchFamily="18" charset="0"/>
              </a:rPr>
              <a:t>- Đang thay đổi mô hình sản xuất sang quy mô lớn hơn theo hướng sản xuất hàng hoá, áp dụng khoa học - công nghệ.</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8" fill="hold"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wipe(left)">
                                      <p:cBhvr>
                                        <p:cTn id="14" dur="500"/>
                                        <p:tgtEl>
                                          <p:spTgt spid="13">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animEffect transition="in" filter="wipe(left)">
                                      <p:cBhvr>
                                        <p:cTn id="19" dur="500"/>
                                        <p:tgtEl>
                                          <p:spTgt spid="13">
                                            <p:txEl>
                                              <p:pRg st="1" end="1"/>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Effect transition="in" filter="fade">
                                      <p:cBhvr>
                                        <p:cTn id="26" dur="500"/>
                                        <p:tgtEl>
                                          <p:spTgt spid="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animEffect transition="in" filter="wipe(left)">
                                      <p:cBhvr>
                                        <p:cTn id="31" dur="500"/>
                                        <p:tgtEl>
                                          <p:spTgt spid="3">
                                            <p:txEl>
                                              <p:pRg st="0" end="0"/>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3">
                                            <p:txEl>
                                              <p:pRg st="1" end="1"/>
                                            </p:txEl>
                                          </p:spTgt>
                                        </p:tgtEl>
                                        <p:attrNameLst>
                                          <p:attrName>style.visibility</p:attrName>
                                        </p:attrNameLst>
                                      </p:cBhvr>
                                      <p:to>
                                        <p:strVal val="visible"/>
                                      </p:to>
                                    </p:set>
                                    <p:animEffect transition="in" filter="wipe(left)">
                                      <p:cBhvr>
                                        <p:cTn id="3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Quy hoạch vùng Bắc Trung Bộ và Duyên hải Trung Bộ">
            <a:extLst>
              <a:ext uri="{FF2B5EF4-FFF2-40B4-BE49-F238E27FC236}">
                <a16:creationId xmlns:a16="http://schemas.microsoft.com/office/drawing/2014/main" id="{8D770A2E-078F-4953-F56A-253A6007DD79}"/>
              </a:ext>
            </a:extLst>
          </p:cNvPr>
          <p:cNvPicPr>
            <a:picLocks noChangeAspect="1" noChangeArrowheads="1"/>
          </p:cNvPicPr>
          <p:nvPr/>
        </p:nvPicPr>
        <p:blipFill>
          <a:blip r:embed="rId2" cstate="print"/>
          <a:srcRect/>
          <a:stretch>
            <a:fillRect/>
          </a:stretch>
        </p:blipFill>
        <p:spPr bwMode="auto">
          <a:xfrm>
            <a:off x="423650" y="5036457"/>
            <a:ext cx="2186318" cy="145868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2" name="Picture 6" descr="Thanh Hóa, Vinh, Huế: Ba đô thị động lực khu vực Bắc Trung Bộ được quy  hoạch ra sao đến năm 2025? - Nhịp sống kinh tế Việt Nam &amp; Thế giới">
            <a:extLst>
              <a:ext uri="{FF2B5EF4-FFF2-40B4-BE49-F238E27FC236}">
                <a16:creationId xmlns:a16="http://schemas.microsoft.com/office/drawing/2014/main" id="{335D3E43-0A83-BD34-350A-A28373C59795}"/>
              </a:ext>
            </a:extLst>
          </p:cNvPr>
          <p:cNvPicPr>
            <a:picLocks noChangeAspect="1" noChangeArrowheads="1"/>
          </p:cNvPicPr>
          <p:nvPr/>
        </p:nvPicPr>
        <p:blipFill>
          <a:blip r:embed="rId3" cstate="print"/>
          <a:srcRect/>
          <a:stretch>
            <a:fillRect/>
          </a:stretch>
        </p:blipFill>
        <p:spPr bwMode="auto">
          <a:xfrm>
            <a:off x="9959914" y="5447707"/>
            <a:ext cx="2232086" cy="144081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Picture 4" descr="iVIVU.com - Bắc Trung Bộ - Cung đường di sản văn hóa">
            <a:extLst>
              <a:ext uri="{FF2B5EF4-FFF2-40B4-BE49-F238E27FC236}">
                <a16:creationId xmlns:a16="http://schemas.microsoft.com/office/drawing/2014/main" id="{4C9786B0-3C05-E561-AA60-13FCF7D7DA67}"/>
              </a:ext>
            </a:extLst>
          </p:cNvPr>
          <p:cNvPicPr>
            <a:picLocks noChangeAspect="1" noChangeArrowheads="1"/>
          </p:cNvPicPr>
          <p:nvPr/>
        </p:nvPicPr>
        <p:blipFill>
          <a:blip r:embed="rId4"/>
          <a:srcRect/>
          <a:stretch>
            <a:fillRect/>
          </a:stretch>
        </p:blipFill>
        <p:spPr bwMode="auto">
          <a:xfrm rot="1244174">
            <a:off x="-71938" y="92669"/>
            <a:ext cx="2930381" cy="195358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Picture 6" descr="Thanh Hóa, Vinh, Huế: Ba đô thị động lực khu vực Bắc Trung Bộ được quy  hoạch ra sao đến năm 2025? - Nhịp sống kinh tế Việt Nam &amp; Thế giới">
            <a:extLst>
              <a:ext uri="{FF2B5EF4-FFF2-40B4-BE49-F238E27FC236}">
                <a16:creationId xmlns:a16="http://schemas.microsoft.com/office/drawing/2014/main" id="{860EF7EB-B740-304E-9E0C-B73063E9859E}"/>
              </a:ext>
            </a:extLst>
          </p:cNvPr>
          <p:cNvPicPr>
            <a:picLocks noChangeAspect="1" noChangeArrowheads="1"/>
          </p:cNvPicPr>
          <p:nvPr/>
        </p:nvPicPr>
        <p:blipFill>
          <a:blip r:embed="rId3"/>
          <a:srcRect/>
          <a:stretch>
            <a:fillRect/>
          </a:stretch>
        </p:blipFill>
        <p:spPr bwMode="auto">
          <a:xfrm>
            <a:off x="4671309" y="4383683"/>
            <a:ext cx="3296724" cy="212804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103430" name="Group 12">
            <a:extLst>
              <a:ext uri="{FF2B5EF4-FFF2-40B4-BE49-F238E27FC236}">
                <a16:creationId xmlns:a16="http://schemas.microsoft.com/office/drawing/2014/main" id="{6A1D0574-CC52-7355-F14D-C72DD6822E56}"/>
              </a:ext>
            </a:extLst>
          </p:cNvPr>
          <p:cNvGrpSpPr>
            <a:grpSpLocks/>
          </p:cNvGrpSpPr>
          <p:nvPr/>
        </p:nvGrpSpPr>
        <p:grpSpPr bwMode="auto">
          <a:xfrm>
            <a:off x="3422650" y="1744663"/>
            <a:ext cx="8185150" cy="1800225"/>
            <a:chOff x="4272227" y="3033320"/>
            <a:chExt cx="8782268" cy="996903"/>
          </a:xfrm>
        </p:grpSpPr>
        <p:sp>
          <p:nvSpPr>
            <p:cNvPr id="17" name="Pentagon 16">
              <a:extLst>
                <a:ext uri="{FF2B5EF4-FFF2-40B4-BE49-F238E27FC236}">
                  <a16:creationId xmlns:a16="http://schemas.microsoft.com/office/drawing/2014/main" id="{4A5EB854-ACAC-E37B-7361-D186F0556B13}"/>
                </a:ext>
              </a:extLst>
            </p:cNvPr>
            <p:cNvSpPr/>
            <p:nvPr/>
          </p:nvSpPr>
          <p:spPr>
            <a:xfrm>
              <a:off x="5231191" y="3033320"/>
              <a:ext cx="7823304" cy="996903"/>
            </a:xfrm>
            <a:prstGeom prst="homePlate">
              <a:avLst/>
            </a:prstGeom>
            <a:solidFill>
              <a:srgbClr val="002060"/>
            </a:solidFill>
            <a:ln w="25400" cap="flat" cmpd="sng" algn="ctr">
              <a:noFill/>
              <a:prstDash val="solid"/>
            </a:ln>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latinLnBrk="1">
                <a:spcBef>
                  <a:spcPts val="0"/>
                </a:spcBef>
                <a:spcAft>
                  <a:spcPts val="0"/>
                </a:spcAft>
                <a:defRPr/>
              </a:pPr>
              <a:endParaRPr lang="ko-KR" altLang="en-US" sz="2600" b="1" kern="0">
                <a:solidFill>
                  <a:prstClr val="white"/>
                </a:solidFill>
                <a:latin typeface="Times New Roman" panose="02020603050405020304" pitchFamily="18" charset="0"/>
                <a:cs typeface="Times New Roman" panose="02020603050405020304" pitchFamily="18" charset="0"/>
              </a:endParaRPr>
            </a:p>
          </p:txBody>
        </p:sp>
        <p:sp>
          <p:nvSpPr>
            <p:cNvPr id="103432" name="Pentagon 17">
              <a:extLst>
                <a:ext uri="{FF2B5EF4-FFF2-40B4-BE49-F238E27FC236}">
                  <a16:creationId xmlns:a16="http://schemas.microsoft.com/office/drawing/2014/main" id="{BEED7CA3-68BD-E459-A7AD-7C4C1A49B616}"/>
                </a:ext>
              </a:extLst>
            </p:cNvPr>
            <p:cNvSpPr>
              <a:spLocks noChangeArrowheads="1"/>
            </p:cNvSpPr>
            <p:nvPr/>
          </p:nvSpPr>
          <p:spPr bwMode="auto">
            <a:xfrm>
              <a:off x="5231577" y="3033321"/>
              <a:ext cx="7565975" cy="996902"/>
            </a:xfrm>
            <a:prstGeom prst="homePlate">
              <a:avLst>
                <a:gd name="adj" fmla="val 49999"/>
              </a:avLst>
            </a:prstGeom>
            <a:solidFill>
              <a:srgbClr val="FFFFFF"/>
            </a:solidFill>
            <a:ln w="38100" algn="ctr">
              <a:solidFill>
                <a:srgbClr val="002060"/>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latinLnBrk="1" hangingPunct="1">
                <a:lnSpc>
                  <a:spcPct val="100000"/>
                </a:lnSpc>
                <a:spcBef>
                  <a:spcPct val="0"/>
                </a:spcBef>
                <a:buFontTx/>
                <a:buNone/>
              </a:pPr>
              <a:endParaRPr lang="ko-KR" altLang="en-US" sz="2600" b="1">
                <a:solidFill>
                  <a:srgbClr val="000000"/>
                </a:solidFill>
                <a:latin typeface="Times New Roman" panose="02020603050405020304" pitchFamily="18" charset="0"/>
                <a:cs typeface="Times New Roman" panose="02020603050405020304" pitchFamily="18" charset="0"/>
              </a:endParaRPr>
            </a:p>
          </p:txBody>
        </p:sp>
        <p:sp>
          <p:nvSpPr>
            <p:cNvPr id="19" name="Diamond 18">
              <a:extLst>
                <a:ext uri="{FF2B5EF4-FFF2-40B4-BE49-F238E27FC236}">
                  <a16:creationId xmlns:a16="http://schemas.microsoft.com/office/drawing/2014/main" id="{E76AB782-CC01-62E2-B557-BE6D46BE392F}"/>
                </a:ext>
              </a:extLst>
            </p:cNvPr>
            <p:cNvSpPr/>
            <p:nvPr/>
          </p:nvSpPr>
          <p:spPr>
            <a:xfrm>
              <a:off x="4272227" y="3033320"/>
              <a:ext cx="1931554" cy="996903"/>
            </a:xfrm>
            <a:prstGeom prst="diamond">
              <a:avLst/>
            </a:prstGeom>
            <a:solidFill>
              <a:srgbClr val="002060"/>
            </a:solidFill>
            <a:ln w="38100" cap="flat" cmpd="sng" algn="ctr">
              <a:solidFill>
                <a:srgbClr val="002060"/>
              </a:solidFill>
              <a:prstDash val="solid"/>
            </a:ln>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latinLnBrk="1">
                <a:spcBef>
                  <a:spcPts val="0"/>
                </a:spcBef>
                <a:spcAft>
                  <a:spcPts val="0"/>
                </a:spcAft>
                <a:defRPr/>
              </a:pPr>
              <a:endParaRPr lang="ko-KR" altLang="en-US" sz="3200" b="1" kern="0">
                <a:solidFill>
                  <a:prstClr val="white"/>
                </a:solidFill>
                <a:latin typeface="Times New Roman" panose="02020603050405020304" pitchFamily="18" charset="0"/>
                <a:cs typeface="Times New Roman" panose="02020603050405020304" pitchFamily="18" charset="0"/>
              </a:endParaRPr>
            </a:p>
          </p:txBody>
        </p:sp>
        <p:sp>
          <p:nvSpPr>
            <p:cNvPr id="103434" name="직사각형 39">
              <a:extLst>
                <a:ext uri="{FF2B5EF4-FFF2-40B4-BE49-F238E27FC236}">
                  <a16:creationId xmlns:a16="http://schemas.microsoft.com/office/drawing/2014/main" id="{533F010E-B4E7-CB15-3609-5692A02D52D5}"/>
                </a:ext>
              </a:extLst>
            </p:cNvPr>
            <p:cNvSpPr>
              <a:spLocks noChangeArrowheads="1"/>
            </p:cNvSpPr>
            <p:nvPr/>
          </p:nvSpPr>
          <p:spPr bwMode="auto">
            <a:xfrm>
              <a:off x="4737115" y="3354043"/>
              <a:ext cx="963202" cy="39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ko-KR" sz="4000" b="1">
                  <a:solidFill>
                    <a:srgbClr val="FFFFFF"/>
                  </a:solidFill>
                  <a:latin typeface="Times New Roman" panose="02020603050405020304" pitchFamily="18" charset="0"/>
                  <a:cs typeface="Times New Roman" panose="02020603050405020304" pitchFamily="18" charset="0"/>
                </a:rPr>
                <a:t>IV </a:t>
              </a:r>
              <a:endParaRPr lang="ko-KR" altLang="en-US" sz="4000" b="1">
                <a:solidFill>
                  <a:srgbClr val="FFFFFF"/>
                </a:solidFill>
                <a:latin typeface="Times New Roman" panose="02020603050405020304" pitchFamily="18" charset="0"/>
                <a:cs typeface="Times New Roman" panose="02020603050405020304" pitchFamily="18" charset="0"/>
              </a:endParaRPr>
            </a:p>
          </p:txBody>
        </p:sp>
        <p:sp>
          <p:nvSpPr>
            <p:cNvPr id="103435" name="Rectangle 21">
              <a:extLst>
                <a:ext uri="{FF2B5EF4-FFF2-40B4-BE49-F238E27FC236}">
                  <a16:creationId xmlns:a16="http://schemas.microsoft.com/office/drawing/2014/main" id="{F5B604B0-623E-5E31-B4CD-032E132F55D3}"/>
                </a:ext>
              </a:extLst>
            </p:cNvPr>
            <p:cNvSpPr>
              <a:spLocks noChangeArrowheads="1"/>
            </p:cNvSpPr>
            <p:nvPr/>
          </p:nvSpPr>
          <p:spPr bwMode="auto">
            <a:xfrm>
              <a:off x="5754819" y="3105865"/>
              <a:ext cx="6414012" cy="82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50000"/>
                </a:lnSpc>
                <a:spcBef>
                  <a:spcPct val="0"/>
                </a:spcBef>
                <a:buFontTx/>
                <a:buNone/>
              </a:pPr>
              <a:r>
                <a:rPr lang="en-US" altLang="ko-KR" sz="3200" b="1">
                  <a:solidFill>
                    <a:srgbClr val="000000"/>
                  </a:solidFill>
                  <a:latin typeface="Times New Roman" panose="02020603050405020304" pitchFamily="18" charset="0"/>
                  <a:ea typeface="#9Slide03 Roboto Medium" charset="0"/>
                  <a:cs typeface="Times New Roman" panose="02020603050405020304" pitchFamily="18" charset="0"/>
                </a:rPr>
                <a:t>THẾ MẠNH VÀ TÌNH HÌNH PHÁT TRIỂN DU LỊCH</a:t>
              </a:r>
            </a:p>
          </p:txBody>
        </p:sp>
      </p:grpSp>
    </p:spTree>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202D98C-B0D3-4009-F9DD-BC20BC438919}"/>
              </a:ext>
            </a:extLst>
          </p:cNvPr>
          <p:cNvGrpSpPr>
            <a:grpSpLocks/>
          </p:cNvGrpSpPr>
          <p:nvPr/>
        </p:nvGrpSpPr>
        <p:grpSpPr bwMode="auto">
          <a:xfrm>
            <a:off x="6350" y="219075"/>
            <a:ext cx="5551488" cy="6400800"/>
            <a:chOff x="5693" y="219741"/>
            <a:chExt cx="5552146" cy="6400867"/>
          </a:xfrm>
        </p:grpSpPr>
        <p:grpSp>
          <p:nvGrpSpPr>
            <p:cNvPr id="104456" name="Group 7">
              <a:extLst>
                <a:ext uri="{FF2B5EF4-FFF2-40B4-BE49-F238E27FC236}">
                  <a16:creationId xmlns:a16="http://schemas.microsoft.com/office/drawing/2014/main" id="{391A4E30-A9F4-5D56-1E54-6E72DCFCBA51}"/>
                </a:ext>
              </a:extLst>
            </p:cNvPr>
            <p:cNvGrpSpPr>
              <a:grpSpLocks/>
            </p:cNvGrpSpPr>
            <p:nvPr/>
          </p:nvGrpSpPr>
          <p:grpSpPr bwMode="auto">
            <a:xfrm>
              <a:off x="5693" y="237393"/>
              <a:ext cx="5499886" cy="6383215"/>
              <a:chOff x="181543" y="0"/>
              <a:chExt cx="5499886" cy="6383215"/>
            </a:xfrm>
          </p:grpSpPr>
          <p:pic>
            <p:nvPicPr>
              <p:cNvPr id="104460" name="Picture 14">
                <a:extLst>
                  <a:ext uri="{FF2B5EF4-FFF2-40B4-BE49-F238E27FC236}">
                    <a16:creationId xmlns:a16="http://schemas.microsoft.com/office/drawing/2014/main" id="{A93DD8A5-D51B-FBBF-4A40-9F6010689A8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1543" y="0"/>
                <a:ext cx="5499886" cy="4937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61" name="Picture 15">
                <a:extLst>
                  <a:ext uri="{FF2B5EF4-FFF2-40B4-BE49-F238E27FC236}">
                    <a16:creationId xmlns:a16="http://schemas.microsoft.com/office/drawing/2014/main" id="{8FE45A1B-3299-F74A-1AB7-14BBD5EA75CF}"/>
                  </a:ext>
                </a:extLst>
              </p:cNvPr>
              <p:cNvPicPr>
                <a:picLocks noChangeAspect="1"/>
              </p:cNvPicPr>
              <p:nvPr/>
            </p:nvPicPr>
            <p:blipFill>
              <a:blip r:embed="rId4">
                <a:extLst>
                  <a:ext uri="{28A0092B-C50C-407E-A947-70E740481C1C}">
                    <a14:useLocalDpi xmlns:a14="http://schemas.microsoft.com/office/drawing/2010/main" val="0"/>
                  </a:ext>
                </a:extLst>
              </a:blip>
              <a:srcRect l="6244" t="33546" r="-156" b="49117"/>
              <a:stretch>
                <a:fillRect/>
              </a:stretch>
            </p:blipFill>
            <p:spPr bwMode="auto">
              <a:xfrm>
                <a:off x="197231" y="4955411"/>
                <a:ext cx="5468511" cy="1427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4457" name="Picture 9">
              <a:extLst>
                <a:ext uri="{FF2B5EF4-FFF2-40B4-BE49-F238E27FC236}">
                  <a16:creationId xmlns:a16="http://schemas.microsoft.com/office/drawing/2014/main" id="{2CBD030A-BA69-316A-F878-2D085BAC4DE4}"/>
                </a:ext>
              </a:extLst>
            </p:cNvPr>
            <p:cNvPicPr>
              <a:picLocks noChangeAspect="1"/>
            </p:cNvPicPr>
            <p:nvPr/>
          </p:nvPicPr>
          <p:blipFill>
            <a:blip r:embed="rId5">
              <a:extLst>
                <a:ext uri="{28A0092B-C50C-407E-A947-70E740481C1C}">
                  <a14:useLocalDpi xmlns:a14="http://schemas.microsoft.com/office/drawing/2010/main" val="0"/>
                </a:ext>
              </a:extLst>
            </a:blip>
            <a:srcRect l="12378" t="51344" r="5772" b="40356"/>
            <a:stretch>
              <a:fillRect/>
            </a:stretch>
          </p:blipFill>
          <p:spPr bwMode="auto">
            <a:xfrm>
              <a:off x="2557463" y="219741"/>
              <a:ext cx="3000376" cy="430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8" name="Picture 12">
              <a:extLst>
                <a:ext uri="{FF2B5EF4-FFF2-40B4-BE49-F238E27FC236}">
                  <a16:creationId xmlns:a16="http://schemas.microsoft.com/office/drawing/2014/main" id="{3861324E-67FE-38C3-21E0-C8A160D661B8}"/>
                </a:ext>
              </a:extLst>
            </p:cNvPr>
            <p:cNvPicPr>
              <a:picLocks noChangeAspect="1"/>
            </p:cNvPicPr>
            <p:nvPr/>
          </p:nvPicPr>
          <p:blipFill>
            <a:blip r:embed="rId6">
              <a:extLst>
                <a:ext uri="{28A0092B-C50C-407E-A947-70E740481C1C}">
                  <a14:useLocalDpi xmlns:a14="http://schemas.microsoft.com/office/drawing/2010/main" val="0"/>
                </a:ext>
              </a:extLst>
            </a:blip>
            <a:srcRect l="7127" t="59869" r="45792" b="29070"/>
            <a:stretch>
              <a:fillRect/>
            </a:stretch>
          </p:blipFill>
          <p:spPr bwMode="auto">
            <a:xfrm>
              <a:off x="3171825" y="692801"/>
              <a:ext cx="2324100" cy="7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9" name="Picture 13">
              <a:extLst>
                <a:ext uri="{FF2B5EF4-FFF2-40B4-BE49-F238E27FC236}">
                  <a16:creationId xmlns:a16="http://schemas.microsoft.com/office/drawing/2014/main" id="{6315F522-2865-C77A-8265-0F9B883D4F5F}"/>
                </a:ext>
              </a:extLst>
            </p:cNvPr>
            <p:cNvPicPr>
              <a:picLocks noChangeAspect="1"/>
            </p:cNvPicPr>
            <p:nvPr/>
          </p:nvPicPr>
          <p:blipFill>
            <a:blip r:embed="rId7">
              <a:extLst>
                <a:ext uri="{28A0092B-C50C-407E-A947-70E740481C1C}">
                  <a14:useLocalDpi xmlns:a14="http://schemas.microsoft.com/office/drawing/2010/main" val="0"/>
                </a:ext>
              </a:extLst>
            </a:blip>
            <a:srcRect l="59279" t="60027" r="883" b="29070"/>
            <a:stretch>
              <a:fillRect/>
            </a:stretch>
          </p:blipFill>
          <p:spPr bwMode="auto">
            <a:xfrm>
              <a:off x="3754814" y="1628775"/>
              <a:ext cx="1744603" cy="675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4451" name="Picture 2" descr="Giai-dap-thac-mac - Thủy Canh Miền Nam">
            <a:extLst>
              <a:ext uri="{FF2B5EF4-FFF2-40B4-BE49-F238E27FC236}">
                <a16:creationId xmlns:a16="http://schemas.microsoft.com/office/drawing/2014/main" id="{2EC0E457-0FBB-8E73-C4FE-6D2B21698A9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21655" r="16678"/>
          <a:stretch>
            <a:fillRect/>
          </a:stretch>
        </p:blipFill>
        <p:spPr bwMode="auto">
          <a:xfrm>
            <a:off x="5697538" y="1628775"/>
            <a:ext cx="1685925" cy="273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2" name="Rectangle 3">
            <a:extLst>
              <a:ext uri="{FF2B5EF4-FFF2-40B4-BE49-F238E27FC236}">
                <a16:creationId xmlns:a16="http://schemas.microsoft.com/office/drawing/2014/main" id="{B207B26B-3EB5-66D8-D0FC-CF8FFC013988}"/>
              </a:ext>
            </a:extLst>
          </p:cNvPr>
          <p:cNvSpPr>
            <a:spLocks noChangeArrowheads="1"/>
          </p:cNvSpPr>
          <p:nvPr/>
        </p:nvSpPr>
        <p:spPr bwMode="auto">
          <a:xfrm>
            <a:off x="7388225" y="2290763"/>
            <a:ext cx="4352925" cy="258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30000"/>
              </a:lnSpc>
              <a:spcBef>
                <a:spcPct val="0"/>
              </a:spcBef>
              <a:buFontTx/>
              <a:buNone/>
            </a:pPr>
            <a:r>
              <a:rPr lang="vi-VN" altLang="en-US" sz="3200">
                <a:solidFill>
                  <a:srgbClr val="000000"/>
                </a:solidFill>
                <a:latin typeface="Times New Roman" panose="02020603050405020304" pitchFamily="18" charset="0"/>
                <a:cs typeface="Times New Roman" panose="02020603050405020304" pitchFamily="18" charset="0"/>
              </a:rPr>
              <a:t>Trình bày thế mạnh và tình hình phát triển du lịch của vùng Bắc Trung Bộ.</a:t>
            </a:r>
            <a:endParaRPr lang="en-US" altLang="en-US" sz="3200">
              <a:solidFill>
                <a:srgbClr val="000000"/>
              </a:solidFill>
              <a:latin typeface="Times New Roman" panose="02020603050405020304" pitchFamily="18" charset="0"/>
              <a:cs typeface="Times New Roman" panose="02020603050405020304" pitchFamily="18" charset="0"/>
            </a:endParaRPr>
          </a:p>
        </p:txBody>
      </p:sp>
      <p:sp>
        <p:nvSpPr>
          <p:cNvPr id="5" name="Rounded Rectangle 5">
            <a:extLst>
              <a:ext uri="{FF2B5EF4-FFF2-40B4-BE49-F238E27FC236}">
                <a16:creationId xmlns:a16="http://schemas.microsoft.com/office/drawing/2014/main" id="{AE475AAA-6F7D-AFFB-A133-AFC81C11884C}"/>
              </a:ext>
            </a:extLst>
          </p:cNvPr>
          <p:cNvSpPr/>
          <p:nvPr/>
        </p:nvSpPr>
        <p:spPr>
          <a:xfrm>
            <a:off x="8229600" y="401638"/>
            <a:ext cx="1485900" cy="1079500"/>
          </a:xfrm>
          <a:prstGeom prst="roundRect">
            <a:avLst/>
          </a:prstGeom>
          <a:solidFill>
            <a:schemeClr val="accent1">
              <a:lumMod val="10000"/>
              <a:lumOff val="90000"/>
            </a:schemeClr>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600" b="1" spc="-100">
                <a:solidFill>
                  <a:prstClr val="black"/>
                </a:solidFill>
                <a:latin typeface="Times New Roman" panose="02020603050405020304" pitchFamily="18" charset="0"/>
                <a:cs typeface="Times New Roman" panose="02020603050405020304" pitchFamily="18" charset="0"/>
              </a:rPr>
              <a:t>HĐ CẶP 02 phút</a:t>
            </a:r>
          </a:p>
        </p:txBody>
      </p:sp>
      <p:pic>
        <p:nvPicPr>
          <p:cNvPr id="104454" name="Picture 2" descr="E:\ôn đại học và HSG\Tài nguyên Địa lí\Tài liệu tham khảo trên internet\Tổng hợp\Giáo án\PPT\CÁC ICON HỖ TRỢ SOẠN GIẢNG PPT\Học cặp nhóm.png">
            <a:extLst>
              <a:ext uri="{FF2B5EF4-FFF2-40B4-BE49-F238E27FC236}">
                <a16:creationId xmlns:a16="http://schemas.microsoft.com/office/drawing/2014/main" id="{4F5DE9D1-A843-28E4-A30C-221749E05B4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59575" y="385763"/>
            <a:ext cx="1258888"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6">
            <a:extLst>
              <a:ext uri="{FF2B5EF4-FFF2-40B4-BE49-F238E27FC236}">
                <a16:creationId xmlns:a16="http://schemas.microsoft.com/office/drawing/2014/main" id="{F623F9FE-ADAB-56DD-58CA-F69F81408B4A}"/>
              </a:ext>
            </a:extLst>
          </p:cNvPr>
          <p:cNvSpPr>
            <a:spLocks noChangeArrowheads="1"/>
          </p:cNvSpPr>
          <p:nvPr/>
        </p:nvSpPr>
        <p:spPr bwMode="auto">
          <a:xfrm>
            <a:off x="-107950" y="-49213"/>
            <a:ext cx="2562225" cy="584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27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200" b="1">
                <a:solidFill>
                  <a:srgbClr val="FF0000"/>
                </a:solidFill>
                <a:latin typeface="Times New Roman" panose="02020603050405020304" pitchFamily="18" charset="0"/>
                <a:cs typeface="Times New Roman" panose="02020603050405020304" pitchFamily="18" charset="0"/>
              </a:rPr>
              <a:t>1. Thế mạnh</a:t>
            </a:r>
          </a:p>
        </p:txBody>
      </p:sp>
      <p:sp>
        <p:nvSpPr>
          <p:cNvPr id="9" name="Rounded Rectangle 8">
            <a:extLst>
              <a:ext uri="{FF2B5EF4-FFF2-40B4-BE49-F238E27FC236}">
                <a16:creationId xmlns:a16="http://schemas.microsoft.com/office/drawing/2014/main" id="{8433E91D-D816-1424-A892-058F8BD73BFB}"/>
              </a:ext>
            </a:extLst>
          </p:cNvPr>
          <p:cNvSpPr/>
          <p:nvPr/>
        </p:nvSpPr>
        <p:spPr>
          <a:xfrm>
            <a:off x="0" y="534988"/>
            <a:ext cx="3930650" cy="471487"/>
          </a:xfrm>
          <a:prstGeom prst="round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fr-FR" sz="2800" b="1" dirty="0">
                <a:solidFill>
                  <a:prstClr val="white"/>
                </a:solidFill>
                <a:latin typeface="Times New Roman" panose="02020603050405020304" pitchFamily="18" charset="0"/>
                <a:cs typeface="Times New Roman" panose="02020603050405020304" pitchFamily="18" charset="0"/>
              </a:rPr>
              <a:t>a) </a:t>
            </a:r>
            <a:r>
              <a:rPr lang="fr-FR" sz="2800" b="1" dirty="0" err="1">
                <a:solidFill>
                  <a:prstClr val="white"/>
                </a:solidFill>
                <a:latin typeface="Times New Roman" panose="02020603050405020304" pitchFamily="18" charset="0"/>
                <a:cs typeface="Times New Roman" panose="02020603050405020304" pitchFamily="18" charset="0"/>
              </a:rPr>
              <a:t>Tài</a:t>
            </a:r>
            <a:r>
              <a:rPr lang="fr-FR" sz="2800" b="1" dirty="0">
                <a:solidFill>
                  <a:prstClr val="white"/>
                </a:solidFill>
                <a:latin typeface="Times New Roman" panose="02020603050405020304" pitchFamily="18" charset="0"/>
                <a:cs typeface="Times New Roman" panose="02020603050405020304" pitchFamily="18" charset="0"/>
              </a:rPr>
              <a:t> </a:t>
            </a:r>
            <a:r>
              <a:rPr lang="fr-FR" sz="2800" b="1" dirty="0" err="1">
                <a:solidFill>
                  <a:prstClr val="white"/>
                </a:solidFill>
                <a:latin typeface="Times New Roman" panose="02020603050405020304" pitchFamily="18" charset="0"/>
                <a:cs typeface="Times New Roman" panose="02020603050405020304" pitchFamily="18" charset="0"/>
              </a:rPr>
              <a:t>nguyên</a:t>
            </a:r>
            <a:r>
              <a:rPr lang="fr-FR" sz="2800" b="1" dirty="0">
                <a:solidFill>
                  <a:prstClr val="white"/>
                </a:solidFill>
                <a:latin typeface="Times New Roman" panose="02020603050405020304" pitchFamily="18" charset="0"/>
                <a:cs typeface="Times New Roman" panose="02020603050405020304" pitchFamily="18" charset="0"/>
              </a:rPr>
              <a:t> du </a:t>
            </a:r>
            <a:r>
              <a:rPr lang="fr-FR" sz="2800" b="1" dirty="0" err="1">
                <a:solidFill>
                  <a:prstClr val="white"/>
                </a:solidFill>
                <a:latin typeface="Times New Roman" panose="02020603050405020304" pitchFamily="18" charset="0"/>
                <a:cs typeface="Times New Roman" panose="02020603050405020304" pitchFamily="18" charset="0"/>
              </a:rPr>
              <a:t>lịch</a:t>
            </a:r>
            <a:endParaRPr lang="en-US" sz="2800" b="1" dirty="0">
              <a:solidFill>
                <a:prstClr val="white"/>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4CEED2F2-5C7B-0EDE-28DE-55F2E8683A4C}"/>
              </a:ext>
            </a:extLst>
          </p:cNvPr>
          <p:cNvSpPr/>
          <p:nvPr/>
        </p:nvSpPr>
        <p:spPr>
          <a:xfrm>
            <a:off x="0" y="1147763"/>
            <a:ext cx="12003088" cy="2693987"/>
          </a:xfrm>
          <a:prstGeom prst="rect">
            <a:avLst/>
          </a:prstGeom>
        </p:spPr>
        <p:txBody>
          <a:bodyPr>
            <a:spAutoFit/>
          </a:bodyPr>
          <a:lstStyle/>
          <a:p>
            <a:pPr algn="just" eaLnBrk="1" fontAlgn="auto" hangingPunct="1">
              <a:lnSpc>
                <a:spcPct val="120000"/>
              </a:lnSpc>
              <a:spcBef>
                <a:spcPts val="0"/>
              </a:spcBef>
              <a:spcAft>
                <a:spcPts val="0"/>
              </a:spcAft>
              <a:defRPr/>
            </a:pPr>
            <a:r>
              <a:rPr lang="vi-VN" sz="3600" b="1" spc="-100" dirty="0">
                <a:solidFill>
                  <a:prstClr val="black"/>
                </a:solidFill>
                <a:latin typeface="Times New Roman" panose="02020603050405020304" pitchFamily="18" charset="0"/>
                <a:cs typeface="Times New Roman" panose="02020603050405020304" pitchFamily="18" charset="0"/>
              </a:rPr>
              <a:t>* Tài nguyên du lịch tự nhiên</a:t>
            </a:r>
          </a:p>
          <a:p>
            <a:pPr algn="just" eaLnBrk="1" fontAlgn="auto" hangingPunct="1">
              <a:lnSpc>
                <a:spcPct val="120000"/>
              </a:lnSpc>
              <a:spcBef>
                <a:spcPts val="0"/>
              </a:spcBef>
              <a:spcAft>
                <a:spcPts val="0"/>
              </a:spcAft>
              <a:defRPr/>
            </a:pPr>
            <a:r>
              <a:rPr lang="vi-VN" sz="3600" b="1" i="1" spc="-100" dirty="0">
                <a:solidFill>
                  <a:prstClr val="black"/>
                </a:solidFill>
                <a:latin typeface="Times New Roman" panose="02020603050405020304" pitchFamily="18" charset="0"/>
                <a:cs typeface="Times New Roman" panose="02020603050405020304" pitchFamily="18" charset="0"/>
              </a:rPr>
              <a:t>- Địa hình: </a:t>
            </a:r>
          </a:p>
          <a:p>
            <a:pPr algn="just" eaLnBrk="1" fontAlgn="auto" hangingPunct="1">
              <a:lnSpc>
                <a:spcPct val="120000"/>
              </a:lnSpc>
              <a:spcBef>
                <a:spcPts val="0"/>
              </a:spcBef>
              <a:spcAft>
                <a:spcPts val="0"/>
              </a:spcAft>
              <a:defRPr/>
            </a:pPr>
            <a:r>
              <a:rPr lang="vi-VN" sz="3600" spc="-100" dirty="0">
                <a:solidFill>
                  <a:prstClr val="black"/>
                </a:solidFill>
                <a:latin typeface="Times New Roman" panose="02020603050405020304" pitchFamily="18" charset="0"/>
                <a:cs typeface="Times New Roman" panose="02020603050405020304" pitchFamily="18" charset="0"/>
              </a:rPr>
              <a:t>+ Có nhiều dãy núi, đỉnh núi với hệ sinh thái rừng phong phú.</a:t>
            </a:r>
          </a:p>
          <a:p>
            <a:pPr algn="just" eaLnBrk="1" fontAlgn="auto" hangingPunct="1">
              <a:lnSpc>
                <a:spcPct val="120000"/>
              </a:lnSpc>
              <a:spcBef>
                <a:spcPts val="0"/>
              </a:spcBef>
              <a:spcAft>
                <a:spcPts val="0"/>
              </a:spcAft>
              <a:defRPr/>
            </a:pPr>
            <a:r>
              <a:rPr lang="vi-VN" sz="3600" spc="-100" dirty="0">
                <a:solidFill>
                  <a:prstClr val="black"/>
                </a:solidFill>
                <a:latin typeface="Times New Roman" panose="02020603050405020304" pitchFamily="18" charset="0"/>
                <a:cs typeface="Times New Roman" panose="02020603050405020304" pitchFamily="18" charset="0"/>
              </a:rPr>
              <a:t>+ Có vườn quốc gia nổi tiếng: Phong Nha - Kẻ Bàng (Quảng Trị)</a:t>
            </a:r>
            <a:r>
              <a:rPr lang="en-US" sz="3600" spc="-100" dirty="0">
                <a:solidFill>
                  <a:prstClr val="black"/>
                </a:solidFill>
                <a:latin typeface="Times New Roman" panose="02020603050405020304" pitchFamily="18" charset="0"/>
                <a:cs typeface="Times New Roman" panose="02020603050405020304" pitchFamily="18" charset="0"/>
              </a:rPr>
              <a:t>,…</a:t>
            </a:r>
            <a:endParaRPr lang="vi-VN" sz="3600" spc="-100" dirty="0">
              <a:solidFill>
                <a:prstClr val="black"/>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E7EA16E7-D45F-3636-E402-10283FB74C9D}"/>
              </a:ext>
            </a:extLst>
          </p:cNvPr>
          <p:cNvSpPr/>
          <p:nvPr/>
        </p:nvSpPr>
        <p:spPr>
          <a:xfrm>
            <a:off x="-22225" y="3841750"/>
            <a:ext cx="12047538" cy="2028825"/>
          </a:xfrm>
          <a:prstGeom prst="rect">
            <a:avLst/>
          </a:prstGeom>
        </p:spPr>
        <p:txBody>
          <a:bodyPr>
            <a:spAutoFit/>
          </a:bodyPr>
          <a:lstStyle/>
          <a:p>
            <a:pPr algn="just" eaLnBrk="1" fontAlgn="auto" hangingPunct="1">
              <a:lnSpc>
                <a:spcPct val="120000"/>
              </a:lnSpc>
              <a:spcBef>
                <a:spcPts val="0"/>
              </a:spcBef>
              <a:spcAft>
                <a:spcPts val="0"/>
              </a:spcAft>
              <a:defRPr/>
            </a:pPr>
            <a:r>
              <a:rPr lang="vi-VN" sz="3600" spc="-100" dirty="0">
                <a:solidFill>
                  <a:prstClr val="black"/>
                </a:solidFill>
                <a:latin typeface="Times New Roman" panose="02020603050405020304" pitchFamily="18" charset="0"/>
                <a:cs typeface="Times New Roman" panose="02020603050405020304" pitchFamily="18" charset="0"/>
              </a:rPr>
              <a:t>+ Có hệ thống hang động kỳ vĩ, nhất là ở Quảng Trị: hơn 300 hang động, nổi bật là Hang Sơn Đoòng, động Phong Nha, động Thiên Đường,..</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left)">
                                      <p:cBhvr>
                                        <p:cTn id="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6">
            <a:extLst>
              <a:ext uri="{FF2B5EF4-FFF2-40B4-BE49-F238E27FC236}">
                <a16:creationId xmlns:a16="http://schemas.microsoft.com/office/drawing/2014/main" id="{0F46D2F7-5DFF-A66A-B1F3-1C4C4E524E55}"/>
              </a:ext>
            </a:extLst>
          </p:cNvPr>
          <p:cNvSpPr>
            <a:spLocks noChangeArrowheads="1"/>
          </p:cNvSpPr>
          <p:nvPr/>
        </p:nvSpPr>
        <p:spPr bwMode="auto">
          <a:xfrm>
            <a:off x="-2046288" y="-9525"/>
            <a:ext cx="66468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27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200" b="1">
                <a:solidFill>
                  <a:srgbClr val="FF0000"/>
                </a:solidFill>
                <a:latin typeface="Times New Roman" panose="02020603050405020304" pitchFamily="18" charset="0"/>
                <a:cs typeface="Times New Roman" panose="02020603050405020304" pitchFamily="18" charset="0"/>
              </a:rPr>
              <a:t>1. Thế mạnh</a:t>
            </a:r>
          </a:p>
        </p:txBody>
      </p:sp>
      <p:sp>
        <p:nvSpPr>
          <p:cNvPr id="9" name="Rounded Rectangle 8">
            <a:extLst>
              <a:ext uri="{FF2B5EF4-FFF2-40B4-BE49-F238E27FC236}">
                <a16:creationId xmlns:a16="http://schemas.microsoft.com/office/drawing/2014/main" id="{DD73DC97-787C-EB8C-2393-230FD06E7340}"/>
              </a:ext>
            </a:extLst>
          </p:cNvPr>
          <p:cNvSpPr/>
          <p:nvPr/>
        </p:nvSpPr>
        <p:spPr>
          <a:xfrm>
            <a:off x="0" y="469900"/>
            <a:ext cx="4052888" cy="471488"/>
          </a:xfrm>
          <a:prstGeom prst="round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fr-FR" sz="2800" b="1">
                <a:solidFill>
                  <a:prstClr val="white"/>
                </a:solidFill>
                <a:latin typeface="Times New Roman" panose="02020603050405020304" pitchFamily="18" charset="0"/>
                <a:cs typeface="Times New Roman" panose="02020603050405020304" pitchFamily="18" charset="0"/>
              </a:rPr>
              <a:t>a) Tài nguyên du lịch</a:t>
            </a:r>
            <a:endParaRPr lang="en-US" sz="2800" b="1">
              <a:solidFill>
                <a:prstClr val="white"/>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0545E1C2-EA69-55FC-72C3-29065030ACA0}"/>
              </a:ext>
            </a:extLst>
          </p:cNvPr>
          <p:cNvSpPr/>
          <p:nvPr/>
        </p:nvSpPr>
        <p:spPr>
          <a:xfrm>
            <a:off x="119063" y="1044575"/>
            <a:ext cx="11806237" cy="5060950"/>
          </a:xfrm>
          <a:prstGeom prst="rect">
            <a:avLst/>
          </a:prstGeom>
        </p:spPr>
        <p:txBody>
          <a:bodyPr>
            <a:spAutoFit/>
          </a:bodyPr>
          <a:lstStyle/>
          <a:p>
            <a:pPr algn="just" eaLnBrk="1" fontAlgn="auto" hangingPunct="1">
              <a:lnSpc>
                <a:spcPct val="120000"/>
              </a:lnSpc>
              <a:spcBef>
                <a:spcPts val="0"/>
              </a:spcBef>
              <a:spcAft>
                <a:spcPts val="0"/>
              </a:spcAft>
              <a:defRPr/>
            </a:pPr>
            <a:r>
              <a:rPr lang="vi-VN" sz="3400" b="1" spc="-100" dirty="0">
                <a:solidFill>
                  <a:prstClr val="black"/>
                </a:solidFill>
                <a:latin typeface="Times New Roman" panose="02020603050405020304" pitchFamily="18" charset="0"/>
                <a:cs typeface="Times New Roman" panose="02020603050405020304" pitchFamily="18" charset="0"/>
              </a:rPr>
              <a:t>* Tài nguyên du lịch tự nhiên</a:t>
            </a:r>
          </a:p>
          <a:p>
            <a:pPr algn="just" eaLnBrk="1" fontAlgn="auto" hangingPunct="1">
              <a:lnSpc>
                <a:spcPct val="120000"/>
              </a:lnSpc>
              <a:spcBef>
                <a:spcPts val="0"/>
              </a:spcBef>
              <a:spcAft>
                <a:spcPts val="0"/>
              </a:spcAft>
              <a:defRPr/>
            </a:pPr>
            <a:r>
              <a:rPr lang="vi-VN" sz="3400" b="1" i="1" spc="-100" dirty="0">
                <a:solidFill>
                  <a:prstClr val="black"/>
                </a:solidFill>
                <a:latin typeface="Times New Roman" panose="02020603050405020304" pitchFamily="18" charset="0"/>
                <a:cs typeface="Times New Roman" panose="02020603050405020304" pitchFamily="18" charset="0"/>
              </a:rPr>
              <a:t>- Vùng biển, đảo và các bãi tắm:</a:t>
            </a:r>
          </a:p>
          <a:p>
            <a:pPr algn="just" eaLnBrk="1" fontAlgn="auto" hangingPunct="1">
              <a:lnSpc>
                <a:spcPct val="120000"/>
              </a:lnSpc>
              <a:spcBef>
                <a:spcPts val="0"/>
              </a:spcBef>
              <a:spcAft>
                <a:spcPts val="0"/>
              </a:spcAft>
              <a:defRPr/>
            </a:pPr>
            <a:r>
              <a:rPr lang="vi-VN" sz="3400" spc="-110" dirty="0">
                <a:solidFill>
                  <a:prstClr val="black"/>
                </a:solidFill>
                <a:latin typeface="Times New Roman" panose="02020603050405020304" pitchFamily="18" charset="0"/>
                <a:cs typeface="Times New Roman" panose="02020603050405020304" pitchFamily="18" charset="0"/>
              </a:rPr>
              <a:t>+ Bờ biển dài khoảng 670</a:t>
            </a:r>
            <a:r>
              <a:rPr lang="en-US" sz="3400" spc="-110" dirty="0">
                <a:solidFill>
                  <a:prstClr val="black"/>
                </a:solidFill>
                <a:latin typeface="Times New Roman" panose="02020603050405020304" pitchFamily="18" charset="0"/>
                <a:cs typeface="Times New Roman" panose="02020603050405020304" pitchFamily="18" charset="0"/>
              </a:rPr>
              <a:t> </a:t>
            </a:r>
            <a:r>
              <a:rPr lang="vi-VN" sz="3400" spc="-110" dirty="0">
                <a:solidFill>
                  <a:prstClr val="black"/>
                </a:solidFill>
                <a:latin typeface="Times New Roman" panose="02020603050405020304" pitchFamily="18" charset="0"/>
                <a:cs typeface="Times New Roman" panose="02020603050405020304" pitchFamily="18" charset="0"/>
              </a:rPr>
              <a:t>km với 23 cửa sông, trong đó có nhiều cửa sông lớn, với rừng ngập mặn và phát triển du lịch sinh thái, biển đảo…</a:t>
            </a:r>
          </a:p>
          <a:p>
            <a:pPr algn="just" eaLnBrk="1" fontAlgn="auto" hangingPunct="1">
              <a:lnSpc>
                <a:spcPct val="120000"/>
              </a:lnSpc>
              <a:spcBef>
                <a:spcPts val="0"/>
              </a:spcBef>
              <a:spcAft>
                <a:spcPts val="0"/>
              </a:spcAft>
              <a:defRPr/>
            </a:pPr>
            <a:r>
              <a:rPr lang="vi-VN" sz="3400" spc="-110" dirty="0">
                <a:solidFill>
                  <a:prstClr val="black"/>
                </a:solidFill>
                <a:latin typeface="Times New Roman" panose="02020603050405020304" pitchFamily="18" charset="0"/>
                <a:cs typeface="Times New Roman" panose="02020603050405020304" pitchFamily="18" charset="0"/>
              </a:rPr>
              <a:t>+ Có nhiều bãi tắm đẹp như: Sầm Sơn (Thanh Hoá), Cửa Lò (Nghệ An), Thiên Cầm (Hà Tĩnh), Nhật Lệ (Quảng Trị), Lăng Cô (Huế)…</a:t>
            </a:r>
          </a:p>
          <a:p>
            <a:pPr algn="just" eaLnBrk="1" fontAlgn="auto" hangingPunct="1">
              <a:lnSpc>
                <a:spcPct val="120000"/>
              </a:lnSpc>
              <a:spcBef>
                <a:spcPts val="0"/>
              </a:spcBef>
              <a:spcAft>
                <a:spcPts val="0"/>
              </a:spcAft>
              <a:defRPr/>
            </a:pPr>
            <a:r>
              <a:rPr lang="vi-VN" sz="3400" spc="-110" dirty="0">
                <a:solidFill>
                  <a:prstClr val="black"/>
                </a:solidFill>
                <a:latin typeface="Times New Roman" panose="02020603050405020304" pitchFamily="18" charset="0"/>
                <a:cs typeface="Times New Roman" panose="02020603050405020304" pitchFamily="18" charset="0"/>
              </a:rPr>
              <a:t>+ Các vịnh biển, đảo nổi tiếng như: Vịnh Lăng Cô (Huế), Phá Tam Giang (Huế), Đảo Cồn Cỏ (Quảng Trị),…</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Effect transition="in" filter="wipe(left)">
                                      <p:cBhvr>
                                        <p:cTn id="7" dur="500"/>
                                        <p:tgtEl>
                                          <p:spTgt spid="1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xEl>
                                              <p:pRg st="2" end="2"/>
                                            </p:txEl>
                                          </p:spTgt>
                                        </p:tgtEl>
                                        <p:attrNameLst>
                                          <p:attrName>style.visibility</p:attrName>
                                        </p:attrNameLst>
                                      </p:cBhvr>
                                      <p:to>
                                        <p:strVal val="visible"/>
                                      </p:to>
                                    </p:set>
                                    <p:animEffect transition="in" filter="wipe(left)">
                                      <p:cBhvr>
                                        <p:cTn id="12" dur="500"/>
                                        <p:tgtEl>
                                          <p:spTgt spid="1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xEl>
                                              <p:pRg st="3" end="3"/>
                                            </p:txEl>
                                          </p:spTgt>
                                        </p:tgtEl>
                                        <p:attrNameLst>
                                          <p:attrName>style.visibility</p:attrName>
                                        </p:attrNameLst>
                                      </p:cBhvr>
                                      <p:to>
                                        <p:strVal val="visible"/>
                                      </p:to>
                                    </p:set>
                                    <p:animEffect transition="in" filter="wipe(left)">
                                      <p:cBhvr>
                                        <p:cTn id="17" dur="500"/>
                                        <p:tgtEl>
                                          <p:spTgt spid="13">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3">
                                            <p:txEl>
                                              <p:pRg st="4" end="4"/>
                                            </p:txEl>
                                          </p:spTgt>
                                        </p:tgtEl>
                                        <p:attrNameLst>
                                          <p:attrName>style.visibility</p:attrName>
                                        </p:attrNameLst>
                                      </p:cBhvr>
                                      <p:to>
                                        <p:strVal val="visible"/>
                                      </p:to>
                                    </p:set>
                                    <p:animEffect transition="in" filter="wipe(left)">
                                      <p:cBhvr>
                                        <p:cTn id="22"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6">
            <a:extLst>
              <a:ext uri="{FF2B5EF4-FFF2-40B4-BE49-F238E27FC236}">
                <a16:creationId xmlns:a16="http://schemas.microsoft.com/office/drawing/2014/main" id="{EAB88C32-ED3F-CE55-DD78-000FB2325A4A}"/>
              </a:ext>
            </a:extLst>
          </p:cNvPr>
          <p:cNvSpPr>
            <a:spLocks noChangeArrowheads="1"/>
          </p:cNvSpPr>
          <p:nvPr/>
        </p:nvSpPr>
        <p:spPr bwMode="auto">
          <a:xfrm>
            <a:off x="5300663" y="0"/>
            <a:ext cx="7004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27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200" b="1">
                <a:solidFill>
                  <a:srgbClr val="FF0000"/>
                </a:solidFill>
                <a:latin typeface="Times New Roman" panose="02020603050405020304" pitchFamily="18" charset="0"/>
                <a:cs typeface="Times New Roman" panose="02020603050405020304" pitchFamily="18" charset="0"/>
              </a:rPr>
              <a:t>1. Thế mạnh</a:t>
            </a:r>
          </a:p>
        </p:txBody>
      </p:sp>
      <p:sp>
        <p:nvSpPr>
          <p:cNvPr id="9" name="Rounded Rectangle 8">
            <a:extLst>
              <a:ext uri="{FF2B5EF4-FFF2-40B4-BE49-F238E27FC236}">
                <a16:creationId xmlns:a16="http://schemas.microsoft.com/office/drawing/2014/main" id="{31A477A1-2111-A510-A0C6-9859094B849E}"/>
              </a:ext>
            </a:extLst>
          </p:cNvPr>
          <p:cNvSpPr/>
          <p:nvPr/>
        </p:nvSpPr>
        <p:spPr>
          <a:xfrm>
            <a:off x="6775450" y="606425"/>
            <a:ext cx="4052888" cy="471488"/>
          </a:xfrm>
          <a:prstGeom prst="round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fr-FR" sz="2800" b="1">
                <a:solidFill>
                  <a:prstClr val="white"/>
                </a:solidFill>
                <a:latin typeface="Times New Roman" panose="02020603050405020304" pitchFamily="18" charset="0"/>
                <a:cs typeface="Times New Roman" panose="02020603050405020304" pitchFamily="18" charset="0"/>
              </a:rPr>
              <a:t>a) Tài nguyên du lịch</a:t>
            </a:r>
            <a:endParaRPr lang="en-US" sz="2800" b="1">
              <a:solidFill>
                <a:prstClr val="white"/>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C6C5E5F9-1A09-B860-24B5-17D43BDC9901}"/>
              </a:ext>
            </a:extLst>
          </p:cNvPr>
          <p:cNvSpPr/>
          <p:nvPr/>
        </p:nvSpPr>
        <p:spPr>
          <a:xfrm>
            <a:off x="100013" y="1147763"/>
            <a:ext cx="11926887" cy="5006975"/>
          </a:xfrm>
          <a:prstGeom prst="rect">
            <a:avLst/>
          </a:prstGeom>
        </p:spPr>
        <p:txBody>
          <a:bodyPr>
            <a:spAutoFit/>
          </a:bodyPr>
          <a:lstStyle/>
          <a:p>
            <a:pPr algn="just" eaLnBrk="1" fontAlgn="auto" hangingPunct="1">
              <a:lnSpc>
                <a:spcPct val="120000"/>
              </a:lnSpc>
              <a:spcBef>
                <a:spcPts val="0"/>
              </a:spcBef>
              <a:spcAft>
                <a:spcPts val="0"/>
              </a:spcAft>
              <a:defRPr/>
            </a:pPr>
            <a:r>
              <a:rPr lang="vi-VN" sz="3600" b="1" spc="-100" dirty="0">
                <a:solidFill>
                  <a:prstClr val="black"/>
                </a:solidFill>
                <a:latin typeface="Times New Roman" panose="02020603050405020304" pitchFamily="18" charset="0"/>
                <a:cs typeface="Times New Roman" panose="02020603050405020304" pitchFamily="18" charset="0"/>
              </a:rPr>
              <a:t>* Tài nguyên du lịch tự nhiên</a:t>
            </a:r>
          </a:p>
          <a:p>
            <a:pPr algn="just" eaLnBrk="1" fontAlgn="auto" hangingPunct="1">
              <a:lnSpc>
                <a:spcPct val="130000"/>
              </a:lnSpc>
              <a:spcBef>
                <a:spcPts val="0"/>
              </a:spcBef>
              <a:spcAft>
                <a:spcPts val="0"/>
              </a:spcAft>
              <a:defRPr/>
            </a:pPr>
            <a:r>
              <a:rPr lang="vi-VN" sz="3600" b="1" i="1" spc="-100" dirty="0">
                <a:solidFill>
                  <a:prstClr val="black"/>
                </a:solidFill>
                <a:latin typeface="Times New Roman" panose="02020603050405020304" pitchFamily="18" charset="0"/>
                <a:cs typeface="Times New Roman" panose="02020603050405020304" pitchFamily="18" charset="0"/>
              </a:rPr>
              <a:t>- Hệ sinh thái rừng và vườn quốc gia: </a:t>
            </a:r>
            <a:r>
              <a:rPr lang="vi-VN" sz="3600" spc="-100" dirty="0">
                <a:solidFill>
                  <a:prstClr val="black"/>
                </a:solidFill>
                <a:latin typeface="Times New Roman" panose="02020603050405020304" pitchFamily="18" charset="0"/>
                <a:cs typeface="Times New Roman" panose="02020603050405020304" pitchFamily="18" charset="0"/>
              </a:rPr>
              <a:t>Phong Nha - Kẻ Bàng (Quảng Trị), Bạch Mã (Huế), Pù Mát (Nghệ An) với hệ sinh thái rừng nguyên sinh đa dạng và độc đáo.</a:t>
            </a:r>
          </a:p>
          <a:p>
            <a:pPr algn="just" eaLnBrk="1" fontAlgn="auto" hangingPunct="1">
              <a:lnSpc>
                <a:spcPct val="130000"/>
              </a:lnSpc>
              <a:spcBef>
                <a:spcPts val="0"/>
              </a:spcBef>
              <a:spcAft>
                <a:spcPts val="0"/>
              </a:spcAft>
              <a:defRPr/>
            </a:pPr>
            <a:r>
              <a:rPr lang="vi-VN" sz="3600" b="1" i="1" spc="-100" dirty="0">
                <a:solidFill>
                  <a:prstClr val="black"/>
                </a:solidFill>
                <a:latin typeface="Times New Roman" panose="02020603050405020304" pitchFamily="18" charset="0"/>
                <a:cs typeface="Times New Roman" panose="02020603050405020304" pitchFamily="18" charset="0"/>
              </a:rPr>
              <a:t>- Hệ thống sông ngòi và hồ nước: </a:t>
            </a:r>
            <a:r>
              <a:rPr lang="vi-VN" sz="3600" spc="-100" dirty="0">
                <a:solidFill>
                  <a:prstClr val="black"/>
                </a:solidFill>
                <a:latin typeface="Times New Roman" panose="02020603050405020304" pitchFamily="18" charset="0"/>
                <a:cs typeface="Times New Roman" panose="02020603050405020304" pitchFamily="18" charset="0"/>
              </a:rPr>
              <a:t>Sông Mã (Thanh Hoá), Sông Lam (Nghệ An), Sông Nhật Lệ (Quảng Trị), Hồ Kẻ Gỗ (Hà Tĩnh) có tiềm năng lớn về du lịch.</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Effect transition="in" filter="wipe(left)">
                                      <p:cBhvr>
                                        <p:cTn id="7" dur="500"/>
                                        <p:tgtEl>
                                          <p:spTgt spid="1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xEl>
                                              <p:pRg st="2" end="2"/>
                                            </p:txEl>
                                          </p:spTgt>
                                        </p:tgtEl>
                                        <p:attrNameLst>
                                          <p:attrName>style.visibility</p:attrName>
                                        </p:attrNameLst>
                                      </p:cBhvr>
                                      <p:to>
                                        <p:strVal val="visible"/>
                                      </p:to>
                                    </p:set>
                                    <p:animEffect transition="in" filter="wipe(left)">
                                      <p:cBhvr>
                                        <p:cTn id="12"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6">
            <a:extLst>
              <a:ext uri="{FF2B5EF4-FFF2-40B4-BE49-F238E27FC236}">
                <a16:creationId xmlns:a16="http://schemas.microsoft.com/office/drawing/2014/main" id="{160919E4-1AA6-EF55-3545-8535E90B05A9}"/>
              </a:ext>
            </a:extLst>
          </p:cNvPr>
          <p:cNvSpPr>
            <a:spLocks noChangeArrowheads="1"/>
          </p:cNvSpPr>
          <p:nvPr/>
        </p:nvSpPr>
        <p:spPr bwMode="auto">
          <a:xfrm>
            <a:off x="5278438" y="0"/>
            <a:ext cx="7004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27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200" b="1">
                <a:solidFill>
                  <a:srgbClr val="FF0000"/>
                </a:solidFill>
                <a:latin typeface="Times New Roman" panose="02020603050405020304" pitchFamily="18" charset="0"/>
                <a:cs typeface="Times New Roman" panose="02020603050405020304" pitchFamily="18" charset="0"/>
              </a:rPr>
              <a:t>1. Thế mạnh</a:t>
            </a:r>
          </a:p>
        </p:txBody>
      </p:sp>
      <p:sp>
        <p:nvSpPr>
          <p:cNvPr id="9" name="Rounded Rectangle 8">
            <a:extLst>
              <a:ext uri="{FF2B5EF4-FFF2-40B4-BE49-F238E27FC236}">
                <a16:creationId xmlns:a16="http://schemas.microsoft.com/office/drawing/2014/main" id="{136F338A-F3DF-8650-2B56-18F4B2ADC445}"/>
              </a:ext>
            </a:extLst>
          </p:cNvPr>
          <p:cNvSpPr/>
          <p:nvPr/>
        </p:nvSpPr>
        <p:spPr>
          <a:xfrm>
            <a:off x="6754813" y="606425"/>
            <a:ext cx="4052887" cy="471488"/>
          </a:xfrm>
          <a:prstGeom prst="round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fr-FR" sz="2800" b="1">
                <a:solidFill>
                  <a:prstClr val="white"/>
                </a:solidFill>
                <a:latin typeface="Times New Roman" panose="02020603050405020304" pitchFamily="18" charset="0"/>
                <a:cs typeface="Times New Roman" panose="02020603050405020304" pitchFamily="18" charset="0"/>
              </a:rPr>
              <a:t>a) Tài nguyên du lịch</a:t>
            </a:r>
            <a:endParaRPr lang="en-US" sz="2800" b="1">
              <a:solidFill>
                <a:prstClr val="white"/>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74BB4E69-457F-5547-81A9-54A14A210D7B}"/>
              </a:ext>
            </a:extLst>
          </p:cNvPr>
          <p:cNvSpPr/>
          <p:nvPr/>
        </p:nvSpPr>
        <p:spPr>
          <a:xfrm>
            <a:off x="5688013" y="1147763"/>
            <a:ext cx="6323012" cy="5508625"/>
          </a:xfrm>
          <a:prstGeom prst="rect">
            <a:avLst/>
          </a:prstGeom>
        </p:spPr>
        <p:txBody>
          <a:bodyPr>
            <a:spAutoFit/>
          </a:bodyPr>
          <a:lstStyle/>
          <a:p>
            <a:pPr algn="just" eaLnBrk="1" fontAlgn="auto" hangingPunct="1">
              <a:spcBef>
                <a:spcPts val="0"/>
              </a:spcBef>
              <a:spcAft>
                <a:spcPts val="0"/>
              </a:spcAft>
              <a:defRPr/>
            </a:pPr>
            <a:r>
              <a:rPr lang="vi-VN" sz="3200" b="1" spc="-100">
                <a:solidFill>
                  <a:prstClr val="black"/>
                </a:solidFill>
                <a:latin typeface="Times New Roman" panose="02020603050405020304" pitchFamily="18" charset="0"/>
                <a:cs typeface="Times New Roman" panose="02020603050405020304" pitchFamily="18" charset="0"/>
              </a:rPr>
              <a:t>* Tài nguyên du lịch văn hóa:</a:t>
            </a:r>
          </a:p>
          <a:p>
            <a:pPr algn="just" eaLnBrk="1" fontAlgn="auto" hangingPunct="1">
              <a:spcBef>
                <a:spcPts val="0"/>
              </a:spcBef>
              <a:spcAft>
                <a:spcPts val="0"/>
              </a:spcAft>
              <a:defRPr/>
            </a:pPr>
            <a:r>
              <a:rPr lang="vi-VN" sz="3200" b="1" i="1" spc="-100">
                <a:solidFill>
                  <a:prstClr val="black"/>
                </a:solidFill>
                <a:latin typeface="Times New Roman" panose="02020603050405020304" pitchFamily="18" charset="0"/>
                <a:cs typeface="Times New Roman" panose="02020603050405020304" pitchFamily="18" charset="0"/>
              </a:rPr>
              <a:t>- Di sản văn hóa thế giới: </a:t>
            </a:r>
            <a:r>
              <a:rPr lang="vi-VN" sz="3200" spc="-100">
                <a:solidFill>
                  <a:prstClr val="black"/>
                </a:solidFill>
                <a:latin typeface="Times New Roman" panose="02020603050405020304" pitchFamily="18" charset="0"/>
                <a:cs typeface="Times New Roman" panose="02020603050405020304" pitchFamily="18" charset="0"/>
              </a:rPr>
              <a:t>Thành nhà Hồ (Thanh Hóa), Dân ca Ví, Giặm Nghệ Tĩnh, Quần thể di tích Cố đô Huế, </a:t>
            </a:r>
            <a:r>
              <a:rPr lang="en-US" sz="3200" spc="-100">
                <a:solidFill>
                  <a:prstClr val="black"/>
                </a:solidFill>
                <a:latin typeface="Times New Roman" panose="02020603050405020304" pitchFamily="18" charset="0"/>
                <a:cs typeface="Times New Roman" panose="02020603050405020304" pitchFamily="18" charset="0"/>
              </a:rPr>
              <a:t>n</a:t>
            </a:r>
            <a:r>
              <a:rPr lang="vi-VN" sz="3200" spc="-100">
                <a:solidFill>
                  <a:prstClr val="black"/>
                </a:solidFill>
                <a:latin typeface="Times New Roman" panose="02020603050405020304" pitchFamily="18" charset="0"/>
                <a:cs typeface="Times New Roman" panose="02020603050405020304" pitchFamily="18" charset="0"/>
              </a:rPr>
              <a:t>hã nhạc Cung đình Huế…</a:t>
            </a:r>
          </a:p>
          <a:p>
            <a:pPr algn="just" eaLnBrk="1" fontAlgn="auto" hangingPunct="1">
              <a:spcBef>
                <a:spcPts val="0"/>
              </a:spcBef>
              <a:spcAft>
                <a:spcPts val="0"/>
              </a:spcAft>
              <a:defRPr/>
            </a:pPr>
            <a:r>
              <a:rPr lang="vi-VN" sz="3200" b="1" i="1" spc="-100">
                <a:solidFill>
                  <a:prstClr val="black"/>
                </a:solidFill>
                <a:latin typeface="Times New Roman" panose="02020603050405020304" pitchFamily="18" charset="0"/>
                <a:cs typeface="Times New Roman" panose="02020603050405020304" pitchFamily="18" charset="0"/>
              </a:rPr>
              <a:t>- Di tích lịch sử - cách mạng: </a:t>
            </a:r>
            <a:r>
              <a:rPr lang="vi-VN" sz="3200" spc="-100">
                <a:solidFill>
                  <a:prstClr val="black"/>
                </a:solidFill>
                <a:latin typeface="Times New Roman" panose="02020603050405020304" pitchFamily="18" charset="0"/>
                <a:cs typeface="Times New Roman" panose="02020603050405020304" pitchFamily="18" charset="0"/>
              </a:rPr>
              <a:t>Quê Bác Hồ (Nghệ An), Ngã ba Đồng Lộc (Hà Tĩnh), Thành cổ Quảng Trị, Địa đạo Vĩnh Mốc (Quảng Trị),…</a:t>
            </a:r>
          </a:p>
          <a:p>
            <a:pPr algn="just" eaLnBrk="1" fontAlgn="auto" hangingPunct="1">
              <a:spcBef>
                <a:spcPts val="0"/>
              </a:spcBef>
              <a:spcAft>
                <a:spcPts val="0"/>
              </a:spcAft>
              <a:defRPr/>
            </a:pPr>
            <a:r>
              <a:rPr lang="vi-VN" sz="3200" b="1" i="1" spc="-100">
                <a:solidFill>
                  <a:prstClr val="black"/>
                </a:solidFill>
                <a:latin typeface="Times New Roman" panose="02020603050405020304" pitchFamily="18" charset="0"/>
                <a:cs typeface="Times New Roman" panose="02020603050405020304" pitchFamily="18" charset="0"/>
              </a:rPr>
              <a:t>- Lễ hội và văn hóa bản địa: </a:t>
            </a:r>
            <a:r>
              <a:rPr lang="vi-VN" sz="3200" spc="-100">
                <a:solidFill>
                  <a:prstClr val="black"/>
                </a:solidFill>
                <a:latin typeface="Times New Roman" panose="02020603050405020304" pitchFamily="18" charset="0"/>
                <a:cs typeface="Times New Roman" panose="02020603050405020304" pitchFamily="18" charset="0"/>
              </a:rPr>
              <a:t>rất đa dạng và đặc sắc.</a:t>
            </a:r>
          </a:p>
        </p:txBody>
      </p:sp>
      <p:grpSp>
        <p:nvGrpSpPr>
          <p:cNvPr id="114693" name="Group 27">
            <a:extLst>
              <a:ext uri="{FF2B5EF4-FFF2-40B4-BE49-F238E27FC236}">
                <a16:creationId xmlns:a16="http://schemas.microsoft.com/office/drawing/2014/main" id="{10A9712E-9AC4-70E4-21BD-9E3E867E7431}"/>
              </a:ext>
            </a:extLst>
          </p:cNvPr>
          <p:cNvGrpSpPr>
            <a:grpSpLocks/>
          </p:cNvGrpSpPr>
          <p:nvPr/>
        </p:nvGrpSpPr>
        <p:grpSpPr bwMode="auto">
          <a:xfrm>
            <a:off x="0" y="219075"/>
            <a:ext cx="5557838" cy="6400800"/>
            <a:chOff x="0" y="219741"/>
            <a:chExt cx="5557839" cy="6400867"/>
          </a:xfrm>
        </p:grpSpPr>
        <p:grpSp>
          <p:nvGrpSpPr>
            <p:cNvPr id="114694" name="Group 28">
              <a:extLst>
                <a:ext uri="{FF2B5EF4-FFF2-40B4-BE49-F238E27FC236}">
                  <a16:creationId xmlns:a16="http://schemas.microsoft.com/office/drawing/2014/main" id="{7CA332FC-7117-2F68-D792-6000FBBDBF11}"/>
                </a:ext>
              </a:extLst>
            </p:cNvPr>
            <p:cNvGrpSpPr>
              <a:grpSpLocks/>
            </p:cNvGrpSpPr>
            <p:nvPr/>
          </p:nvGrpSpPr>
          <p:grpSpPr bwMode="auto">
            <a:xfrm>
              <a:off x="5693" y="219741"/>
              <a:ext cx="5552146" cy="6400867"/>
              <a:chOff x="5693" y="219741"/>
              <a:chExt cx="5552146" cy="6400867"/>
            </a:xfrm>
          </p:grpSpPr>
          <p:grpSp>
            <p:nvGrpSpPr>
              <p:cNvPr id="114700" name="Group 34">
                <a:extLst>
                  <a:ext uri="{FF2B5EF4-FFF2-40B4-BE49-F238E27FC236}">
                    <a16:creationId xmlns:a16="http://schemas.microsoft.com/office/drawing/2014/main" id="{B61BDB80-4EBB-0C59-22E6-00365746F7DE}"/>
                  </a:ext>
                </a:extLst>
              </p:cNvPr>
              <p:cNvGrpSpPr>
                <a:grpSpLocks/>
              </p:cNvGrpSpPr>
              <p:nvPr/>
            </p:nvGrpSpPr>
            <p:grpSpPr bwMode="auto">
              <a:xfrm>
                <a:off x="5693" y="237393"/>
                <a:ext cx="5499886" cy="6383215"/>
                <a:chOff x="181543" y="0"/>
                <a:chExt cx="5499886" cy="6383215"/>
              </a:xfrm>
            </p:grpSpPr>
            <p:pic>
              <p:nvPicPr>
                <p:cNvPr id="114704" name="Picture 38">
                  <a:extLst>
                    <a:ext uri="{FF2B5EF4-FFF2-40B4-BE49-F238E27FC236}">
                      <a16:creationId xmlns:a16="http://schemas.microsoft.com/office/drawing/2014/main" id="{B7496ABF-235F-C827-3040-F48E441A595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1543" y="0"/>
                  <a:ext cx="5499886" cy="4937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705" name="Picture 39">
                  <a:extLst>
                    <a:ext uri="{FF2B5EF4-FFF2-40B4-BE49-F238E27FC236}">
                      <a16:creationId xmlns:a16="http://schemas.microsoft.com/office/drawing/2014/main" id="{05C59D2C-5EA3-4587-FDE1-EAEEFDA95017}"/>
                    </a:ext>
                  </a:extLst>
                </p:cNvPr>
                <p:cNvPicPr>
                  <a:picLocks noChangeAspect="1"/>
                </p:cNvPicPr>
                <p:nvPr/>
              </p:nvPicPr>
              <p:blipFill>
                <a:blip r:embed="rId4">
                  <a:extLst>
                    <a:ext uri="{28A0092B-C50C-407E-A947-70E740481C1C}">
                      <a14:useLocalDpi xmlns:a14="http://schemas.microsoft.com/office/drawing/2010/main" val="0"/>
                    </a:ext>
                  </a:extLst>
                </a:blip>
                <a:srcRect l="6244" t="33546" r="-156" b="49117"/>
                <a:stretch>
                  <a:fillRect/>
                </a:stretch>
              </p:blipFill>
              <p:spPr bwMode="auto">
                <a:xfrm>
                  <a:off x="197231" y="4955411"/>
                  <a:ext cx="5468511" cy="1427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4701" name="Picture 35">
                <a:extLst>
                  <a:ext uri="{FF2B5EF4-FFF2-40B4-BE49-F238E27FC236}">
                    <a16:creationId xmlns:a16="http://schemas.microsoft.com/office/drawing/2014/main" id="{9A7C637B-615D-B545-7A6B-B39FB7CDF37A}"/>
                  </a:ext>
                </a:extLst>
              </p:cNvPr>
              <p:cNvPicPr>
                <a:picLocks noChangeAspect="1"/>
              </p:cNvPicPr>
              <p:nvPr/>
            </p:nvPicPr>
            <p:blipFill>
              <a:blip r:embed="rId5">
                <a:extLst>
                  <a:ext uri="{28A0092B-C50C-407E-A947-70E740481C1C}">
                    <a14:useLocalDpi xmlns:a14="http://schemas.microsoft.com/office/drawing/2010/main" val="0"/>
                  </a:ext>
                </a:extLst>
              </a:blip>
              <a:srcRect l="12378" t="51344" r="5772" b="40356"/>
              <a:stretch>
                <a:fillRect/>
              </a:stretch>
            </p:blipFill>
            <p:spPr bwMode="auto">
              <a:xfrm>
                <a:off x="2557463" y="219741"/>
                <a:ext cx="3000376" cy="430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702" name="Picture 36">
                <a:extLst>
                  <a:ext uri="{FF2B5EF4-FFF2-40B4-BE49-F238E27FC236}">
                    <a16:creationId xmlns:a16="http://schemas.microsoft.com/office/drawing/2014/main" id="{CC0B08ED-F267-4860-4FC1-075DD107E9FE}"/>
                  </a:ext>
                </a:extLst>
              </p:cNvPr>
              <p:cNvPicPr>
                <a:picLocks noChangeAspect="1"/>
              </p:cNvPicPr>
              <p:nvPr/>
            </p:nvPicPr>
            <p:blipFill>
              <a:blip r:embed="rId6">
                <a:extLst>
                  <a:ext uri="{28A0092B-C50C-407E-A947-70E740481C1C}">
                    <a14:useLocalDpi xmlns:a14="http://schemas.microsoft.com/office/drawing/2010/main" val="0"/>
                  </a:ext>
                </a:extLst>
              </a:blip>
              <a:srcRect l="7127" t="59869" r="45792" b="29070"/>
              <a:stretch>
                <a:fillRect/>
              </a:stretch>
            </p:blipFill>
            <p:spPr bwMode="auto">
              <a:xfrm>
                <a:off x="3171825" y="692801"/>
                <a:ext cx="2324100" cy="7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703" name="Picture 37">
                <a:extLst>
                  <a:ext uri="{FF2B5EF4-FFF2-40B4-BE49-F238E27FC236}">
                    <a16:creationId xmlns:a16="http://schemas.microsoft.com/office/drawing/2014/main" id="{01322FD1-1E25-6F3C-C9D3-D13D551FEBE4}"/>
                  </a:ext>
                </a:extLst>
              </p:cNvPr>
              <p:cNvPicPr>
                <a:picLocks noChangeAspect="1"/>
              </p:cNvPicPr>
              <p:nvPr/>
            </p:nvPicPr>
            <p:blipFill>
              <a:blip r:embed="rId7">
                <a:extLst>
                  <a:ext uri="{28A0092B-C50C-407E-A947-70E740481C1C}">
                    <a14:useLocalDpi xmlns:a14="http://schemas.microsoft.com/office/drawing/2010/main" val="0"/>
                  </a:ext>
                </a:extLst>
              </a:blip>
              <a:srcRect l="59279" t="60027" r="883" b="29070"/>
              <a:stretch>
                <a:fillRect/>
              </a:stretch>
            </p:blipFill>
            <p:spPr bwMode="auto">
              <a:xfrm>
                <a:off x="3754814" y="1628775"/>
                <a:ext cx="1744603" cy="675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4695" name="Picture 29">
              <a:extLst>
                <a:ext uri="{FF2B5EF4-FFF2-40B4-BE49-F238E27FC236}">
                  <a16:creationId xmlns:a16="http://schemas.microsoft.com/office/drawing/2014/main" id="{0B36F62D-7F48-F14B-4A42-1B11B8C313CE}"/>
                </a:ext>
              </a:extLst>
            </p:cNvPr>
            <p:cNvPicPr>
              <a:picLocks noChangeAspect="1"/>
            </p:cNvPicPr>
            <p:nvPr/>
          </p:nvPicPr>
          <p:blipFill>
            <a:blip r:embed="rId8">
              <a:extLst>
                <a:ext uri="{28A0092B-C50C-407E-A947-70E740481C1C}">
                  <a14:useLocalDpi xmlns:a14="http://schemas.microsoft.com/office/drawing/2010/main" val="0"/>
                </a:ext>
              </a:extLst>
            </a:blip>
            <a:srcRect l="36478" r="36046"/>
            <a:stretch>
              <a:fillRect/>
            </a:stretch>
          </p:blipFill>
          <p:spPr bwMode="auto">
            <a:xfrm>
              <a:off x="0" y="3557543"/>
              <a:ext cx="1038225" cy="1582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6" name="Picture 30">
              <a:extLst>
                <a:ext uri="{FF2B5EF4-FFF2-40B4-BE49-F238E27FC236}">
                  <a16:creationId xmlns:a16="http://schemas.microsoft.com/office/drawing/2014/main" id="{1E9BB87A-6FF1-A6A2-AF6A-EEE5F8BEA8A1}"/>
                </a:ext>
              </a:extLst>
            </p:cNvPr>
            <p:cNvPicPr>
              <a:picLocks noChangeAspect="1"/>
            </p:cNvPicPr>
            <p:nvPr/>
          </p:nvPicPr>
          <p:blipFill>
            <a:blip r:embed="rId8">
              <a:extLst>
                <a:ext uri="{28A0092B-C50C-407E-A947-70E740481C1C}">
                  <a14:useLocalDpi xmlns:a14="http://schemas.microsoft.com/office/drawing/2010/main" val="0"/>
                </a:ext>
              </a:extLst>
            </a:blip>
            <a:srcRect l="63954" t="34711" r="28191"/>
            <a:stretch>
              <a:fillRect/>
            </a:stretch>
          </p:blipFill>
          <p:spPr bwMode="auto">
            <a:xfrm rot="5400000">
              <a:off x="1038293" y="3537050"/>
              <a:ext cx="733228" cy="841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7" name="Picture 31">
              <a:extLst>
                <a:ext uri="{FF2B5EF4-FFF2-40B4-BE49-F238E27FC236}">
                  <a16:creationId xmlns:a16="http://schemas.microsoft.com/office/drawing/2014/main" id="{7481610B-107A-F70D-4EA6-7F487737F3A3}"/>
                </a:ext>
              </a:extLst>
            </p:cNvPr>
            <p:cNvPicPr>
              <a:picLocks noChangeAspect="1"/>
            </p:cNvPicPr>
            <p:nvPr/>
          </p:nvPicPr>
          <p:blipFill>
            <a:blip r:embed="rId8">
              <a:extLst>
                <a:ext uri="{28A0092B-C50C-407E-A947-70E740481C1C}">
                  <a14:useLocalDpi xmlns:a14="http://schemas.microsoft.com/office/drawing/2010/main" val="0"/>
                </a:ext>
              </a:extLst>
            </a:blip>
            <a:srcRect l="63954" t="34711" r="28191"/>
            <a:stretch>
              <a:fillRect/>
            </a:stretch>
          </p:blipFill>
          <p:spPr bwMode="auto">
            <a:xfrm rot="5400000">
              <a:off x="1031549" y="4238297"/>
              <a:ext cx="854729" cy="841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8" name="Picture 32">
              <a:extLst>
                <a:ext uri="{FF2B5EF4-FFF2-40B4-BE49-F238E27FC236}">
                  <a16:creationId xmlns:a16="http://schemas.microsoft.com/office/drawing/2014/main" id="{EE08F582-A7ED-3C9E-D2C6-A3E2DEC1E09F}"/>
                </a:ext>
              </a:extLst>
            </p:cNvPr>
            <p:cNvPicPr>
              <a:picLocks noChangeAspect="1"/>
            </p:cNvPicPr>
            <p:nvPr/>
          </p:nvPicPr>
          <p:blipFill>
            <a:blip r:embed="rId8">
              <a:extLst>
                <a:ext uri="{28A0092B-C50C-407E-A947-70E740481C1C}">
                  <a14:useLocalDpi xmlns:a14="http://schemas.microsoft.com/office/drawing/2010/main" val="0"/>
                </a:ext>
              </a:extLst>
            </a:blip>
            <a:srcRect l="71841" t="15552" r="934" b="7124"/>
            <a:stretch>
              <a:fillRect/>
            </a:stretch>
          </p:blipFill>
          <p:spPr bwMode="auto">
            <a:xfrm>
              <a:off x="1151327" y="3624068"/>
              <a:ext cx="661983" cy="78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9" name="Picture 33">
              <a:extLst>
                <a:ext uri="{FF2B5EF4-FFF2-40B4-BE49-F238E27FC236}">
                  <a16:creationId xmlns:a16="http://schemas.microsoft.com/office/drawing/2014/main" id="{3450F246-D737-B26D-EFDB-6ADBBB1201BA}"/>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151327" y="4411705"/>
              <a:ext cx="674269" cy="701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500"/>
                                        <p:tgtEl>
                                          <p:spTgt spid="1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wipe(left)">
                                      <p:cBhvr>
                                        <p:cTn id="12" dur="500"/>
                                        <p:tgtEl>
                                          <p:spTgt spid="1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wipe(left)">
                                      <p:cBhvr>
                                        <p:cTn id="17" dur="500"/>
                                        <p:tgtEl>
                                          <p:spTgt spid="1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wipe(left)">
                                      <p:cBhvr>
                                        <p:cTn id="22"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a:extLst>
              <a:ext uri="{FF2B5EF4-FFF2-40B4-BE49-F238E27FC236}">
                <a16:creationId xmlns:a16="http://schemas.microsoft.com/office/drawing/2014/main" id="{E86472B4-4018-5B49-190B-539102E9893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7063" y="1625600"/>
            <a:ext cx="3905250"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8AB67C1C-CCEA-9B69-1D10-46FC415C91C5}"/>
              </a:ext>
            </a:extLst>
          </p:cNvPr>
          <p:cNvGrpSpPr>
            <a:grpSpLocks/>
          </p:cNvGrpSpPr>
          <p:nvPr/>
        </p:nvGrpSpPr>
        <p:grpSpPr bwMode="auto">
          <a:xfrm>
            <a:off x="6227763" y="5278438"/>
            <a:ext cx="4699000" cy="684212"/>
            <a:chOff x="6939508" y="5151269"/>
            <a:chExt cx="4699578" cy="684618"/>
          </a:xfrm>
        </p:grpSpPr>
        <p:sp>
          <p:nvSpPr>
            <p:cNvPr id="25605" name="Google Shape;17938;p51">
              <a:extLst>
                <a:ext uri="{FF2B5EF4-FFF2-40B4-BE49-F238E27FC236}">
                  <a16:creationId xmlns:a16="http://schemas.microsoft.com/office/drawing/2014/main" id="{C203ABC9-1C1A-D2DC-C59B-4B1F6BC6293F}"/>
                </a:ext>
              </a:extLst>
            </p:cNvPr>
            <p:cNvSpPr>
              <a:spLocks/>
            </p:cNvSpPr>
            <p:nvPr/>
          </p:nvSpPr>
          <p:spPr bwMode="auto">
            <a:xfrm>
              <a:off x="6939508" y="5151601"/>
              <a:ext cx="4699578" cy="684286"/>
            </a:xfrm>
            <a:custGeom>
              <a:avLst/>
              <a:gdLst>
                <a:gd name="T0" fmla="*/ 2147483646 w 63622"/>
                <a:gd name="T1" fmla="*/ 0 h 31374"/>
                <a:gd name="T2" fmla="*/ 2147483646 w 63622"/>
                <a:gd name="T3" fmla="*/ 2147483646 h 31374"/>
                <a:gd name="T4" fmla="*/ 2147483646 w 63622"/>
                <a:gd name="T5" fmla="*/ 2147483646 h 31374"/>
                <a:gd name="T6" fmla="*/ 2147483646 w 63622"/>
                <a:gd name="T7" fmla="*/ 2147483646 h 31374"/>
                <a:gd name="T8" fmla="*/ 2147483646 w 63622"/>
                <a:gd name="T9" fmla="*/ 2147483646 h 31374"/>
                <a:gd name="T10" fmla="*/ 2147483646 w 63622"/>
                <a:gd name="T11" fmla="*/ 2147483646 h 31374"/>
                <a:gd name="T12" fmla="*/ 2147483646 w 63622"/>
                <a:gd name="T13" fmla="*/ 2147483646 h 31374"/>
                <a:gd name="T14" fmla="*/ 2147483646 w 63622"/>
                <a:gd name="T15" fmla="*/ 2147483646 h 31374"/>
                <a:gd name="T16" fmla="*/ 2147483646 w 63622"/>
                <a:gd name="T17" fmla="*/ 2147483646 h 31374"/>
                <a:gd name="T18" fmla="*/ 2147483646 w 63622"/>
                <a:gd name="T19" fmla="*/ 2147483646 h 31374"/>
                <a:gd name="T20" fmla="*/ 0 w 63622"/>
                <a:gd name="T21" fmla="*/ 2147483646 h 31374"/>
                <a:gd name="T22" fmla="*/ 2147483646 w 63622"/>
                <a:gd name="T23" fmla="*/ 2147483646 h 31374"/>
                <a:gd name="T24" fmla="*/ 2147483646 w 63622"/>
                <a:gd name="T25" fmla="*/ 2147483646 h 31374"/>
                <a:gd name="T26" fmla="*/ 2147483646 w 63622"/>
                <a:gd name="T27" fmla="*/ 2147483646 h 31374"/>
                <a:gd name="T28" fmla="*/ 2147483646 w 63622"/>
                <a:gd name="T29" fmla="*/ 2147483646 h 31374"/>
                <a:gd name="T30" fmla="*/ 2147483646 w 63622"/>
                <a:gd name="T31" fmla="*/ 2147483646 h 31374"/>
                <a:gd name="T32" fmla="*/ 2147483646 w 63622"/>
                <a:gd name="T33" fmla="*/ 2147483646 h 31374"/>
                <a:gd name="T34" fmla="*/ 2147483646 w 63622"/>
                <a:gd name="T35" fmla="*/ 2147483646 h 31374"/>
                <a:gd name="T36" fmla="*/ 2147483646 w 63622"/>
                <a:gd name="T37" fmla="*/ 2147483646 h 31374"/>
                <a:gd name="T38" fmla="*/ 2147483646 w 63622"/>
                <a:gd name="T39" fmla="*/ 2147483646 h 31374"/>
                <a:gd name="T40" fmla="*/ 2147483646 w 63622"/>
                <a:gd name="T41" fmla="*/ 2147483646 h 31374"/>
                <a:gd name="T42" fmla="*/ 2147483646 w 63622"/>
                <a:gd name="T43" fmla="*/ 2147483646 h 31374"/>
                <a:gd name="T44" fmla="*/ 2147483646 w 63622"/>
                <a:gd name="T45" fmla="*/ 2147483646 h 31374"/>
                <a:gd name="T46" fmla="*/ 2147483646 w 63622"/>
                <a:gd name="T47" fmla="*/ 0 h 3137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3622" h="31374" extrusionOk="0">
                  <a:moveTo>
                    <a:pt x="1063" y="0"/>
                  </a:moveTo>
                  <a:lnTo>
                    <a:pt x="2688" y="3625"/>
                  </a:lnTo>
                  <a:lnTo>
                    <a:pt x="813" y="6250"/>
                  </a:lnTo>
                  <a:lnTo>
                    <a:pt x="3188" y="8812"/>
                  </a:lnTo>
                  <a:lnTo>
                    <a:pt x="625" y="12062"/>
                  </a:lnTo>
                  <a:lnTo>
                    <a:pt x="1875" y="14624"/>
                  </a:lnTo>
                  <a:lnTo>
                    <a:pt x="375" y="18311"/>
                  </a:lnTo>
                  <a:lnTo>
                    <a:pt x="1688" y="20311"/>
                  </a:lnTo>
                  <a:lnTo>
                    <a:pt x="188" y="24249"/>
                  </a:lnTo>
                  <a:lnTo>
                    <a:pt x="2563" y="26123"/>
                  </a:lnTo>
                  <a:lnTo>
                    <a:pt x="0" y="29123"/>
                  </a:lnTo>
                  <a:lnTo>
                    <a:pt x="62622" y="31373"/>
                  </a:lnTo>
                  <a:lnTo>
                    <a:pt x="60559" y="28623"/>
                  </a:lnTo>
                  <a:lnTo>
                    <a:pt x="62809" y="26248"/>
                  </a:lnTo>
                  <a:lnTo>
                    <a:pt x="60747" y="23374"/>
                  </a:lnTo>
                  <a:lnTo>
                    <a:pt x="62934" y="21311"/>
                  </a:lnTo>
                  <a:lnTo>
                    <a:pt x="60934" y="18436"/>
                  </a:lnTo>
                  <a:lnTo>
                    <a:pt x="63184" y="14874"/>
                  </a:lnTo>
                  <a:lnTo>
                    <a:pt x="61184" y="12187"/>
                  </a:lnTo>
                  <a:lnTo>
                    <a:pt x="63372" y="9374"/>
                  </a:lnTo>
                  <a:lnTo>
                    <a:pt x="61372" y="6687"/>
                  </a:lnTo>
                  <a:lnTo>
                    <a:pt x="63059" y="5875"/>
                  </a:lnTo>
                  <a:lnTo>
                    <a:pt x="63622" y="2250"/>
                  </a:lnTo>
                  <a:lnTo>
                    <a:pt x="1063" y="0"/>
                  </a:lnTo>
                  <a:close/>
                </a:path>
              </a:pathLst>
            </a:custGeom>
            <a:solidFill>
              <a:srgbClr val="C30D0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606" name="TextBox 6">
              <a:extLst>
                <a:ext uri="{FF2B5EF4-FFF2-40B4-BE49-F238E27FC236}">
                  <a16:creationId xmlns:a16="http://schemas.microsoft.com/office/drawing/2014/main" id="{413F121E-A978-7D68-6CC7-E757244D2637}"/>
                </a:ext>
              </a:extLst>
            </p:cNvPr>
            <p:cNvSpPr txBox="1">
              <a:spLocks noChangeArrowheads="1"/>
            </p:cNvSpPr>
            <p:nvPr/>
          </p:nvSpPr>
          <p:spPr bwMode="auto">
            <a:xfrm>
              <a:off x="6939508" y="5151269"/>
              <a:ext cx="45764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600" b="1">
                  <a:solidFill>
                    <a:srgbClr val="FFFFFF"/>
                  </a:solidFill>
                  <a:latin typeface="Times New Roman" panose="02020603050405020304" pitchFamily="18" charset="0"/>
                  <a:ea typeface="#9Slide03 Roboto Medium" charset="0"/>
                  <a:cs typeface="Times New Roman" panose="02020603050405020304" pitchFamily="18" charset="0"/>
                </a:rPr>
                <a:t>TP. Huế</a:t>
              </a:r>
            </a:p>
          </p:txBody>
        </p:sp>
      </p:grpSp>
      <p:pic>
        <p:nvPicPr>
          <p:cNvPr id="5122" name="Picture 2" descr="https://file.baothuathienhue.vn/data2/image/fckeditor/upload/2022/20220405/images/image001.jpg">
            <a:extLst>
              <a:ext uri="{FF2B5EF4-FFF2-40B4-BE49-F238E27FC236}">
                <a16:creationId xmlns:a16="http://schemas.microsoft.com/office/drawing/2014/main" id="{DA306011-F281-2F98-EF08-FA75633025EB}"/>
              </a:ext>
            </a:extLst>
          </p:cNvPr>
          <p:cNvPicPr>
            <a:picLocks noChangeAspect="1" noChangeArrowheads="1"/>
          </p:cNvPicPr>
          <p:nvPr/>
        </p:nvPicPr>
        <p:blipFill>
          <a:blip r:embed="rId4"/>
          <a:srcRect/>
          <a:stretch>
            <a:fillRect/>
          </a:stretch>
        </p:blipFill>
        <p:spPr bwMode="auto">
          <a:xfrm>
            <a:off x="5250426" y="555816"/>
            <a:ext cx="6373556" cy="4247549"/>
          </a:xfrm>
          <a:prstGeom prst="rect">
            <a:avLst/>
          </a:prstGeom>
          <a:ln>
            <a:noFill/>
          </a:ln>
          <a:effectLst>
            <a:softEdge rad="112500"/>
          </a:effec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500" fill="hold"/>
                                        <p:tgtEl>
                                          <p:spTgt spid="5122"/>
                                        </p:tgtEl>
                                        <p:attrNameLst>
                                          <p:attrName>ppt_w</p:attrName>
                                        </p:attrNameLst>
                                      </p:cBhvr>
                                      <p:tavLst>
                                        <p:tav tm="0">
                                          <p:val>
                                            <p:fltVal val="0"/>
                                          </p:val>
                                        </p:tav>
                                        <p:tav tm="100000">
                                          <p:val>
                                            <p:strVal val="#ppt_w"/>
                                          </p:val>
                                        </p:tav>
                                      </p:tavLst>
                                    </p:anim>
                                    <p:anim calcmode="lin" valueType="num">
                                      <p:cBhvr>
                                        <p:cTn id="8" dur="500" fill="hold"/>
                                        <p:tgtEl>
                                          <p:spTgt spid="5122"/>
                                        </p:tgtEl>
                                        <p:attrNameLst>
                                          <p:attrName>ppt_h</p:attrName>
                                        </p:attrNameLst>
                                      </p:cBhvr>
                                      <p:tavLst>
                                        <p:tav tm="0">
                                          <p:val>
                                            <p:fltVal val="0"/>
                                          </p:val>
                                        </p:tav>
                                        <p:tav tm="100000">
                                          <p:val>
                                            <p:strVal val="#ppt_h"/>
                                          </p:val>
                                        </p:tav>
                                      </p:tavLst>
                                    </p:anim>
                                    <p:animEffect transition="in" filter="fade">
                                      <p:cBhvr>
                                        <p:cTn id="9" dur="500"/>
                                        <p:tgtEl>
                                          <p:spTgt spid="512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6">
            <a:extLst>
              <a:ext uri="{FF2B5EF4-FFF2-40B4-BE49-F238E27FC236}">
                <a16:creationId xmlns:a16="http://schemas.microsoft.com/office/drawing/2014/main" id="{C552781C-E621-35DC-8FD4-6FBD3F8FCF5C}"/>
              </a:ext>
            </a:extLst>
          </p:cNvPr>
          <p:cNvSpPr>
            <a:spLocks noChangeArrowheads="1"/>
          </p:cNvSpPr>
          <p:nvPr/>
        </p:nvSpPr>
        <p:spPr bwMode="auto">
          <a:xfrm>
            <a:off x="5557838" y="0"/>
            <a:ext cx="64055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27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200" b="1">
                <a:solidFill>
                  <a:srgbClr val="FF0000"/>
                </a:solidFill>
                <a:latin typeface="Times New Roman" panose="02020603050405020304" pitchFamily="18" charset="0"/>
                <a:cs typeface="Times New Roman" panose="02020603050405020304" pitchFamily="18" charset="0"/>
              </a:rPr>
              <a:t>1. Thế mạnh</a:t>
            </a:r>
          </a:p>
        </p:txBody>
      </p:sp>
      <p:sp>
        <p:nvSpPr>
          <p:cNvPr id="9" name="Rounded Rectangle 8">
            <a:extLst>
              <a:ext uri="{FF2B5EF4-FFF2-40B4-BE49-F238E27FC236}">
                <a16:creationId xmlns:a16="http://schemas.microsoft.com/office/drawing/2014/main" id="{899DE1AC-D3B1-AE91-C095-A6CA2EDDF47D}"/>
              </a:ext>
            </a:extLst>
          </p:cNvPr>
          <p:cNvSpPr/>
          <p:nvPr/>
        </p:nvSpPr>
        <p:spPr>
          <a:xfrm>
            <a:off x="6734175" y="606425"/>
            <a:ext cx="4052888" cy="471488"/>
          </a:xfrm>
          <a:prstGeom prst="round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fr-FR" sz="2800" b="1">
                <a:solidFill>
                  <a:prstClr val="white"/>
                </a:solidFill>
                <a:latin typeface="Times New Roman" panose="02020603050405020304" pitchFamily="18" charset="0"/>
                <a:cs typeface="Times New Roman" panose="02020603050405020304" pitchFamily="18" charset="0"/>
              </a:rPr>
              <a:t>b) Các thế mạnh khác</a:t>
            </a:r>
            <a:endParaRPr lang="en-US" sz="2800" b="1">
              <a:solidFill>
                <a:prstClr val="white"/>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53D13DF7-EB63-B9C0-AAEC-4135630CB16D}"/>
              </a:ext>
            </a:extLst>
          </p:cNvPr>
          <p:cNvSpPr/>
          <p:nvPr/>
        </p:nvSpPr>
        <p:spPr>
          <a:xfrm>
            <a:off x="6623050" y="1465263"/>
            <a:ext cx="4275138" cy="3046412"/>
          </a:xfrm>
          <a:prstGeom prst="rect">
            <a:avLst/>
          </a:prstGeom>
        </p:spPr>
        <p:txBody>
          <a:bodyPr>
            <a:spAutoFit/>
          </a:bodyPr>
          <a:lstStyle/>
          <a:p>
            <a:pPr algn="just" eaLnBrk="1" fontAlgn="auto" hangingPunct="1">
              <a:lnSpc>
                <a:spcPct val="150000"/>
              </a:lnSpc>
              <a:spcBef>
                <a:spcPts val="0"/>
              </a:spcBef>
              <a:spcAft>
                <a:spcPts val="0"/>
              </a:spcAft>
              <a:defRPr/>
            </a:pPr>
            <a:r>
              <a:rPr lang="vi-VN" sz="3200" b="1" spc="-100">
                <a:solidFill>
                  <a:prstClr val="black"/>
                </a:solidFill>
                <a:latin typeface="Times New Roman" panose="02020603050405020304" pitchFamily="18" charset="0"/>
                <a:cs typeface="Times New Roman" panose="02020603050405020304" pitchFamily="18" charset="0"/>
              </a:rPr>
              <a:t>Vị trí địa lí, cơ sở hạ tầng và giao thông vận tải có nhiều thuận lợi để phát triển du lịch.</a:t>
            </a:r>
          </a:p>
        </p:txBody>
      </p:sp>
      <p:grpSp>
        <p:nvGrpSpPr>
          <p:cNvPr id="117765" name="Group 27">
            <a:extLst>
              <a:ext uri="{FF2B5EF4-FFF2-40B4-BE49-F238E27FC236}">
                <a16:creationId xmlns:a16="http://schemas.microsoft.com/office/drawing/2014/main" id="{9C48EBD6-5EF9-76B5-116A-5D07BAE82F8B}"/>
              </a:ext>
            </a:extLst>
          </p:cNvPr>
          <p:cNvGrpSpPr>
            <a:grpSpLocks/>
          </p:cNvGrpSpPr>
          <p:nvPr/>
        </p:nvGrpSpPr>
        <p:grpSpPr bwMode="auto">
          <a:xfrm>
            <a:off x="0" y="219075"/>
            <a:ext cx="5557838" cy="6400800"/>
            <a:chOff x="0" y="219741"/>
            <a:chExt cx="5557839" cy="6400867"/>
          </a:xfrm>
        </p:grpSpPr>
        <p:grpSp>
          <p:nvGrpSpPr>
            <p:cNvPr id="117766" name="Group 28">
              <a:extLst>
                <a:ext uri="{FF2B5EF4-FFF2-40B4-BE49-F238E27FC236}">
                  <a16:creationId xmlns:a16="http://schemas.microsoft.com/office/drawing/2014/main" id="{C2A2C064-70CC-EF36-32DA-495FB579A892}"/>
                </a:ext>
              </a:extLst>
            </p:cNvPr>
            <p:cNvGrpSpPr>
              <a:grpSpLocks/>
            </p:cNvGrpSpPr>
            <p:nvPr/>
          </p:nvGrpSpPr>
          <p:grpSpPr bwMode="auto">
            <a:xfrm>
              <a:off x="5693" y="219741"/>
              <a:ext cx="5552146" cy="6400867"/>
              <a:chOff x="5693" y="219741"/>
              <a:chExt cx="5552146" cy="6400867"/>
            </a:xfrm>
          </p:grpSpPr>
          <p:grpSp>
            <p:nvGrpSpPr>
              <p:cNvPr id="117772" name="Group 34">
                <a:extLst>
                  <a:ext uri="{FF2B5EF4-FFF2-40B4-BE49-F238E27FC236}">
                    <a16:creationId xmlns:a16="http://schemas.microsoft.com/office/drawing/2014/main" id="{42F31C33-5038-A086-22E3-3FEFC5DE52EA}"/>
                  </a:ext>
                </a:extLst>
              </p:cNvPr>
              <p:cNvGrpSpPr>
                <a:grpSpLocks/>
              </p:cNvGrpSpPr>
              <p:nvPr/>
            </p:nvGrpSpPr>
            <p:grpSpPr bwMode="auto">
              <a:xfrm>
                <a:off x="5693" y="237393"/>
                <a:ext cx="5499886" cy="6383215"/>
                <a:chOff x="181543" y="0"/>
                <a:chExt cx="5499886" cy="6383215"/>
              </a:xfrm>
            </p:grpSpPr>
            <p:pic>
              <p:nvPicPr>
                <p:cNvPr id="117776" name="Picture 38">
                  <a:extLst>
                    <a:ext uri="{FF2B5EF4-FFF2-40B4-BE49-F238E27FC236}">
                      <a16:creationId xmlns:a16="http://schemas.microsoft.com/office/drawing/2014/main" id="{2A93E153-942F-2382-4F65-E5DAB3C5E2A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1543" y="0"/>
                  <a:ext cx="5499886" cy="4937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77" name="Picture 39">
                  <a:extLst>
                    <a:ext uri="{FF2B5EF4-FFF2-40B4-BE49-F238E27FC236}">
                      <a16:creationId xmlns:a16="http://schemas.microsoft.com/office/drawing/2014/main" id="{8541C68F-8B71-3896-06E9-0A931F94CADF}"/>
                    </a:ext>
                  </a:extLst>
                </p:cNvPr>
                <p:cNvPicPr>
                  <a:picLocks noChangeAspect="1"/>
                </p:cNvPicPr>
                <p:nvPr/>
              </p:nvPicPr>
              <p:blipFill>
                <a:blip r:embed="rId4">
                  <a:extLst>
                    <a:ext uri="{28A0092B-C50C-407E-A947-70E740481C1C}">
                      <a14:useLocalDpi xmlns:a14="http://schemas.microsoft.com/office/drawing/2010/main" val="0"/>
                    </a:ext>
                  </a:extLst>
                </a:blip>
                <a:srcRect l="6244" t="33546" r="-156" b="49117"/>
                <a:stretch>
                  <a:fillRect/>
                </a:stretch>
              </p:blipFill>
              <p:spPr bwMode="auto">
                <a:xfrm>
                  <a:off x="197231" y="4955411"/>
                  <a:ext cx="5468511" cy="1427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7773" name="Picture 35">
                <a:extLst>
                  <a:ext uri="{FF2B5EF4-FFF2-40B4-BE49-F238E27FC236}">
                    <a16:creationId xmlns:a16="http://schemas.microsoft.com/office/drawing/2014/main" id="{23182C83-8251-6DC9-82DB-16B8CDB34DAF}"/>
                  </a:ext>
                </a:extLst>
              </p:cNvPr>
              <p:cNvPicPr>
                <a:picLocks noChangeAspect="1"/>
              </p:cNvPicPr>
              <p:nvPr/>
            </p:nvPicPr>
            <p:blipFill>
              <a:blip r:embed="rId5">
                <a:extLst>
                  <a:ext uri="{28A0092B-C50C-407E-A947-70E740481C1C}">
                    <a14:useLocalDpi xmlns:a14="http://schemas.microsoft.com/office/drawing/2010/main" val="0"/>
                  </a:ext>
                </a:extLst>
              </a:blip>
              <a:srcRect l="12378" t="51344" r="5772" b="40356"/>
              <a:stretch>
                <a:fillRect/>
              </a:stretch>
            </p:blipFill>
            <p:spPr bwMode="auto">
              <a:xfrm>
                <a:off x="2557463" y="219741"/>
                <a:ext cx="3000376" cy="430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74" name="Picture 36">
                <a:extLst>
                  <a:ext uri="{FF2B5EF4-FFF2-40B4-BE49-F238E27FC236}">
                    <a16:creationId xmlns:a16="http://schemas.microsoft.com/office/drawing/2014/main" id="{11B2D9C1-CDCE-19A7-3A32-2EC35D6499FB}"/>
                  </a:ext>
                </a:extLst>
              </p:cNvPr>
              <p:cNvPicPr>
                <a:picLocks noChangeAspect="1"/>
              </p:cNvPicPr>
              <p:nvPr/>
            </p:nvPicPr>
            <p:blipFill>
              <a:blip r:embed="rId6">
                <a:extLst>
                  <a:ext uri="{28A0092B-C50C-407E-A947-70E740481C1C}">
                    <a14:useLocalDpi xmlns:a14="http://schemas.microsoft.com/office/drawing/2010/main" val="0"/>
                  </a:ext>
                </a:extLst>
              </a:blip>
              <a:srcRect l="7127" t="59869" r="45792" b="29070"/>
              <a:stretch>
                <a:fillRect/>
              </a:stretch>
            </p:blipFill>
            <p:spPr bwMode="auto">
              <a:xfrm>
                <a:off x="3171825" y="692801"/>
                <a:ext cx="2324100" cy="7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75" name="Picture 37">
                <a:extLst>
                  <a:ext uri="{FF2B5EF4-FFF2-40B4-BE49-F238E27FC236}">
                    <a16:creationId xmlns:a16="http://schemas.microsoft.com/office/drawing/2014/main" id="{894F9990-172C-1087-A1C6-4E5E8F7EF0A9}"/>
                  </a:ext>
                </a:extLst>
              </p:cNvPr>
              <p:cNvPicPr>
                <a:picLocks noChangeAspect="1"/>
              </p:cNvPicPr>
              <p:nvPr/>
            </p:nvPicPr>
            <p:blipFill>
              <a:blip r:embed="rId7">
                <a:extLst>
                  <a:ext uri="{28A0092B-C50C-407E-A947-70E740481C1C}">
                    <a14:useLocalDpi xmlns:a14="http://schemas.microsoft.com/office/drawing/2010/main" val="0"/>
                  </a:ext>
                </a:extLst>
              </a:blip>
              <a:srcRect l="59279" t="60027" r="883" b="29070"/>
              <a:stretch>
                <a:fillRect/>
              </a:stretch>
            </p:blipFill>
            <p:spPr bwMode="auto">
              <a:xfrm>
                <a:off x="3754814" y="1628775"/>
                <a:ext cx="1744603" cy="675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7767" name="Picture 29">
              <a:extLst>
                <a:ext uri="{FF2B5EF4-FFF2-40B4-BE49-F238E27FC236}">
                  <a16:creationId xmlns:a16="http://schemas.microsoft.com/office/drawing/2014/main" id="{1EF5205D-8659-B3E6-9C3F-B99A2002F28F}"/>
                </a:ext>
              </a:extLst>
            </p:cNvPr>
            <p:cNvPicPr>
              <a:picLocks noChangeAspect="1"/>
            </p:cNvPicPr>
            <p:nvPr/>
          </p:nvPicPr>
          <p:blipFill>
            <a:blip r:embed="rId8">
              <a:extLst>
                <a:ext uri="{28A0092B-C50C-407E-A947-70E740481C1C}">
                  <a14:useLocalDpi xmlns:a14="http://schemas.microsoft.com/office/drawing/2010/main" val="0"/>
                </a:ext>
              </a:extLst>
            </a:blip>
            <a:srcRect l="36478" r="36046"/>
            <a:stretch>
              <a:fillRect/>
            </a:stretch>
          </p:blipFill>
          <p:spPr bwMode="auto">
            <a:xfrm>
              <a:off x="0" y="3557543"/>
              <a:ext cx="1038225" cy="1582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8" name="Picture 30">
              <a:extLst>
                <a:ext uri="{FF2B5EF4-FFF2-40B4-BE49-F238E27FC236}">
                  <a16:creationId xmlns:a16="http://schemas.microsoft.com/office/drawing/2014/main" id="{46AFF32B-938E-C19E-03A8-0A7292BB72C2}"/>
                </a:ext>
              </a:extLst>
            </p:cNvPr>
            <p:cNvPicPr>
              <a:picLocks noChangeAspect="1"/>
            </p:cNvPicPr>
            <p:nvPr/>
          </p:nvPicPr>
          <p:blipFill>
            <a:blip r:embed="rId8">
              <a:extLst>
                <a:ext uri="{28A0092B-C50C-407E-A947-70E740481C1C}">
                  <a14:useLocalDpi xmlns:a14="http://schemas.microsoft.com/office/drawing/2010/main" val="0"/>
                </a:ext>
              </a:extLst>
            </a:blip>
            <a:srcRect l="63954" t="34711" r="28191"/>
            <a:stretch>
              <a:fillRect/>
            </a:stretch>
          </p:blipFill>
          <p:spPr bwMode="auto">
            <a:xfrm rot="5400000">
              <a:off x="1038293" y="3537050"/>
              <a:ext cx="733228" cy="841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9" name="Picture 31">
              <a:extLst>
                <a:ext uri="{FF2B5EF4-FFF2-40B4-BE49-F238E27FC236}">
                  <a16:creationId xmlns:a16="http://schemas.microsoft.com/office/drawing/2014/main" id="{95302CAB-24A0-3DE4-2291-27EEDDD7423F}"/>
                </a:ext>
              </a:extLst>
            </p:cNvPr>
            <p:cNvPicPr>
              <a:picLocks noChangeAspect="1"/>
            </p:cNvPicPr>
            <p:nvPr/>
          </p:nvPicPr>
          <p:blipFill>
            <a:blip r:embed="rId8">
              <a:extLst>
                <a:ext uri="{28A0092B-C50C-407E-A947-70E740481C1C}">
                  <a14:useLocalDpi xmlns:a14="http://schemas.microsoft.com/office/drawing/2010/main" val="0"/>
                </a:ext>
              </a:extLst>
            </a:blip>
            <a:srcRect l="63954" t="34711" r="28191"/>
            <a:stretch>
              <a:fillRect/>
            </a:stretch>
          </p:blipFill>
          <p:spPr bwMode="auto">
            <a:xfrm rot="5400000">
              <a:off x="1031549" y="4238297"/>
              <a:ext cx="854729" cy="841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70" name="Picture 32">
              <a:extLst>
                <a:ext uri="{FF2B5EF4-FFF2-40B4-BE49-F238E27FC236}">
                  <a16:creationId xmlns:a16="http://schemas.microsoft.com/office/drawing/2014/main" id="{412EF054-4E0F-F0C3-B04E-3B0169556919}"/>
                </a:ext>
              </a:extLst>
            </p:cNvPr>
            <p:cNvPicPr>
              <a:picLocks noChangeAspect="1"/>
            </p:cNvPicPr>
            <p:nvPr/>
          </p:nvPicPr>
          <p:blipFill>
            <a:blip r:embed="rId8">
              <a:extLst>
                <a:ext uri="{28A0092B-C50C-407E-A947-70E740481C1C}">
                  <a14:useLocalDpi xmlns:a14="http://schemas.microsoft.com/office/drawing/2010/main" val="0"/>
                </a:ext>
              </a:extLst>
            </a:blip>
            <a:srcRect l="71841" t="15552" r="934" b="7124"/>
            <a:stretch>
              <a:fillRect/>
            </a:stretch>
          </p:blipFill>
          <p:spPr bwMode="auto">
            <a:xfrm>
              <a:off x="1151327" y="3624068"/>
              <a:ext cx="661983" cy="78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71" name="Picture 33">
              <a:extLst>
                <a:ext uri="{FF2B5EF4-FFF2-40B4-BE49-F238E27FC236}">
                  <a16:creationId xmlns:a16="http://schemas.microsoft.com/office/drawing/2014/main" id="{15D7F13F-85E3-FE60-B2F8-02B9AE14B4C1}"/>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151327" y="4411705"/>
              <a:ext cx="674269" cy="701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8" fill="hold"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wipe(left)">
                                      <p:cBhvr>
                                        <p:cTn id="14"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8B1AF2-905E-CE24-04B3-43AED9B3EF22}"/>
              </a:ext>
            </a:extLst>
          </p:cNvPr>
          <p:cNvSpPr>
            <a:spLocks noChangeArrowheads="1"/>
          </p:cNvSpPr>
          <p:nvPr/>
        </p:nvSpPr>
        <p:spPr bwMode="auto">
          <a:xfrm>
            <a:off x="5292725" y="0"/>
            <a:ext cx="7004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27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200" b="1">
                <a:solidFill>
                  <a:srgbClr val="FF0000"/>
                </a:solidFill>
                <a:latin typeface="Times New Roman" panose="02020603050405020304" pitchFamily="18" charset="0"/>
                <a:cs typeface="Times New Roman" panose="02020603050405020304" pitchFamily="18" charset="0"/>
              </a:rPr>
              <a:t>2. Hiện trạng phát triển du lịch</a:t>
            </a:r>
          </a:p>
        </p:txBody>
      </p:sp>
      <p:sp>
        <p:nvSpPr>
          <p:cNvPr id="13" name="Rectangle 12">
            <a:extLst>
              <a:ext uri="{FF2B5EF4-FFF2-40B4-BE49-F238E27FC236}">
                <a16:creationId xmlns:a16="http://schemas.microsoft.com/office/drawing/2014/main" id="{C7F9964B-2D05-5C8D-A04C-E12C87D06D46}"/>
              </a:ext>
            </a:extLst>
          </p:cNvPr>
          <p:cNvSpPr/>
          <p:nvPr/>
        </p:nvSpPr>
        <p:spPr>
          <a:xfrm>
            <a:off x="5765800" y="652463"/>
            <a:ext cx="6153150" cy="6034087"/>
          </a:xfrm>
          <a:prstGeom prst="rect">
            <a:avLst/>
          </a:prstGeom>
        </p:spPr>
        <p:txBody>
          <a:bodyPr>
            <a:spAutoFit/>
          </a:bodyPr>
          <a:lstStyle/>
          <a:p>
            <a:pPr algn="just" eaLnBrk="1" fontAlgn="auto" hangingPunct="1">
              <a:lnSpc>
                <a:spcPct val="130000"/>
              </a:lnSpc>
              <a:spcBef>
                <a:spcPts val="0"/>
              </a:spcBef>
              <a:spcAft>
                <a:spcPts val="0"/>
              </a:spcAft>
              <a:defRPr/>
            </a:pPr>
            <a:r>
              <a:rPr lang="vi-VN" sz="3000" spc="-100">
                <a:solidFill>
                  <a:prstClr val="black"/>
                </a:solidFill>
                <a:latin typeface="Times New Roman" panose="02020603050405020304" pitchFamily="18" charset="0"/>
                <a:cs typeface="Times New Roman" panose="02020603050405020304" pitchFamily="18" charset="0"/>
              </a:rPr>
              <a:t>- Số lượt khách và doanh thu du lịch tăng nhanh: đạt 33,46 triệu lượt (chiếm 27,6% cả nước - năm 2023).</a:t>
            </a:r>
          </a:p>
          <a:p>
            <a:pPr algn="just" eaLnBrk="1" fontAlgn="auto" hangingPunct="1">
              <a:lnSpc>
                <a:spcPct val="130000"/>
              </a:lnSpc>
              <a:spcBef>
                <a:spcPts val="0"/>
              </a:spcBef>
              <a:spcAft>
                <a:spcPts val="0"/>
              </a:spcAft>
              <a:defRPr/>
            </a:pPr>
            <a:r>
              <a:rPr lang="vi-VN" sz="3000" spc="-100">
                <a:solidFill>
                  <a:prstClr val="black"/>
                </a:solidFill>
                <a:latin typeface="Times New Roman" panose="02020603050405020304" pitchFamily="18" charset="0"/>
                <a:cs typeface="Times New Roman" panose="02020603050405020304" pitchFamily="18" charset="0"/>
              </a:rPr>
              <a:t>- Sản phẩm du lịch đa dạng</a:t>
            </a:r>
          </a:p>
          <a:p>
            <a:pPr algn="just" eaLnBrk="1" fontAlgn="auto" hangingPunct="1">
              <a:lnSpc>
                <a:spcPct val="130000"/>
              </a:lnSpc>
              <a:spcBef>
                <a:spcPts val="0"/>
              </a:spcBef>
              <a:spcAft>
                <a:spcPts val="0"/>
              </a:spcAft>
              <a:defRPr/>
            </a:pPr>
            <a:r>
              <a:rPr lang="vi-VN" sz="3000" spc="-100">
                <a:solidFill>
                  <a:prstClr val="black"/>
                </a:solidFill>
                <a:latin typeface="Times New Roman" panose="02020603050405020304" pitchFamily="18" charset="0"/>
                <a:cs typeface="Times New Roman" panose="02020603050405020304" pitchFamily="18" charset="0"/>
              </a:rPr>
              <a:t>+ Du lịch sinh thái, cộng đồng: Pù Luông (Thanh Hóa), Phong Nha - Kẻ Bàng (Quảng Bình), Vườn quốc gia Bạch Mã (Thừa Thiên - Huế)...</a:t>
            </a:r>
          </a:p>
          <a:p>
            <a:pPr algn="just" eaLnBrk="1" fontAlgn="auto" hangingPunct="1">
              <a:lnSpc>
                <a:spcPct val="130000"/>
              </a:lnSpc>
              <a:spcBef>
                <a:spcPts val="0"/>
              </a:spcBef>
              <a:spcAft>
                <a:spcPts val="0"/>
              </a:spcAft>
              <a:defRPr/>
            </a:pPr>
            <a:r>
              <a:rPr lang="vi-VN" sz="3000" spc="-100">
                <a:solidFill>
                  <a:prstClr val="black"/>
                </a:solidFill>
                <a:latin typeface="Times New Roman" panose="02020603050405020304" pitchFamily="18" charset="0"/>
                <a:cs typeface="Times New Roman" panose="02020603050405020304" pitchFamily="18" charset="0"/>
              </a:rPr>
              <a:t>+ Du lịch mạo hiểm: khám phá hang động, chèo thuyền...</a:t>
            </a:r>
          </a:p>
        </p:txBody>
      </p:sp>
      <p:grpSp>
        <p:nvGrpSpPr>
          <p:cNvPr id="119812" name="Group 26">
            <a:extLst>
              <a:ext uri="{FF2B5EF4-FFF2-40B4-BE49-F238E27FC236}">
                <a16:creationId xmlns:a16="http://schemas.microsoft.com/office/drawing/2014/main" id="{96322892-1165-EB9A-37F5-279F6A559B6A}"/>
              </a:ext>
            </a:extLst>
          </p:cNvPr>
          <p:cNvGrpSpPr>
            <a:grpSpLocks/>
          </p:cNvGrpSpPr>
          <p:nvPr/>
        </p:nvGrpSpPr>
        <p:grpSpPr bwMode="auto">
          <a:xfrm>
            <a:off x="0" y="219075"/>
            <a:ext cx="5557838" cy="6400800"/>
            <a:chOff x="0" y="219741"/>
            <a:chExt cx="5557839" cy="6400867"/>
          </a:xfrm>
        </p:grpSpPr>
        <p:grpSp>
          <p:nvGrpSpPr>
            <p:cNvPr id="119813" name="Group 27">
              <a:extLst>
                <a:ext uri="{FF2B5EF4-FFF2-40B4-BE49-F238E27FC236}">
                  <a16:creationId xmlns:a16="http://schemas.microsoft.com/office/drawing/2014/main" id="{EE03F7AE-B7CC-D2E5-5C91-57C12A048456}"/>
                </a:ext>
              </a:extLst>
            </p:cNvPr>
            <p:cNvGrpSpPr>
              <a:grpSpLocks/>
            </p:cNvGrpSpPr>
            <p:nvPr/>
          </p:nvGrpSpPr>
          <p:grpSpPr bwMode="auto">
            <a:xfrm>
              <a:off x="5693" y="219741"/>
              <a:ext cx="5552146" cy="6400867"/>
              <a:chOff x="5693" y="219741"/>
              <a:chExt cx="5552146" cy="6400867"/>
            </a:xfrm>
          </p:grpSpPr>
          <p:grpSp>
            <p:nvGrpSpPr>
              <p:cNvPr id="119819" name="Group 33">
                <a:extLst>
                  <a:ext uri="{FF2B5EF4-FFF2-40B4-BE49-F238E27FC236}">
                    <a16:creationId xmlns:a16="http://schemas.microsoft.com/office/drawing/2014/main" id="{09021E43-D4EC-B552-794B-8060D74BFE06}"/>
                  </a:ext>
                </a:extLst>
              </p:cNvPr>
              <p:cNvGrpSpPr>
                <a:grpSpLocks/>
              </p:cNvGrpSpPr>
              <p:nvPr/>
            </p:nvGrpSpPr>
            <p:grpSpPr bwMode="auto">
              <a:xfrm>
                <a:off x="5693" y="237393"/>
                <a:ext cx="5499886" cy="6383215"/>
                <a:chOff x="181543" y="0"/>
                <a:chExt cx="5499886" cy="6383215"/>
              </a:xfrm>
            </p:grpSpPr>
            <p:pic>
              <p:nvPicPr>
                <p:cNvPr id="119823" name="Picture 37">
                  <a:extLst>
                    <a:ext uri="{FF2B5EF4-FFF2-40B4-BE49-F238E27FC236}">
                      <a16:creationId xmlns:a16="http://schemas.microsoft.com/office/drawing/2014/main" id="{F9D9B413-9320-BB4D-9640-90D3FD1BC9F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1543" y="0"/>
                  <a:ext cx="5499886" cy="4937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24" name="Picture 38">
                  <a:extLst>
                    <a:ext uri="{FF2B5EF4-FFF2-40B4-BE49-F238E27FC236}">
                      <a16:creationId xmlns:a16="http://schemas.microsoft.com/office/drawing/2014/main" id="{E053611D-7AFA-AACE-51AE-A80FD5C632EE}"/>
                    </a:ext>
                  </a:extLst>
                </p:cNvPr>
                <p:cNvPicPr>
                  <a:picLocks noChangeAspect="1"/>
                </p:cNvPicPr>
                <p:nvPr/>
              </p:nvPicPr>
              <p:blipFill>
                <a:blip r:embed="rId4">
                  <a:extLst>
                    <a:ext uri="{28A0092B-C50C-407E-A947-70E740481C1C}">
                      <a14:useLocalDpi xmlns:a14="http://schemas.microsoft.com/office/drawing/2010/main" val="0"/>
                    </a:ext>
                  </a:extLst>
                </a:blip>
                <a:srcRect l="6244" t="33546" r="-156" b="49117"/>
                <a:stretch>
                  <a:fillRect/>
                </a:stretch>
              </p:blipFill>
              <p:spPr bwMode="auto">
                <a:xfrm>
                  <a:off x="197231" y="4955411"/>
                  <a:ext cx="5468511" cy="1427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9820" name="Picture 34">
                <a:extLst>
                  <a:ext uri="{FF2B5EF4-FFF2-40B4-BE49-F238E27FC236}">
                    <a16:creationId xmlns:a16="http://schemas.microsoft.com/office/drawing/2014/main" id="{9C805B0A-272E-A220-8E2A-2A7FAFBC48DB}"/>
                  </a:ext>
                </a:extLst>
              </p:cNvPr>
              <p:cNvPicPr>
                <a:picLocks noChangeAspect="1"/>
              </p:cNvPicPr>
              <p:nvPr/>
            </p:nvPicPr>
            <p:blipFill>
              <a:blip r:embed="rId5">
                <a:extLst>
                  <a:ext uri="{28A0092B-C50C-407E-A947-70E740481C1C}">
                    <a14:useLocalDpi xmlns:a14="http://schemas.microsoft.com/office/drawing/2010/main" val="0"/>
                  </a:ext>
                </a:extLst>
              </a:blip>
              <a:srcRect l="12378" t="51344" r="5772" b="40356"/>
              <a:stretch>
                <a:fillRect/>
              </a:stretch>
            </p:blipFill>
            <p:spPr bwMode="auto">
              <a:xfrm>
                <a:off x="2557463" y="219741"/>
                <a:ext cx="3000376" cy="430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21" name="Picture 35">
                <a:extLst>
                  <a:ext uri="{FF2B5EF4-FFF2-40B4-BE49-F238E27FC236}">
                    <a16:creationId xmlns:a16="http://schemas.microsoft.com/office/drawing/2014/main" id="{DC5DBD13-E60B-4960-2B89-5C55D60BE874}"/>
                  </a:ext>
                </a:extLst>
              </p:cNvPr>
              <p:cNvPicPr>
                <a:picLocks noChangeAspect="1"/>
              </p:cNvPicPr>
              <p:nvPr/>
            </p:nvPicPr>
            <p:blipFill>
              <a:blip r:embed="rId6">
                <a:extLst>
                  <a:ext uri="{28A0092B-C50C-407E-A947-70E740481C1C}">
                    <a14:useLocalDpi xmlns:a14="http://schemas.microsoft.com/office/drawing/2010/main" val="0"/>
                  </a:ext>
                </a:extLst>
              </a:blip>
              <a:srcRect l="7127" t="59869" r="45792" b="29070"/>
              <a:stretch>
                <a:fillRect/>
              </a:stretch>
            </p:blipFill>
            <p:spPr bwMode="auto">
              <a:xfrm>
                <a:off x="3171825" y="692801"/>
                <a:ext cx="2324100" cy="7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22" name="Picture 36">
                <a:extLst>
                  <a:ext uri="{FF2B5EF4-FFF2-40B4-BE49-F238E27FC236}">
                    <a16:creationId xmlns:a16="http://schemas.microsoft.com/office/drawing/2014/main" id="{878741A8-9786-164A-42E3-1A2EE1FFA535}"/>
                  </a:ext>
                </a:extLst>
              </p:cNvPr>
              <p:cNvPicPr>
                <a:picLocks noChangeAspect="1"/>
              </p:cNvPicPr>
              <p:nvPr/>
            </p:nvPicPr>
            <p:blipFill>
              <a:blip r:embed="rId7">
                <a:extLst>
                  <a:ext uri="{28A0092B-C50C-407E-A947-70E740481C1C}">
                    <a14:useLocalDpi xmlns:a14="http://schemas.microsoft.com/office/drawing/2010/main" val="0"/>
                  </a:ext>
                </a:extLst>
              </a:blip>
              <a:srcRect l="59279" t="60027" r="883" b="29070"/>
              <a:stretch>
                <a:fillRect/>
              </a:stretch>
            </p:blipFill>
            <p:spPr bwMode="auto">
              <a:xfrm>
                <a:off x="3754814" y="1628775"/>
                <a:ext cx="1744603" cy="675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9814" name="Picture 28">
              <a:extLst>
                <a:ext uri="{FF2B5EF4-FFF2-40B4-BE49-F238E27FC236}">
                  <a16:creationId xmlns:a16="http://schemas.microsoft.com/office/drawing/2014/main" id="{079CCD16-283F-F808-C5E4-6F5592FE17C4}"/>
                </a:ext>
              </a:extLst>
            </p:cNvPr>
            <p:cNvPicPr>
              <a:picLocks noChangeAspect="1"/>
            </p:cNvPicPr>
            <p:nvPr/>
          </p:nvPicPr>
          <p:blipFill>
            <a:blip r:embed="rId8">
              <a:extLst>
                <a:ext uri="{28A0092B-C50C-407E-A947-70E740481C1C}">
                  <a14:useLocalDpi xmlns:a14="http://schemas.microsoft.com/office/drawing/2010/main" val="0"/>
                </a:ext>
              </a:extLst>
            </a:blip>
            <a:srcRect l="36478" r="36046"/>
            <a:stretch>
              <a:fillRect/>
            </a:stretch>
          </p:blipFill>
          <p:spPr bwMode="auto">
            <a:xfrm>
              <a:off x="0" y="3557543"/>
              <a:ext cx="1038225" cy="1582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5" name="Picture 29">
              <a:extLst>
                <a:ext uri="{FF2B5EF4-FFF2-40B4-BE49-F238E27FC236}">
                  <a16:creationId xmlns:a16="http://schemas.microsoft.com/office/drawing/2014/main" id="{CB277D54-CCD3-0250-39E2-A7B9F0058966}"/>
                </a:ext>
              </a:extLst>
            </p:cNvPr>
            <p:cNvPicPr>
              <a:picLocks noChangeAspect="1"/>
            </p:cNvPicPr>
            <p:nvPr/>
          </p:nvPicPr>
          <p:blipFill>
            <a:blip r:embed="rId8">
              <a:extLst>
                <a:ext uri="{28A0092B-C50C-407E-A947-70E740481C1C}">
                  <a14:useLocalDpi xmlns:a14="http://schemas.microsoft.com/office/drawing/2010/main" val="0"/>
                </a:ext>
              </a:extLst>
            </a:blip>
            <a:srcRect l="63954" t="34711" r="28191"/>
            <a:stretch>
              <a:fillRect/>
            </a:stretch>
          </p:blipFill>
          <p:spPr bwMode="auto">
            <a:xfrm rot="5400000">
              <a:off x="1038293" y="3537050"/>
              <a:ext cx="733228" cy="841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6" name="Picture 30">
              <a:extLst>
                <a:ext uri="{FF2B5EF4-FFF2-40B4-BE49-F238E27FC236}">
                  <a16:creationId xmlns:a16="http://schemas.microsoft.com/office/drawing/2014/main" id="{65FB5846-E33B-EE84-92AD-EA2238EB165B}"/>
                </a:ext>
              </a:extLst>
            </p:cNvPr>
            <p:cNvPicPr>
              <a:picLocks noChangeAspect="1"/>
            </p:cNvPicPr>
            <p:nvPr/>
          </p:nvPicPr>
          <p:blipFill>
            <a:blip r:embed="rId8">
              <a:extLst>
                <a:ext uri="{28A0092B-C50C-407E-A947-70E740481C1C}">
                  <a14:useLocalDpi xmlns:a14="http://schemas.microsoft.com/office/drawing/2010/main" val="0"/>
                </a:ext>
              </a:extLst>
            </a:blip>
            <a:srcRect l="63954" t="34711" r="28191"/>
            <a:stretch>
              <a:fillRect/>
            </a:stretch>
          </p:blipFill>
          <p:spPr bwMode="auto">
            <a:xfrm rot="5400000">
              <a:off x="1031549" y="4238297"/>
              <a:ext cx="854729" cy="841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7" name="Picture 31">
              <a:extLst>
                <a:ext uri="{FF2B5EF4-FFF2-40B4-BE49-F238E27FC236}">
                  <a16:creationId xmlns:a16="http://schemas.microsoft.com/office/drawing/2014/main" id="{626704B9-7F64-165D-335D-5CE5E9C80283}"/>
                </a:ext>
              </a:extLst>
            </p:cNvPr>
            <p:cNvPicPr>
              <a:picLocks noChangeAspect="1"/>
            </p:cNvPicPr>
            <p:nvPr/>
          </p:nvPicPr>
          <p:blipFill>
            <a:blip r:embed="rId8">
              <a:extLst>
                <a:ext uri="{28A0092B-C50C-407E-A947-70E740481C1C}">
                  <a14:useLocalDpi xmlns:a14="http://schemas.microsoft.com/office/drawing/2010/main" val="0"/>
                </a:ext>
              </a:extLst>
            </a:blip>
            <a:srcRect l="71841" t="15552" r="934" b="7124"/>
            <a:stretch>
              <a:fillRect/>
            </a:stretch>
          </p:blipFill>
          <p:spPr bwMode="auto">
            <a:xfrm>
              <a:off x="1151327" y="3624068"/>
              <a:ext cx="661983" cy="78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8" name="Picture 32">
              <a:extLst>
                <a:ext uri="{FF2B5EF4-FFF2-40B4-BE49-F238E27FC236}">
                  <a16:creationId xmlns:a16="http://schemas.microsoft.com/office/drawing/2014/main" id="{19A62A81-97BE-3171-0C0D-30DACCEB61CB}"/>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151327" y="4411705"/>
              <a:ext cx="674269" cy="701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8" fill="hold"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wipe(left)">
                                      <p:cBhvr>
                                        <p:cTn id="14" dur="500"/>
                                        <p:tgtEl>
                                          <p:spTgt spid="13">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animEffect transition="in" filter="wipe(left)">
                                      <p:cBhvr>
                                        <p:cTn id="19" dur="500"/>
                                        <p:tgtEl>
                                          <p:spTgt spid="13">
                                            <p:txEl>
                                              <p:pRg st="1" end="1"/>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nodeType="clickEffect">
                                  <p:stCondLst>
                                    <p:cond delay="0"/>
                                  </p:stCondLst>
                                  <p:childTnLst>
                                    <p:set>
                                      <p:cBhvr>
                                        <p:cTn id="23" dur="1" fill="hold">
                                          <p:stCondLst>
                                            <p:cond delay="0"/>
                                          </p:stCondLst>
                                        </p:cTn>
                                        <p:tgtEl>
                                          <p:spTgt spid="13">
                                            <p:txEl>
                                              <p:pRg st="2" end="2"/>
                                            </p:txEl>
                                          </p:spTgt>
                                        </p:tgtEl>
                                        <p:attrNameLst>
                                          <p:attrName>style.visibility</p:attrName>
                                        </p:attrNameLst>
                                      </p:cBhvr>
                                      <p:to>
                                        <p:strVal val="visible"/>
                                      </p:to>
                                    </p:set>
                                    <p:animEffect transition="in" filter="wipe(left)">
                                      <p:cBhvr>
                                        <p:cTn id="24" dur="500"/>
                                        <p:tgtEl>
                                          <p:spTgt spid="13">
                                            <p:txEl>
                                              <p:pRg st="2" end="2"/>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nodeType="clickEffect">
                                  <p:stCondLst>
                                    <p:cond delay="0"/>
                                  </p:stCondLst>
                                  <p:childTnLst>
                                    <p:set>
                                      <p:cBhvr>
                                        <p:cTn id="28" dur="1" fill="hold">
                                          <p:stCondLst>
                                            <p:cond delay="0"/>
                                          </p:stCondLst>
                                        </p:cTn>
                                        <p:tgtEl>
                                          <p:spTgt spid="13">
                                            <p:txEl>
                                              <p:pRg st="3" end="3"/>
                                            </p:txEl>
                                          </p:spTgt>
                                        </p:tgtEl>
                                        <p:attrNameLst>
                                          <p:attrName>style.visibility</p:attrName>
                                        </p:attrNameLst>
                                      </p:cBhvr>
                                      <p:to>
                                        <p:strVal val="visible"/>
                                      </p:to>
                                    </p:set>
                                    <p:animEffect transition="in" filter="wipe(left)">
                                      <p:cBhvr>
                                        <p:cTn id="29"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6">
            <a:extLst>
              <a:ext uri="{FF2B5EF4-FFF2-40B4-BE49-F238E27FC236}">
                <a16:creationId xmlns:a16="http://schemas.microsoft.com/office/drawing/2014/main" id="{39DE3449-C8C5-6609-39A2-C538B4E5DF14}"/>
              </a:ext>
            </a:extLst>
          </p:cNvPr>
          <p:cNvSpPr>
            <a:spLocks noChangeArrowheads="1"/>
          </p:cNvSpPr>
          <p:nvPr/>
        </p:nvSpPr>
        <p:spPr bwMode="auto">
          <a:xfrm>
            <a:off x="5292725" y="0"/>
            <a:ext cx="7004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27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200" b="1">
                <a:solidFill>
                  <a:srgbClr val="FF0000"/>
                </a:solidFill>
                <a:latin typeface="Times New Roman" panose="02020603050405020304" pitchFamily="18" charset="0"/>
                <a:cs typeface="Times New Roman" panose="02020603050405020304" pitchFamily="18" charset="0"/>
              </a:rPr>
              <a:t>2. Hiện trạng phát triển du lịch</a:t>
            </a:r>
          </a:p>
        </p:txBody>
      </p:sp>
      <p:sp>
        <p:nvSpPr>
          <p:cNvPr id="13" name="Rectangle 12">
            <a:extLst>
              <a:ext uri="{FF2B5EF4-FFF2-40B4-BE49-F238E27FC236}">
                <a16:creationId xmlns:a16="http://schemas.microsoft.com/office/drawing/2014/main" id="{5A332EFD-9358-E3DB-85A4-48D658398AAD}"/>
              </a:ext>
            </a:extLst>
          </p:cNvPr>
          <p:cNvSpPr/>
          <p:nvPr/>
        </p:nvSpPr>
        <p:spPr>
          <a:xfrm>
            <a:off x="5741988" y="544513"/>
            <a:ext cx="6207125" cy="6088062"/>
          </a:xfrm>
          <a:prstGeom prst="rect">
            <a:avLst/>
          </a:prstGeom>
        </p:spPr>
        <p:txBody>
          <a:bodyPr>
            <a:spAutoFit/>
          </a:bodyPr>
          <a:lstStyle/>
          <a:p>
            <a:pPr algn="just" eaLnBrk="1" fontAlgn="auto" hangingPunct="1">
              <a:lnSpc>
                <a:spcPct val="114000"/>
              </a:lnSpc>
              <a:spcBef>
                <a:spcPts val="0"/>
              </a:spcBef>
              <a:spcAft>
                <a:spcPts val="0"/>
              </a:spcAft>
              <a:defRPr/>
            </a:pPr>
            <a:r>
              <a:rPr lang="vi-VN" sz="3000" spc="-100">
                <a:solidFill>
                  <a:prstClr val="black"/>
                </a:solidFill>
                <a:latin typeface="Times New Roman" panose="02020603050405020304" pitchFamily="18" charset="0"/>
                <a:cs typeface="Times New Roman" panose="02020603050405020304" pitchFamily="18" charset="0"/>
              </a:rPr>
              <a:t>- Số lượt khách và doanh thu du lịch tăng nhanh: đạt 33,46 triệu lượt (chiếm 27,6% cả nước - năm 2023).</a:t>
            </a:r>
          </a:p>
          <a:p>
            <a:pPr algn="just" eaLnBrk="1" fontAlgn="auto" hangingPunct="1">
              <a:lnSpc>
                <a:spcPct val="114000"/>
              </a:lnSpc>
              <a:spcBef>
                <a:spcPts val="0"/>
              </a:spcBef>
              <a:spcAft>
                <a:spcPts val="0"/>
              </a:spcAft>
              <a:defRPr/>
            </a:pPr>
            <a:r>
              <a:rPr lang="vi-VN" sz="3000" spc="-100">
                <a:solidFill>
                  <a:prstClr val="black"/>
                </a:solidFill>
                <a:latin typeface="Times New Roman" panose="02020603050405020304" pitchFamily="18" charset="0"/>
                <a:cs typeface="Times New Roman" panose="02020603050405020304" pitchFamily="18" charset="0"/>
              </a:rPr>
              <a:t>- Sản phẩm du lịch đa dạng</a:t>
            </a:r>
          </a:p>
          <a:p>
            <a:pPr algn="just" eaLnBrk="1" fontAlgn="auto" hangingPunct="1">
              <a:lnSpc>
                <a:spcPct val="114000"/>
              </a:lnSpc>
              <a:spcBef>
                <a:spcPts val="0"/>
              </a:spcBef>
              <a:spcAft>
                <a:spcPts val="0"/>
              </a:spcAft>
              <a:defRPr/>
            </a:pPr>
            <a:r>
              <a:rPr lang="vi-VN" sz="2800" spc="-100">
                <a:solidFill>
                  <a:prstClr val="black"/>
                </a:solidFill>
                <a:latin typeface="Times New Roman" panose="02020603050405020304" pitchFamily="18" charset="0"/>
                <a:cs typeface="Times New Roman" panose="02020603050405020304" pitchFamily="18" charset="0"/>
              </a:rPr>
              <a:t>+ Du lịch nghỉ dưỡng: có các khu nghỉ dưỡng, resort ven biển đạt tiêu chuẩn quốc tế.</a:t>
            </a:r>
          </a:p>
          <a:p>
            <a:pPr algn="just" eaLnBrk="1" fontAlgn="auto" hangingPunct="1">
              <a:lnSpc>
                <a:spcPct val="114000"/>
              </a:lnSpc>
              <a:spcBef>
                <a:spcPts val="0"/>
              </a:spcBef>
              <a:spcAft>
                <a:spcPts val="0"/>
              </a:spcAft>
              <a:defRPr/>
            </a:pPr>
            <a:r>
              <a:rPr lang="vi-VN" sz="2800" spc="-100">
                <a:solidFill>
                  <a:prstClr val="black"/>
                </a:solidFill>
                <a:latin typeface="Times New Roman" panose="02020603050405020304" pitchFamily="18" charset="0"/>
                <a:cs typeface="Times New Roman" panose="02020603050405020304" pitchFamily="18" charset="0"/>
              </a:rPr>
              <a:t>+ Du lịch văn hóa, lịch sử và tâm linh: Phát triển các tour du lịch về nguồn, thăm quê Bác (Nghệ An), Ngã ba Đồng Lộc (Hà Tĩnh), Thành cổ Quảng Trị...</a:t>
            </a:r>
          </a:p>
          <a:p>
            <a:pPr algn="just" eaLnBrk="1" fontAlgn="auto" hangingPunct="1">
              <a:lnSpc>
                <a:spcPct val="114000"/>
              </a:lnSpc>
              <a:spcBef>
                <a:spcPts val="0"/>
              </a:spcBef>
              <a:spcAft>
                <a:spcPts val="0"/>
              </a:spcAft>
              <a:defRPr/>
            </a:pPr>
            <a:r>
              <a:rPr lang="vi-VN" sz="2800" spc="-100">
                <a:solidFill>
                  <a:prstClr val="black"/>
                </a:solidFill>
                <a:latin typeface="Times New Roman" panose="02020603050405020304" pitchFamily="18" charset="0"/>
                <a:cs typeface="Times New Roman" panose="02020603050405020304" pitchFamily="18" charset="0"/>
              </a:rPr>
              <a:t>+ Du lịch biển: Sầm Sơn, Cửa Lò, Thiên Cầm, Lăng Cô…</a:t>
            </a:r>
          </a:p>
        </p:txBody>
      </p:sp>
      <p:grpSp>
        <p:nvGrpSpPr>
          <p:cNvPr id="122884" name="Group 26">
            <a:extLst>
              <a:ext uri="{FF2B5EF4-FFF2-40B4-BE49-F238E27FC236}">
                <a16:creationId xmlns:a16="http://schemas.microsoft.com/office/drawing/2014/main" id="{5CF52841-0103-E074-DFF5-CC7B3E7BE928}"/>
              </a:ext>
            </a:extLst>
          </p:cNvPr>
          <p:cNvGrpSpPr>
            <a:grpSpLocks/>
          </p:cNvGrpSpPr>
          <p:nvPr/>
        </p:nvGrpSpPr>
        <p:grpSpPr bwMode="auto">
          <a:xfrm>
            <a:off x="0" y="219075"/>
            <a:ext cx="5557838" cy="6400800"/>
            <a:chOff x="0" y="219741"/>
            <a:chExt cx="5557839" cy="6400867"/>
          </a:xfrm>
        </p:grpSpPr>
        <p:grpSp>
          <p:nvGrpSpPr>
            <p:cNvPr id="122885" name="Group 27">
              <a:extLst>
                <a:ext uri="{FF2B5EF4-FFF2-40B4-BE49-F238E27FC236}">
                  <a16:creationId xmlns:a16="http://schemas.microsoft.com/office/drawing/2014/main" id="{69ECF773-627A-6B33-0EC9-309AE52DDD2A}"/>
                </a:ext>
              </a:extLst>
            </p:cNvPr>
            <p:cNvGrpSpPr>
              <a:grpSpLocks/>
            </p:cNvGrpSpPr>
            <p:nvPr/>
          </p:nvGrpSpPr>
          <p:grpSpPr bwMode="auto">
            <a:xfrm>
              <a:off x="5693" y="219741"/>
              <a:ext cx="5552146" cy="6400867"/>
              <a:chOff x="5693" y="219741"/>
              <a:chExt cx="5552146" cy="6400867"/>
            </a:xfrm>
          </p:grpSpPr>
          <p:grpSp>
            <p:nvGrpSpPr>
              <p:cNvPr id="122891" name="Group 33">
                <a:extLst>
                  <a:ext uri="{FF2B5EF4-FFF2-40B4-BE49-F238E27FC236}">
                    <a16:creationId xmlns:a16="http://schemas.microsoft.com/office/drawing/2014/main" id="{B0C48C8A-1C22-4762-1FC5-31CF4E698718}"/>
                  </a:ext>
                </a:extLst>
              </p:cNvPr>
              <p:cNvGrpSpPr>
                <a:grpSpLocks/>
              </p:cNvGrpSpPr>
              <p:nvPr/>
            </p:nvGrpSpPr>
            <p:grpSpPr bwMode="auto">
              <a:xfrm>
                <a:off x="5693" y="237393"/>
                <a:ext cx="5499886" cy="6383215"/>
                <a:chOff x="181543" y="0"/>
                <a:chExt cx="5499886" cy="6383215"/>
              </a:xfrm>
            </p:grpSpPr>
            <p:pic>
              <p:nvPicPr>
                <p:cNvPr id="122895" name="Picture 37">
                  <a:extLst>
                    <a:ext uri="{FF2B5EF4-FFF2-40B4-BE49-F238E27FC236}">
                      <a16:creationId xmlns:a16="http://schemas.microsoft.com/office/drawing/2014/main" id="{BCB42760-3CCC-4B13-38B7-006B2ED1281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1543" y="0"/>
                  <a:ext cx="5499886" cy="4937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96" name="Picture 38">
                  <a:extLst>
                    <a:ext uri="{FF2B5EF4-FFF2-40B4-BE49-F238E27FC236}">
                      <a16:creationId xmlns:a16="http://schemas.microsoft.com/office/drawing/2014/main" id="{2105AE16-BE4D-340A-8B04-F25818CB5DC4}"/>
                    </a:ext>
                  </a:extLst>
                </p:cNvPr>
                <p:cNvPicPr>
                  <a:picLocks noChangeAspect="1"/>
                </p:cNvPicPr>
                <p:nvPr/>
              </p:nvPicPr>
              <p:blipFill>
                <a:blip r:embed="rId4">
                  <a:extLst>
                    <a:ext uri="{28A0092B-C50C-407E-A947-70E740481C1C}">
                      <a14:useLocalDpi xmlns:a14="http://schemas.microsoft.com/office/drawing/2010/main" val="0"/>
                    </a:ext>
                  </a:extLst>
                </a:blip>
                <a:srcRect l="6244" t="33546" r="-156" b="49117"/>
                <a:stretch>
                  <a:fillRect/>
                </a:stretch>
              </p:blipFill>
              <p:spPr bwMode="auto">
                <a:xfrm>
                  <a:off x="197231" y="4955411"/>
                  <a:ext cx="5468511" cy="1427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2892" name="Picture 34">
                <a:extLst>
                  <a:ext uri="{FF2B5EF4-FFF2-40B4-BE49-F238E27FC236}">
                    <a16:creationId xmlns:a16="http://schemas.microsoft.com/office/drawing/2014/main" id="{386C1A36-776D-C482-A87C-0CA068240D04}"/>
                  </a:ext>
                </a:extLst>
              </p:cNvPr>
              <p:cNvPicPr>
                <a:picLocks noChangeAspect="1"/>
              </p:cNvPicPr>
              <p:nvPr/>
            </p:nvPicPr>
            <p:blipFill>
              <a:blip r:embed="rId5">
                <a:extLst>
                  <a:ext uri="{28A0092B-C50C-407E-A947-70E740481C1C}">
                    <a14:useLocalDpi xmlns:a14="http://schemas.microsoft.com/office/drawing/2010/main" val="0"/>
                  </a:ext>
                </a:extLst>
              </a:blip>
              <a:srcRect l="12378" t="51344" r="5772" b="40356"/>
              <a:stretch>
                <a:fillRect/>
              </a:stretch>
            </p:blipFill>
            <p:spPr bwMode="auto">
              <a:xfrm>
                <a:off x="2557463" y="219741"/>
                <a:ext cx="3000376" cy="430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93" name="Picture 35">
                <a:extLst>
                  <a:ext uri="{FF2B5EF4-FFF2-40B4-BE49-F238E27FC236}">
                    <a16:creationId xmlns:a16="http://schemas.microsoft.com/office/drawing/2014/main" id="{112AB2B9-75DA-E746-E7DE-7E4823DF8788}"/>
                  </a:ext>
                </a:extLst>
              </p:cNvPr>
              <p:cNvPicPr>
                <a:picLocks noChangeAspect="1"/>
              </p:cNvPicPr>
              <p:nvPr/>
            </p:nvPicPr>
            <p:blipFill>
              <a:blip r:embed="rId6">
                <a:extLst>
                  <a:ext uri="{28A0092B-C50C-407E-A947-70E740481C1C}">
                    <a14:useLocalDpi xmlns:a14="http://schemas.microsoft.com/office/drawing/2010/main" val="0"/>
                  </a:ext>
                </a:extLst>
              </a:blip>
              <a:srcRect l="7127" t="59869" r="45792" b="29070"/>
              <a:stretch>
                <a:fillRect/>
              </a:stretch>
            </p:blipFill>
            <p:spPr bwMode="auto">
              <a:xfrm>
                <a:off x="3171825" y="692801"/>
                <a:ext cx="2324100" cy="7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94" name="Picture 36">
                <a:extLst>
                  <a:ext uri="{FF2B5EF4-FFF2-40B4-BE49-F238E27FC236}">
                    <a16:creationId xmlns:a16="http://schemas.microsoft.com/office/drawing/2014/main" id="{2E4BAFB2-A5AD-E4D9-5637-6658F4D6AF36}"/>
                  </a:ext>
                </a:extLst>
              </p:cNvPr>
              <p:cNvPicPr>
                <a:picLocks noChangeAspect="1"/>
              </p:cNvPicPr>
              <p:nvPr/>
            </p:nvPicPr>
            <p:blipFill>
              <a:blip r:embed="rId7">
                <a:extLst>
                  <a:ext uri="{28A0092B-C50C-407E-A947-70E740481C1C}">
                    <a14:useLocalDpi xmlns:a14="http://schemas.microsoft.com/office/drawing/2010/main" val="0"/>
                  </a:ext>
                </a:extLst>
              </a:blip>
              <a:srcRect l="59279" t="60027" r="883" b="29070"/>
              <a:stretch>
                <a:fillRect/>
              </a:stretch>
            </p:blipFill>
            <p:spPr bwMode="auto">
              <a:xfrm>
                <a:off x="3754814" y="1628775"/>
                <a:ext cx="1744603" cy="675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2886" name="Picture 28">
              <a:extLst>
                <a:ext uri="{FF2B5EF4-FFF2-40B4-BE49-F238E27FC236}">
                  <a16:creationId xmlns:a16="http://schemas.microsoft.com/office/drawing/2014/main" id="{BDEDA3A3-3B73-C9AE-2308-67062BFF53B9}"/>
                </a:ext>
              </a:extLst>
            </p:cNvPr>
            <p:cNvPicPr>
              <a:picLocks noChangeAspect="1"/>
            </p:cNvPicPr>
            <p:nvPr/>
          </p:nvPicPr>
          <p:blipFill>
            <a:blip r:embed="rId8">
              <a:extLst>
                <a:ext uri="{28A0092B-C50C-407E-A947-70E740481C1C}">
                  <a14:useLocalDpi xmlns:a14="http://schemas.microsoft.com/office/drawing/2010/main" val="0"/>
                </a:ext>
              </a:extLst>
            </a:blip>
            <a:srcRect l="36478" r="36046"/>
            <a:stretch>
              <a:fillRect/>
            </a:stretch>
          </p:blipFill>
          <p:spPr bwMode="auto">
            <a:xfrm>
              <a:off x="0" y="3557543"/>
              <a:ext cx="1038225" cy="1582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7" name="Picture 29">
              <a:extLst>
                <a:ext uri="{FF2B5EF4-FFF2-40B4-BE49-F238E27FC236}">
                  <a16:creationId xmlns:a16="http://schemas.microsoft.com/office/drawing/2014/main" id="{59CAD47E-65D7-24CA-DA87-1EC251D81EDE}"/>
                </a:ext>
              </a:extLst>
            </p:cNvPr>
            <p:cNvPicPr>
              <a:picLocks noChangeAspect="1"/>
            </p:cNvPicPr>
            <p:nvPr/>
          </p:nvPicPr>
          <p:blipFill>
            <a:blip r:embed="rId8">
              <a:extLst>
                <a:ext uri="{28A0092B-C50C-407E-A947-70E740481C1C}">
                  <a14:useLocalDpi xmlns:a14="http://schemas.microsoft.com/office/drawing/2010/main" val="0"/>
                </a:ext>
              </a:extLst>
            </a:blip>
            <a:srcRect l="63954" t="34711" r="28191"/>
            <a:stretch>
              <a:fillRect/>
            </a:stretch>
          </p:blipFill>
          <p:spPr bwMode="auto">
            <a:xfrm rot="5400000">
              <a:off x="1038293" y="3537050"/>
              <a:ext cx="733228" cy="841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8" name="Picture 30">
              <a:extLst>
                <a:ext uri="{FF2B5EF4-FFF2-40B4-BE49-F238E27FC236}">
                  <a16:creationId xmlns:a16="http://schemas.microsoft.com/office/drawing/2014/main" id="{5FF4A160-1928-DE03-A575-D69281DC8B98}"/>
                </a:ext>
              </a:extLst>
            </p:cNvPr>
            <p:cNvPicPr>
              <a:picLocks noChangeAspect="1"/>
            </p:cNvPicPr>
            <p:nvPr/>
          </p:nvPicPr>
          <p:blipFill>
            <a:blip r:embed="rId8">
              <a:extLst>
                <a:ext uri="{28A0092B-C50C-407E-A947-70E740481C1C}">
                  <a14:useLocalDpi xmlns:a14="http://schemas.microsoft.com/office/drawing/2010/main" val="0"/>
                </a:ext>
              </a:extLst>
            </a:blip>
            <a:srcRect l="63954" t="34711" r="28191"/>
            <a:stretch>
              <a:fillRect/>
            </a:stretch>
          </p:blipFill>
          <p:spPr bwMode="auto">
            <a:xfrm rot="5400000">
              <a:off x="1031549" y="4238297"/>
              <a:ext cx="854729" cy="841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9" name="Picture 31">
              <a:extLst>
                <a:ext uri="{FF2B5EF4-FFF2-40B4-BE49-F238E27FC236}">
                  <a16:creationId xmlns:a16="http://schemas.microsoft.com/office/drawing/2014/main" id="{65E7766D-E382-D9C2-BE2B-9DD838ED1340}"/>
                </a:ext>
              </a:extLst>
            </p:cNvPr>
            <p:cNvPicPr>
              <a:picLocks noChangeAspect="1"/>
            </p:cNvPicPr>
            <p:nvPr/>
          </p:nvPicPr>
          <p:blipFill>
            <a:blip r:embed="rId8">
              <a:extLst>
                <a:ext uri="{28A0092B-C50C-407E-A947-70E740481C1C}">
                  <a14:useLocalDpi xmlns:a14="http://schemas.microsoft.com/office/drawing/2010/main" val="0"/>
                </a:ext>
              </a:extLst>
            </a:blip>
            <a:srcRect l="71841" t="15552" r="934" b="7124"/>
            <a:stretch>
              <a:fillRect/>
            </a:stretch>
          </p:blipFill>
          <p:spPr bwMode="auto">
            <a:xfrm>
              <a:off x="1151327" y="3624068"/>
              <a:ext cx="661983" cy="78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90" name="Picture 32">
              <a:extLst>
                <a:ext uri="{FF2B5EF4-FFF2-40B4-BE49-F238E27FC236}">
                  <a16:creationId xmlns:a16="http://schemas.microsoft.com/office/drawing/2014/main" id="{B8386345-84D2-9BCA-8AC8-FAC3B279C78A}"/>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151327" y="4411705"/>
              <a:ext cx="674269" cy="701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animEffect transition="in" filter="wipe(left)">
                                      <p:cBhvr>
                                        <p:cTn id="7" dur="500"/>
                                        <p:tgtEl>
                                          <p:spTgt spid="13">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xEl>
                                              <p:pRg st="3" end="3"/>
                                            </p:txEl>
                                          </p:spTgt>
                                        </p:tgtEl>
                                        <p:attrNameLst>
                                          <p:attrName>style.visibility</p:attrName>
                                        </p:attrNameLst>
                                      </p:cBhvr>
                                      <p:to>
                                        <p:strVal val="visible"/>
                                      </p:to>
                                    </p:set>
                                    <p:animEffect transition="in" filter="wipe(left)">
                                      <p:cBhvr>
                                        <p:cTn id="12" dur="500"/>
                                        <p:tgtEl>
                                          <p:spTgt spid="13">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xEl>
                                              <p:pRg st="4" end="4"/>
                                            </p:txEl>
                                          </p:spTgt>
                                        </p:tgtEl>
                                        <p:attrNameLst>
                                          <p:attrName>style.visibility</p:attrName>
                                        </p:attrNameLst>
                                      </p:cBhvr>
                                      <p:to>
                                        <p:strVal val="visible"/>
                                      </p:to>
                                    </p:set>
                                    <p:animEffect transition="in" filter="wipe(left)">
                                      <p:cBhvr>
                                        <p:cTn id="17"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6">
            <a:extLst>
              <a:ext uri="{FF2B5EF4-FFF2-40B4-BE49-F238E27FC236}">
                <a16:creationId xmlns:a16="http://schemas.microsoft.com/office/drawing/2014/main" id="{A9F92D1C-9517-F70A-D9E9-0B39892D1AC2}"/>
              </a:ext>
            </a:extLst>
          </p:cNvPr>
          <p:cNvSpPr>
            <a:spLocks noChangeArrowheads="1"/>
          </p:cNvSpPr>
          <p:nvPr/>
        </p:nvSpPr>
        <p:spPr bwMode="auto">
          <a:xfrm>
            <a:off x="5292725" y="0"/>
            <a:ext cx="7004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27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200" b="1">
                <a:solidFill>
                  <a:srgbClr val="FF0000"/>
                </a:solidFill>
                <a:latin typeface="Times New Roman" panose="02020603050405020304" pitchFamily="18" charset="0"/>
                <a:cs typeface="Times New Roman" panose="02020603050405020304" pitchFamily="18" charset="0"/>
              </a:rPr>
              <a:t>2. Hiện trạng phát triển du lịch</a:t>
            </a:r>
          </a:p>
        </p:txBody>
      </p:sp>
      <p:sp>
        <p:nvSpPr>
          <p:cNvPr id="13" name="Rectangle 12">
            <a:extLst>
              <a:ext uri="{FF2B5EF4-FFF2-40B4-BE49-F238E27FC236}">
                <a16:creationId xmlns:a16="http://schemas.microsoft.com/office/drawing/2014/main" id="{60A50C18-B326-1951-96F0-04E9EF9806AF}"/>
              </a:ext>
            </a:extLst>
          </p:cNvPr>
          <p:cNvSpPr/>
          <p:nvPr/>
        </p:nvSpPr>
        <p:spPr>
          <a:xfrm>
            <a:off x="5741988" y="544513"/>
            <a:ext cx="6207125" cy="4829175"/>
          </a:xfrm>
          <a:prstGeom prst="rect">
            <a:avLst/>
          </a:prstGeom>
        </p:spPr>
        <p:txBody>
          <a:bodyPr>
            <a:spAutoFit/>
          </a:bodyPr>
          <a:lstStyle/>
          <a:p>
            <a:pPr algn="just" eaLnBrk="1" fontAlgn="auto" hangingPunct="1">
              <a:lnSpc>
                <a:spcPct val="114000"/>
              </a:lnSpc>
              <a:spcBef>
                <a:spcPts val="0"/>
              </a:spcBef>
              <a:spcAft>
                <a:spcPts val="0"/>
              </a:spcAft>
              <a:defRPr/>
            </a:pPr>
            <a:r>
              <a:rPr lang="vi-VN" sz="3000" spc="-100">
                <a:solidFill>
                  <a:prstClr val="black"/>
                </a:solidFill>
                <a:latin typeface="Times New Roman" panose="02020603050405020304" pitchFamily="18" charset="0"/>
                <a:cs typeface="Times New Roman" panose="02020603050405020304" pitchFamily="18" charset="0"/>
              </a:rPr>
              <a:t>- Số lượt khách và doanh thu du lịch tăng nhanh: đạt 33,46 triệu lượt (chiếm 27,6% cả nước - năm 2023).</a:t>
            </a:r>
          </a:p>
          <a:p>
            <a:pPr algn="just" eaLnBrk="1" fontAlgn="auto" hangingPunct="1">
              <a:lnSpc>
                <a:spcPct val="114000"/>
              </a:lnSpc>
              <a:spcBef>
                <a:spcPts val="0"/>
              </a:spcBef>
              <a:spcAft>
                <a:spcPts val="0"/>
              </a:spcAft>
              <a:defRPr/>
            </a:pPr>
            <a:r>
              <a:rPr lang="vi-VN" sz="3000" spc="-100">
                <a:solidFill>
                  <a:prstClr val="black"/>
                </a:solidFill>
                <a:latin typeface="Times New Roman" panose="02020603050405020304" pitchFamily="18" charset="0"/>
                <a:cs typeface="Times New Roman" panose="02020603050405020304" pitchFamily="18" charset="0"/>
              </a:rPr>
              <a:t>- Sản phẩm du lịch đa dạng</a:t>
            </a:r>
          </a:p>
          <a:p>
            <a:pPr algn="just" eaLnBrk="1" fontAlgn="auto" hangingPunct="1">
              <a:lnSpc>
                <a:spcPct val="114000"/>
              </a:lnSpc>
              <a:spcBef>
                <a:spcPts val="0"/>
              </a:spcBef>
              <a:spcAft>
                <a:spcPts val="0"/>
              </a:spcAft>
              <a:defRPr/>
            </a:pPr>
            <a:r>
              <a:rPr lang="vi-VN" sz="3000" spc="-100">
                <a:solidFill>
                  <a:prstClr val="black"/>
                </a:solidFill>
                <a:latin typeface="Times New Roman" panose="02020603050405020304" pitchFamily="18" charset="0"/>
                <a:cs typeface="Times New Roman" panose="02020603050405020304" pitchFamily="18" charset="0"/>
              </a:rPr>
              <a:t>- Đã và đang đẩy mạnh việc liên kết vùng trong phát triển du lịch.</a:t>
            </a:r>
          </a:p>
          <a:p>
            <a:pPr algn="just" eaLnBrk="1" fontAlgn="auto" hangingPunct="1">
              <a:lnSpc>
                <a:spcPct val="114000"/>
              </a:lnSpc>
              <a:spcBef>
                <a:spcPts val="0"/>
              </a:spcBef>
              <a:spcAft>
                <a:spcPts val="0"/>
              </a:spcAft>
              <a:defRPr/>
            </a:pPr>
            <a:r>
              <a:rPr lang="vi-VN" sz="3000" spc="-100">
                <a:solidFill>
                  <a:prstClr val="black"/>
                </a:solidFill>
                <a:latin typeface="Times New Roman" panose="02020603050405020304" pitchFamily="18" charset="0"/>
                <a:cs typeface="Times New Roman" panose="02020603050405020304" pitchFamily="18" charset="0"/>
              </a:rPr>
              <a:t>- Tuy nhiên, hoạt động du lịch chưa tương xứng với tiềm năng và chưa đáp ứng được yêu cầu phát triển bền vững.</a:t>
            </a:r>
          </a:p>
        </p:txBody>
      </p:sp>
      <p:grpSp>
        <p:nvGrpSpPr>
          <p:cNvPr id="124932" name="Group 26">
            <a:extLst>
              <a:ext uri="{FF2B5EF4-FFF2-40B4-BE49-F238E27FC236}">
                <a16:creationId xmlns:a16="http://schemas.microsoft.com/office/drawing/2014/main" id="{4854CAC9-DCC3-2CC0-6C06-133D6D50974A}"/>
              </a:ext>
            </a:extLst>
          </p:cNvPr>
          <p:cNvGrpSpPr>
            <a:grpSpLocks/>
          </p:cNvGrpSpPr>
          <p:nvPr/>
        </p:nvGrpSpPr>
        <p:grpSpPr bwMode="auto">
          <a:xfrm>
            <a:off x="0" y="219075"/>
            <a:ext cx="5557838" cy="6400800"/>
            <a:chOff x="0" y="219741"/>
            <a:chExt cx="5557839" cy="6400867"/>
          </a:xfrm>
        </p:grpSpPr>
        <p:grpSp>
          <p:nvGrpSpPr>
            <p:cNvPr id="124933" name="Group 27">
              <a:extLst>
                <a:ext uri="{FF2B5EF4-FFF2-40B4-BE49-F238E27FC236}">
                  <a16:creationId xmlns:a16="http://schemas.microsoft.com/office/drawing/2014/main" id="{6DF5289A-8764-A79D-990C-0E2CC2D4E356}"/>
                </a:ext>
              </a:extLst>
            </p:cNvPr>
            <p:cNvGrpSpPr>
              <a:grpSpLocks/>
            </p:cNvGrpSpPr>
            <p:nvPr/>
          </p:nvGrpSpPr>
          <p:grpSpPr bwMode="auto">
            <a:xfrm>
              <a:off x="5693" y="219741"/>
              <a:ext cx="5552146" cy="6400867"/>
              <a:chOff x="5693" y="219741"/>
              <a:chExt cx="5552146" cy="6400867"/>
            </a:xfrm>
          </p:grpSpPr>
          <p:grpSp>
            <p:nvGrpSpPr>
              <p:cNvPr id="124939" name="Group 33">
                <a:extLst>
                  <a:ext uri="{FF2B5EF4-FFF2-40B4-BE49-F238E27FC236}">
                    <a16:creationId xmlns:a16="http://schemas.microsoft.com/office/drawing/2014/main" id="{35A05F1C-CE24-1E09-5B25-75A74B9713D4}"/>
                  </a:ext>
                </a:extLst>
              </p:cNvPr>
              <p:cNvGrpSpPr>
                <a:grpSpLocks/>
              </p:cNvGrpSpPr>
              <p:nvPr/>
            </p:nvGrpSpPr>
            <p:grpSpPr bwMode="auto">
              <a:xfrm>
                <a:off x="5693" y="237393"/>
                <a:ext cx="5499886" cy="6383215"/>
                <a:chOff x="181543" y="0"/>
                <a:chExt cx="5499886" cy="6383215"/>
              </a:xfrm>
            </p:grpSpPr>
            <p:pic>
              <p:nvPicPr>
                <p:cNvPr id="124943" name="Picture 37">
                  <a:extLst>
                    <a:ext uri="{FF2B5EF4-FFF2-40B4-BE49-F238E27FC236}">
                      <a16:creationId xmlns:a16="http://schemas.microsoft.com/office/drawing/2014/main" id="{265C7571-68EE-4841-6E63-EE729BE88DF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1543" y="0"/>
                  <a:ext cx="5499886" cy="4937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44" name="Picture 38">
                  <a:extLst>
                    <a:ext uri="{FF2B5EF4-FFF2-40B4-BE49-F238E27FC236}">
                      <a16:creationId xmlns:a16="http://schemas.microsoft.com/office/drawing/2014/main" id="{AF7A1F2D-27A0-3007-B40E-66875D7D56B3}"/>
                    </a:ext>
                  </a:extLst>
                </p:cNvPr>
                <p:cNvPicPr>
                  <a:picLocks noChangeAspect="1"/>
                </p:cNvPicPr>
                <p:nvPr/>
              </p:nvPicPr>
              <p:blipFill>
                <a:blip r:embed="rId4">
                  <a:extLst>
                    <a:ext uri="{28A0092B-C50C-407E-A947-70E740481C1C}">
                      <a14:useLocalDpi xmlns:a14="http://schemas.microsoft.com/office/drawing/2010/main" val="0"/>
                    </a:ext>
                  </a:extLst>
                </a:blip>
                <a:srcRect l="6244" t="33546" r="-156" b="49117"/>
                <a:stretch>
                  <a:fillRect/>
                </a:stretch>
              </p:blipFill>
              <p:spPr bwMode="auto">
                <a:xfrm>
                  <a:off x="197231" y="4955411"/>
                  <a:ext cx="5468511" cy="1427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4940" name="Picture 34">
                <a:extLst>
                  <a:ext uri="{FF2B5EF4-FFF2-40B4-BE49-F238E27FC236}">
                    <a16:creationId xmlns:a16="http://schemas.microsoft.com/office/drawing/2014/main" id="{ECE70916-AA10-22EC-41C9-4A47D97F8D53}"/>
                  </a:ext>
                </a:extLst>
              </p:cNvPr>
              <p:cNvPicPr>
                <a:picLocks noChangeAspect="1"/>
              </p:cNvPicPr>
              <p:nvPr/>
            </p:nvPicPr>
            <p:blipFill>
              <a:blip r:embed="rId5">
                <a:extLst>
                  <a:ext uri="{28A0092B-C50C-407E-A947-70E740481C1C}">
                    <a14:useLocalDpi xmlns:a14="http://schemas.microsoft.com/office/drawing/2010/main" val="0"/>
                  </a:ext>
                </a:extLst>
              </a:blip>
              <a:srcRect l="12378" t="51344" r="5772" b="40356"/>
              <a:stretch>
                <a:fillRect/>
              </a:stretch>
            </p:blipFill>
            <p:spPr bwMode="auto">
              <a:xfrm>
                <a:off x="2557463" y="219741"/>
                <a:ext cx="3000376" cy="430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41" name="Picture 35">
                <a:extLst>
                  <a:ext uri="{FF2B5EF4-FFF2-40B4-BE49-F238E27FC236}">
                    <a16:creationId xmlns:a16="http://schemas.microsoft.com/office/drawing/2014/main" id="{79450C73-BD56-28B1-6310-1A1BE467D62F}"/>
                  </a:ext>
                </a:extLst>
              </p:cNvPr>
              <p:cNvPicPr>
                <a:picLocks noChangeAspect="1"/>
              </p:cNvPicPr>
              <p:nvPr/>
            </p:nvPicPr>
            <p:blipFill>
              <a:blip r:embed="rId6">
                <a:extLst>
                  <a:ext uri="{28A0092B-C50C-407E-A947-70E740481C1C}">
                    <a14:useLocalDpi xmlns:a14="http://schemas.microsoft.com/office/drawing/2010/main" val="0"/>
                  </a:ext>
                </a:extLst>
              </a:blip>
              <a:srcRect l="7127" t="59869" r="45792" b="29070"/>
              <a:stretch>
                <a:fillRect/>
              </a:stretch>
            </p:blipFill>
            <p:spPr bwMode="auto">
              <a:xfrm>
                <a:off x="3171825" y="692801"/>
                <a:ext cx="2324100" cy="7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42" name="Picture 36">
                <a:extLst>
                  <a:ext uri="{FF2B5EF4-FFF2-40B4-BE49-F238E27FC236}">
                    <a16:creationId xmlns:a16="http://schemas.microsoft.com/office/drawing/2014/main" id="{CEDE5F7B-114F-36F0-6BB6-B55AB639B4D9}"/>
                  </a:ext>
                </a:extLst>
              </p:cNvPr>
              <p:cNvPicPr>
                <a:picLocks noChangeAspect="1"/>
              </p:cNvPicPr>
              <p:nvPr/>
            </p:nvPicPr>
            <p:blipFill>
              <a:blip r:embed="rId7">
                <a:extLst>
                  <a:ext uri="{28A0092B-C50C-407E-A947-70E740481C1C}">
                    <a14:useLocalDpi xmlns:a14="http://schemas.microsoft.com/office/drawing/2010/main" val="0"/>
                  </a:ext>
                </a:extLst>
              </a:blip>
              <a:srcRect l="59279" t="60027" r="883" b="29070"/>
              <a:stretch>
                <a:fillRect/>
              </a:stretch>
            </p:blipFill>
            <p:spPr bwMode="auto">
              <a:xfrm>
                <a:off x="3754814" y="1628775"/>
                <a:ext cx="1744603" cy="675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4934" name="Picture 28">
              <a:extLst>
                <a:ext uri="{FF2B5EF4-FFF2-40B4-BE49-F238E27FC236}">
                  <a16:creationId xmlns:a16="http://schemas.microsoft.com/office/drawing/2014/main" id="{56576449-A310-1CD8-B317-71F34BCB71DB}"/>
                </a:ext>
              </a:extLst>
            </p:cNvPr>
            <p:cNvPicPr>
              <a:picLocks noChangeAspect="1"/>
            </p:cNvPicPr>
            <p:nvPr/>
          </p:nvPicPr>
          <p:blipFill>
            <a:blip r:embed="rId8">
              <a:extLst>
                <a:ext uri="{28A0092B-C50C-407E-A947-70E740481C1C}">
                  <a14:useLocalDpi xmlns:a14="http://schemas.microsoft.com/office/drawing/2010/main" val="0"/>
                </a:ext>
              </a:extLst>
            </a:blip>
            <a:srcRect l="36478" r="36046"/>
            <a:stretch>
              <a:fillRect/>
            </a:stretch>
          </p:blipFill>
          <p:spPr bwMode="auto">
            <a:xfrm>
              <a:off x="0" y="3557543"/>
              <a:ext cx="1038225" cy="1582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5" name="Picture 29">
              <a:extLst>
                <a:ext uri="{FF2B5EF4-FFF2-40B4-BE49-F238E27FC236}">
                  <a16:creationId xmlns:a16="http://schemas.microsoft.com/office/drawing/2014/main" id="{EEBA987B-105E-CB12-97F0-94DA6ACFED56}"/>
                </a:ext>
              </a:extLst>
            </p:cNvPr>
            <p:cNvPicPr>
              <a:picLocks noChangeAspect="1"/>
            </p:cNvPicPr>
            <p:nvPr/>
          </p:nvPicPr>
          <p:blipFill>
            <a:blip r:embed="rId8">
              <a:extLst>
                <a:ext uri="{28A0092B-C50C-407E-A947-70E740481C1C}">
                  <a14:useLocalDpi xmlns:a14="http://schemas.microsoft.com/office/drawing/2010/main" val="0"/>
                </a:ext>
              </a:extLst>
            </a:blip>
            <a:srcRect l="63954" t="34711" r="28191"/>
            <a:stretch>
              <a:fillRect/>
            </a:stretch>
          </p:blipFill>
          <p:spPr bwMode="auto">
            <a:xfrm rot="5400000">
              <a:off x="1038293" y="3537050"/>
              <a:ext cx="733228" cy="841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6" name="Picture 30">
              <a:extLst>
                <a:ext uri="{FF2B5EF4-FFF2-40B4-BE49-F238E27FC236}">
                  <a16:creationId xmlns:a16="http://schemas.microsoft.com/office/drawing/2014/main" id="{FDC8A1B0-E1B6-30DD-D7CA-ECDB16B04F90}"/>
                </a:ext>
              </a:extLst>
            </p:cNvPr>
            <p:cNvPicPr>
              <a:picLocks noChangeAspect="1"/>
            </p:cNvPicPr>
            <p:nvPr/>
          </p:nvPicPr>
          <p:blipFill>
            <a:blip r:embed="rId8">
              <a:extLst>
                <a:ext uri="{28A0092B-C50C-407E-A947-70E740481C1C}">
                  <a14:useLocalDpi xmlns:a14="http://schemas.microsoft.com/office/drawing/2010/main" val="0"/>
                </a:ext>
              </a:extLst>
            </a:blip>
            <a:srcRect l="63954" t="34711" r="28191"/>
            <a:stretch>
              <a:fillRect/>
            </a:stretch>
          </p:blipFill>
          <p:spPr bwMode="auto">
            <a:xfrm rot="5400000">
              <a:off x="1031549" y="4238297"/>
              <a:ext cx="854729" cy="841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7" name="Picture 31">
              <a:extLst>
                <a:ext uri="{FF2B5EF4-FFF2-40B4-BE49-F238E27FC236}">
                  <a16:creationId xmlns:a16="http://schemas.microsoft.com/office/drawing/2014/main" id="{3ED4EA4B-AC25-21A3-6FCE-476ADD397936}"/>
                </a:ext>
              </a:extLst>
            </p:cNvPr>
            <p:cNvPicPr>
              <a:picLocks noChangeAspect="1"/>
            </p:cNvPicPr>
            <p:nvPr/>
          </p:nvPicPr>
          <p:blipFill>
            <a:blip r:embed="rId8">
              <a:extLst>
                <a:ext uri="{28A0092B-C50C-407E-A947-70E740481C1C}">
                  <a14:useLocalDpi xmlns:a14="http://schemas.microsoft.com/office/drawing/2010/main" val="0"/>
                </a:ext>
              </a:extLst>
            </a:blip>
            <a:srcRect l="71841" t="15552" r="934" b="7124"/>
            <a:stretch>
              <a:fillRect/>
            </a:stretch>
          </p:blipFill>
          <p:spPr bwMode="auto">
            <a:xfrm>
              <a:off x="1151327" y="3624068"/>
              <a:ext cx="661983" cy="78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8" name="Picture 32">
              <a:extLst>
                <a:ext uri="{FF2B5EF4-FFF2-40B4-BE49-F238E27FC236}">
                  <a16:creationId xmlns:a16="http://schemas.microsoft.com/office/drawing/2014/main" id="{BC56257C-28B3-A0CB-1429-648B43D84383}"/>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151327" y="4411705"/>
              <a:ext cx="674269" cy="701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animEffect transition="in" filter="wipe(left)">
                                      <p:cBhvr>
                                        <p:cTn id="7" dur="500"/>
                                        <p:tgtEl>
                                          <p:spTgt spid="13">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xEl>
                                              <p:pRg st="3" end="3"/>
                                            </p:txEl>
                                          </p:spTgt>
                                        </p:tgtEl>
                                        <p:attrNameLst>
                                          <p:attrName>style.visibility</p:attrName>
                                        </p:attrNameLst>
                                      </p:cBhvr>
                                      <p:to>
                                        <p:strVal val="visible"/>
                                      </p:to>
                                    </p:set>
                                    <p:animEffect transition="in" filter="wipe(left)">
                                      <p:cBhvr>
                                        <p:cTn id="12"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8F0854-B6C0-5F45-C0C9-F55064E5C302}"/>
              </a:ext>
            </a:extLst>
          </p:cNvPr>
          <p:cNvSpPr>
            <a:spLocks noChangeArrowheads="1"/>
          </p:cNvSpPr>
          <p:nvPr/>
        </p:nvSpPr>
        <p:spPr bwMode="auto">
          <a:xfrm>
            <a:off x="5292725" y="0"/>
            <a:ext cx="7004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27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200" b="1">
                <a:solidFill>
                  <a:srgbClr val="FF0000"/>
                </a:solidFill>
                <a:latin typeface="Times New Roman" panose="02020603050405020304" pitchFamily="18" charset="0"/>
                <a:cs typeface="Times New Roman" panose="02020603050405020304" pitchFamily="18" charset="0"/>
              </a:rPr>
              <a:t>3. Định hướng phát triển</a:t>
            </a:r>
          </a:p>
        </p:txBody>
      </p:sp>
      <p:sp>
        <p:nvSpPr>
          <p:cNvPr id="13" name="Rectangle 12">
            <a:extLst>
              <a:ext uri="{FF2B5EF4-FFF2-40B4-BE49-F238E27FC236}">
                <a16:creationId xmlns:a16="http://schemas.microsoft.com/office/drawing/2014/main" id="{7D366F4D-2C0D-4A9A-8DDD-989AED1BCFC1}"/>
              </a:ext>
            </a:extLst>
          </p:cNvPr>
          <p:cNvSpPr/>
          <p:nvPr/>
        </p:nvSpPr>
        <p:spPr>
          <a:xfrm>
            <a:off x="5649913" y="531813"/>
            <a:ext cx="6407150" cy="6034087"/>
          </a:xfrm>
          <a:prstGeom prst="rect">
            <a:avLst/>
          </a:prstGeom>
        </p:spPr>
        <p:txBody>
          <a:bodyPr>
            <a:spAutoFit/>
          </a:bodyPr>
          <a:lstStyle/>
          <a:p>
            <a:pPr algn="just" eaLnBrk="1" fontAlgn="auto" hangingPunct="1">
              <a:lnSpc>
                <a:spcPct val="130000"/>
              </a:lnSpc>
              <a:spcBef>
                <a:spcPts val="0"/>
              </a:spcBef>
              <a:spcAft>
                <a:spcPts val="0"/>
              </a:spcAft>
              <a:defRPr/>
            </a:pPr>
            <a:r>
              <a:rPr lang="vi-VN" sz="3000" spc="-100">
                <a:solidFill>
                  <a:prstClr val="black"/>
                </a:solidFill>
                <a:latin typeface="Times New Roman" panose="02020603050405020304" pitchFamily="18" charset="0"/>
                <a:cs typeface="Times New Roman" panose="02020603050405020304" pitchFamily="18" charset="0"/>
              </a:rPr>
              <a:t>- Tăng cường hợp tác, liên kết quốc tế, vùng, giữa các tỉnh.</a:t>
            </a:r>
          </a:p>
          <a:p>
            <a:pPr algn="just" eaLnBrk="1" fontAlgn="auto" hangingPunct="1">
              <a:lnSpc>
                <a:spcPct val="130000"/>
              </a:lnSpc>
              <a:spcBef>
                <a:spcPts val="0"/>
              </a:spcBef>
              <a:spcAft>
                <a:spcPts val="0"/>
              </a:spcAft>
              <a:defRPr/>
            </a:pPr>
            <a:r>
              <a:rPr lang="vi-VN" sz="3000" spc="-100">
                <a:solidFill>
                  <a:prstClr val="black"/>
                </a:solidFill>
                <a:latin typeface="Times New Roman" panose="02020603050405020304" pitchFamily="18" charset="0"/>
                <a:cs typeface="Times New Roman" panose="02020603050405020304" pitchFamily="18" charset="0"/>
              </a:rPr>
              <a:t>- Phát triển hạ tầng du lịch bền vững.</a:t>
            </a:r>
          </a:p>
          <a:p>
            <a:pPr algn="just" eaLnBrk="1" fontAlgn="auto" hangingPunct="1">
              <a:lnSpc>
                <a:spcPct val="130000"/>
              </a:lnSpc>
              <a:spcBef>
                <a:spcPts val="0"/>
              </a:spcBef>
              <a:spcAft>
                <a:spcPts val="0"/>
              </a:spcAft>
              <a:defRPr/>
            </a:pPr>
            <a:r>
              <a:rPr lang="vi-VN" sz="3000" spc="-100">
                <a:solidFill>
                  <a:prstClr val="black"/>
                </a:solidFill>
                <a:latin typeface="Times New Roman" panose="02020603050405020304" pitchFamily="18" charset="0"/>
                <a:cs typeface="Times New Roman" panose="02020603050405020304" pitchFamily="18" charset="0"/>
              </a:rPr>
              <a:t>- Tăng cường đầu tư cơ sở lưu trú cao cấp, đặc biệt là cơ sở lưu trú xanh, khu nghỉ dưỡng xanh.</a:t>
            </a:r>
          </a:p>
          <a:p>
            <a:pPr algn="just" eaLnBrk="1" fontAlgn="auto" hangingPunct="1">
              <a:lnSpc>
                <a:spcPct val="130000"/>
              </a:lnSpc>
              <a:spcBef>
                <a:spcPts val="0"/>
              </a:spcBef>
              <a:spcAft>
                <a:spcPts val="0"/>
              </a:spcAft>
              <a:defRPr/>
            </a:pPr>
            <a:r>
              <a:rPr lang="vi-VN" sz="3000" spc="-100">
                <a:solidFill>
                  <a:prstClr val="black"/>
                </a:solidFill>
                <a:latin typeface="Times New Roman" panose="02020603050405020304" pitchFamily="18" charset="0"/>
                <a:cs typeface="Times New Roman" panose="02020603050405020304" pitchFamily="18" charset="0"/>
              </a:rPr>
              <a:t>- Phát triển hạ tầng số để quảng bá du lịch.</a:t>
            </a:r>
          </a:p>
          <a:p>
            <a:pPr algn="just" eaLnBrk="1" fontAlgn="auto" hangingPunct="1">
              <a:lnSpc>
                <a:spcPct val="130000"/>
              </a:lnSpc>
              <a:spcBef>
                <a:spcPts val="0"/>
              </a:spcBef>
              <a:spcAft>
                <a:spcPts val="0"/>
              </a:spcAft>
              <a:defRPr/>
            </a:pPr>
            <a:r>
              <a:rPr lang="vi-VN" sz="3000" spc="-100">
                <a:solidFill>
                  <a:prstClr val="black"/>
                </a:solidFill>
                <a:latin typeface="Times New Roman" panose="02020603050405020304" pitchFamily="18" charset="0"/>
                <a:cs typeface="Times New Roman" panose="02020603050405020304" pitchFamily="18" charset="0"/>
              </a:rPr>
              <a:t>- Đa dạng hoá sản phẩm du lịch.</a:t>
            </a:r>
          </a:p>
          <a:p>
            <a:pPr algn="just" eaLnBrk="1" fontAlgn="auto" hangingPunct="1">
              <a:lnSpc>
                <a:spcPct val="130000"/>
              </a:lnSpc>
              <a:spcBef>
                <a:spcPts val="0"/>
              </a:spcBef>
              <a:spcAft>
                <a:spcPts val="0"/>
              </a:spcAft>
              <a:defRPr/>
            </a:pPr>
            <a:r>
              <a:rPr lang="vi-VN" sz="3000" spc="-100">
                <a:solidFill>
                  <a:prstClr val="black"/>
                </a:solidFill>
                <a:latin typeface="Times New Roman" panose="02020603050405020304" pitchFamily="18" charset="0"/>
                <a:cs typeface="Times New Roman" panose="02020603050405020304" pitchFamily="18" charset="0"/>
              </a:rPr>
              <a:t>- Chú trọng công tác bảo vệ tài nguyên thiên nhiên và môi trường.</a:t>
            </a:r>
          </a:p>
        </p:txBody>
      </p:sp>
      <p:grpSp>
        <p:nvGrpSpPr>
          <p:cNvPr id="126980" name="Group 29">
            <a:extLst>
              <a:ext uri="{FF2B5EF4-FFF2-40B4-BE49-F238E27FC236}">
                <a16:creationId xmlns:a16="http://schemas.microsoft.com/office/drawing/2014/main" id="{79CFF965-3FB5-F66D-D4DD-294FA0A420B9}"/>
              </a:ext>
            </a:extLst>
          </p:cNvPr>
          <p:cNvGrpSpPr>
            <a:grpSpLocks/>
          </p:cNvGrpSpPr>
          <p:nvPr/>
        </p:nvGrpSpPr>
        <p:grpSpPr bwMode="auto">
          <a:xfrm>
            <a:off x="0" y="219075"/>
            <a:ext cx="5557838" cy="6400800"/>
            <a:chOff x="0" y="219741"/>
            <a:chExt cx="5557839" cy="6400867"/>
          </a:xfrm>
        </p:grpSpPr>
        <p:grpSp>
          <p:nvGrpSpPr>
            <p:cNvPr id="126981" name="Group 30">
              <a:extLst>
                <a:ext uri="{FF2B5EF4-FFF2-40B4-BE49-F238E27FC236}">
                  <a16:creationId xmlns:a16="http://schemas.microsoft.com/office/drawing/2014/main" id="{784CBC7B-9577-68F4-B285-8572A4DC59C8}"/>
                </a:ext>
              </a:extLst>
            </p:cNvPr>
            <p:cNvGrpSpPr>
              <a:grpSpLocks/>
            </p:cNvGrpSpPr>
            <p:nvPr/>
          </p:nvGrpSpPr>
          <p:grpSpPr bwMode="auto">
            <a:xfrm>
              <a:off x="5693" y="219741"/>
              <a:ext cx="5552146" cy="6400867"/>
              <a:chOff x="5693" y="219741"/>
              <a:chExt cx="5552146" cy="6400867"/>
            </a:xfrm>
          </p:grpSpPr>
          <p:grpSp>
            <p:nvGrpSpPr>
              <p:cNvPr id="126987" name="Group 36">
                <a:extLst>
                  <a:ext uri="{FF2B5EF4-FFF2-40B4-BE49-F238E27FC236}">
                    <a16:creationId xmlns:a16="http://schemas.microsoft.com/office/drawing/2014/main" id="{88F042CA-96E1-0E90-2526-B7D0FD25B470}"/>
                  </a:ext>
                </a:extLst>
              </p:cNvPr>
              <p:cNvGrpSpPr>
                <a:grpSpLocks/>
              </p:cNvGrpSpPr>
              <p:nvPr/>
            </p:nvGrpSpPr>
            <p:grpSpPr bwMode="auto">
              <a:xfrm>
                <a:off x="5693" y="237393"/>
                <a:ext cx="5499886" cy="6383215"/>
                <a:chOff x="181543" y="0"/>
                <a:chExt cx="5499886" cy="6383215"/>
              </a:xfrm>
            </p:grpSpPr>
            <p:pic>
              <p:nvPicPr>
                <p:cNvPr id="126991" name="Picture 40">
                  <a:extLst>
                    <a:ext uri="{FF2B5EF4-FFF2-40B4-BE49-F238E27FC236}">
                      <a16:creationId xmlns:a16="http://schemas.microsoft.com/office/drawing/2014/main" id="{4318D409-2BF9-CDBF-23BB-03D076EEE0E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1543" y="0"/>
                  <a:ext cx="5499886" cy="4937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92" name="Picture 41">
                  <a:extLst>
                    <a:ext uri="{FF2B5EF4-FFF2-40B4-BE49-F238E27FC236}">
                      <a16:creationId xmlns:a16="http://schemas.microsoft.com/office/drawing/2014/main" id="{3FBABB9C-545C-26E5-10D5-4A36E5DEDE5B}"/>
                    </a:ext>
                  </a:extLst>
                </p:cNvPr>
                <p:cNvPicPr>
                  <a:picLocks noChangeAspect="1"/>
                </p:cNvPicPr>
                <p:nvPr/>
              </p:nvPicPr>
              <p:blipFill>
                <a:blip r:embed="rId4">
                  <a:extLst>
                    <a:ext uri="{28A0092B-C50C-407E-A947-70E740481C1C}">
                      <a14:useLocalDpi xmlns:a14="http://schemas.microsoft.com/office/drawing/2010/main" val="0"/>
                    </a:ext>
                  </a:extLst>
                </a:blip>
                <a:srcRect l="6244" t="33546" r="-156" b="49117"/>
                <a:stretch>
                  <a:fillRect/>
                </a:stretch>
              </p:blipFill>
              <p:spPr bwMode="auto">
                <a:xfrm>
                  <a:off x="197231" y="4955411"/>
                  <a:ext cx="5468511" cy="1427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6988" name="Picture 37">
                <a:extLst>
                  <a:ext uri="{FF2B5EF4-FFF2-40B4-BE49-F238E27FC236}">
                    <a16:creationId xmlns:a16="http://schemas.microsoft.com/office/drawing/2014/main" id="{5455949A-487C-6B36-52CF-2A3FD6BA07E8}"/>
                  </a:ext>
                </a:extLst>
              </p:cNvPr>
              <p:cNvPicPr>
                <a:picLocks noChangeAspect="1"/>
              </p:cNvPicPr>
              <p:nvPr/>
            </p:nvPicPr>
            <p:blipFill>
              <a:blip r:embed="rId5">
                <a:extLst>
                  <a:ext uri="{28A0092B-C50C-407E-A947-70E740481C1C}">
                    <a14:useLocalDpi xmlns:a14="http://schemas.microsoft.com/office/drawing/2010/main" val="0"/>
                  </a:ext>
                </a:extLst>
              </a:blip>
              <a:srcRect l="12378" t="51344" r="5772" b="40356"/>
              <a:stretch>
                <a:fillRect/>
              </a:stretch>
            </p:blipFill>
            <p:spPr bwMode="auto">
              <a:xfrm>
                <a:off x="2557463" y="219741"/>
                <a:ext cx="3000376" cy="430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9" name="Picture 38">
                <a:extLst>
                  <a:ext uri="{FF2B5EF4-FFF2-40B4-BE49-F238E27FC236}">
                    <a16:creationId xmlns:a16="http://schemas.microsoft.com/office/drawing/2014/main" id="{2E4408DF-B629-D3DE-623C-BE47D04A9A07}"/>
                  </a:ext>
                </a:extLst>
              </p:cNvPr>
              <p:cNvPicPr>
                <a:picLocks noChangeAspect="1"/>
              </p:cNvPicPr>
              <p:nvPr/>
            </p:nvPicPr>
            <p:blipFill>
              <a:blip r:embed="rId6">
                <a:extLst>
                  <a:ext uri="{28A0092B-C50C-407E-A947-70E740481C1C}">
                    <a14:useLocalDpi xmlns:a14="http://schemas.microsoft.com/office/drawing/2010/main" val="0"/>
                  </a:ext>
                </a:extLst>
              </a:blip>
              <a:srcRect l="7127" t="59869" r="45792" b="29070"/>
              <a:stretch>
                <a:fillRect/>
              </a:stretch>
            </p:blipFill>
            <p:spPr bwMode="auto">
              <a:xfrm>
                <a:off x="3171825" y="692801"/>
                <a:ext cx="2324100" cy="7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90" name="Picture 39">
                <a:extLst>
                  <a:ext uri="{FF2B5EF4-FFF2-40B4-BE49-F238E27FC236}">
                    <a16:creationId xmlns:a16="http://schemas.microsoft.com/office/drawing/2014/main" id="{187FE010-CFF8-14E3-26F0-2B8796D4441B}"/>
                  </a:ext>
                </a:extLst>
              </p:cNvPr>
              <p:cNvPicPr>
                <a:picLocks noChangeAspect="1"/>
              </p:cNvPicPr>
              <p:nvPr/>
            </p:nvPicPr>
            <p:blipFill>
              <a:blip r:embed="rId7">
                <a:extLst>
                  <a:ext uri="{28A0092B-C50C-407E-A947-70E740481C1C}">
                    <a14:useLocalDpi xmlns:a14="http://schemas.microsoft.com/office/drawing/2010/main" val="0"/>
                  </a:ext>
                </a:extLst>
              </a:blip>
              <a:srcRect l="59279" t="60027" r="883" b="29070"/>
              <a:stretch>
                <a:fillRect/>
              </a:stretch>
            </p:blipFill>
            <p:spPr bwMode="auto">
              <a:xfrm>
                <a:off x="3754814" y="1628775"/>
                <a:ext cx="1744603" cy="675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6982" name="Picture 31">
              <a:extLst>
                <a:ext uri="{FF2B5EF4-FFF2-40B4-BE49-F238E27FC236}">
                  <a16:creationId xmlns:a16="http://schemas.microsoft.com/office/drawing/2014/main" id="{6E4CD728-0B03-FA35-D695-617AF0192A98}"/>
                </a:ext>
              </a:extLst>
            </p:cNvPr>
            <p:cNvPicPr>
              <a:picLocks noChangeAspect="1"/>
            </p:cNvPicPr>
            <p:nvPr/>
          </p:nvPicPr>
          <p:blipFill>
            <a:blip r:embed="rId8">
              <a:extLst>
                <a:ext uri="{28A0092B-C50C-407E-A947-70E740481C1C}">
                  <a14:useLocalDpi xmlns:a14="http://schemas.microsoft.com/office/drawing/2010/main" val="0"/>
                </a:ext>
              </a:extLst>
            </a:blip>
            <a:srcRect l="36478" r="36046"/>
            <a:stretch>
              <a:fillRect/>
            </a:stretch>
          </p:blipFill>
          <p:spPr bwMode="auto">
            <a:xfrm>
              <a:off x="0" y="3557543"/>
              <a:ext cx="1038225" cy="1582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3" name="Picture 32">
              <a:extLst>
                <a:ext uri="{FF2B5EF4-FFF2-40B4-BE49-F238E27FC236}">
                  <a16:creationId xmlns:a16="http://schemas.microsoft.com/office/drawing/2014/main" id="{E9ED3167-5A42-8551-815D-EC64E451A392}"/>
                </a:ext>
              </a:extLst>
            </p:cNvPr>
            <p:cNvPicPr>
              <a:picLocks noChangeAspect="1"/>
            </p:cNvPicPr>
            <p:nvPr/>
          </p:nvPicPr>
          <p:blipFill>
            <a:blip r:embed="rId8">
              <a:extLst>
                <a:ext uri="{28A0092B-C50C-407E-A947-70E740481C1C}">
                  <a14:useLocalDpi xmlns:a14="http://schemas.microsoft.com/office/drawing/2010/main" val="0"/>
                </a:ext>
              </a:extLst>
            </a:blip>
            <a:srcRect l="63954" t="34711" r="28191"/>
            <a:stretch>
              <a:fillRect/>
            </a:stretch>
          </p:blipFill>
          <p:spPr bwMode="auto">
            <a:xfrm rot="5400000">
              <a:off x="1038293" y="3537050"/>
              <a:ext cx="733228" cy="841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4" name="Picture 33">
              <a:extLst>
                <a:ext uri="{FF2B5EF4-FFF2-40B4-BE49-F238E27FC236}">
                  <a16:creationId xmlns:a16="http://schemas.microsoft.com/office/drawing/2014/main" id="{22EF535E-EADF-245F-EB96-0BDF1059EB91}"/>
                </a:ext>
              </a:extLst>
            </p:cNvPr>
            <p:cNvPicPr>
              <a:picLocks noChangeAspect="1"/>
            </p:cNvPicPr>
            <p:nvPr/>
          </p:nvPicPr>
          <p:blipFill>
            <a:blip r:embed="rId8">
              <a:extLst>
                <a:ext uri="{28A0092B-C50C-407E-A947-70E740481C1C}">
                  <a14:useLocalDpi xmlns:a14="http://schemas.microsoft.com/office/drawing/2010/main" val="0"/>
                </a:ext>
              </a:extLst>
            </a:blip>
            <a:srcRect l="63954" t="34711" r="28191"/>
            <a:stretch>
              <a:fillRect/>
            </a:stretch>
          </p:blipFill>
          <p:spPr bwMode="auto">
            <a:xfrm rot="5400000">
              <a:off x="1031549" y="4238297"/>
              <a:ext cx="854729" cy="841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5" name="Picture 34">
              <a:extLst>
                <a:ext uri="{FF2B5EF4-FFF2-40B4-BE49-F238E27FC236}">
                  <a16:creationId xmlns:a16="http://schemas.microsoft.com/office/drawing/2014/main" id="{B0326C2E-DE80-6D1B-2F66-A4C12EA5CE81}"/>
                </a:ext>
              </a:extLst>
            </p:cNvPr>
            <p:cNvPicPr>
              <a:picLocks noChangeAspect="1"/>
            </p:cNvPicPr>
            <p:nvPr/>
          </p:nvPicPr>
          <p:blipFill>
            <a:blip r:embed="rId8">
              <a:extLst>
                <a:ext uri="{28A0092B-C50C-407E-A947-70E740481C1C}">
                  <a14:useLocalDpi xmlns:a14="http://schemas.microsoft.com/office/drawing/2010/main" val="0"/>
                </a:ext>
              </a:extLst>
            </a:blip>
            <a:srcRect l="71841" t="15552" r="934" b="7124"/>
            <a:stretch>
              <a:fillRect/>
            </a:stretch>
          </p:blipFill>
          <p:spPr bwMode="auto">
            <a:xfrm>
              <a:off x="1151327" y="3624068"/>
              <a:ext cx="661983" cy="78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6" name="Picture 35">
              <a:extLst>
                <a:ext uri="{FF2B5EF4-FFF2-40B4-BE49-F238E27FC236}">
                  <a16:creationId xmlns:a16="http://schemas.microsoft.com/office/drawing/2014/main" id="{C4A7D12E-2329-9014-715A-836D1D345DB5}"/>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151327" y="4411705"/>
              <a:ext cx="674269" cy="701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8" fill="hold"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wipe(left)">
                                      <p:cBhvr>
                                        <p:cTn id="14" dur="500"/>
                                        <p:tgtEl>
                                          <p:spTgt spid="13">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animEffect transition="in" filter="wipe(left)">
                                      <p:cBhvr>
                                        <p:cTn id="19" dur="500"/>
                                        <p:tgtEl>
                                          <p:spTgt spid="13">
                                            <p:txEl>
                                              <p:pRg st="1" end="1"/>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nodeType="clickEffect">
                                  <p:stCondLst>
                                    <p:cond delay="0"/>
                                  </p:stCondLst>
                                  <p:childTnLst>
                                    <p:set>
                                      <p:cBhvr>
                                        <p:cTn id="23" dur="1" fill="hold">
                                          <p:stCondLst>
                                            <p:cond delay="0"/>
                                          </p:stCondLst>
                                        </p:cTn>
                                        <p:tgtEl>
                                          <p:spTgt spid="13">
                                            <p:txEl>
                                              <p:pRg st="2" end="2"/>
                                            </p:txEl>
                                          </p:spTgt>
                                        </p:tgtEl>
                                        <p:attrNameLst>
                                          <p:attrName>style.visibility</p:attrName>
                                        </p:attrNameLst>
                                      </p:cBhvr>
                                      <p:to>
                                        <p:strVal val="visible"/>
                                      </p:to>
                                    </p:set>
                                    <p:animEffect transition="in" filter="wipe(left)">
                                      <p:cBhvr>
                                        <p:cTn id="24" dur="500"/>
                                        <p:tgtEl>
                                          <p:spTgt spid="13">
                                            <p:txEl>
                                              <p:pRg st="2" end="2"/>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nodeType="clickEffect">
                                  <p:stCondLst>
                                    <p:cond delay="0"/>
                                  </p:stCondLst>
                                  <p:childTnLst>
                                    <p:set>
                                      <p:cBhvr>
                                        <p:cTn id="28" dur="1" fill="hold">
                                          <p:stCondLst>
                                            <p:cond delay="0"/>
                                          </p:stCondLst>
                                        </p:cTn>
                                        <p:tgtEl>
                                          <p:spTgt spid="13">
                                            <p:txEl>
                                              <p:pRg st="3" end="3"/>
                                            </p:txEl>
                                          </p:spTgt>
                                        </p:tgtEl>
                                        <p:attrNameLst>
                                          <p:attrName>style.visibility</p:attrName>
                                        </p:attrNameLst>
                                      </p:cBhvr>
                                      <p:to>
                                        <p:strVal val="visible"/>
                                      </p:to>
                                    </p:set>
                                    <p:animEffect transition="in" filter="wipe(left)">
                                      <p:cBhvr>
                                        <p:cTn id="29" dur="500"/>
                                        <p:tgtEl>
                                          <p:spTgt spid="13">
                                            <p:txEl>
                                              <p:pRg st="3" end="3"/>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nodeType="clickEffect">
                                  <p:stCondLst>
                                    <p:cond delay="0"/>
                                  </p:stCondLst>
                                  <p:childTnLst>
                                    <p:set>
                                      <p:cBhvr>
                                        <p:cTn id="33" dur="1" fill="hold">
                                          <p:stCondLst>
                                            <p:cond delay="0"/>
                                          </p:stCondLst>
                                        </p:cTn>
                                        <p:tgtEl>
                                          <p:spTgt spid="13">
                                            <p:txEl>
                                              <p:pRg st="4" end="4"/>
                                            </p:txEl>
                                          </p:spTgt>
                                        </p:tgtEl>
                                        <p:attrNameLst>
                                          <p:attrName>style.visibility</p:attrName>
                                        </p:attrNameLst>
                                      </p:cBhvr>
                                      <p:to>
                                        <p:strVal val="visible"/>
                                      </p:to>
                                    </p:set>
                                    <p:animEffect transition="in" filter="wipe(left)">
                                      <p:cBhvr>
                                        <p:cTn id="34" dur="500"/>
                                        <p:tgtEl>
                                          <p:spTgt spid="13">
                                            <p:txEl>
                                              <p:pRg st="4" end="4"/>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nodeType="clickEffect">
                                  <p:stCondLst>
                                    <p:cond delay="0"/>
                                  </p:stCondLst>
                                  <p:childTnLst>
                                    <p:set>
                                      <p:cBhvr>
                                        <p:cTn id="38" dur="1" fill="hold">
                                          <p:stCondLst>
                                            <p:cond delay="0"/>
                                          </p:stCondLst>
                                        </p:cTn>
                                        <p:tgtEl>
                                          <p:spTgt spid="13">
                                            <p:txEl>
                                              <p:pRg st="5" end="5"/>
                                            </p:txEl>
                                          </p:spTgt>
                                        </p:tgtEl>
                                        <p:attrNameLst>
                                          <p:attrName>style.visibility</p:attrName>
                                        </p:attrNameLst>
                                      </p:cBhvr>
                                      <p:to>
                                        <p:strVal val="visible"/>
                                      </p:to>
                                    </p:set>
                                    <p:animEffect transition="in" filter="wipe(left)">
                                      <p:cBhvr>
                                        <p:cTn id="39" dur="500"/>
                                        <p:tgtEl>
                                          <p:spTgt spid="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5">
            <a:extLst>
              <a:ext uri="{FF2B5EF4-FFF2-40B4-BE49-F238E27FC236}">
                <a16:creationId xmlns:a16="http://schemas.microsoft.com/office/drawing/2014/main" id="{F66861DC-7FD1-1E00-7E70-AF5B5274C08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2725" y="0"/>
            <a:ext cx="11766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80944DA-DE57-F893-8216-2501D11AB49E}"/>
              </a:ext>
            </a:extLst>
          </p:cNvPr>
          <p:cNvGrpSpPr/>
          <p:nvPr/>
        </p:nvGrpSpPr>
        <p:grpSpPr>
          <a:xfrm>
            <a:off x="2895600" y="1504194"/>
            <a:ext cx="6400800" cy="3849618"/>
            <a:chOff x="2963271" y="990787"/>
            <a:chExt cx="2294529" cy="1371413"/>
          </a:xfrm>
          <a:effectLst>
            <a:outerShdw blurRad="50800" dist="38100" dir="2700000" algn="tl" rotWithShape="0">
              <a:prstClr val="black">
                <a:alpha val="40000"/>
              </a:prstClr>
            </a:outerShdw>
          </a:effectLst>
        </p:grpSpPr>
        <p:pic>
          <p:nvPicPr>
            <p:cNvPr id="5" name="Picture 8" descr="Đồ hoạ vector miễn phí của Giấy giấy">
              <a:extLst>
                <a:ext uri="{FF2B5EF4-FFF2-40B4-BE49-F238E27FC236}">
                  <a16:creationId xmlns:a16="http://schemas.microsoft.com/office/drawing/2014/main" id="{3AED2044-8C75-0917-B77C-3658FFBAC004}"/>
                </a:ext>
              </a:extLst>
            </p:cNvPr>
            <p:cNvPicPr>
              <a:picLocks noChangeAspect="1" noChangeArrowheads="1"/>
            </p:cNvPicPr>
            <p:nvPr/>
          </p:nvPicPr>
          <p:blipFill>
            <a:blip r:embed="rId2" cstate="print"/>
            <a:srcRect/>
            <a:stretch>
              <a:fillRect/>
            </a:stretch>
          </p:blipFill>
          <p:spPr bwMode="auto">
            <a:xfrm rot="19673303">
              <a:off x="3673620" y="1305335"/>
              <a:ext cx="1139066" cy="569046"/>
            </a:xfrm>
            <a:prstGeom prst="rect">
              <a:avLst/>
            </a:prstGeom>
            <a:noFill/>
          </p:spPr>
        </p:pic>
        <p:grpSp>
          <p:nvGrpSpPr>
            <p:cNvPr id="6" name="组合 1483">
              <a:extLst>
                <a:ext uri="{FF2B5EF4-FFF2-40B4-BE49-F238E27FC236}">
                  <a16:creationId xmlns:a16="http://schemas.microsoft.com/office/drawing/2014/main" id="{2820D660-53DB-DFC4-085D-8A44122ED643}"/>
                </a:ext>
              </a:extLst>
            </p:cNvPr>
            <p:cNvGrpSpPr/>
            <p:nvPr/>
          </p:nvGrpSpPr>
          <p:grpSpPr>
            <a:xfrm>
              <a:off x="3891734" y="1660128"/>
              <a:ext cx="1366066" cy="702072"/>
              <a:chOff x="28079" y="1041053"/>
              <a:chExt cx="7035801" cy="4572000"/>
            </a:xfrm>
          </p:grpSpPr>
          <p:sp>
            <p:nvSpPr>
              <p:cNvPr id="9" name="Freeform 422">
                <a:extLst>
                  <a:ext uri="{FF2B5EF4-FFF2-40B4-BE49-F238E27FC236}">
                    <a16:creationId xmlns:a16="http://schemas.microsoft.com/office/drawing/2014/main" id="{C7284963-ABF2-E4FC-ECCF-0258C5A75D57}"/>
                  </a:ext>
                </a:extLst>
              </p:cNvPr>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p:spPr>
            <p:txBody>
              <a:bodyPr lIns="86699" tIns="43349" rIns="86699" bIns="43349"/>
              <a:lstStyle/>
              <a:p>
                <a:pPr defTabSz="866900" eaLnBrk="1" hangingPunct="1">
                  <a:defRPr/>
                </a:pPr>
                <a:endParaRPr lang="zh-CN" altLang="en-US" sz="6000">
                  <a:solidFill>
                    <a:prstClr val="black"/>
                  </a:solidFill>
                  <a:ea typeface="宋体" panose="02010600030101010101" pitchFamily="2" charset="-122"/>
                </a:endParaRPr>
              </a:p>
            </p:txBody>
          </p:sp>
          <p:sp>
            <p:nvSpPr>
              <p:cNvPr id="10" name="Freeform 423">
                <a:extLst>
                  <a:ext uri="{FF2B5EF4-FFF2-40B4-BE49-F238E27FC236}">
                    <a16:creationId xmlns:a16="http://schemas.microsoft.com/office/drawing/2014/main" id="{58F38901-4218-5F12-F2D2-6407C6E74A0D}"/>
                  </a:ext>
                </a:extLst>
              </p:cNvPr>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p:spPr>
            <p:txBody>
              <a:bodyPr lIns="86699" tIns="43349" rIns="86699" bIns="43349"/>
              <a:lstStyle/>
              <a:p>
                <a:pPr defTabSz="866900" eaLnBrk="1" hangingPunct="1">
                  <a:defRPr/>
                </a:pPr>
                <a:endParaRPr lang="zh-CN" altLang="en-US" sz="6000">
                  <a:solidFill>
                    <a:prstClr val="black"/>
                  </a:solidFill>
                  <a:ea typeface="宋体" panose="02010600030101010101" pitchFamily="2" charset="-122"/>
                </a:endParaRPr>
              </a:p>
            </p:txBody>
          </p:sp>
        </p:grpSp>
        <p:sp>
          <p:nvSpPr>
            <p:cNvPr id="7" name="TextBox 6">
              <a:extLst>
                <a:ext uri="{FF2B5EF4-FFF2-40B4-BE49-F238E27FC236}">
                  <a16:creationId xmlns:a16="http://schemas.microsoft.com/office/drawing/2014/main" id="{8EB46163-E5F4-CA25-81E9-06DE1374F3F6}"/>
                </a:ext>
              </a:extLst>
            </p:cNvPr>
            <p:cNvSpPr txBox="1"/>
            <p:nvPr/>
          </p:nvSpPr>
          <p:spPr>
            <a:xfrm>
              <a:off x="3972205" y="1803345"/>
              <a:ext cx="1224121" cy="361826"/>
            </a:xfrm>
            <a:prstGeom prst="rect">
              <a:avLst/>
            </a:prstGeom>
            <a:noFill/>
          </p:spPr>
          <p:txBody>
            <a:bodyPr>
              <a:spAutoFit/>
            </a:bodyPr>
            <a:lstStyle/>
            <a:p>
              <a:pPr algn="ctr" defTabSz="914354" eaLnBrk="1" fontAlgn="auto" hangingPunct="1">
                <a:spcBef>
                  <a:spcPts val="0"/>
                </a:spcBef>
                <a:spcAft>
                  <a:spcPts val="0"/>
                </a:spcAft>
                <a:defRPr/>
              </a:pPr>
              <a:r>
                <a:rPr lang="en-US" sz="6000" b="1" i="1">
                  <a:solidFill>
                    <a:prstClr val="white"/>
                  </a:solidFill>
                  <a:latin typeface="Times New Roman" panose="02020603050405020304" pitchFamily="18" charset="0"/>
                  <a:cs typeface="Times New Roman" panose="02020603050405020304" pitchFamily="18" charset="0"/>
                </a:rPr>
                <a:t>Luyện tập</a:t>
              </a:r>
            </a:p>
          </p:txBody>
        </p:sp>
        <p:pic>
          <p:nvPicPr>
            <p:cNvPr id="8" name="Picture 7" descr="Hình minh họa miễn phí về Thi">
              <a:extLst>
                <a:ext uri="{FF2B5EF4-FFF2-40B4-BE49-F238E27FC236}">
                  <a16:creationId xmlns:a16="http://schemas.microsoft.com/office/drawing/2014/main" id="{6370635B-BDBD-1EF5-B696-6899108FE2EC}"/>
                </a:ext>
              </a:extLst>
            </p:cNvPr>
            <p:cNvPicPr>
              <a:picLocks noChangeAspect="1" noChangeArrowheads="1"/>
            </p:cNvPicPr>
            <p:nvPr/>
          </p:nvPicPr>
          <p:blipFill>
            <a:blip r:embed="rId3"/>
            <a:srcRect/>
            <a:stretch>
              <a:fillRect/>
            </a:stretch>
          </p:blipFill>
          <p:spPr bwMode="auto">
            <a:xfrm>
              <a:off x="2963271" y="990787"/>
              <a:ext cx="1220932" cy="1219888"/>
            </a:xfrm>
            <a:prstGeom prst="rect">
              <a:avLst/>
            </a:prstGeom>
            <a:noFill/>
          </p:spPr>
        </p:pic>
      </p:grpSp>
    </p:spTree>
  </p:cSld>
  <p:clrMapOvr>
    <a:masterClrMapping/>
  </p:clrMapOvr>
  <p:transition spd="med">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extBox 3">
            <a:extLst>
              <a:ext uri="{FF2B5EF4-FFF2-40B4-BE49-F238E27FC236}">
                <a16:creationId xmlns:a16="http://schemas.microsoft.com/office/drawing/2014/main" id="{343DEDFE-110D-8592-6504-BD8E098ADFEE}"/>
              </a:ext>
            </a:extLst>
          </p:cNvPr>
          <p:cNvSpPr txBox="1">
            <a:spLocks noChangeArrowheads="1"/>
          </p:cNvSpPr>
          <p:nvPr/>
        </p:nvSpPr>
        <p:spPr bwMode="auto">
          <a:xfrm>
            <a:off x="228600" y="193675"/>
            <a:ext cx="117348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50000"/>
              </a:lnSpc>
              <a:spcBef>
                <a:spcPct val="0"/>
              </a:spcBef>
              <a:buFontTx/>
              <a:buNone/>
            </a:pPr>
            <a:r>
              <a:rPr lang="vi-VN" altLang="en-US" sz="3200" b="1">
                <a:solidFill>
                  <a:srgbClr val="FF0000"/>
                </a:solidFill>
                <a:latin typeface="Times New Roman" panose="02020603050405020304" pitchFamily="18" charset="0"/>
                <a:cs typeface="Times New Roman" panose="02020603050405020304" pitchFamily="18" charset="0"/>
              </a:rPr>
              <a:t>1. </a:t>
            </a:r>
            <a:r>
              <a:rPr lang="vi-VN" altLang="en-US" sz="3200">
                <a:latin typeface="Times New Roman" panose="02020603050405020304" pitchFamily="18" charset="0"/>
                <a:cs typeface="Times New Roman" panose="02020603050405020304" pitchFamily="18" charset="0"/>
              </a:rPr>
              <a:t>Dựa vào bảng 25.2, hãy phân tích tình hình phát triển ngành chăn nuôi Bắc Trung Bộ giai đoạn 2010 - 202</a:t>
            </a:r>
            <a:r>
              <a:rPr lang="en-US" altLang="en-US" sz="3200">
                <a:latin typeface="Times New Roman" panose="02020603050405020304" pitchFamily="18" charset="0"/>
                <a:cs typeface="Times New Roman" panose="02020603050405020304" pitchFamily="18" charset="0"/>
              </a:rPr>
              <a:t>4</a:t>
            </a:r>
            <a:r>
              <a:rPr lang="vi-VN" altLang="en-US" sz="3200">
                <a:latin typeface="Times New Roman" panose="02020603050405020304" pitchFamily="18" charset="0"/>
                <a:cs typeface="Times New Roman" panose="02020603050405020304" pitchFamily="18" charset="0"/>
              </a:rPr>
              <a:t>. </a:t>
            </a:r>
          </a:p>
        </p:txBody>
      </p:sp>
      <p:graphicFrame>
        <p:nvGraphicFramePr>
          <p:cNvPr id="6" name="Table 5">
            <a:extLst>
              <a:ext uri="{FF2B5EF4-FFF2-40B4-BE49-F238E27FC236}">
                <a16:creationId xmlns:a16="http://schemas.microsoft.com/office/drawing/2014/main" id="{7602FF6D-FF3A-5996-0F72-3E9CEE61E962}"/>
              </a:ext>
            </a:extLst>
          </p:cNvPr>
          <p:cNvGraphicFramePr>
            <a:graphicFrameLocks noGrp="1"/>
          </p:cNvGraphicFramePr>
          <p:nvPr/>
        </p:nvGraphicFramePr>
        <p:xfrm>
          <a:off x="444500" y="1884363"/>
          <a:ext cx="11201400" cy="6265862"/>
        </p:xfrm>
        <a:graphic>
          <a:graphicData uri="http://schemas.openxmlformats.org/drawingml/2006/table">
            <a:tbl>
              <a:tblPr firstRow="1" firstCol="1" bandRow="1">
                <a:tableStyleId>{5DA37D80-6434-44D0-A028-1B22A696006F}</a:tableStyleId>
              </a:tblPr>
              <a:tblGrid>
                <a:gridCol w="2971799">
                  <a:extLst>
                    <a:ext uri="{9D8B030D-6E8A-4147-A177-3AD203B41FA5}">
                      <a16:colId xmlns:a16="http://schemas.microsoft.com/office/drawing/2014/main" val="20000"/>
                    </a:ext>
                  </a:extLst>
                </a:gridCol>
                <a:gridCol w="1422400">
                  <a:extLst>
                    <a:ext uri="{9D8B030D-6E8A-4147-A177-3AD203B41FA5}">
                      <a16:colId xmlns:a16="http://schemas.microsoft.com/office/drawing/2014/main" val="20001"/>
                    </a:ext>
                  </a:extLst>
                </a:gridCol>
                <a:gridCol w="2628900">
                  <a:extLst>
                    <a:ext uri="{9D8B030D-6E8A-4147-A177-3AD203B41FA5}">
                      <a16:colId xmlns:a16="http://schemas.microsoft.com/office/drawing/2014/main" val="20002"/>
                    </a:ext>
                  </a:extLst>
                </a:gridCol>
                <a:gridCol w="1600200">
                  <a:extLst>
                    <a:ext uri="{9D8B030D-6E8A-4147-A177-3AD203B41FA5}">
                      <a16:colId xmlns:a16="http://schemas.microsoft.com/office/drawing/2014/main" val="20003"/>
                    </a:ext>
                  </a:extLst>
                </a:gridCol>
                <a:gridCol w="2578101">
                  <a:extLst>
                    <a:ext uri="{9D8B030D-6E8A-4147-A177-3AD203B41FA5}">
                      <a16:colId xmlns:a16="http://schemas.microsoft.com/office/drawing/2014/main" val="20004"/>
                    </a:ext>
                  </a:extLst>
                </a:gridCol>
              </a:tblGrid>
              <a:tr h="1167102">
                <a:tc gridSpan="5">
                  <a:txBody>
                    <a:bodyPr/>
                    <a:lstStyle/>
                    <a:p>
                      <a:pPr indent="0" algn="ctr">
                        <a:lnSpc>
                          <a:spcPct val="130000"/>
                        </a:lnSpc>
                        <a:spcAft>
                          <a:spcPts val="0"/>
                        </a:spcAft>
                      </a:pPr>
                      <a:r>
                        <a:rPr lang="en-US" sz="3100" b="1" spc="-100" baseline="0">
                          <a:effectLst/>
                          <a:latin typeface="Times New Roman" panose="02020603050405020304" pitchFamily="18" charset="0"/>
                          <a:cs typeface="Times New Roman" panose="02020603050405020304" pitchFamily="18" charset="0"/>
                        </a:rPr>
                        <a:t>Bảng 25.2. SỐ LƯỢNG GIA SÚC, GIA CẦM Ở BẮC TRUNG BỘ NĂM 2010 VÀ NĂM 2024</a:t>
                      </a:r>
                    </a:p>
                  </a:txBody>
                  <a:tcPr marL="68580" marR="68580" marT="0" marB="0" anchor="ctr">
                    <a:lnL w="12700" cmpd="sng">
                      <a:noFill/>
                    </a:lnL>
                    <a:lnR w="12700" cmpd="sng">
                      <a:noFill/>
                    </a:lnR>
                    <a:lnT w="12700" cmpd="sng">
                      <a:noFill/>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52911">
                <a:tc rowSpan="2">
                  <a:txBody>
                    <a:bodyPr/>
                    <a:lstStyle/>
                    <a:p>
                      <a:pPr indent="0" algn="ctr">
                        <a:lnSpc>
                          <a:spcPct val="130000"/>
                        </a:lnSpc>
                        <a:spcAft>
                          <a:spcPts val="0"/>
                        </a:spcAft>
                      </a:pPr>
                      <a:r>
                        <a:rPr lang="en-US" sz="3100" b="1" spc="-100" baseline="0">
                          <a:effectLst/>
                          <a:latin typeface="Times New Roman" panose="02020603050405020304" pitchFamily="18" charset="0"/>
                          <a:cs typeface="Times New Roman" panose="02020603050405020304" pitchFamily="18" charset="0"/>
                        </a:rPr>
                        <a:t>Vật nuôi</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gridSpan="2">
                  <a:txBody>
                    <a:bodyPr/>
                    <a:lstStyle/>
                    <a:p>
                      <a:pPr indent="0" algn="ctr">
                        <a:lnSpc>
                          <a:spcPct val="130000"/>
                        </a:lnSpc>
                        <a:spcAft>
                          <a:spcPts val="0"/>
                        </a:spcAft>
                      </a:pPr>
                      <a:r>
                        <a:rPr lang="en-US" sz="3100" b="1" spc="-100" baseline="0">
                          <a:effectLst/>
                          <a:latin typeface="Times New Roman" panose="02020603050405020304" pitchFamily="18" charset="0"/>
                          <a:cs typeface="Times New Roman" panose="02020603050405020304" pitchFamily="18" charset="0"/>
                        </a:rPr>
                        <a:t>Năm 2010</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hMerge="1">
                  <a:txBody>
                    <a:bodyPr/>
                    <a:lstStyle/>
                    <a:p>
                      <a:endParaRPr lang="en-US"/>
                    </a:p>
                  </a:txBody>
                  <a:tcPr/>
                </a:tc>
                <a:tc gridSpan="2">
                  <a:txBody>
                    <a:bodyPr/>
                    <a:lstStyle/>
                    <a:p>
                      <a:pPr indent="0" algn="ctr">
                        <a:lnSpc>
                          <a:spcPct val="130000"/>
                        </a:lnSpc>
                        <a:spcAft>
                          <a:spcPts val="0"/>
                        </a:spcAft>
                      </a:pPr>
                      <a:r>
                        <a:rPr lang="en-US" sz="3100" b="1" spc="-100" baseline="0">
                          <a:effectLst/>
                          <a:latin typeface="Times New Roman" panose="02020603050405020304" pitchFamily="18" charset="0"/>
                          <a:cs typeface="Times New Roman" panose="02020603050405020304" pitchFamily="18" charset="0"/>
                        </a:rPr>
                        <a:t>Năm 2024</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hMerge="1">
                  <a:txBody>
                    <a:bodyPr/>
                    <a:lstStyle/>
                    <a:p>
                      <a:endParaRPr lang="en-US"/>
                    </a:p>
                  </a:txBody>
                  <a:tcPr/>
                </a:tc>
                <a:extLst>
                  <a:ext uri="{0D108BD9-81ED-4DB2-BD59-A6C34878D82A}">
                    <a16:rowId xmlns:a16="http://schemas.microsoft.com/office/drawing/2014/main" val="10001"/>
                  </a:ext>
                </a:extLst>
              </a:tr>
              <a:tr h="1167102">
                <a:tc vMerge="1">
                  <a:txBody>
                    <a:bodyPr/>
                    <a:lstStyle/>
                    <a:p>
                      <a:endParaRPr lang="en-US"/>
                    </a:p>
                  </a:txBody>
                  <a:tcPr/>
                </a:tc>
                <a:tc>
                  <a:txBody>
                    <a:bodyPr/>
                    <a:lstStyle/>
                    <a:p>
                      <a:pPr indent="0" algn="ctr">
                        <a:lnSpc>
                          <a:spcPct val="130000"/>
                        </a:lnSpc>
                        <a:spcAft>
                          <a:spcPts val="0"/>
                        </a:spcAft>
                      </a:pPr>
                      <a:r>
                        <a:rPr lang="en-US" sz="3100" b="1" spc="-100" baseline="0">
                          <a:effectLst/>
                          <a:latin typeface="Times New Roman" panose="02020603050405020304" pitchFamily="18" charset="0"/>
                          <a:cs typeface="Times New Roman" panose="02020603050405020304" pitchFamily="18" charset="0"/>
                        </a:rPr>
                        <a:t>Số lượng</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indent="0" algn="ctr">
                        <a:lnSpc>
                          <a:spcPct val="130000"/>
                        </a:lnSpc>
                        <a:spcAft>
                          <a:spcPts val="0"/>
                        </a:spcAft>
                      </a:pPr>
                      <a:r>
                        <a:rPr lang="en-US" sz="3100" b="1" spc="-100" baseline="0">
                          <a:effectLst/>
                          <a:latin typeface="Times New Roman" panose="02020603050405020304" pitchFamily="18" charset="0"/>
                          <a:cs typeface="Times New Roman" panose="02020603050405020304" pitchFamily="18" charset="0"/>
                        </a:rPr>
                        <a:t>% so với cả nước</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indent="0" algn="ctr">
                        <a:lnSpc>
                          <a:spcPct val="130000"/>
                        </a:lnSpc>
                        <a:spcAft>
                          <a:spcPts val="0"/>
                        </a:spcAft>
                      </a:pPr>
                      <a:r>
                        <a:rPr lang="en-US" sz="3100" b="1" spc="-100" baseline="0">
                          <a:effectLst/>
                          <a:latin typeface="Times New Roman" panose="02020603050405020304" pitchFamily="18" charset="0"/>
                          <a:cs typeface="Times New Roman" panose="02020603050405020304" pitchFamily="18" charset="0"/>
                        </a:rPr>
                        <a:t>Số lượng</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indent="0" algn="ctr">
                        <a:lnSpc>
                          <a:spcPct val="130000"/>
                        </a:lnSpc>
                        <a:spcAft>
                          <a:spcPts val="0"/>
                        </a:spcAft>
                      </a:pPr>
                      <a:r>
                        <a:rPr lang="en-US" sz="3100" b="1" spc="-100" baseline="0">
                          <a:effectLst/>
                          <a:latin typeface="Times New Roman" panose="02020603050405020304" pitchFamily="18" charset="0"/>
                          <a:cs typeface="Times New Roman" panose="02020603050405020304" pitchFamily="18" charset="0"/>
                        </a:rPr>
                        <a:t>% so với cả nước</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2"/>
                  </a:ext>
                </a:extLst>
              </a:tr>
              <a:tr h="552911">
                <a:tc>
                  <a:txBody>
                    <a:bodyPr/>
                    <a:lstStyle/>
                    <a:p>
                      <a:pPr indent="0" algn="ctr">
                        <a:lnSpc>
                          <a:spcPct val="130000"/>
                        </a:lnSpc>
                        <a:spcAft>
                          <a:spcPts val="0"/>
                        </a:spcAft>
                      </a:pPr>
                      <a:r>
                        <a:rPr lang="en-US" sz="3100" b="0" spc="-100" baseline="0">
                          <a:effectLst/>
                          <a:latin typeface="Times New Roman" panose="02020603050405020304" pitchFamily="18" charset="0"/>
                          <a:cs typeface="Times New Roman" panose="02020603050405020304" pitchFamily="18" charset="0"/>
                        </a:rPr>
                        <a:t>Trâu </a:t>
                      </a:r>
                      <a:r>
                        <a:rPr lang="en-US" sz="3100" b="0" i="1" spc="-100" baseline="0">
                          <a:effectLst/>
                          <a:latin typeface="Times New Roman" panose="02020603050405020304" pitchFamily="18" charset="0"/>
                          <a:cs typeface="Times New Roman" panose="02020603050405020304" pitchFamily="18" charset="0"/>
                        </a:rPr>
                        <a:t>(nghìn con)</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ctr">
                        <a:lnSpc>
                          <a:spcPct val="130000"/>
                        </a:lnSpc>
                        <a:spcAft>
                          <a:spcPts val="0"/>
                        </a:spcAft>
                      </a:pPr>
                      <a:r>
                        <a:rPr lang="en-US" sz="3100" b="0" spc="-100" baseline="0">
                          <a:effectLst/>
                          <a:latin typeface="Times New Roman" panose="02020603050405020304" pitchFamily="18" charset="0"/>
                          <a:cs typeface="Times New Roman" panose="02020603050405020304" pitchFamily="18" charset="0"/>
                        </a:rPr>
                        <a:t>710,9</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ctr">
                        <a:lnSpc>
                          <a:spcPct val="130000"/>
                        </a:lnSpc>
                        <a:spcAft>
                          <a:spcPts val="0"/>
                        </a:spcAft>
                      </a:pPr>
                      <a:r>
                        <a:rPr lang="en-US" sz="3100" b="0" spc="-100" baseline="0">
                          <a:effectLst/>
                          <a:latin typeface="Times New Roman" panose="02020603050405020304" pitchFamily="18" charset="0"/>
                          <a:cs typeface="Times New Roman" panose="02020603050405020304" pitchFamily="18" charset="0"/>
                        </a:rPr>
                        <a:t>24,4</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10795" algn="ctr">
                        <a:spcAft>
                          <a:spcPts val="0"/>
                        </a:spcAft>
                      </a:pPr>
                      <a:r>
                        <a:rPr lang="en-US" sz="3100" b="0" kern="1200" spc="-100" baseline="0">
                          <a:solidFill>
                            <a:schemeClr val="tx1"/>
                          </a:solidFill>
                          <a:effectLst/>
                          <a:latin typeface="Times New Roman" panose="02020603050405020304" pitchFamily="18" charset="0"/>
                          <a:ea typeface="+mn-ea"/>
                          <a:cs typeface="Times New Roman" panose="02020603050405020304" pitchFamily="18" charset="0"/>
                        </a:rPr>
                        <a:t>491,8</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10795" algn="ctr">
                        <a:spcAft>
                          <a:spcPts val="0"/>
                        </a:spcAft>
                      </a:pPr>
                      <a:r>
                        <a:rPr lang="en-US" sz="3100" b="0" kern="1200" spc="-100" baseline="0">
                          <a:solidFill>
                            <a:schemeClr val="tx1"/>
                          </a:solidFill>
                          <a:effectLst/>
                          <a:latin typeface="Times New Roman" panose="02020603050405020304" pitchFamily="18" charset="0"/>
                          <a:ea typeface="+mn-ea"/>
                          <a:cs typeface="Times New Roman" panose="02020603050405020304" pitchFamily="18" charset="0"/>
                        </a:rPr>
                        <a:t>24,2</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52911">
                <a:tc>
                  <a:txBody>
                    <a:bodyPr/>
                    <a:lstStyle/>
                    <a:p>
                      <a:pPr indent="0" algn="ctr">
                        <a:lnSpc>
                          <a:spcPct val="130000"/>
                        </a:lnSpc>
                        <a:spcAft>
                          <a:spcPts val="0"/>
                        </a:spcAft>
                      </a:pPr>
                      <a:r>
                        <a:rPr lang="en-US" sz="3100" b="0" spc="-100" baseline="0">
                          <a:effectLst/>
                          <a:latin typeface="Times New Roman" panose="02020603050405020304" pitchFamily="18" charset="0"/>
                          <a:cs typeface="Times New Roman" panose="02020603050405020304" pitchFamily="18" charset="0"/>
                        </a:rPr>
                        <a:t>Bò </a:t>
                      </a:r>
                      <a:r>
                        <a:rPr lang="en-US" sz="3100" b="0" i="1" spc="-100" baseline="0">
                          <a:effectLst/>
                          <a:latin typeface="Times New Roman" panose="02020603050405020304" pitchFamily="18" charset="0"/>
                          <a:cs typeface="Times New Roman" panose="02020603050405020304" pitchFamily="18" charset="0"/>
                        </a:rPr>
                        <a:t>(triệu con)</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30000"/>
                        </a:lnSpc>
                        <a:spcAft>
                          <a:spcPts val="0"/>
                        </a:spcAft>
                      </a:pPr>
                      <a:r>
                        <a:rPr lang="en-US" sz="3100" b="0" spc="-100" baseline="0">
                          <a:effectLst/>
                          <a:latin typeface="Times New Roman" panose="02020603050405020304" pitchFamily="18" charset="0"/>
                          <a:cs typeface="Times New Roman" panose="02020603050405020304" pitchFamily="18" charset="0"/>
                        </a:rPr>
                        <a:t>1,0</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30000"/>
                        </a:lnSpc>
                        <a:spcAft>
                          <a:spcPts val="0"/>
                        </a:spcAft>
                      </a:pPr>
                      <a:r>
                        <a:rPr lang="en-US" sz="3100" b="0" spc="-100" baseline="0">
                          <a:effectLst/>
                          <a:latin typeface="Times New Roman" panose="02020603050405020304" pitchFamily="18" charset="0"/>
                          <a:cs typeface="Times New Roman" panose="02020603050405020304" pitchFamily="18" charset="0"/>
                        </a:rPr>
                        <a:t>17,1</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US" sz="3100" b="0" kern="1200" spc="-100" baseline="0">
                          <a:solidFill>
                            <a:schemeClr val="tx1"/>
                          </a:solidFill>
                          <a:effectLst/>
                          <a:latin typeface="Times New Roman" panose="02020603050405020304" pitchFamily="18" charset="0"/>
                          <a:ea typeface="+mn-ea"/>
                          <a:cs typeface="Times New Roman" panose="02020603050405020304" pitchFamily="18" charset="0"/>
                        </a:rPr>
                        <a:t>1,1</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10795" algn="ctr">
                        <a:lnSpc>
                          <a:spcPct val="122000"/>
                        </a:lnSpc>
                        <a:spcAft>
                          <a:spcPts val="0"/>
                        </a:spcAft>
                      </a:pPr>
                      <a:r>
                        <a:rPr lang="en-US" sz="3100" b="0" kern="1200" spc="-100" baseline="0">
                          <a:solidFill>
                            <a:schemeClr val="tx1"/>
                          </a:solidFill>
                          <a:effectLst/>
                          <a:latin typeface="Times New Roman" panose="02020603050405020304" pitchFamily="18" charset="0"/>
                          <a:ea typeface="+mn-ea"/>
                          <a:cs typeface="Times New Roman" panose="02020603050405020304" pitchFamily="18" charset="0"/>
                        </a:rPr>
                        <a:t>17,7</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52911">
                <a:tc>
                  <a:txBody>
                    <a:bodyPr/>
                    <a:lstStyle/>
                    <a:p>
                      <a:pPr indent="0" algn="ctr">
                        <a:lnSpc>
                          <a:spcPct val="130000"/>
                        </a:lnSpc>
                        <a:spcAft>
                          <a:spcPts val="0"/>
                        </a:spcAft>
                      </a:pPr>
                      <a:r>
                        <a:rPr lang="en-US" sz="3100" b="0" spc="-100" baseline="0">
                          <a:effectLst/>
                          <a:latin typeface="Times New Roman" panose="02020603050405020304" pitchFamily="18" charset="0"/>
                          <a:cs typeface="Times New Roman" panose="02020603050405020304" pitchFamily="18" charset="0"/>
                        </a:rPr>
                        <a:t>Lợn </a:t>
                      </a:r>
                      <a:r>
                        <a:rPr lang="en-US" sz="3100" b="0" i="1" spc="-100" baseline="0">
                          <a:effectLst/>
                          <a:latin typeface="Times New Roman" panose="02020603050405020304" pitchFamily="18" charset="0"/>
                          <a:cs typeface="Times New Roman" panose="02020603050405020304" pitchFamily="18" charset="0"/>
                        </a:rPr>
                        <a:t>(triệu con)</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ctr">
                        <a:lnSpc>
                          <a:spcPct val="130000"/>
                        </a:lnSpc>
                        <a:spcAft>
                          <a:spcPts val="0"/>
                        </a:spcAft>
                      </a:pPr>
                      <a:r>
                        <a:rPr lang="en-US" sz="3100" b="0" spc="-100" baseline="0">
                          <a:effectLst/>
                          <a:latin typeface="Times New Roman" panose="02020603050405020304" pitchFamily="18" charset="0"/>
                          <a:cs typeface="Times New Roman" panose="02020603050405020304" pitchFamily="18" charset="0"/>
                        </a:rPr>
                        <a:t>3,2</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ctr">
                        <a:lnSpc>
                          <a:spcPct val="130000"/>
                        </a:lnSpc>
                        <a:spcAft>
                          <a:spcPts val="0"/>
                        </a:spcAft>
                      </a:pPr>
                      <a:r>
                        <a:rPr lang="en-US" sz="3100" b="0" spc="-100" baseline="0">
                          <a:effectLst/>
                          <a:latin typeface="Times New Roman" panose="02020603050405020304" pitchFamily="18" charset="0"/>
                          <a:cs typeface="Times New Roman" panose="02020603050405020304" pitchFamily="18" charset="0"/>
                        </a:rPr>
                        <a:t>12,0</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10795" algn="ctr">
                        <a:spcAft>
                          <a:spcPts val="0"/>
                        </a:spcAft>
                      </a:pPr>
                      <a:r>
                        <a:rPr lang="en-US" sz="3100" b="0" kern="1200" spc="-100" baseline="0">
                          <a:solidFill>
                            <a:schemeClr val="tx1"/>
                          </a:solidFill>
                          <a:effectLst/>
                          <a:latin typeface="Times New Roman" panose="02020603050405020304" pitchFamily="18" charset="0"/>
                          <a:ea typeface="+mn-ea"/>
                          <a:cs typeface="Times New Roman" panose="02020603050405020304" pitchFamily="18" charset="0"/>
                        </a:rPr>
                        <a:t>2,8</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10795" algn="ctr">
                        <a:spcAft>
                          <a:spcPts val="0"/>
                        </a:spcAft>
                      </a:pPr>
                      <a:r>
                        <a:rPr lang="en-US" sz="3100" b="0" kern="1200" spc="-100" baseline="0">
                          <a:solidFill>
                            <a:schemeClr val="tx1"/>
                          </a:solidFill>
                          <a:effectLst/>
                          <a:latin typeface="Times New Roman" panose="02020603050405020304" pitchFamily="18" charset="0"/>
                          <a:ea typeface="+mn-ea"/>
                          <a:cs typeface="Times New Roman" panose="02020603050405020304" pitchFamily="18" charset="0"/>
                        </a:rPr>
                        <a:t>10,6</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1167102">
                <a:tc>
                  <a:txBody>
                    <a:bodyPr/>
                    <a:lstStyle/>
                    <a:p>
                      <a:pPr indent="0" algn="ctr">
                        <a:lnSpc>
                          <a:spcPct val="130000"/>
                        </a:lnSpc>
                        <a:spcAft>
                          <a:spcPts val="0"/>
                        </a:spcAft>
                      </a:pPr>
                      <a:r>
                        <a:rPr lang="en-US" sz="3100" b="0" spc="-100" baseline="0">
                          <a:effectLst/>
                          <a:latin typeface="Times New Roman" panose="02020603050405020304" pitchFamily="18" charset="0"/>
                          <a:cs typeface="Times New Roman" panose="02020603050405020304" pitchFamily="18" charset="0"/>
                        </a:rPr>
                        <a:t>Gia cầm </a:t>
                      </a:r>
                      <a:r>
                        <a:rPr lang="en-US" sz="3100" b="0" i="1" spc="-100" baseline="0">
                          <a:effectLst/>
                          <a:latin typeface="Times New Roman" panose="02020603050405020304" pitchFamily="18" charset="0"/>
                          <a:cs typeface="Times New Roman" panose="02020603050405020304" pitchFamily="18" charset="0"/>
                        </a:rPr>
                        <a:t>(triệu con)</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30000"/>
                        </a:lnSpc>
                        <a:spcAft>
                          <a:spcPts val="0"/>
                        </a:spcAft>
                      </a:pPr>
                      <a:r>
                        <a:rPr lang="en-US" sz="3100" b="0" spc="-100" baseline="0">
                          <a:effectLst/>
                          <a:latin typeface="Times New Roman" panose="02020603050405020304" pitchFamily="18" charset="0"/>
                          <a:cs typeface="Times New Roman" panose="02020603050405020304" pitchFamily="18" charset="0"/>
                        </a:rPr>
                        <a:t>42,6</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30000"/>
                        </a:lnSpc>
                        <a:spcAft>
                          <a:spcPts val="0"/>
                        </a:spcAft>
                      </a:pPr>
                      <a:r>
                        <a:rPr lang="en-US" sz="3100" b="0" spc="-100" baseline="0">
                          <a:effectLst/>
                          <a:latin typeface="Times New Roman" panose="02020603050405020304" pitchFamily="18" charset="0"/>
                          <a:cs typeface="Times New Roman" panose="02020603050405020304" pitchFamily="18" charset="0"/>
                        </a:rPr>
                        <a:t>14,1</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10795" algn="ctr">
                        <a:spcAft>
                          <a:spcPts val="0"/>
                        </a:spcAft>
                      </a:pPr>
                      <a:r>
                        <a:rPr lang="en-US" sz="3100" b="0" kern="1200" spc="-100" baseline="0">
                          <a:solidFill>
                            <a:schemeClr val="tx1"/>
                          </a:solidFill>
                          <a:effectLst/>
                          <a:latin typeface="Times New Roman" panose="02020603050405020304" pitchFamily="18" charset="0"/>
                          <a:ea typeface="+mn-ea"/>
                          <a:cs typeface="Times New Roman" panose="02020603050405020304" pitchFamily="18" charset="0"/>
                        </a:rPr>
                        <a:t>89,9</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10795" algn="ctr">
                        <a:spcAft>
                          <a:spcPts val="0"/>
                        </a:spcAft>
                      </a:pPr>
                      <a:r>
                        <a:rPr lang="en-US" sz="3100" b="0" kern="1200" spc="-100" baseline="0">
                          <a:solidFill>
                            <a:schemeClr val="tx1"/>
                          </a:solidFill>
                          <a:effectLst/>
                          <a:latin typeface="Times New Roman" panose="02020603050405020304" pitchFamily="18" charset="0"/>
                          <a:ea typeface="+mn-ea"/>
                          <a:cs typeface="Times New Roman" panose="02020603050405020304" pitchFamily="18" charset="0"/>
                        </a:rPr>
                        <a:t>15,4</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552911">
                <a:tc gridSpan="5">
                  <a:txBody>
                    <a:bodyPr/>
                    <a:lstStyle/>
                    <a:p>
                      <a:pPr indent="0" algn="r">
                        <a:lnSpc>
                          <a:spcPct val="130000"/>
                        </a:lnSpc>
                        <a:spcAft>
                          <a:spcPts val="0"/>
                        </a:spcAft>
                      </a:pPr>
                      <a:r>
                        <a:rPr lang="en-US" sz="3100" b="0" i="1" spc="-100" baseline="0">
                          <a:effectLst/>
                          <a:latin typeface="Times New Roman" panose="02020603050405020304" pitchFamily="18" charset="0"/>
                          <a:cs typeface="Times New Roman" panose="02020603050405020304" pitchFamily="18" charset="0"/>
                        </a:rPr>
                        <a:t>(Nguồn: Tổng cục Thống kê năm 2025) </a:t>
                      </a:r>
                    </a:p>
                  </a:txBody>
                  <a:tcPr marL="68580" marR="68580" marT="0" marB="0" anchor="ctr">
                    <a:lnL w="12700" cmpd="sng">
                      <a:noFill/>
                    </a:lnL>
                    <a:lnR w="12700" cmpd="sng">
                      <a:noFill/>
                    </a:lnR>
                    <a:lnT w="12700" cap="flat" cmpd="sng" algn="ctr">
                      <a:solidFill>
                        <a:schemeClr val="accent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Tree>
  </p:cSld>
  <p:clrMapOvr>
    <a:masterClrMapping/>
  </p:clrMapOvr>
  <p:transition spd="med">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3">
            <a:extLst>
              <a:ext uri="{FF2B5EF4-FFF2-40B4-BE49-F238E27FC236}">
                <a16:creationId xmlns:a16="http://schemas.microsoft.com/office/drawing/2014/main" id="{AB29B08F-6060-0573-F059-2F5373715C3E}"/>
              </a:ext>
            </a:extLst>
          </p:cNvPr>
          <p:cNvSpPr>
            <a:spLocks noChangeArrowheads="1"/>
          </p:cNvSpPr>
          <p:nvPr/>
        </p:nvSpPr>
        <p:spPr bwMode="auto">
          <a:xfrm>
            <a:off x="4686300" y="209550"/>
            <a:ext cx="2819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b="1">
                <a:solidFill>
                  <a:srgbClr val="FF0000"/>
                </a:solidFill>
                <a:latin typeface="Times New Roman" panose="02020603050405020304" pitchFamily="18" charset="0"/>
                <a:cs typeface="Times New Roman" panose="02020603050405020304" pitchFamily="18" charset="0"/>
              </a:rPr>
              <a:t>THAM KHẢO</a:t>
            </a:r>
            <a:endParaRPr lang="en-US" altLang="en-US" sz="1800">
              <a:solidFill>
                <a:srgbClr val="000000"/>
              </a:solidFill>
            </a:endParaRPr>
          </a:p>
        </p:txBody>
      </p:sp>
      <p:sp>
        <p:nvSpPr>
          <p:cNvPr id="134147" name="Rectangle 5">
            <a:extLst>
              <a:ext uri="{FF2B5EF4-FFF2-40B4-BE49-F238E27FC236}">
                <a16:creationId xmlns:a16="http://schemas.microsoft.com/office/drawing/2014/main" id="{6B213736-71CA-EEB3-0E0B-189AE2F37861}"/>
              </a:ext>
            </a:extLst>
          </p:cNvPr>
          <p:cNvSpPr>
            <a:spLocks noChangeArrowheads="1"/>
          </p:cNvSpPr>
          <p:nvPr/>
        </p:nvSpPr>
        <p:spPr bwMode="auto">
          <a:xfrm>
            <a:off x="8183563" y="1562100"/>
            <a:ext cx="3813175"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50000"/>
              </a:lnSpc>
              <a:spcBef>
                <a:spcPct val="0"/>
              </a:spcBef>
              <a:buFontTx/>
              <a:buNone/>
            </a:pPr>
            <a:r>
              <a:rPr lang="en-US" altLang="en-US" sz="3200">
                <a:solidFill>
                  <a:srgbClr val="000000"/>
                </a:solidFill>
                <a:latin typeface="Times New Roman" panose="02020603050405020304" pitchFamily="18" charset="0"/>
                <a:cs typeface="Times New Roman" panose="02020603050405020304" pitchFamily="18" charset="0"/>
              </a:rPr>
              <a:t>N</a:t>
            </a:r>
            <a:r>
              <a:rPr lang="vi-VN" altLang="en-US" sz="3200">
                <a:solidFill>
                  <a:srgbClr val="000000"/>
                </a:solidFill>
                <a:latin typeface="Times New Roman" panose="02020603050405020304" pitchFamily="18" charset="0"/>
                <a:cs typeface="Times New Roman" panose="02020603050405020304" pitchFamily="18" charset="0"/>
              </a:rPr>
              <a:t>gành chăn nuôi vùng </a:t>
            </a:r>
            <a:r>
              <a:rPr lang="en-US" altLang="en-US" sz="3200">
                <a:solidFill>
                  <a:srgbClr val="000000"/>
                </a:solidFill>
                <a:latin typeface="Times New Roman" panose="02020603050405020304" pitchFamily="18" charset="0"/>
                <a:cs typeface="Times New Roman" panose="02020603050405020304" pitchFamily="18" charset="0"/>
              </a:rPr>
              <a:t>BTB </a:t>
            </a:r>
            <a:r>
              <a:rPr lang="vi-VN" altLang="en-US" sz="3200">
                <a:solidFill>
                  <a:srgbClr val="000000"/>
                </a:solidFill>
                <a:latin typeface="Times New Roman" panose="02020603050405020304" pitchFamily="18" charset="0"/>
                <a:cs typeface="Times New Roman" panose="02020603050405020304" pitchFamily="18" charset="0"/>
              </a:rPr>
              <a:t>giai đoạn 2010 </a:t>
            </a:r>
            <a:r>
              <a:rPr lang="en-US" altLang="en-US" sz="3200">
                <a:solidFill>
                  <a:srgbClr val="000000"/>
                </a:solidFill>
                <a:latin typeface="Times New Roman" panose="02020603050405020304" pitchFamily="18" charset="0"/>
                <a:cs typeface="Times New Roman" panose="02020603050405020304" pitchFamily="18" charset="0"/>
              </a:rPr>
              <a:t>- </a:t>
            </a:r>
            <a:r>
              <a:rPr lang="vi-VN" altLang="en-US" sz="3200">
                <a:solidFill>
                  <a:srgbClr val="000000"/>
                </a:solidFill>
                <a:latin typeface="Times New Roman" panose="02020603050405020304" pitchFamily="18" charset="0"/>
                <a:cs typeface="Times New Roman" panose="02020603050405020304" pitchFamily="18" charset="0"/>
              </a:rPr>
              <a:t>202</a:t>
            </a:r>
            <a:r>
              <a:rPr lang="en-US" altLang="en-US" sz="3200">
                <a:solidFill>
                  <a:srgbClr val="000000"/>
                </a:solidFill>
                <a:latin typeface="Times New Roman" panose="02020603050405020304" pitchFamily="18" charset="0"/>
                <a:cs typeface="Times New Roman" panose="02020603050405020304" pitchFamily="18" charset="0"/>
              </a:rPr>
              <a:t>4</a:t>
            </a:r>
            <a:r>
              <a:rPr lang="vi-VN" altLang="en-US" sz="3200">
                <a:solidFill>
                  <a:srgbClr val="000000"/>
                </a:solidFill>
                <a:latin typeface="Times New Roman" panose="02020603050405020304" pitchFamily="18" charset="0"/>
                <a:cs typeface="Times New Roman" panose="02020603050405020304" pitchFamily="18" charset="0"/>
              </a:rPr>
              <a:t> đều có sự thay đổi, đàn bò và gia cầm đều tăng</a:t>
            </a:r>
            <a:r>
              <a:rPr lang="en-US" altLang="en-US" sz="3200">
                <a:solidFill>
                  <a:srgbClr val="000000"/>
                </a:solidFill>
                <a:latin typeface="Times New Roman" panose="02020603050405020304" pitchFamily="18" charset="0"/>
                <a:cs typeface="Times New Roman" panose="02020603050405020304" pitchFamily="18" charset="0"/>
              </a:rPr>
              <a:t> (d/c)</a:t>
            </a:r>
            <a:r>
              <a:rPr lang="vi-VN" altLang="en-US" sz="3200">
                <a:solidFill>
                  <a:srgbClr val="000000"/>
                </a:solidFill>
                <a:latin typeface="Times New Roman" panose="02020603050405020304" pitchFamily="18" charset="0"/>
                <a:cs typeface="Times New Roman" panose="02020603050405020304" pitchFamily="18" charset="0"/>
              </a:rPr>
              <a:t>, đàn trâu và đàn lợn giảm đi</a:t>
            </a:r>
            <a:r>
              <a:rPr lang="en-US" altLang="en-US" sz="3200">
                <a:solidFill>
                  <a:srgbClr val="000000"/>
                </a:solidFill>
                <a:latin typeface="Times New Roman" panose="02020603050405020304" pitchFamily="18" charset="0"/>
                <a:cs typeface="Times New Roman" panose="02020603050405020304" pitchFamily="18" charset="0"/>
              </a:rPr>
              <a:t> (d/c)</a:t>
            </a:r>
            <a:endParaRPr lang="vi-VN" altLang="en-US" sz="3200">
              <a:solidFill>
                <a:srgbClr val="000000"/>
              </a:solidFill>
              <a:latin typeface="Times New Roman" panose="02020603050405020304" pitchFamily="18" charset="0"/>
              <a:cs typeface="Times New Roman" panose="02020603050405020304" pitchFamily="18" charset="0"/>
            </a:endParaRPr>
          </a:p>
        </p:txBody>
      </p:sp>
      <p:graphicFrame>
        <p:nvGraphicFramePr>
          <p:cNvPr id="7" name="Table 6">
            <a:extLst>
              <a:ext uri="{FF2B5EF4-FFF2-40B4-BE49-F238E27FC236}">
                <a16:creationId xmlns:a16="http://schemas.microsoft.com/office/drawing/2014/main" id="{72FED4A7-3946-E483-9658-2AE7A0591209}"/>
              </a:ext>
            </a:extLst>
          </p:cNvPr>
          <p:cNvGraphicFramePr>
            <a:graphicFrameLocks noGrp="1"/>
          </p:cNvGraphicFramePr>
          <p:nvPr/>
        </p:nvGraphicFramePr>
        <p:xfrm>
          <a:off x="203200" y="782638"/>
          <a:ext cx="7794625" cy="6692900"/>
        </p:xfrm>
        <a:graphic>
          <a:graphicData uri="http://schemas.openxmlformats.org/drawingml/2006/table">
            <a:tbl>
              <a:tblPr firstRow="1" firstCol="1" bandRow="1">
                <a:tableStyleId>{5DA37D80-6434-44D0-A028-1B22A696006F}</a:tableStyleId>
              </a:tblPr>
              <a:tblGrid>
                <a:gridCol w="2791652">
                  <a:extLst>
                    <a:ext uri="{9D8B030D-6E8A-4147-A177-3AD203B41FA5}">
                      <a16:colId xmlns:a16="http://schemas.microsoft.com/office/drawing/2014/main" val="20000"/>
                    </a:ext>
                  </a:extLst>
                </a:gridCol>
                <a:gridCol w="1214122">
                  <a:extLst>
                    <a:ext uri="{9D8B030D-6E8A-4147-A177-3AD203B41FA5}">
                      <a16:colId xmlns:a16="http://schemas.microsoft.com/office/drawing/2014/main" val="20001"/>
                    </a:ext>
                  </a:extLst>
                </a:gridCol>
                <a:gridCol w="1289260">
                  <a:extLst>
                    <a:ext uri="{9D8B030D-6E8A-4147-A177-3AD203B41FA5}">
                      <a16:colId xmlns:a16="http://schemas.microsoft.com/office/drawing/2014/main" val="20002"/>
                    </a:ext>
                  </a:extLst>
                </a:gridCol>
                <a:gridCol w="1284335">
                  <a:extLst>
                    <a:ext uri="{9D8B030D-6E8A-4147-A177-3AD203B41FA5}">
                      <a16:colId xmlns:a16="http://schemas.microsoft.com/office/drawing/2014/main" val="20003"/>
                    </a:ext>
                  </a:extLst>
                </a:gridCol>
                <a:gridCol w="1215256">
                  <a:extLst>
                    <a:ext uri="{9D8B030D-6E8A-4147-A177-3AD203B41FA5}">
                      <a16:colId xmlns:a16="http://schemas.microsoft.com/office/drawing/2014/main" val="20004"/>
                    </a:ext>
                  </a:extLst>
                </a:gridCol>
              </a:tblGrid>
              <a:tr h="1136579">
                <a:tc gridSpan="5">
                  <a:txBody>
                    <a:bodyPr/>
                    <a:lstStyle/>
                    <a:p>
                      <a:pPr indent="0" algn="ctr">
                        <a:lnSpc>
                          <a:spcPct val="130000"/>
                        </a:lnSpc>
                        <a:spcAft>
                          <a:spcPts val="0"/>
                        </a:spcAft>
                      </a:pPr>
                      <a:r>
                        <a:rPr lang="en-US" sz="3000" b="1" spc="-100" baseline="0">
                          <a:effectLst/>
                          <a:latin typeface="Times New Roman" panose="02020603050405020304" pitchFamily="18" charset="0"/>
                          <a:cs typeface="Times New Roman" panose="02020603050405020304" pitchFamily="18" charset="0"/>
                        </a:rPr>
                        <a:t>Bảng 25.2. SỐ LƯỢNG GIA SÚC, GIA CẦM Ở BẮC TRUNG BỘ NĂM 2010 VÀ NĂM 2024</a:t>
                      </a:r>
                    </a:p>
                  </a:txBody>
                  <a:tcPr marL="68589" marR="68589" marT="0" marB="0" anchor="ctr">
                    <a:lnL w="12700" cmpd="sng">
                      <a:noFill/>
                    </a:lnL>
                    <a:lnR w="12700" cmpd="sng">
                      <a:noFill/>
                    </a:lnR>
                    <a:lnT w="12700" cmpd="sng">
                      <a:noFill/>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38438">
                <a:tc rowSpan="2">
                  <a:txBody>
                    <a:bodyPr/>
                    <a:lstStyle/>
                    <a:p>
                      <a:pPr indent="0" algn="ctr">
                        <a:lnSpc>
                          <a:spcPct val="130000"/>
                        </a:lnSpc>
                        <a:spcAft>
                          <a:spcPts val="0"/>
                        </a:spcAft>
                      </a:pPr>
                      <a:r>
                        <a:rPr lang="en-US" sz="3000" b="1" spc="-100" baseline="0">
                          <a:effectLst/>
                          <a:latin typeface="Times New Roman" panose="02020603050405020304" pitchFamily="18" charset="0"/>
                          <a:cs typeface="Times New Roman" panose="02020603050405020304" pitchFamily="18" charset="0"/>
                        </a:rPr>
                        <a:t>Vật nuôi</a:t>
                      </a:r>
                    </a:p>
                  </a:txBody>
                  <a:tcPr marL="68589" marR="68589"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gridSpan="2">
                  <a:txBody>
                    <a:bodyPr/>
                    <a:lstStyle/>
                    <a:p>
                      <a:pPr indent="0" algn="ctr">
                        <a:lnSpc>
                          <a:spcPct val="130000"/>
                        </a:lnSpc>
                        <a:spcAft>
                          <a:spcPts val="0"/>
                        </a:spcAft>
                      </a:pPr>
                      <a:r>
                        <a:rPr lang="en-US" sz="3000" b="1" spc="-100" baseline="0">
                          <a:effectLst/>
                          <a:latin typeface="Times New Roman" panose="02020603050405020304" pitchFamily="18" charset="0"/>
                          <a:cs typeface="Times New Roman" panose="02020603050405020304" pitchFamily="18" charset="0"/>
                        </a:rPr>
                        <a:t>Năm 2010</a:t>
                      </a:r>
                    </a:p>
                  </a:txBody>
                  <a:tcPr marL="68589" marR="68589"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hMerge="1">
                  <a:txBody>
                    <a:bodyPr/>
                    <a:lstStyle/>
                    <a:p>
                      <a:endParaRPr lang="en-US"/>
                    </a:p>
                  </a:txBody>
                  <a:tcPr/>
                </a:tc>
                <a:tc gridSpan="2">
                  <a:txBody>
                    <a:bodyPr/>
                    <a:lstStyle/>
                    <a:p>
                      <a:pPr indent="0" algn="ctr">
                        <a:lnSpc>
                          <a:spcPct val="130000"/>
                        </a:lnSpc>
                        <a:spcAft>
                          <a:spcPts val="0"/>
                        </a:spcAft>
                      </a:pPr>
                      <a:r>
                        <a:rPr lang="en-US" sz="3000" b="1" spc="-100" baseline="0">
                          <a:effectLst/>
                          <a:latin typeface="Times New Roman" panose="02020603050405020304" pitchFamily="18" charset="0"/>
                          <a:cs typeface="Times New Roman" panose="02020603050405020304" pitchFamily="18" charset="0"/>
                        </a:rPr>
                        <a:t>Năm 2021</a:t>
                      </a:r>
                    </a:p>
                  </a:txBody>
                  <a:tcPr marL="68589" marR="68589"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hMerge="1">
                  <a:txBody>
                    <a:bodyPr/>
                    <a:lstStyle/>
                    <a:p>
                      <a:endParaRPr lang="en-US"/>
                    </a:p>
                  </a:txBody>
                  <a:tcPr/>
                </a:tc>
                <a:extLst>
                  <a:ext uri="{0D108BD9-81ED-4DB2-BD59-A6C34878D82A}">
                    <a16:rowId xmlns:a16="http://schemas.microsoft.com/office/drawing/2014/main" val="10001"/>
                  </a:ext>
                </a:extLst>
              </a:tr>
              <a:tr h="1734721">
                <a:tc vMerge="1">
                  <a:txBody>
                    <a:bodyPr/>
                    <a:lstStyle/>
                    <a:p>
                      <a:endParaRPr lang="en-US"/>
                    </a:p>
                  </a:txBody>
                  <a:tcPr/>
                </a:tc>
                <a:tc>
                  <a:txBody>
                    <a:bodyPr/>
                    <a:lstStyle/>
                    <a:p>
                      <a:pPr indent="0" algn="ctr">
                        <a:lnSpc>
                          <a:spcPct val="130000"/>
                        </a:lnSpc>
                        <a:spcAft>
                          <a:spcPts val="0"/>
                        </a:spcAft>
                      </a:pPr>
                      <a:r>
                        <a:rPr lang="en-US" sz="3000" b="1" spc="-100" baseline="0">
                          <a:effectLst/>
                          <a:latin typeface="Times New Roman" panose="02020603050405020304" pitchFamily="18" charset="0"/>
                          <a:cs typeface="Times New Roman" panose="02020603050405020304" pitchFamily="18" charset="0"/>
                        </a:rPr>
                        <a:t>Số lượng</a:t>
                      </a:r>
                    </a:p>
                  </a:txBody>
                  <a:tcPr marL="68589" marR="68589"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indent="0" algn="ctr">
                        <a:lnSpc>
                          <a:spcPct val="130000"/>
                        </a:lnSpc>
                        <a:spcAft>
                          <a:spcPts val="0"/>
                        </a:spcAft>
                      </a:pPr>
                      <a:r>
                        <a:rPr lang="en-US" sz="3000" b="1" spc="-100" baseline="0">
                          <a:effectLst/>
                          <a:latin typeface="Times New Roman" panose="02020603050405020304" pitchFamily="18" charset="0"/>
                          <a:cs typeface="Times New Roman" panose="02020603050405020304" pitchFamily="18" charset="0"/>
                        </a:rPr>
                        <a:t>% so với cả nước</a:t>
                      </a:r>
                    </a:p>
                  </a:txBody>
                  <a:tcPr marL="68589" marR="68589"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indent="0" algn="ctr">
                        <a:lnSpc>
                          <a:spcPct val="130000"/>
                        </a:lnSpc>
                        <a:spcAft>
                          <a:spcPts val="0"/>
                        </a:spcAft>
                      </a:pPr>
                      <a:r>
                        <a:rPr lang="en-US" sz="3000" b="1" spc="-100" baseline="0">
                          <a:effectLst/>
                          <a:latin typeface="Times New Roman" panose="02020603050405020304" pitchFamily="18" charset="0"/>
                          <a:cs typeface="Times New Roman" panose="02020603050405020304" pitchFamily="18" charset="0"/>
                        </a:rPr>
                        <a:t>Số lượng</a:t>
                      </a:r>
                    </a:p>
                  </a:txBody>
                  <a:tcPr marL="68589" marR="68589"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indent="0" algn="ctr">
                        <a:lnSpc>
                          <a:spcPct val="130000"/>
                        </a:lnSpc>
                        <a:spcAft>
                          <a:spcPts val="0"/>
                        </a:spcAft>
                      </a:pPr>
                      <a:r>
                        <a:rPr lang="en-US" sz="3000" b="1" spc="-100" baseline="0">
                          <a:effectLst/>
                          <a:latin typeface="Times New Roman" panose="02020603050405020304" pitchFamily="18" charset="0"/>
                          <a:cs typeface="Times New Roman" panose="02020603050405020304" pitchFamily="18" charset="0"/>
                        </a:rPr>
                        <a:t>% so với cả nước</a:t>
                      </a:r>
                    </a:p>
                  </a:txBody>
                  <a:tcPr marL="68589" marR="68589"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2"/>
                  </a:ext>
                </a:extLst>
              </a:tr>
              <a:tr h="538438">
                <a:tc>
                  <a:txBody>
                    <a:bodyPr/>
                    <a:lstStyle/>
                    <a:p>
                      <a:pPr indent="0" algn="ctr">
                        <a:lnSpc>
                          <a:spcPct val="130000"/>
                        </a:lnSpc>
                        <a:spcAft>
                          <a:spcPts val="0"/>
                        </a:spcAft>
                      </a:pPr>
                      <a:r>
                        <a:rPr lang="en-US" sz="3000" b="0" spc="-100" baseline="0">
                          <a:effectLst/>
                          <a:latin typeface="Times New Roman" panose="02020603050405020304" pitchFamily="18" charset="0"/>
                          <a:cs typeface="Times New Roman" panose="02020603050405020304" pitchFamily="18" charset="0"/>
                        </a:rPr>
                        <a:t>Trâu </a:t>
                      </a:r>
                      <a:r>
                        <a:rPr lang="en-US" sz="3000" b="0" i="1" spc="-100" baseline="0">
                          <a:effectLst/>
                          <a:latin typeface="Times New Roman" panose="02020603050405020304" pitchFamily="18" charset="0"/>
                          <a:cs typeface="Times New Roman" panose="02020603050405020304" pitchFamily="18" charset="0"/>
                        </a:rPr>
                        <a:t>(nghìn con)</a:t>
                      </a:r>
                    </a:p>
                  </a:txBody>
                  <a:tcPr marL="68589" marR="68589"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ctr">
                        <a:lnSpc>
                          <a:spcPct val="130000"/>
                        </a:lnSpc>
                        <a:spcAft>
                          <a:spcPts val="0"/>
                        </a:spcAft>
                      </a:pPr>
                      <a:r>
                        <a:rPr lang="en-US" sz="3000" b="0" spc="-100" baseline="0">
                          <a:effectLst/>
                          <a:latin typeface="Times New Roman" panose="02020603050405020304" pitchFamily="18" charset="0"/>
                          <a:cs typeface="Times New Roman" panose="02020603050405020304" pitchFamily="18" charset="0"/>
                        </a:rPr>
                        <a:t>710,9</a:t>
                      </a:r>
                    </a:p>
                  </a:txBody>
                  <a:tcPr marL="68589" marR="68589"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ctr">
                        <a:lnSpc>
                          <a:spcPct val="130000"/>
                        </a:lnSpc>
                        <a:spcAft>
                          <a:spcPts val="0"/>
                        </a:spcAft>
                      </a:pPr>
                      <a:r>
                        <a:rPr lang="en-US" sz="3000" b="0" spc="-100" baseline="0">
                          <a:effectLst/>
                          <a:latin typeface="Times New Roman" panose="02020603050405020304" pitchFamily="18" charset="0"/>
                          <a:cs typeface="Times New Roman" panose="02020603050405020304" pitchFamily="18" charset="0"/>
                        </a:rPr>
                        <a:t>24,4</a:t>
                      </a:r>
                    </a:p>
                  </a:txBody>
                  <a:tcPr marL="68589" marR="68589"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10795" algn="ctr">
                        <a:lnSpc>
                          <a:spcPct val="130000"/>
                        </a:lnSpc>
                        <a:spcAft>
                          <a:spcPts val="0"/>
                        </a:spcAft>
                      </a:pPr>
                      <a:r>
                        <a:rPr lang="en-US" sz="3000" b="0" kern="1200" spc="-100" baseline="0">
                          <a:solidFill>
                            <a:schemeClr val="tx1"/>
                          </a:solidFill>
                          <a:effectLst/>
                          <a:latin typeface="Times New Roman" panose="02020603050405020304" pitchFamily="18" charset="0"/>
                          <a:ea typeface="+mn-ea"/>
                          <a:cs typeface="Times New Roman" panose="02020603050405020304" pitchFamily="18" charset="0"/>
                        </a:rPr>
                        <a:t>491,8</a:t>
                      </a:r>
                    </a:p>
                  </a:txBody>
                  <a:tcPr marL="68589" marR="68589"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10795" algn="ctr">
                        <a:lnSpc>
                          <a:spcPct val="130000"/>
                        </a:lnSpc>
                        <a:spcAft>
                          <a:spcPts val="0"/>
                        </a:spcAft>
                      </a:pPr>
                      <a:r>
                        <a:rPr lang="en-US" sz="3000" b="0" kern="1200" spc="-100" baseline="0">
                          <a:solidFill>
                            <a:schemeClr val="tx1"/>
                          </a:solidFill>
                          <a:effectLst/>
                          <a:latin typeface="Times New Roman" panose="02020603050405020304" pitchFamily="18" charset="0"/>
                          <a:ea typeface="+mn-ea"/>
                          <a:cs typeface="Times New Roman" panose="02020603050405020304" pitchFamily="18" charset="0"/>
                        </a:rPr>
                        <a:t>24,2</a:t>
                      </a:r>
                    </a:p>
                  </a:txBody>
                  <a:tcPr marL="68589" marR="68589"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38438">
                <a:tc>
                  <a:txBody>
                    <a:bodyPr/>
                    <a:lstStyle/>
                    <a:p>
                      <a:pPr indent="0" algn="ctr">
                        <a:lnSpc>
                          <a:spcPct val="130000"/>
                        </a:lnSpc>
                        <a:spcAft>
                          <a:spcPts val="0"/>
                        </a:spcAft>
                      </a:pPr>
                      <a:r>
                        <a:rPr lang="en-US" sz="3000" b="0" spc="-100" baseline="0">
                          <a:effectLst/>
                          <a:latin typeface="Times New Roman" panose="02020603050405020304" pitchFamily="18" charset="0"/>
                          <a:cs typeface="Times New Roman" panose="02020603050405020304" pitchFamily="18" charset="0"/>
                        </a:rPr>
                        <a:t>Bò </a:t>
                      </a:r>
                      <a:r>
                        <a:rPr lang="en-US" sz="3000" b="0" i="1" spc="-100" baseline="0">
                          <a:effectLst/>
                          <a:latin typeface="Times New Roman" panose="02020603050405020304" pitchFamily="18" charset="0"/>
                          <a:cs typeface="Times New Roman" panose="02020603050405020304" pitchFamily="18" charset="0"/>
                        </a:rPr>
                        <a:t>(triệu con)</a:t>
                      </a:r>
                    </a:p>
                  </a:txBody>
                  <a:tcPr marL="68589" marR="68589"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30000"/>
                        </a:lnSpc>
                        <a:spcAft>
                          <a:spcPts val="0"/>
                        </a:spcAft>
                      </a:pPr>
                      <a:r>
                        <a:rPr lang="en-US" sz="3000" b="0" spc="-100" baseline="0">
                          <a:effectLst/>
                          <a:latin typeface="Times New Roman" panose="02020603050405020304" pitchFamily="18" charset="0"/>
                          <a:cs typeface="Times New Roman" panose="02020603050405020304" pitchFamily="18" charset="0"/>
                        </a:rPr>
                        <a:t>1,0</a:t>
                      </a:r>
                    </a:p>
                  </a:txBody>
                  <a:tcPr marL="68589" marR="68589"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30000"/>
                        </a:lnSpc>
                        <a:spcAft>
                          <a:spcPts val="0"/>
                        </a:spcAft>
                      </a:pPr>
                      <a:r>
                        <a:rPr lang="en-US" sz="3000" b="0" spc="-100" baseline="0">
                          <a:effectLst/>
                          <a:latin typeface="Times New Roman" panose="02020603050405020304" pitchFamily="18" charset="0"/>
                          <a:cs typeface="Times New Roman" panose="02020603050405020304" pitchFamily="18" charset="0"/>
                        </a:rPr>
                        <a:t>17,1</a:t>
                      </a:r>
                    </a:p>
                  </a:txBody>
                  <a:tcPr marL="68589" marR="68589"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30000"/>
                        </a:lnSpc>
                        <a:spcAft>
                          <a:spcPts val="0"/>
                        </a:spcAft>
                      </a:pPr>
                      <a:r>
                        <a:rPr lang="en-US" sz="3000" b="0" kern="1200" spc="-100" baseline="0">
                          <a:solidFill>
                            <a:schemeClr val="tx1"/>
                          </a:solidFill>
                          <a:effectLst/>
                          <a:latin typeface="Times New Roman" panose="02020603050405020304" pitchFamily="18" charset="0"/>
                          <a:ea typeface="+mn-ea"/>
                          <a:cs typeface="Times New Roman" panose="02020603050405020304" pitchFamily="18" charset="0"/>
                        </a:rPr>
                        <a:t>1,1</a:t>
                      </a:r>
                    </a:p>
                  </a:txBody>
                  <a:tcPr marL="68589" marR="68589"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10795" algn="ctr">
                        <a:lnSpc>
                          <a:spcPct val="130000"/>
                        </a:lnSpc>
                        <a:spcAft>
                          <a:spcPts val="0"/>
                        </a:spcAft>
                      </a:pPr>
                      <a:r>
                        <a:rPr lang="en-US" sz="3000" b="0" kern="1200" spc="-100" baseline="0">
                          <a:solidFill>
                            <a:schemeClr val="tx1"/>
                          </a:solidFill>
                          <a:effectLst/>
                          <a:latin typeface="Times New Roman" panose="02020603050405020304" pitchFamily="18" charset="0"/>
                          <a:ea typeface="+mn-ea"/>
                          <a:cs typeface="Times New Roman" panose="02020603050405020304" pitchFamily="18" charset="0"/>
                        </a:rPr>
                        <a:t>17,7</a:t>
                      </a:r>
                    </a:p>
                  </a:txBody>
                  <a:tcPr marL="68589" marR="68589"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38438">
                <a:tc>
                  <a:txBody>
                    <a:bodyPr/>
                    <a:lstStyle/>
                    <a:p>
                      <a:pPr indent="0" algn="ctr">
                        <a:lnSpc>
                          <a:spcPct val="130000"/>
                        </a:lnSpc>
                        <a:spcAft>
                          <a:spcPts val="0"/>
                        </a:spcAft>
                      </a:pPr>
                      <a:r>
                        <a:rPr lang="en-US" sz="3000" b="0" spc="-100" baseline="0">
                          <a:effectLst/>
                          <a:latin typeface="Times New Roman" panose="02020603050405020304" pitchFamily="18" charset="0"/>
                          <a:cs typeface="Times New Roman" panose="02020603050405020304" pitchFamily="18" charset="0"/>
                        </a:rPr>
                        <a:t>Lợn </a:t>
                      </a:r>
                      <a:r>
                        <a:rPr lang="en-US" sz="3000" b="0" i="1" spc="-100" baseline="0">
                          <a:effectLst/>
                          <a:latin typeface="Times New Roman" panose="02020603050405020304" pitchFamily="18" charset="0"/>
                          <a:cs typeface="Times New Roman" panose="02020603050405020304" pitchFamily="18" charset="0"/>
                        </a:rPr>
                        <a:t>(triệu con)</a:t>
                      </a:r>
                    </a:p>
                  </a:txBody>
                  <a:tcPr marL="68589" marR="68589"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ctr">
                        <a:lnSpc>
                          <a:spcPct val="130000"/>
                        </a:lnSpc>
                        <a:spcAft>
                          <a:spcPts val="0"/>
                        </a:spcAft>
                      </a:pPr>
                      <a:r>
                        <a:rPr lang="en-US" sz="3000" b="0" spc="-100" baseline="0">
                          <a:effectLst/>
                          <a:latin typeface="Times New Roman" panose="02020603050405020304" pitchFamily="18" charset="0"/>
                          <a:cs typeface="Times New Roman" panose="02020603050405020304" pitchFamily="18" charset="0"/>
                        </a:rPr>
                        <a:t>3,2</a:t>
                      </a:r>
                    </a:p>
                  </a:txBody>
                  <a:tcPr marL="68589" marR="68589"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ctr">
                        <a:lnSpc>
                          <a:spcPct val="130000"/>
                        </a:lnSpc>
                        <a:spcAft>
                          <a:spcPts val="0"/>
                        </a:spcAft>
                      </a:pPr>
                      <a:r>
                        <a:rPr lang="en-US" sz="3000" b="0" spc="-100" baseline="0">
                          <a:effectLst/>
                          <a:latin typeface="Times New Roman" panose="02020603050405020304" pitchFamily="18" charset="0"/>
                          <a:cs typeface="Times New Roman" panose="02020603050405020304" pitchFamily="18" charset="0"/>
                        </a:rPr>
                        <a:t>12,0</a:t>
                      </a:r>
                    </a:p>
                  </a:txBody>
                  <a:tcPr marL="68589" marR="68589"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10795" algn="ctr">
                        <a:lnSpc>
                          <a:spcPct val="130000"/>
                        </a:lnSpc>
                        <a:spcAft>
                          <a:spcPts val="0"/>
                        </a:spcAft>
                      </a:pPr>
                      <a:r>
                        <a:rPr lang="en-US" sz="3000" b="0" kern="1200" spc="-100" baseline="0">
                          <a:solidFill>
                            <a:schemeClr val="tx1"/>
                          </a:solidFill>
                          <a:effectLst/>
                          <a:latin typeface="Times New Roman" panose="02020603050405020304" pitchFamily="18" charset="0"/>
                          <a:ea typeface="+mn-ea"/>
                          <a:cs typeface="Times New Roman" panose="02020603050405020304" pitchFamily="18" charset="0"/>
                        </a:rPr>
                        <a:t>2,8</a:t>
                      </a:r>
                    </a:p>
                  </a:txBody>
                  <a:tcPr marL="68589" marR="68589"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10795" algn="ctr">
                        <a:lnSpc>
                          <a:spcPct val="130000"/>
                        </a:lnSpc>
                        <a:spcAft>
                          <a:spcPts val="0"/>
                        </a:spcAft>
                      </a:pPr>
                      <a:r>
                        <a:rPr lang="en-US" sz="3000" b="0" kern="1200" spc="-100" baseline="0">
                          <a:solidFill>
                            <a:schemeClr val="tx1"/>
                          </a:solidFill>
                          <a:effectLst/>
                          <a:latin typeface="Times New Roman" panose="02020603050405020304" pitchFamily="18" charset="0"/>
                          <a:ea typeface="+mn-ea"/>
                          <a:cs typeface="Times New Roman" panose="02020603050405020304" pitchFamily="18" charset="0"/>
                        </a:rPr>
                        <a:t>10,6</a:t>
                      </a:r>
                    </a:p>
                  </a:txBody>
                  <a:tcPr marL="68589" marR="68589"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1129411">
                <a:tc>
                  <a:txBody>
                    <a:bodyPr/>
                    <a:lstStyle/>
                    <a:p>
                      <a:pPr indent="0" algn="ctr">
                        <a:lnSpc>
                          <a:spcPct val="130000"/>
                        </a:lnSpc>
                        <a:spcAft>
                          <a:spcPts val="0"/>
                        </a:spcAft>
                      </a:pPr>
                      <a:r>
                        <a:rPr lang="en-US" sz="3000" b="0" spc="-100" baseline="0">
                          <a:effectLst/>
                          <a:latin typeface="Times New Roman" panose="02020603050405020304" pitchFamily="18" charset="0"/>
                          <a:cs typeface="Times New Roman" panose="02020603050405020304" pitchFamily="18" charset="0"/>
                        </a:rPr>
                        <a:t>Gia cầm </a:t>
                      </a:r>
                      <a:r>
                        <a:rPr lang="en-US" sz="3000" b="0" i="1" spc="-100" baseline="0">
                          <a:effectLst/>
                          <a:latin typeface="Times New Roman" panose="02020603050405020304" pitchFamily="18" charset="0"/>
                          <a:cs typeface="Times New Roman" panose="02020603050405020304" pitchFamily="18" charset="0"/>
                        </a:rPr>
                        <a:t>(triệu con)</a:t>
                      </a:r>
                    </a:p>
                  </a:txBody>
                  <a:tcPr marL="68589" marR="68589"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30000"/>
                        </a:lnSpc>
                        <a:spcAft>
                          <a:spcPts val="0"/>
                        </a:spcAft>
                      </a:pPr>
                      <a:r>
                        <a:rPr lang="en-US" sz="3000" b="0" spc="-100" baseline="0">
                          <a:effectLst/>
                          <a:latin typeface="Times New Roman" panose="02020603050405020304" pitchFamily="18" charset="0"/>
                          <a:cs typeface="Times New Roman" panose="02020603050405020304" pitchFamily="18" charset="0"/>
                        </a:rPr>
                        <a:t>42,6</a:t>
                      </a:r>
                    </a:p>
                  </a:txBody>
                  <a:tcPr marL="68589" marR="68589"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30000"/>
                        </a:lnSpc>
                        <a:spcAft>
                          <a:spcPts val="0"/>
                        </a:spcAft>
                      </a:pPr>
                      <a:r>
                        <a:rPr lang="en-US" sz="3000" b="0" spc="-100" baseline="0">
                          <a:effectLst/>
                          <a:latin typeface="Times New Roman" panose="02020603050405020304" pitchFamily="18" charset="0"/>
                          <a:cs typeface="Times New Roman" panose="02020603050405020304" pitchFamily="18" charset="0"/>
                        </a:rPr>
                        <a:t>14,1</a:t>
                      </a:r>
                    </a:p>
                  </a:txBody>
                  <a:tcPr marL="68589" marR="68589"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10795" algn="ctr">
                        <a:lnSpc>
                          <a:spcPct val="130000"/>
                        </a:lnSpc>
                        <a:spcAft>
                          <a:spcPts val="0"/>
                        </a:spcAft>
                      </a:pPr>
                      <a:r>
                        <a:rPr lang="en-US" sz="3000" b="0" kern="1200" spc="-100" baseline="0">
                          <a:solidFill>
                            <a:schemeClr val="tx1"/>
                          </a:solidFill>
                          <a:effectLst/>
                          <a:latin typeface="Times New Roman" panose="02020603050405020304" pitchFamily="18" charset="0"/>
                          <a:ea typeface="+mn-ea"/>
                          <a:cs typeface="Times New Roman" panose="02020603050405020304" pitchFamily="18" charset="0"/>
                        </a:rPr>
                        <a:t>89,9</a:t>
                      </a:r>
                    </a:p>
                  </a:txBody>
                  <a:tcPr marL="68589" marR="68589"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10795" algn="ctr">
                        <a:lnSpc>
                          <a:spcPct val="130000"/>
                        </a:lnSpc>
                        <a:spcAft>
                          <a:spcPts val="0"/>
                        </a:spcAft>
                      </a:pPr>
                      <a:r>
                        <a:rPr lang="en-US" sz="3000" b="0" kern="1200" spc="-100" baseline="0">
                          <a:solidFill>
                            <a:schemeClr val="tx1"/>
                          </a:solidFill>
                          <a:effectLst/>
                          <a:latin typeface="Times New Roman" panose="02020603050405020304" pitchFamily="18" charset="0"/>
                          <a:ea typeface="+mn-ea"/>
                          <a:cs typeface="Times New Roman" panose="02020603050405020304" pitchFamily="18" charset="0"/>
                        </a:rPr>
                        <a:t>15,4</a:t>
                      </a:r>
                    </a:p>
                  </a:txBody>
                  <a:tcPr marL="68589" marR="68589"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538438">
                <a:tc gridSpan="5">
                  <a:txBody>
                    <a:bodyPr/>
                    <a:lstStyle/>
                    <a:p>
                      <a:pPr indent="0" algn="r">
                        <a:lnSpc>
                          <a:spcPct val="130000"/>
                        </a:lnSpc>
                        <a:spcAft>
                          <a:spcPts val="0"/>
                        </a:spcAft>
                      </a:pPr>
                      <a:r>
                        <a:rPr lang="en-US" sz="3000" b="0" i="1" spc="-100" baseline="0">
                          <a:effectLst/>
                          <a:latin typeface="Times New Roman" panose="02020603050405020304" pitchFamily="18" charset="0"/>
                          <a:cs typeface="Times New Roman" panose="02020603050405020304" pitchFamily="18" charset="0"/>
                        </a:rPr>
                        <a:t>(Nguồn: Tổng cục Thống kê năm 2025) </a:t>
                      </a:r>
                    </a:p>
                  </a:txBody>
                  <a:tcPr marL="68589" marR="68589" marT="0" marB="0" anchor="ctr">
                    <a:lnL w="12700" cmpd="sng">
                      <a:noFill/>
                    </a:lnL>
                    <a:lnR w="12700" cmpd="sng">
                      <a:noFill/>
                    </a:lnR>
                    <a:lnT w="12700" cap="flat" cmpd="sng" algn="ctr">
                      <a:solidFill>
                        <a:schemeClr val="accent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Tree>
  </p:cSld>
  <p:clrMapOvr>
    <a:masterClrMapping/>
  </p:clrMapOvr>
  <p:transition spd="med">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extBox 3">
            <a:extLst>
              <a:ext uri="{FF2B5EF4-FFF2-40B4-BE49-F238E27FC236}">
                <a16:creationId xmlns:a16="http://schemas.microsoft.com/office/drawing/2014/main" id="{DBEEF669-58EA-92F4-6C06-49A60965A273}"/>
              </a:ext>
            </a:extLst>
          </p:cNvPr>
          <p:cNvSpPr txBox="1">
            <a:spLocks noChangeArrowheads="1"/>
          </p:cNvSpPr>
          <p:nvPr/>
        </p:nvSpPr>
        <p:spPr bwMode="auto">
          <a:xfrm>
            <a:off x="228600" y="58738"/>
            <a:ext cx="11734800" cy="130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30000"/>
              </a:lnSpc>
              <a:spcBef>
                <a:spcPct val="0"/>
              </a:spcBef>
              <a:buFontTx/>
              <a:buNone/>
            </a:pPr>
            <a:r>
              <a:rPr lang="en-US" altLang="en-US" sz="3200" b="1">
                <a:solidFill>
                  <a:srgbClr val="FF0000"/>
                </a:solidFill>
                <a:latin typeface="Times New Roman" panose="02020603050405020304" pitchFamily="18" charset="0"/>
                <a:cs typeface="Times New Roman" panose="02020603050405020304" pitchFamily="18" charset="0"/>
              </a:rPr>
              <a:t>2</a:t>
            </a:r>
            <a:r>
              <a:rPr lang="vi-VN" altLang="en-US" sz="3200" b="1">
                <a:solidFill>
                  <a:srgbClr val="FF0000"/>
                </a:solidFill>
                <a:latin typeface="Times New Roman" panose="02020603050405020304" pitchFamily="18" charset="0"/>
                <a:cs typeface="Times New Roman" panose="02020603050405020304" pitchFamily="18" charset="0"/>
              </a:rPr>
              <a:t>. </a:t>
            </a:r>
            <a:r>
              <a:rPr lang="vi-VN" altLang="en-US" sz="3200">
                <a:solidFill>
                  <a:srgbClr val="000000"/>
                </a:solidFill>
                <a:latin typeface="Times New Roman" panose="02020603050405020304" pitchFamily="18" charset="0"/>
                <a:cs typeface="Times New Roman" panose="02020603050405020304" pitchFamily="18" charset="0"/>
              </a:rPr>
              <a:t>Tại sao việc phát triển nông nghiệp, lâm nghiệp và thuỷ sản có ý nghĩa quan trọng đối với Bắc Trung Bộ? </a:t>
            </a:r>
          </a:p>
        </p:txBody>
      </p:sp>
      <p:sp>
        <p:nvSpPr>
          <p:cNvPr id="2" name="Rectangle 1">
            <a:extLst>
              <a:ext uri="{FF2B5EF4-FFF2-40B4-BE49-F238E27FC236}">
                <a16:creationId xmlns:a16="http://schemas.microsoft.com/office/drawing/2014/main" id="{AF43D8EF-5B19-DAEE-69BA-58A18FA2FFA4}"/>
              </a:ext>
            </a:extLst>
          </p:cNvPr>
          <p:cNvSpPr>
            <a:spLocks noChangeArrowheads="1"/>
          </p:cNvSpPr>
          <p:nvPr/>
        </p:nvSpPr>
        <p:spPr bwMode="auto">
          <a:xfrm>
            <a:off x="590550" y="1908175"/>
            <a:ext cx="11010900" cy="479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10000"/>
              </a:lnSpc>
              <a:spcBef>
                <a:spcPct val="0"/>
              </a:spcBef>
              <a:buFontTx/>
              <a:buNone/>
            </a:pPr>
            <a:r>
              <a:rPr lang="en-US" altLang="en-US" b="1">
                <a:latin typeface="Times New Roman" panose="02020603050405020304" pitchFamily="18" charset="0"/>
                <a:cs typeface="Times New Roman" panose="02020603050405020304" pitchFamily="18" charset="0"/>
              </a:rPr>
              <a:t>Phát triển NN, lâm nghiệp và thuỷ sản có ý nghĩa quan trọng đối với BTB, vì:</a:t>
            </a:r>
          </a:p>
          <a:p>
            <a:pPr algn="just" eaLnBrk="1" hangingPunct="1">
              <a:lnSpc>
                <a:spcPct val="110000"/>
              </a:lnSpc>
              <a:spcBef>
                <a:spcPct val="0"/>
              </a:spcBef>
              <a:buFontTx/>
              <a:buNone/>
            </a:pPr>
            <a:r>
              <a:rPr lang="en-US" altLang="en-US">
                <a:latin typeface="Times New Roman" panose="02020603050405020304" pitchFamily="18" charset="0"/>
                <a:cs typeface="Times New Roman" panose="02020603050405020304" pitchFamily="18" charset="0"/>
              </a:rPr>
              <a:t>- Có ý nghĩa quan trọng đối với sự hình thành cơ cấu kinh tế của vùng, định hướng chuyển dịch cơ cấu kinh tế của vùng.</a:t>
            </a:r>
          </a:p>
          <a:p>
            <a:pPr algn="just" eaLnBrk="1" hangingPunct="1">
              <a:lnSpc>
                <a:spcPct val="110000"/>
              </a:lnSpc>
              <a:spcBef>
                <a:spcPct val="0"/>
              </a:spcBef>
              <a:buFontTx/>
              <a:buNone/>
            </a:pPr>
            <a:r>
              <a:rPr lang="en-US" altLang="en-US">
                <a:latin typeface="Times New Roman" panose="02020603050405020304" pitchFamily="18" charset="0"/>
                <a:cs typeface="Times New Roman" panose="02020603050405020304" pitchFamily="18" charset="0"/>
              </a:rPr>
              <a:t>- Góp phần giải quyết việc làm cho người lao động, nâng cao thu nhập, đời sống vật chất, tinh thần cho người dân.</a:t>
            </a:r>
          </a:p>
          <a:p>
            <a:pPr algn="just" eaLnBrk="1" hangingPunct="1">
              <a:lnSpc>
                <a:spcPct val="110000"/>
              </a:lnSpc>
              <a:spcBef>
                <a:spcPct val="0"/>
              </a:spcBef>
              <a:buFontTx/>
              <a:buNone/>
            </a:pPr>
            <a:r>
              <a:rPr lang="en-US" altLang="en-US">
                <a:latin typeface="Times New Roman" panose="02020603050405020304" pitchFamily="18" charset="0"/>
                <a:cs typeface="Times New Roman" panose="02020603050405020304" pitchFamily="18" charset="0"/>
              </a:rPr>
              <a:t>- Tạo ra nguồn sản phẩm ổn định, đảm bảo lương thực, thực phẩm cho người dân.</a:t>
            </a:r>
          </a:p>
          <a:p>
            <a:pPr algn="just" eaLnBrk="1" hangingPunct="1">
              <a:lnSpc>
                <a:spcPct val="110000"/>
              </a:lnSpc>
              <a:spcBef>
                <a:spcPct val="0"/>
              </a:spcBef>
              <a:buFontTx/>
              <a:buNone/>
            </a:pPr>
            <a:r>
              <a:rPr lang="en-US" altLang="en-US">
                <a:latin typeface="Times New Roman" panose="02020603050405020304" pitchFamily="18" charset="0"/>
                <a:cs typeface="Times New Roman" panose="02020603050405020304" pitchFamily="18" charset="0"/>
              </a:rPr>
              <a:t>- Giúp khai thác tối đa các thế mạnh về điều kiện tự nhiên và tài nguyên thiên nhiên cũng như các điều kiện kinh tế - xã hội của vùng. </a:t>
            </a:r>
          </a:p>
          <a:p>
            <a:pPr algn="just" eaLnBrk="1" hangingPunct="1">
              <a:lnSpc>
                <a:spcPct val="110000"/>
              </a:lnSpc>
              <a:spcBef>
                <a:spcPct val="0"/>
              </a:spcBef>
              <a:buFontTx/>
              <a:buNone/>
            </a:pPr>
            <a:r>
              <a:rPr lang="en-US" altLang="en-US">
                <a:latin typeface="Times New Roman" panose="02020603050405020304" pitchFamily="18" charset="0"/>
                <a:cs typeface="Times New Roman" panose="02020603050405020304" pitchFamily="18" charset="0"/>
              </a:rPr>
              <a:t>- Góp phần gìn giữ, bảo vệ và sử dụng hợp lí tài nguyên, bảo vệ môi trường sinh thái và giảm nhẹ thiên tai, bảo tồn đa dạng sinh học.</a:t>
            </a:r>
          </a:p>
        </p:txBody>
      </p:sp>
      <p:sp>
        <p:nvSpPr>
          <p:cNvPr id="5" name="Rectangle 4">
            <a:extLst>
              <a:ext uri="{FF2B5EF4-FFF2-40B4-BE49-F238E27FC236}">
                <a16:creationId xmlns:a16="http://schemas.microsoft.com/office/drawing/2014/main" id="{F3F1AA66-F725-8763-D03F-4CB845F907FD}"/>
              </a:ext>
            </a:extLst>
          </p:cNvPr>
          <p:cNvSpPr>
            <a:spLocks noChangeArrowheads="1"/>
          </p:cNvSpPr>
          <p:nvPr/>
        </p:nvSpPr>
        <p:spPr bwMode="auto">
          <a:xfrm>
            <a:off x="4686300" y="1393825"/>
            <a:ext cx="2819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b="1">
                <a:solidFill>
                  <a:srgbClr val="FF0000"/>
                </a:solidFill>
                <a:latin typeface="Times New Roman" panose="02020603050405020304" pitchFamily="18" charset="0"/>
                <a:cs typeface="Times New Roman" panose="02020603050405020304" pitchFamily="18" charset="0"/>
              </a:rPr>
              <a:t>THAM KHẢO</a:t>
            </a:r>
            <a:endParaRPr lang="en-US" altLang="en-US" sz="1800">
              <a:solidFill>
                <a:srgbClr val="000000"/>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a:extLst>
              <a:ext uri="{FF2B5EF4-FFF2-40B4-BE49-F238E27FC236}">
                <a16:creationId xmlns:a16="http://schemas.microsoft.com/office/drawing/2014/main" id="{FB212FE9-7103-A66D-CE81-CE258F5E770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7063" y="1625600"/>
            <a:ext cx="3905250"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47C4898B-2FCF-3346-5EBC-2D07EA5B277E}"/>
              </a:ext>
            </a:extLst>
          </p:cNvPr>
          <p:cNvGrpSpPr>
            <a:grpSpLocks/>
          </p:cNvGrpSpPr>
          <p:nvPr/>
        </p:nvGrpSpPr>
        <p:grpSpPr bwMode="auto">
          <a:xfrm>
            <a:off x="6227763" y="5278438"/>
            <a:ext cx="4699000" cy="684212"/>
            <a:chOff x="6939508" y="5151269"/>
            <a:chExt cx="4699578" cy="684618"/>
          </a:xfrm>
        </p:grpSpPr>
        <p:sp>
          <p:nvSpPr>
            <p:cNvPr id="27653" name="Google Shape;17938;p51">
              <a:extLst>
                <a:ext uri="{FF2B5EF4-FFF2-40B4-BE49-F238E27FC236}">
                  <a16:creationId xmlns:a16="http://schemas.microsoft.com/office/drawing/2014/main" id="{84D91EDF-D684-1B49-BCFD-C708B670B597}"/>
                </a:ext>
              </a:extLst>
            </p:cNvPr>
            <p:cNvSpPr>
              <a:spLocks/>
            </p:cNvSpPr>
            <p:nvPr/>
          </p:nvSpPr>
          <p:spPr bwMode="auto">
            <a:xfrm>
              <a:off x="6939508" y="5151601"/>
              <a:ext cx="4699578" cy="684286"/>
            </a:xfrm>
            <a:custGeom>
              <a:avLst/>
              <a:gdLst>
                <a:gd name="T0" fmla="*/ 2147483646 w 63622"/>
                <a:gd name="T1" fmla="*/ 0 h 31374"/>
                <a:gd name="T2" fmla="*/ 2147483646 w 63622"/>
                <a:gd name="T3" fmla="*/ 2147483646 h 31374"/>
                <a:gd name="T4" fmla="*/ 2147483646 w 63622"/>
                <a:gd name="T5" fmla="*/ 2147483646 h 31374"/>
                <a:gd name="T6" fmla="*/ 2147483646 w 63622"/>
                <a:gd name="T7" fmla="*/ 2147483646 h 31374"/>
                <a:gd name="T8" fmla="*/ 2147483646 w 63622"/>
                <a:gd name="T9" fmla="*/ 2147483646 h 31374"/>
                <a:gd name="T10" fmla="*/ 2147483646 w 63622"/>
                <a:gd name="T11" fmla="*/ 2147483646 h 31374"/>
                <a:gd name="T12" fmla="*/ 2147483646 w 63622"/>
                <a:gd name="T13" fmla="*/ 2147483646 h 31374"/>
                <a:gd name="T14" fmla="*/ 2147483646 w 63622"/>
                <a:gd name="T15" fmla="*/ 2147483646 h 31374"/>
                <a:gd name="T16" fmla="*/ 2147483646 w 63622"/>
                <a:gd name="T17" fmla="*/ 2147483646 h 31374"/>
                <a:gd name="T18" fmla="*/ 2147483646 w 63622"/>
                <a:gd name="T19" fmla="*/ 2147483646 h 31374"/>
                <a:gd name="T20" fmla="*/ 0 w 63622"/>
                <a:gd name="T21" fmla="*/ 2147483646 h 31374"/>
                <a:gd name="T22" fmla="*/ 2147483646 w 63622"/>
                <a:gd name="T23" fmla="*/ 2147483646 h 31374"/>
                <a:gd name="T24" fmla="*/ 2147483646 w 63622"/>
                <a:gd name="T25" fmla="*/ 2147483646 h 31374"/>
                <a:gd name="T26" fmla="*/ 2147483646 w 63622"/>
                <a:gd name="T27" fmla="*/ 2147483646 h 31374"/>
                <a:gd name="T28" fmla="*/ 2147483646 w 63622"/>
                <a:gd name="T29" fmla="*/ 2147483646 h 31374"/>
                <a:gd name="T30" fmla="*/ 2147483646 w 63622"/>
                <a:gd name="T31" fmla="*/ 2147483646 h 31374"/>
                <a:gd name="T32" fmla="*/ 2147483646 w 63622"/>
                <a:gd name="T33" fmla="*/ 2147483646 h 31374"/>
                <a:gd name="T34" fmla="*/ 2147483646 w 63622"/>
                <a:gd name="T35" fmla="*/ 2147483646 h 31374"/>
                <a:gd name="T36" fmla="*/ 2147483646 w 63622"/>
                <a:gd name="T37" fmla="*/ 2147483646 h 31374"/>
                <a:gd name="T38" fmla="*/ 2147483646 w 63622"/>
                <a:gd name="T39" fmla="*/ 2147483646 h 31374"/>
                <a:gd name="T40" fmla="*/ 2147483646 w 63622"/>
                <a:gd name="T41" fmla="*/ 2147483646 h 31374"/>
                <a:gd name="T42" fmla="*/ 2147483646 w 63622"/>
                <a:gd name="T43" fmla="*/ 2147483646 h 31374"/>
                <a:gd name="T44" fmla="*/ 2147483646 w 63622"/>
                <a:gd name="T45" fmla="*/ 2147483646 h 31374"/>
                <a:gd name="T46" fmla="*/ 2147483646 w 63622"/>
                <a:gd name="T47" fmla="*/ 0 h 3137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3622" h="31374" extrusionOk="0">
                  <a:moveTo>
                    <a:pt x="1063" y="0"/>
                  </a:moveTo>
                  <a:lnTo>
                    <a:pt x="2688" y="3625"/>
                  </a:lnTo>
                  <a:lnTo>
                    <a:pt x="813" y="6250"/>
                  </a:lnTo>
                  <a:lnTo>
                    <a:pt x="3188" y="8812"/>
                  </a:lnTo>
                  <a:lnTo>
                    <a:pt x="625" y="12062"/>
                  </a:lnTo>
                  <a:lnTo>
                    <a:pt x="1875" y="14624"/>
                  </a:lnTo>
                  <a:lnTo>
                    <a:pt x="375" y="18311"/>
                  </a:lnTo>
                  <a:lnTo>
                    <a:pt x="1688" y="20311"/>
                  </a:lnTo>
                  <a:lnTo>
                    <a:pt x="188" y="24249"/>
                  </a:lnTo>
                  <a:lnTo>
                    <a:pt x="2563" y="26123"/>
                  </a:lnTo>
                  <a:lnTo>
                    <a:pt x="0" y="29123"/>
                  </a:lnTo>
                  <a:lnTo>
                    <a:pt x="62622" y="31373"/>
                  </a:lnTo>
                  <a:lnTo>
                    <a:pt x="60559" y="28623"/>
                  </a:lnTo>
                  <a:lnTo>
                    <a:pt x="62809" y="26248"/>
                  </a:lnTo>
                  <a:lnTo>
                    <a:pt x="60747" y="23374"/>
                  </a:lnTo>
                  <a:lnTo>
                    <a:pt x="62934" y="21311"/>
                  </a:lnTo>
                  <a:lnTo>
                    <a:pt x="60934" y="18436"/>
                  </a:lnTo>
                  <a:lnTo>
                    <a:pt x="63184" y="14874"/>
                  </a:lnTo>
                  <a:lnTo>
                    <a:pt x="61184" y="12187"/>
                  </a:lnTo>
                  <a:lnTo>
                    <a:pt x="63372" y="9374"/>
                  </a:lnTo>
                  <a:lnTo>
                    <a:pt x="61372" y="6687"/>
                  </a:lnTo>
                  <a:lnTo>
                    <a:pt x="63059" y="5875"/>
                  </a:lnTo>
                  <a:lnTo>
                    <a:pt x="63622" y="2250"/>
                  </a:lnTo>
                  <a:lnTo>
                    <a:pt x="1063" y="0"/>
                  </a:lnTo>
                  <a:close/>
                </a:path>
              </a:pathLst>
            </a:custGeom>
            <a:solidFill>
              <a:srgbClr val="C30D0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654" name="TextBox 6">
              <a:extLst>
                <a:ext uri="{FF2B5EF4-FFF2-40B4-BE49-F238E27FC236}">
                  <a16:creationId xmlns:a16="http://schemas.microsoft.com/office/drawing/2014/main" id="{08A4700A-F1B7-81EC-8A40-F0E2BD0BBDA7}"/>
                </a:ext>
              </a:extLst>
            </p:cNvPr>
            <p:cNvSpPr txBox="1">
              <a:spLocks noChangeArrowheads="1"/>
            </p:cNvSpPr>
            <p:nvPr/>
          </p:nvSpPr>
          <p:spPr bwMode="auto">
            <a:xfrm>
              <a:off x="6939508" y="5151269"/>
              <a:ext cx="45764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600" b="1">
                  <a:solidFill>
                    <a:srgbClr val="FFFFFF"/>
                  </a:solidFill>
                  <a:latin typeface="Times New Roman" panose="02020603050405020304" pitchFamily="18" charset="0"/>
                  <a:ea typeface="#9Slide03 Roboto Medium" charset="0"/>
                  <a:cs typeface="Times New Roman" panose="02020603050405020304" pitchFamily="18" charset="0"/>
                </a:rPr>
                <a:t>Quảng Trị</a:t>
              </a:r>
            </a:p>
          </p:txBody>
        </p:sp>
      </p:grpSp>
      <p:pic>
        <p:nvPicPr>
          <p:cNvPr id="7170" name="Picture 2" descr=" ">
            <a:extLst>
              <a:ext uri="{FF2B5EF4-FFF2-40B4-BE49-F238E27FC236}">
                <a16:creationId xmlns:a16="http://schemas.microsoft.com/office/drawing/2014/main" id="{57E9AE8B-FCE8-32F2-BE08-16529363632A}"/>
              </a:ext>
            </a:extLst>
          </p:cNvPr>
          <p:cNvPicPr>
            <a:picLocks noChangeAspect="1" noChangeArrowheads="1"/>
          </p:cNvPicPr>
          <p:nvPr/>
        </p:nvPicPr>
        <p:blipFill>
          <a:blip r:embed="rId4"/>
          <a:srcRect/>
          <a:stretch>
            <a:fillRect/>
          </a:stretch>
        </p:blipFill>
        <p:spPr bwMode="auto">
          <a:xfrm>
            <a:off x="5810251" y="475457"/>
            <a:ext cx="5908674" cy="4431506"/>
          </a:xfrm>
          <a:prstGeom prst="rect">
            <a:avLst/>
          </a:prstGeom>
          <a:ln>
            <a:noFill/>
          </a:ln>
          <a:effectLst>
            <a:softEdge rad="112500"/>
          </a:effec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p:cTn id="7" dur="500" fill="hold"/>
                                        <p:tgtEl>
                                          <p:spTgt spid="7170"/>
                                        </p:tgtEl>
                                        <p:attrNameLst>
                                          <p:attrName>ppt_w</p:attrName>
                                        </p:attrNameLst>
                                      </p:cBhvr>
                                      <p:tavLst>
                                        <p:tav tm="0">
                                          <p:val>
                                            <p:fltVal val="0"/>
                                          </p:val>
                                        </p:tav>
                                        <p:tav tm="100000">
                                          <p:val>
                                            <p:strVal val="#ppt_w"/>
                                          </p:val>
                                        </p:tav>
                                      </p:tavLst>
                                    </p:anim>
                                    <p:anim calcmode="lin" valueType="num">
                                      <p:cBhvr>
                                        <p:cTn id="8" dur="500" fill="hold"/>
                                        <p:tgtEl>
                                          <p:spTgt spid="7170"/>
                                        </p:tgtEl>
                                        <p:attrNameLst>
                                          <p:attrName>ppt_h</p:attrName>
                                        </p:attrNameLst>
                                      </p:cBhvr>
                                      <p:tavLst>
                                        <p:tav tm="0">
                                          <p:val>
                                            <p:fltVal val="0"/>
                                          </p:val>
                                        </p:tav>
                                        <p:tav tm="100000">
                                          <p:val>
                                            <p:strVal val="#ppt_h"/>
                                          </p:val>
                                        </p:tav>
                                      </p:tavLst>
                                    </p:anim>
                                    <p:animEffect transition="in" filter="fade">
                                      <p:cBhvr>
                                        <p:cTn id="9" dur="500"/>
                                        <p:tgtEl>
                                          <p:spTgt spid="717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048EDF4-64FC-E8E6-7970-D60CC235B6D5}"/>
              </a:ext>
            </a:extLst>
          </p:cNvPr>
          <p:cNvGrpSpPr/>
          <p:nvPr/>
        </p:nvGrpSpPr>
        <p:grpSpPr>
          <a:xfrm>
            <a:off x="3003548" y="1584488"/>
            <a:ext cx="6184904" cy="3689024"/>
            <a:chOff x="-76200" y="1431801"/>
            <a:chExt cx="2013987" cy="1165708"/>
          </a:xfrm>
          <a:effectLst>
            <a:outerShdw blurRad="50800" dist="38100" dir="2700000" algn="tl" rotWithShape="0">
              <a:prstClr val="black">
                <a:alpha val="40000"/>
              </a:prstClr>
            </a:outerShdw>
          </a:effectLst>
        </p:grpSpPr>
        <p:grpSp>
          <p:nvGrpSpPr>
            <p:cNvPr id="5" name="组合 1483">
              <a:extLst>
                <a:ext uri="{FF2B5EF4-FFF2-40B4-BE49-F238E27FC236}">
                  <a16:creationId xmlns:a16="http://schemas.microsoft.com/office/drawing/2014/main" id="{BEB091A9-C166-F361-D15B-F9390AADDDF6}"/>
                </a:ext>
              </a:extLst>
            </p:cNvPr>
            <p:cNvGrpSpPr/>
            <p:nvPr/>
          </p:nvGrpSpPr>
          <p:grpSpPr>
            <a:xfrm>
              <a:off x="697429" y="1982803"/>
              <a:ext cx="1240358" cy="614706"/>
              <a:chOff x="28079" y="1041053"/>
              <a:chExt cx="7035801" cy="4572000"/>
            </a:xfrm>
          </p:grpSpPr>
          <p:sp>
            <p:nvSpPr>
              <p:cNvPr id="8" name="Freeform 422">
                <a:extLst>
                  <a:ext uri="{FF2B5EF4-FFF2-40B4-BE49-F238E27FC236}">
                    <a16:creationId xmlns:a16="http://schemas.microsoft.com/office/drawing/2014/main" id="{0A4EFCB2-ECF3-67D0-8AA8-FD75057C2045}"/>
                  </a:ext>
                </a:extLst>
              </p:cNvPr>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p:spPr>
            <p:txBody>
              <a:bodyPr lIns="65024" tIns="32512" rIns="65024" bIns="32512"/>
              <a:lstStyle/>
              <a:p>
                <a:pPr defTabSz="650174" eaLnBrk="1" hangingPunct="1">
                  <a:defRPr/>
                </a:pPr>
                <a:endParaRPr lang="zh-CN" altLang="en-US" sz="6000">
                  <a:solidFill>
                    <a:prstClr val="black"/>
                  </a:solidFill>
                  <a:ea typeface="宋体" panose="02010600030101010101" pitchFamily="2" charset="-122"/>
                </a:endParaRPr>
              </a:p>
            </p:txBody>
          </p:sp>
          <p:sp>
            <p:nvSpPr>
              <p:cNvPr id="9" name="Freeform 423">
                <a:extLst>
                  <a:ext uri="{FF2B5EF4-FFF2-40B4-BE49-F238E27FC236}">
                    <a16:creationId xmlns:a16="http://schemas.microsoft.com/office/drawing/2014/main" id="{1CA9725A-539E-349A-B489-D3499A498C1B}"/>
                  </a:ext>
                </a:extLst>
              </p:cNvPr>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p:spPr>
            <p:txBody>
              <a:bodyPr lIns="65024" tIns="32512" rIns="65024" bIns="32512"/>
              <a:lstStyle/>
              <a:p>
                <a:pPr defTabSz="650174" eaLnBrk="1" hangingPunct="1">
                  <a:defRPr/>
                </a:pPr>
                <a:endParaRPr lang="zh-CN" altLang="en-US" sz="6000">
                  <a:solidFill>
                    <a:prstClr val="black"/>
                  </a:solidFill>
                  <a:ea typeface="宋体" panose="02010600030101010101" pitchFamily="2" charset="-122"/>
                </a:endParaRPr>
              </a:p>
            </p:txBody>
          </p:sp>
        </p:grpSp>
        <p:sp>
          <p:nvSpPr>
            <p:cNvPr id="6" name="TextBox 5">
              <a:extLst>
                <a:ext uri="{FF2B5EF4-FFF2-40B4-BE49-F238E27FC236}">
                  <a16:creationId xmlns:a16="http://schemas.microsoft.com/office/drawing/2014/main" id="{260DE3DC-1AF6-D4E8-9471-A29E7047200A}"/>
                </a:ext>
              </a:extLst>
            </p:cNvPr>
            <p:cNvSpPr txBox="1"/>
            <p:nvPr/>
          </p:nvSpPr>
          <p:spPr>
            <a:xfrm>
              <a:off x="782902" y="2115963"/>
              <a:ext cx="1111475" cy="320943"/>
            </a:xfrm>
            <a:prstGeom prst="rect">
              <a:avLst/>
            </a:prstGeom>
            <a:noFill/>
          </p:spPr>
          <p:txBody>
            <a:bodyPr>
              <a:spAutoFit/>
            </a:bodyPr>
            <a:lstStyle/>
            <a:p>
              <a:pPr algn="ctr" defTabSz="685766" eaLnBrk="1" fontAlgn="auto" hangingPunct="1">
                <a:spcBef>
                  <a:spcPts val="0"/>
                </a:spcBef>
                <a:spcAft>
                  <a:spcPts val="0"/>
                </a:spcAft>
                <a:defRPr/>
              </a:pPr>
              <a:r>
                <a:rPr lang="en-US" sz="6000" b="1" i="1">
                  <a:solidFill>
                    <a:srgbClr val="FFFFFF"/>
                  </a:solidFill>
                  <a:latin typeface="Times New Roman" panose="02020603050405020304" pitchFamily="18" charset="0"/>
                  <a:cs typeface="Times New Roman" panose="02020603050405020304" pitchFamily="18" charset="0"/>
                </a:rPr>
                <a:t>Vận dụng</a:t>
              </a:r>
            </a:p>
          </p:txBody>
        </p:sp>
        <p:pic>
          <p:nvPicPr>
            <p:cNvPr id="7" name="Picture 2" descr="Đồ hoạ vector miễn phí của Hộp số">
              <a:extLst>
                <a:ext uri="{FF2B5EF4-FFF2-40B4-BE49-F238E27FC236}">
                  <a16:creationId xmlns:a16="http://schemas.microsoft.com/office/drawing/2014/main" id="{F71D7D5B-71DF-E23D-40CE-DA3D9A372D10}"/>
                </a:ext>
              </a:extLst>
            </p:cNvPr>
            <p:cNvPicPr>
              <a:picLocks noChangeAspect="1" noChangeArrowheads="1"/>
            </p:cNvPicPr>
            <p:nvPr/>
          </p:nvPicPr>
          <p:blipFill>
            <a:blip r:embed="rId2" cstate="print"/>
            <a:srcRect/>
            <a:stretch>
              <a:fillRect/>
            </a:stretch>
          </p:blipFill>
          <p:spPr bwMode="auto">
            <a:xfrm>
              <a:off x="-76200" y="1431801"/>
              <a:ext cx="1006599" cy="1006599"/>
            </a:xfrm>
            <a:prstGeom prst="rect">
              <a:avLst/>
            </a:prstGeom>
            <a:noFill/>
          </p:spPr>
        </p:pic>
      </p:grpSp>
    </p:spTree>
  </p:cSld>
  <p:clrMapOvr>
    <a:masterClrMapping/>
  </p:clrMapOvr>
  <p:transition spd="med">
    <p:fade/>
  </p:transition>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02" name="TextBox 2">
            <a:extLst>
              <a:ext uri="{FF2B5EF4-FFF2-40B4-BE49-F238E27FC236}">
                <a16:creationId xmlns:a16="http://schemas.microsoft.com/office/drawing/2014/main" id="{148C9630-FECC-351A-D312-875B44BE7E45}"/>
              </a:ext>
            </a:extLst>
          </p:cNvPr>
          <p:cNvSpPr txBox="1">
            <a:spLocks noChangeArrowheads="1"/>
          </p:cNvSpPr>
          <p:nvPr/>
        </p:nvSpPr>
        <p:spPr bwMode="auto">
          <a:xfrm>
            <a:off x="4692650" y="3290888"/>
            <a:ext cx="6353175" cy="272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30000"/>
              </a:lnSpc>
              <a:spcBef>
                <a:spcPts val="600"/>
              </a:spcBef>
              <a:buFontTx/>
              <a:buNone/>
            </a:pPr>
            <a:r>
              <a:rPr lang="en-US" altLang="en-US" sz="3200" b="1">
                <a:solidFill>
                  <a:srgbClr val="000000"/>
                </a:solidFill>
                <a:latin typeface="Times New Roman" panose="02020603050405020304" pitchFamily="18" charset="0"/>
                <a:cs typeface="Times New Roman" panose="02020603050405020304" pitchFamily="18" charset="0"/>
              </a:rPr>
              <a:t>Hướng dẫn:</a:t>
            </a:r>
          </a:p>
          <a:p>
            <a:pPr algn="just" eaLnBrk="1" hangingPunct="1">
              <a:lnSpc>
                <a:spcPct val="130000"/>
              </a:lnSpc>
              <a:spcBef>
                <a:spcPts val="600"/>
              </a:spcBef>
              <a:buFontTx/>
              <a:buNone/>
            </a:pPr>
            <a:r>
              <a:rPr lang="en-US" altLang="en-US" sz="3200">
                <a:solidFill>
                  <a:srgbClr val="000000"/>
                </a:solidFill>
                <a:latin typeface="Times New Roman" panose="02020603050405020304" pitchFamily="18" charset="0"/>
                <a:cs typeface="Times New Roman" panose="02020603050405020304" pitchFamily="18" charset="0"/>
              </a:rPr>
              <a:t>- HS về nhà tham khảo các nguồn thông tin tham khảo từ Internet, sách, báo, tạp chí,… để trả lời câu hỏi.</a:t>
            </a:r>
          </a:p>
        </p:txBody>
      </p:sp>
      <p:grpSp>
        <p:nvGrpSpPr>
          <p:cNvPr id="153603" name="Google Shape;178;p33">
            <a:extLst>
              <a:ext uri="{FF2B5EF4-FFF2-40B4-BE49-F238E27FC236}">
                <a16:creationId xmlns:a16="http://schemas.microsoft.com/office/drawing/2014/main" id="{BBDD6EF8-8F34-0EBC-DE23-1B77DE9B821B}"/>
              </a:ext>
            </a:extLst>
          </p:cNvPr>
          <p:cNvGrpSpPr>
            <a:grpSpLocks/>
          </p:cNvGrpSpPr>
          <p:nvPr/>
        </p:nvGrpSpPr>
        <p:grpSpPr bwMode="auto">
          <a:xfrm>
            <a:off x="1647825" y="3440113"/>
            <a:ext cx="1833563" cy="2638425"/>
            <a:chOff x="347000" y="2571750"/>
            <a:chExt cx="1767550" cy="2473200"/>
          </a:xfrm>
        </p:grpSpPr>
        <p:sp>
          <p:nvSpPr>
            <p:cNvPr id="153605" name="Google Shape;179;p33">
              <a:extLst>
                <a:ext uri="{FF2B5EF4-FFF2-40B4-BE49-F238E27FC236}">
                  <a16:creationId xmlns:a16="http://schemas.microsoft.com/office/drawing/2014/main" id="{69CFE20B-53A7-7BD2-587E-1BC5C81A03F3}"/>
                </a:ext>
              </a:extLst>
            </p:cNvPr>
            <p:cNvSpPr>
              <a:spLocks/>
            </p:cNvSpPr>
            <p:nvPr/>
          </p:nvSpPr>
          <p:spPr bwMode="auto">
            <a:xfrm>
              <a:off x="824075" y="3416025"/>
              <a:ext cx="940525" cy="719275"/>
            </a:xfrm>
            <a:custGeom>
              <a:avLst/>
              <a:gdLst>
                <a:gd name="T0" fmla="*/ 2147483646 w 37621"/>
                <a:gd name="T1" fmla="*/ 2147483646 h 28771"/>
                <a:gd name="T2" fmla="*/ 2147483646 w 37621"/>
                <a:gd name="T3" fmla="*/ 2147483646 h 28771"/>
                <a:gd name="T4" fmla="*/ 2147483646 w 37621"/>
                <a:gd name="T5" fmla="*/ 2147483646 h 28771"/>
                <a:gd name="T6" fmla="*/ 2147483646 w 37621"/>
                <a:gd name="T7" fmla="*/ 2147483646 h 28771"/>
                <a:gd name="T8" fmla="*/ 2147483646 w 37621"/>
                <a:gd name="T9" fmla="*/ 2147483646 h 28771"/>
                <a:gd name="T10" fmla="*/ 2147483646 w 37621"/>
                <a:gd name="T11" fmla="*/ 2147483646 h 28771"/>
                <a:gd name="T12" fmla="*/ 2147483646 w 37621"/>
                <a:gd name="T13" fmla="*/ 2147483646 h 28771"/>
                <a:gd name="T14" fmla="*/ 2147483646 w 37621"/>
                <a:gd name="T15" fmla="*/ 2147483646 h 28771"/>
                <a:gd name="T16" fmla="*/ 2147483646 w 37621"/>
                <a:gd name="T17" fmla="*/ 2147483646 h 28771"/>
                <a:gd name="T18" fmla="*/ 2147483646 w 37621"/>
                <a:gd name="T19" fmla="*/ 2147483646 h 28771"/>
                <a:gd name="T20" fmla="*/ 2147483646 w 37621"/>
                <a:gd name="T21" fmla="*/ 2147483646 h 28771"/>
                <a:gd name="T22" fmla="*/ 2147483646 w 37621"/>
                <a:gd name="T23" fmla="*/ 2147483646 h 28771"/>
                <a:gd name="T24" fmla="*/ 2147483646 w 37621"/>
                <a:gd name="T25" fmla="*/ 2147483646 h 28771"/>
                <a:gd name="T26" fmla="*/ 2147483646 w 37621"/>
                <a:gd name="T27" fmla="*/ 2147483646 h 28771"/>
                <a:gd name="T28" fmla="*/ 2147483646 w 37621"/>
                <a:gd name="T29" fmla="*/ 2147483646 h 28771"/>
                <a:gd name="T30" fmla="*/ 2147483646 w 37621"/>
                <a:gd name="T31" fmla="*/ 2147483646 h 28771"/>
                <a:gd name="T32" fmla="*/ 2147483646 w 37621"/>
                <a:gd name="T33" fmla="*/ 2147483646 h 28771"/>
                <a:gd name="T34" fmla="*/ 2147483646 w 37621"/>
                <a:gd name="T35" fmla="*/ 2147483646 h 28771"/>
                <a:gd name="T36" fmla="*/ 2147483646 w 37621"/>
                <a:gd name="T37" fmla="*/ 2147483646 h 28771"/>
                <a:gd name="T38" fmla="*/ 2147483646 w 37621"/>
                <a:gd name="T39" fmla="*/ 2147483646 h 28771"/>
                <a:gd name="T40" fmla="*/ 2147483646 w 37621"/>
                <a:gd name="T41" fmla="*/ 2147483646 h 28771"/>
                <a:gd name="T42" fmla="*/ 2147483646 w 37621"/>
                <a:gd name="T43" fmla="*/ 2147483646 h 28771"/>
                <a:gd name="T44" fmla="*/ 2147483646 w 37621"/>
                <a:gd name="T45" fmla="*/ 2147483646 h 28771"/>
                <a:gd name="T46" fmla="*/ 2147483646 w 37621"/>
                <a:gd name="T47" fmla="*/ 2147483646 h 28771"/>
                <a:gd name="T48" fmla="*/ 2147483646 w 37621"/>
                <a:gd name="T49" fmla="*/ 2147483646 h 28771"/>
                <a:gd name="T50" fmla="*/ 2147483646 w 37621"/>
                <a:gd name="T51" fmla="*/ 2147483646 h 28771"/>
                <a:gd name="T52" fmla="*/ 2147483646 w 37621"/>
                <a:gd name="T53" fmla="*/ 2147483646 h 28771"/>
                <a:gd name="T54" fmla="*/ 2147483646 w 37621"/>
                <a:gd name="T55" fmla="*/ 2147483646 h 28771"/>
                <a:gd name="T56" fmla="*/ 2147483646 w 37621"/>
                <a:gd name="T57" fmla="*/ 2147483646 h 28771"/>
                <a:gd name="T58" fmla="*/ 2147483646 w 37621"/>
                <a:gd name="T59" fmla="*/ 2147483646 h 28771"/>
                <a:gd name="T60" fmla="*/ 2147483646 w 37621"/>
                <a:gd name="T61" fmla="*/ 2147483646 h 28771"/>
                <a:gd name="T62" fmla="*/ 2147483646 w 37621"/>
                <a:gd name="T63" fmla="*/ 2147483646 h 28771"/>
                <a:gd name="T64" fmla="*/ 2147483646 w 37621"/>
                <a:gd name="T65" fmla="*/ 2147483646 h 28771"/>
                <a:gd name="T66" fmla="*/ 2147483646 w 37621"/>
                <a:gd name="T67" fmla="*/ 2147483646 h 28771"/>
                <a:gd name="T68" fmla="*/ 2147483646 w 37621"/>
                <a:gd name="T69" fmla="*/ 2147483646 h 28771"/>
                <a:gd name="T70" fmla="*/ 2147483646 w 37621"/>
                <a:gd name="T71" fmla="*/ 2147483646 h 28771"/>
                <a:gd name="T72" fmla="*/ 2147483646 w 37621"/>
                <a:gd name="T73" fmla="*/ 2147483646 h 28771"/>
                <a:gd name="T74" fmla="*/ 2147483646 w 37621"/>
                <a:gd name="T75" fmla="*/ 2147483646 h 28771"/>
                <a:gd name="T76" fmla="*/ 2147483646 w 37621"/>
                <a:gd name="T77" fmla="*/ 2147483646 h 28771"/>
                <a:gd name="T78" fmla="*/ 2147483646 w 37621"/>
                <a:gd name="T79" fmla="*/ 2147483646 h 28771"/>
                <a:gd name="T80" fmla="*/ 2147483646 w 37621"/>
                <a:gd name="T81" fmla="*/ 2147483646 h 28771"/>
                <a:gd name="T82" fmla="*/ 2147483646 w 37621"/>
                <a:gd name="T83" fmla="*/ 2147483646 h 28771"/>
                <a:gd name="T84" fmla="*/ 2147483646 w 37621"/>
                <a:gd name="T85" fmla="*/ 2147483646 h 28771"/>
                <a:gd name="T86" fmla="*/ 2147483646 w 37621"/>
                <a:gd name="T87" fmla="*/ 2147483646 h 28771"/>
                <a:gd name="T88" fmla="*/ 2147483646 w 37621"/>
                <a:gd name="T89" fmla="*/ 2147483646 h 28771"/>
                <a:gd name="T90" fmla="*/ 2147483646 w 37621"/>
                <a:gd name="T91" fmla="*/ 2147483646 h 28771"/>
                <a:gd name="T92" fmla="*/ 2147483646 w 37621"/>
                <a:gd name="T93" fmla="*/ 2147483646 h 28771"/>
                <a:gd name="T94" fmla="*/ 2147483646 w 37621"/>
                <a:gd name="T95" fmla="*/ 2147483646 h 28771"/>
                <a:gd name="T96" fmla="*/ 2147483646 w 37621"/>
                <a:gd name="T97" fmla="*/ 2147483646 h 28771"/>
                <a:gd name="T98" fmla="*/ 2147483646 w 37621"/>
                <a:gd name="T99" fmla="*/ 2147483646 h 28771"/>
                <a:gd name="T100" fmla="*/ 2147483646 w 37621"/>
                <a:gd name="T101" fmla="*/ 2147483646 h 2877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7621" h="28771" extrusionOk="0">
                  <a:moveTo>
                    <a:pt x="36512" y="15107"/>
                  </a:moveTo>
                  <a:cubicBezTo>
                    <a:pt x="36345" y="14961"/>
                    <a:pt x="36240" y="14856"/>
                    <a:pt x="36135" y="14731"/>
                  </a:cubicBezTo>
                  <a:cubicBezTo>
                    <a:pt x="35947" y="14501"/>
                    <a:pt x="35780" y="14270"/>
                    <a:pt x="35591" y="14061"/>
                  </a:cubicBezTo>
                  <a:cubicBezTo>
                    <a:pt x="34273" y="12450"/>
                    <a:pt x="34148" y="12325"/>
                    <a:pt x="32432" y="11237"/>
                  </a:cubicBezTo>
                  <a:cubicBezTo>
                    <a:pt x="31930" y="10923"/>
                    <a:pt x="31344" y="10734"/>
                    <a:pt x="30779" y="10546"/>
                  </a:cubicBezTo>
                  <a:cubicBezTo>
                    <a:pt x="30570" y="10462"/>
                    <a:pt x="30339" y="10504"/>
                    <a:pt x="30088" y="10504"/>
                  </a:cubicBezTo>
                  <a:cubicBezTo>
                    <a:pt x="29837" y="10504"/>
                    <a:pt x="29670" y="10651"/>
                    <a:pt x="29649" y="10818"/>
                  </a:cubicBezTo>
                  <a:cubicBezTo>
                    <a:pt x="29607" y="11027"/>
                    <a:pt x="29775" y="11195"/>
                    <a:pt x="30088" y="11216"/>
                  </a:cubicBezTo>
                  <a:cubicBezTo>
                    <a:pt x="30967" y="11320"/>
                    <a:pt x="31720" y="11697"/>
                    <a:pt x="32432" y="12220"/>
                  </a:cubicBezTo>
                  <a:cubicBezTo>
                    <a:pt x="33478" y="12994"/>
                    <a:pt x="34273" y="13957"/>
                    <a:pt x="35068" y="14982"/>
                  </a:cubicBezTo>
                  <a:cubicBezTo>
                    <a:pt x="35277" y="15254"/>
                    <a:pt x="35298" y="15484"/>
                    <a:pt x="35215" y="15777"/>
                  </a:cubicBezTo>
                  <a:cubicBezTo>
                    <a:pt x="35173" y="15986"/>
                    <a:pt x="35005" y="16070"/>
                    <a:pt x="34838" y="16154"/>
                  </a:cubicBezTo>
                  <a:cubicBezTo>
                    <a:pt x="34524" y="16300"/>
                    <a:pt x="34231" y="16300"/>
                    <a:pt x="33917" y="16300"/>
                  </a:cubicBezTo>
                  <a:cubicBezTo>
                    <a:pt x="33520" y="16258"/>
                    <a:pt x="33206" y="16405"/>
                    <a:pt x="32997" y="16760"/>
                  </a:cubicBezTo>
                  <a:cubicBezTo>
                    <a:pt x="32871" y="16991"/>
                    <a:pt x="32641" y="17200"/>
                    <a:pt x="32453" y="17388"/>
                  </a:cubicBezTo>
                  <a:cubicBezTo>
                    <a:pt x="32013" y="17807"/>
                    <a:pt x="31448" y="17932"/>
                    <a:pt x="30863" y="17723"/>
                  </a:cubicBezTo>
                  <a:cubicBezTo>
                    <a:pt x="30339" y="17555"/>
                    <a:pt x="29754" y="17388"/>
                    <a:pt x="29251" y="17095"/>
                  </a:cubicBezTo>
                  <a:cubicBezTo>
                    <a:pt x="28833" y="16865"/>
                    <a:pt x="28477" y="16551"/>
                    <a:pt x="28352" y="16028"/>
                  </a:cubicBezTo>
                  <a:cubicBezTo>
                    <a:pt x="28163" y="15359"/>
                    <a:pt x="27682" y="14856"/>
                    <a:pt x="27138" y="14417"/>
                  </a:cubicBezTo>
                  <a:cubicBezTo>
                    <a:pt x="27013" y="14312"/>
                    <a:pt x="26824" y="14270"/>
                    <a:pt x="26678" y="14270"/>
                  </a:cubicBezTo>
                  <a:cubicBezTo>
                    <a:pt x="26364" y="14270"/>
                    <a:pt x="26155" y="14626"/>
                    <a:pt x="26280" y="14877"/>
                  </a:cubicBezTo>
                  <a:cubicBezTo>
                    <a:pt x="26510" y="15379"/>
                    <a:pt x="26782" y="15882"/>
                    <a:pt x="27054" y="16447"/>
                  </a:cubicBezTo>
                  <a:cubicBezTo>
                    <a:pt x="26908" y="16467"/>
                    <a:pt x="26782" y="16530"/>
                    <a:pt x="26678" y="16509"/>
                  </a:cubicBezTo>
                  <a:cubicBezTo>
                    <a:pt x="25862" y="16426"/>
                    <a:pt x="25025" y="16342"/>
                    <a:pt x="24209" y="16237"/>
                  </a:cubicBezTo>
                  <a:cubicBezTo>
                    <a:pt x="23749" y="16154"/>
                    <a:pt x="23267" y="16049"/>
                    <a:pt x="22807" y="15903"/>
                  </a:cubicBezTo>
                  <a:cubicBezTo>
                    <a:pt x="22389" y="15777"/>
                    <a:pt x="21991" y="15610"/>
                    <a:pt x="21614" y="15400"/>
                  </a:cubicBezTo>
                  <a:cubicBezTo>
                    <a:pt x="20736" y="14877"/>
                    <a:pt x="19836" y="14375"/>
                    <a:pt x="19250" y="13496"/>
                  </a:cubicBezTo>
                  <a:cubicBezTo>
                    <a:pt x="19083" y="13224"/>
                    <a:pt x="18371" y="11948"/>
                    <a:pt x="18308" y="11613"/>
                  </a:cubicBezTo>
                  <a:cubicBezTo>
                    <a:pt x="18308" y="11550"/>
                    <a:pt x="18225" y="11529"/>
                    <a:pt x="18162" y="11529"/>
                  </a:cubicBezTo>
                  <a:lnTo>
                    <a:pt x="18036" y="11529"/>
                  </a:lnTo>
                  <a:cubicBezTo>
                    <a:pt x="18015" y="11697"/>
                    <a:pt x="17953" y="11843"/>
                    <a:pt x="17932" y="12011"/>
                  </a:cubicBezTo>
                  <a:cubicBezTo>
                    <a:pt x="17890" y="12994"/>
                    <a:pt x="17785" y="13998"/>
                    <a:pt x="17785" y="14982"/>
                  </a:cubicBezTo>
                  <a:cubicBezTo>
                    <a:pt x="17785" y="15819"/>
                    <a:pt x="17513" y="16551"/>
                    <a:pt x="17095" y="17242"/>
                  </a:cubicBezTo>
                  <a:cubicBezTo>
                    <a:pt x="16551" y="18100"/>
                    <a:pt x="16007" y="18957"/>
                    <a:pt x="15337" y="19773"/>
                  </a:cubicBezTo>
                  <a:cubicBezTo>
                    <a:pt x="14877" y="20380"/>
                    <a:pt x="14249" y="20841"/>
                    <a:pt x="13705" y="21364"/>
                  </a:cubicBezTo>
                  <a:cubicBezTo>
                    <a:pt x="13538" y="21531"/>
                    <a:pt x="13329" y="21636"/>
                    <a:pt x="13119" y="21761"/>
                  </a:cubicBezTo>
                  <a:cubicBezTo>
                    <a:pt x="10839" y="23268"/>
                    <a:pt x="10839" y="23268"/>
                    <a:pt x="8328" y="24146"/>
                  </a:cubicBezTo>
                  <a:cubicBezTo>
                    <a:pt x="7993" y="24272"/>
                    <a:pt x="7637" y="24314"/>
                    <a:pt x="7261" y="24398"/>
                  </a:cubicBezTo>
                  <a:cubicBezTo>
                    <a:pt x="7156" y="24418"/>
                    <a:pt x="7052" y="24398"/>
                    <a:pt x="6926" y="24398"/>
                  </a:cubicBezTo>
                  <a:cubicBezTo>
                    <a:pt x="6696" y="24084"/>
                    <a:pt x="6738" y="23707"/>
                    <a:pt x="6696" y="23372"/>
                  </a:cubicBezTo>
                  <a:cubicBezTo>
                    <a:pt x="6654" y="23205"/>
                    <a:pt x="6633" y="22996"/>
                    <a:pt x="6549" y="22807"/>
                  </a:cubicBezTo>
                  <a:cubicBezTo>
                    <a:pt x="6528" y="22724"/>
                    <a:pt x="6382" y="22682"/>
                    <a:pt x="6277" y="22640"/>
                  </a:cubicBezTo>
                  <a:cubicBezTo>
                    <a:pt x="6215" y="22640"/>
                    <a:pt x="6089" y="22724"/>
                    <a:pt x="6068" y="22786"/>
                  </a:cubicBezTo>
                  <a:cubicBezTo>
                    <a:pt x="6005" y="22933"/>
                    <a:pt x="6005" y="23121"/>
                    <a:pt x="5963" y="23268"/>
                  </a:cubicBezTo>
                  <a:cubicBezTo>
                    <a:pt x="5901" y="23456"/>
                    <a:pt x="5817" y="23623"/>
                    <a:pt x="5712" y="23874"/>
                  </a:cubicBezTo>
                  <a:cubicBezTo>
                    <a:pt x="5984" y="24398"/>
                    <a:pt x="6215" y="25025"/>
                    <a:pt x="6194" y="25758"/>
                  </a:cubicBezTo>
                  <a:cubicBezTo>
                    <a:pt x="5817" y="25862"/>
                    <a:pt x="5461" y="25778"/>
                    <a:pt x="5085" y="25799"/>
                  </a:cubicBezTo>
                  <a:cubicBezTo>
                    <a:pt x="4311" y="25841"/>
                    <a:pt x="3578" y="26532"/>
                    <a:pt x="3557" y="27327"/>
                  </a:cubicBezTo>
                  <a:lnTo>
                    <a:pt x="3557" y="28582"/>
                  </a:lnTo>
                  <a:cubicBezTo>
                    <a:pt x="3285" y="28771"/>
                    <a:pt x="3097" y="28666"/>
                    <a:pt x="2971" y="28499"/>
                  </a:cubicBezTo>
                  <a:cubicBezTo>
                    <a:pt x="2344" y="27745"/>
                    <a:pt x="1904" y="26929"/>
                    <a:pt x="1883" y="25883"/>
                  </a:cubicBezTo>
                  <a:cubicBezTo>
                    <a:pt x="1842" y="24670"/>
                    <a:pt x="1988" y="23456"/>
                    <a:pt x="2302" y="22242"/>
                  </a:cubicBezTo>
                  <a:cubicBezTo>
                    <a:pt x="2365" y="21908"/>
                    <a:pt x="2511" y="21594"/>
                    <a:pt x="2678" y="21301"/>
                  </a:cubicBezTo>
                  <a:cubicBezTo>
                    <a:pt x="2888" y="21008"/>
                    <a:pt x="3097" y="20673"/>
                    <a:pt x="3285" y="20401"/>
                  </a:cubicBezTo>
                  <a:cubicBezTo>
                    <a:pt x="3369" y="20234"/>
                    <a:pt x="3474" y="20108"/>
                    <a:pt x="3515" y="19962"/>
                  </a:cubicBezTo>
                  <a:cubicBezTo>
                    <a:pt x="3725" y="19439"/>
                    <a:pt x="3557" y="19083"/>
                    <a:pt x="2992" y="19062"/>
                  </a:cubicBezTo>
                  <a:cubicBezTo>
                    <a:pt x="2678" y="19041"/>
                    <a:pt x="2365" y="19041"/>
                    <a:pt x="2051" y="19041"/>
                  </a:cubicBezTo>
                  <a:cubicBezTo>
                    <a:pt x="1360" y="19083"/>
                    <a:pt x="733" y="18853"/>
                    <a:pt x="126" y="18434"/>
                  </a:cubicBezTo>
                  <a:cubicBezTo>
                    <a:pt x="0" y="17388"/>
                    <a:pt x="168" y="16384"/>
                    <a:pt x="879" y="15547"/>
                  </a:cubicBezTo>
                  <a:cubicBezTo>
                    <a:pt x="1256" y="15107"/>
                    <a:pt x="1611" y="14689"/>
                    <a:pt x="1988" y="14250"/>
                  </a:cubicBezTo>
                  <a:cubicBezTo>
                    <a:pt x="2093" y="14124"/>
                    <a:pt x="2218" y="14019"/>
                    <a:pt x="2323" y="13852"/>
                  </a:cubicBezTo>
                  <a:cubicBezTo>
                    <a:pt x="2888" y="12973"/>
                    <a:pt x="3704" y="12366"/>
                    <a:pt x="4562" y="11822"/>
                  </a:cubicBezTo>
                  <a:cubicBezTo>
                    <a:pt x="4855" y="11634"/>
                    <a:pt x="5147" y="11446"/>
                    <a:pt x="5399" y="11237"/>
                  </a:cubicBezTo>
                  <a:cubicBezTo>
                    <a:pt x="5671" y="11069"/>
                    <a:pt x="5754" y="10776"/>
                    <a:pt x="5671" y="10483"/>
                  </a:cubicBezTo>
                  <a:cubicBezTo>
                    <a:pt x="5566" y="10211"/>
                    <a:pt x="5357" y="10065"/>
                    <a:pt x="5064" y="10086"/>
                  </a:cubicBezTo>
                  <a:cubicBezTo>
                    <a:pt x="4562" y="10107"/>
                    <a:pt x="4122" y="9939"/>
                    <a:pt x="3662" y="9751"/>
                  </a:cubicBezTo>
                  <a:cubicBezTo>
                    <a:pt x="3453" y="9667"/>
                    <a:pt x="3202" y="9625"/>
                    <a:pt x="2992" y="9563"/>
                  </a:cubicBezTo>
                  <a:cubicBezTo>
                    <a:pt x="2678" y="9479"/>
                    <a:pt x="2532" y="9249"/>
                    <a:pt x="2658" y="8998"/>
                  </a:cubicBezTo>
                  <a:cubicBezTo>
                    <a:pt x="2971" y="8391"/>
                    <a:pt x="3202" y="7742"/>
                    <a:pt x="3871" y="7408"/>
                  </a:cubicBezTo>
                  <a:cubicBezTo>
                    <a:pt x="4248" y="7177"/>
                    <a:pt x="4603" y="6843"/>
                    <a:pt x="4938" y="6571"/>
                  </a:cubicBezTo>
                  <a:cubicBezTo>
                    <a:pt x="5210" y="6320"/>
                    <a:pt x="5524" y="6152"/>
                    <a:pt x="5963" y="6173"/>
                  </a:cubicBezTo>
                  <a:cubicBezTo>
                    <a:pt x="6194" y="6173"/>
                    <a:pt x="6403" y="6152"/>
                    <a:pt x="6633" y="6089"/>
                  </a:cubicBezTo>
                  <a:cubicBezTo>
                    <a:pt x="7428" y="5880"/>
                    <a:pt x="8202" y="5859"/>
                    <a:pt x="9018" y="5859"/>
                  </a:cubicBezTo>
                  <a:cubicBezTo>
                    <a:pt x="9562" y="5859"/>
                    <a:pt x="10065" y="6027"/>
                    <a:pt x="10588" y="6173"/>
                  </a:cubicBezTo>
                  <a:cubicBezTo>
                    <a:pt x="10692" y="6194"/>
                    <a:pt x="10797" y="6278"/>
                    <a:pt x="10901" y="6299"/>
                  </a:cubicBezTo>
                  <a:cubicBezTo>
                    <a:pt x="11153" y="6340"/>
                    <a:pt x="11425" y="6110"/>
                    <a:pt x="11341" y="5859"/>
                  </a:cubicBezTo>
                  <a:cubicBezTo>
                    <a:pt x="11278" y="5650"/>
                    <a:pt x="11215" y="5441"/>
                    <a:pt x="11153" y="5211"/>
                  </a:cubicBezTo>
                  <a:cubicBezTo>
                    <a:pt x="11759" y="4520"/>
                    <a:pt x="12199" y="3746"/>
                    <a:pt x="12994" y="3286"/>
                  </a:cubicBezTo>
                  <a:cubicBezTo>
                    <a:pt x="13119" y="3202"/>
                    <a:pt x="13224" y="3139"/>
                    <a:pt x="13308" y="2993"/>
                  </a:cubicBezTo>
                  <a:cubicBezTo>
                    <a:pt x="13852" y="2323"/>
                    <a:pt x="14605" y="1905"/>
                    <a:pt x="15400" y="1570"/>
                  </a:cubicBezTo>
                  <a:cubicBezTo>
                    <a:pt x="16237" y="1193"/>
                    <a:pt x="17011" y="733"/>
                    <a:pt x="17911" y="461"/>
                  </a:cubicBezTo>
                  <a:cubicBezTo>
                    <a:pt x="18790" y="189"/>
                    <a:pt x="19689" y="42"/>
                    <a:pt x="20610" y="22"/>
                  </a:cubicBezTo>
                  <a:cubicBezTo>
                    <a:pt x="21468" y="1"/>
                    <a:pt x="22305" y="1"/>
                    <a:pt x="23163" y="22"/>
                  </a:cubicBezTo>
                  <a:cubicBezTo>
                    <a:pt x="23456" y="22"/>
                    <a:pt x="23749" y="105"/>
                    <a:pt x="24000" y="189"/>
                  </a:cubicBezTo>
                  <a:cubicBezTo>
                    <a:pt x="24565" y="398"/>
                    <a:pt x="25130" y="628"/>
                    <a:pt x="25674" y="838"/>
                  </a:cubicBezTo>
                  <a:cubicBezTo>
                    <a:pt x="25715" y="858"/>
                    <a:pt x="25778" y="858"/>
                    <a:pt x="25841" y="879"/>
                  </a:cubicBezTo>
                  <a:cubicBezTo>
                    <a:pt x="26364" y="1130"/>
                    <a:pt x="26762" y="1423"/>
                    <a:pt x="26657" y="2198"/>
                  </a:cubicBezTo>
                  <a:cubicBezTo>
                    <a:pt x="26510" y="2302"/>
                    <a:pt x="26322" y="2449"/>
                    <a:pt x="26113" y="2616"/>
                  </a:cubicBezTo>
                  <a:cubicBezTo>
                    <a:pt x="25841" y="2825"/>
                    <a:pt x="25653" y="3118"/>
                    <a:pt x="25569" y="3453"/>
                  </a:cubicBezTo>
                  <a:cubicBezTo>
                    <a:pt x="25485" y="3830"/>
                    <a:pt x="25715" y="4143"/>
                    <a:pt x="26113" y="4123"/>
                  </a:cubicBezTo>
                  <a:cubicBezTo>
                    <a:pt x="26301" y="4123"/>
                    <a:pt x="26510" y="4039"/>
                    <a:pt x="26657" y="3934"/>
                  </a:cubicBezTo>
                  <a:cubicBezTo>
                    <a:pt x="26908" y="3788"/>
                    <a:pt x="27075" y="3579"/>
                    <a:pt x="27264" y="3348"/>
                  </a:cubicBezTo>
                  <a:cubicBezTo>
                    <a:pt x="28080" y="2344"/>
                    <a:pt x="29147" y="1926"/>
                    <a:pt x="30402" y="1884"/>
                  </a:cubicBezTo>
                  <a:cubicBezTo>
                    <a:pt x="31009" y="1842"/>
                    <a:pt x="31595" y="1926"/>
                    <a:pt x="32160" y="2218"/>
                  </a:cubicBezTo>
                  <a:cubicBezTo>
                    <a:pt x="32892" y="2595"/>
                    <a:pt x="33625" y="2972"/>
                    <a:pt x="34210" y="3599"/>
                  </a:cubicBezTo>
                  <a:cubicBezTo>
                    <a:pt x="34482" y="3913"/>
                    <a:pt x="34838" y="4206"/>
                    <a:pt x="35173" y="4436"/>
                  </a:cubicBezTo>
                  <a:cubicBezTo>
                    <a:pt x="35863" y="4959"/>
                    <a:pt x="36303" y="5587"/>
                    <a:pt x="36533" y="6445"/>
                  </a:cubicBezTo>
                  <a:cubicBezTo>
                    <a:pt x="36679" y="7115"/>
                    <a:pt x="36784" y="7742"/>
                    <a:pt x="36784" y="8391"/>
                  </a:cubicBezTo>
                  <a:cubicBezTo>
                    <a:pt x="36763" y="8914"/>
                    <a:pt x="36805" y="9416"/>
                    <a:pt x="36784" y="9939"/>
                  </a:cubicBezTo>
                  <a:cubicBezTo>
                    <a:pt x="36763" y="10462"/>
                    <a:pt x="36889" y="10965"/>
                    <a:pt x="37119" y="11404"/>
                  </a:cubicBezTo>
                  <a:cubicBezTo>
                    <a:pt x="37412" y="11885"/>
                    <a:pt x="37579" y="12450"/>
                    <a:pt x="37600" y="13015"/>
                  </a:cubicBezTo>
                  <a:cubicBezTo>
                    <a:pt x="37621" y="13706"/>
                    <a:pt x="37454" y="14250"/>
                    <a:pt x="36930" y="14689"/>
                  </a:cubicBezTo>
                  <a:cubicBezTo>
                    <a:pt x="36847" y="14835"/>
                    <a:pt x="36679" y="14961"/>
                    <a:pt x="36512" y="15107"/>
                  </a:cubicBezTo>
                  <a:close/>
                </a:path>
              </a:pathLst>
            </a:custGeom>
            <a:solidFill>
              <a:srgbClr val="FFBF4A"/>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sp>
          <p:nvSpPr>
            <p:cNvPr id="153606" name="Google Shape;180;p33">
              <a:extLst>
                <a:ext uri="{FF2B5EF4-FFF2-40B4-BE49-F238E27FC236}">
                  <a16:creationId xmlns:a16="http://schemas.microsoft.com/office/drawing/2014/main" id="{EA4331D6-06F4-06DA-6C1B-C78096C27E87}"/>
                </a:ext>
              </a:extLst>
            </p:cNvPr>
            <p:cNvSpPr>
              <a:spLocks/>
            </p:cNvSpPr>
            <p:nvPr/>
          </p:nvSpPr>
          <p:spPr bwMode="auto">
            <a:xfrm>
              <a:off x="1109675" y="4396300"/>
              <a:ext cx="471850" cy="398625"/>
            </a:xfrm>
            <a:custGeom>
              <a:avLst/>
              <a:gdLst>
                <a:gd name="T0" fmla="*/ 2147483646 w 18874"/>
                <a:gd name="T1" fmla="*/ 2147483646 h 15945"/>
                <a:gd name="T2" fmla="*/ 2147483646 w 18874"/>
                <a:gd name="T3" fmla="*/ 2147483646 h 15945"/>
                <a:gd name="T4" fmla="*/ 2147483646 w 18874"/>
                <a:gd name="T5" fmla="*/ 2147483646 h 15945"/>
                <a:gd name="T6" fmla="*/ 2147483646 w 18874"/>
                <a:gd name="T7" fmla="*/ 2147483646 h 15945"/>
                <a:gd name="T8" fmla="*/ 2147483646 w 18874"/>
                <a:gd name="T9" fmla="*/ 2147483646 h 15945"/>
                <a:gd name="T10" fmla="*/ 2147483646 w 18874"/>
                <a:gd name="T11" fmla="*/ 2147483646 h 15945"/>
                <a:gd name="T12" fmla="*/ 2147483646 w 18874"/>
                <a:gd name="T13" fmla="*/ 0 h 15945"/>
                <a:gd name="T14" fmla="*/ 2147483646 w 18874"/>
                <a:gd name="T15" fmla="*/ 2147483646 h 15945"/>
                <a:gd name="T16" fmla="*/ 2147483646 w 18874"/>
                <a:gd name="T17" fmla="*/ 2147483646 h 15945"/>
                <a:gd name="T18" fmla="*/ 2147483646 w 18874"/>
                <a:gd name="T19" fmla="*/ 2147483646 h 15945"/>
                <a:gd name="T20" fmla="*/ 2147483646 w 18874"/>
                <a:gd name="T21" fmla="*/ 2147483646 h 15945"/>
                <a:gd name="T22" fmla="*/ 2147483646 w 18874"/>
                <a:gd name="T23" fmla="*/ 2147483646 h 15945"/>
                <a:gd name="T24" fmla="*/ 2147483646 w 18874"/>
                <a:gd name="T25" fmla="*/ 2147483646 h 15945"/>
                <a:gd name="T26" fmla="*/ 2147483646 w 18874"/>
                <a:gd name="T27" fmla="*/ 2147483646 h 15945"/>
                <a:gd name="T28" fmla="*/ 2147483646 w 18874"/>
                <a:gd name="T29" fmla="*/ 2147483646 h 15945"/>
                <a:gd name="T30" fmla="*/ 2147483646 w 18874"/>
                <a:gd name="T31" fmla="*/ 2147483646 h 15945"/>
                <a:gd name="T32" fmla="*/ 2147483646 w 18874"/>
                <a:gd name="T33" fmla="*/ 2147483646 h 15945"/>
                <a:gd name="T34" fmla="*/ 2147483646 w 18874"/>
                <a:gd name="T35" fmla="*/ 2147483646 h 15945"/>
                <a:gd name="T36" fmla="*/ 2147483646 w 18874"/>
                <a:gd name="T37" fmla="*/ 2147483646 h 15945"/>
                <a:gd name="T38" fmla="*/ 2147483646 w 18874"/>
                <a:gd name="T39" fmla="*/ 2147483646 h 15945"/>
                <a:gd name="T40" fmla="*/ 2147483646 w 18874"/>
                <a:gd name="T41" fmla="*/ 2147483646 h 15945"/>
                <a:gd name="T42" fmla="*/ 2147483646 w 18874"/>
                <a:gd name="T43" fmla="*/ 2147483646 h 15945"/>
                <a:gd name="T44" fmla="*/ 2147483646 w 18874"/>
                <a:gd name="T45" fmla="*/ 2147483646 h 15945"/>
                <a:gd name="T46" fmla="*/ 2147483646 w 18874"/>
                <a:gd name="T47" fmla="*/ 2147483646 h 15945"/>
                <a:gd name="T48" fmla="*/ 2147483646 w 18874"/>
                <a:gd name="T49" fmla="*/ 2147483646 h 15945"/>
                <a:gd name="T50" fmla="*/ 2147483646 w 18874"/>
                <a:gd name="T51" fmla="*/ 2147483646 h 15945"/>
                <a:gd name="T52" fmla="*/ 2147483646 w 18874"/>
                <a:gd name="T53" fmla="*/ 2147483646 h 15945"/>
                <a:gd name="T54" fmla="*/ 2147483646 w 18874"/>
                <a:gd name="T55" fmla="*/ 2147483646 h 15945"/>
                <a:gd name="T56" fmla="*/ 2147483646 w 18874"/>
                <a:gd name="T57" fmla="*/ 2147483646 h 15945"/>
                <a:gd name="T58" fmla="*/ 2147483646 w 18874"/>
                <a:gd name="T59" fmla="*/ 2147483646 h 15945"/>
                <a:gd name="T60" fmla="*/ 2147483646 w 18874"/>
                <a:gd name="T61" fmla="*/ 2147483646 h 15945"/>
                <a:gd name="T62" fmla="*/ 2147483646 w 18874"/>
                <a:gd name="T63" fmla="*/ 2147483646 h 15945"/>
                <a:gd name="T64" fmla="*/ 2147483646 w 18874"/>
                <a:gd name="T65" fmla="*/ 2147483646 h 15945"/>
                <a:gd name="T66" fmla="*/ 2147483646 w 18874"/>
                <a:gd name="T67" fmla="*/ 2147483646 h 15945"/>
                <a:gd name="T68" fmla="*/ 2147483646 w 18874"/>
                <a:gd name="T69" fmla="*/ 2147483646 h 15945"/>
                <a:gd name="T70" fmla="*/ 2147483646 w 18874"/>
                <a:gd name="T71" fmla="*/ 2147483646 h 15945"/>
                <a:gd name="T72" fmla="*/ 2147483646 w 18874"/>
                <a:gd name="T73" fmla="*/ 2147483646 h 15945"/>
                <a:gd name="T74" fmla="*/ 2147483646 w 18874"/>
                <a:gd name="T75" fmla="*/ 2147483646 h 15945"/>
                <a:gd name="T76" fmla="*/ 2147483646 w 18874"/>
                <a:gd name="T77" fmla="*/ 2147483646 h 15945"/>
                <a:gd name="T78" fmla="*/ 2147483646 w 18874"/>
                <a:gd name="T79" fmla="*/ 2147483646 h 15945"/>
                <a:gd name="T80" fmla="*/ 2147483646 w 18874"/>
                <a:gd name="T81" fmla="*/ 2147483646 h 15945"/>
                <a:gd name="T82" fmla="*/ 2147483646 w 18874"/>
                <a:gd name="T83" fmla="*/ 2147483646 h 15945"/>
                <a:gd name="T84" fmla="*/ 2147483646 w 18874"/>
                <a:gd name="T85" fmla="*/ 2147483646 h 15945"/>
                <a:gd name="T86" fmla="*/ 2147483646 w 18874"/>
                <a:gd name="T87" fmla="*/ 2147483646 h 15945"/>
                <a:gd name="T88" fmla="*/ 2147483646 w 18874"/>
                <a:gd name="T89" fmla="*/ 2147483646 h 15945"/>
                <a:gd name="T90" fmla="*/ 2147483646 w 18874"/>
                <a:gd name="T91" fmla="*/ 2147483646 h 1594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8874" h="15945" extrusionOk="0">
                  <a:moveTo>
                    <a:pt x="126" y="8747"/>
                  </a:moveTo>
                  <a:cubicBezTo>
                    <a:pt x="84" y="8621"/>
                    <a:pt x="42" y="8600"/>
                    <a:pt x="84" y="8579"/>
                  </a:cubicBezTo>
                  <a:cubicBezTo>
                    <a:pt x="356" y="7177"/>
                    <a:pt x="231" y="5775"/>
                    <a:pt x="210" y="4394"/>
                  </a:cubicBezTo>
                  <a:cubicBezTo>
                    <a:pt x="189" y="3160"/>
                    <a:pt x="335" y="1946"/>
                    <a:pt x="461" y="754"/>
                  </a:cubicBezTo>
                  <a:cubicBezTo>
                    <a:pt x="733" y="524"/>
                    <a:pt x="1026" y="461"/>
                    <a:pt x="1340" y="419"/>
                  </a:cubicBezTo>
                  <a:cubicBezTo>
                    <a:pt x="1800" y="356"/>
                    <a:pt x="2302" y="314"/>
                    <a:pt x="2762" y="168"/>
                  </a:cubicBezTo>
                  <a:cubicBezTo>
                    <a:pt x="3265" y="21"/>
                    <a:pt x="3767" y="0"/>
                    <a:pt x="4290" y="0"/>
                  </a:cubicBezTo>
                  <a:cubicBezTo>
                    <a:pt x="5566" y="42"/>
                    <a:pt x="6843" y="63"/>
                    <a:pt x="8140" y="126"/>
                  </a:cubicBezTo>
                  <a:cubicBezTo>
                    <a:pt x="9604" y="147"/>
                    <a:pt x="11027" y="210"/>
                    <a:pt x="12492" y="231"/>
                  </a:cubicBezTo>
                  <a:cubicBezTo>
                    <a:pt x="12994" y="231"/>
                    <a:pt x="13434" y="314"/>
                    <a:pt x="13915" y="482"/>
                  </a:cubicBezTo>
                  <a:cubicBezTo>
                    <a:pt x="14480" y="733"/>
                    <a:pt x="15107" y="837"/>
                    <a:pt x="15714" y="1005"/>
                  </a:cubicBezTo>
                  <a:cubicBezTo>
                    <a:pt x="15882" y="1068"/>
                    <a:pt x="16049" y="1088"/>
                    <a:pt x="16195" y="1172"/>
                  </a:cubicBezTo>
                  <a:cubicBezTo>
                    <a:pt x="16760" y="1465"/>
                    <a:pt x="17346" y="1779"/>
                    <a:pt x="17911" y="2093"/>
                  </a:cubicBezTo>
                  <a:cubicBezTo>
                    <a:pt x="18183" y="2239"/>
                    <a:pt x="18455" y="2365"/>
                    <a:pt x="18727" y="2511"/>
                  </a:cubicBezTo>
                  <a:cubicBezTo>
                    <a:pt x="18874" y="2888"/>
                    <a:pt x="18853" y="3265"/>
                    <a:pt x="18727" y="3620"/>
                  </a:cubicBezTo>
                  <a:cubicBezTo>
                    <a:pt x="18560" y="4081"/>
                    <a:pt x="18560" y="4520"/>
                    <a:pt x="18560" y="4980"/>
                  </a:cubicBezTo>
                  <a:lnTo>
                    <a:pt x="18560" y="5336"/>
                  </a:lnTo>
                  <a:cubicBezTo>
                    <a:pt x="18664" y="6403"/>
                    <a:pt x="18539" y="7449"/>
                    <a:pt x="18351" y="8474"/>
                  </a:cubicBezTo>
                  <a:cubicBezTo>
                    <a:pt x="18099" y="9876"/>
                    <a:pt x="17807" y="11257"/>
                    <a:pt x="17514" y="12659"/>
                  </a:cubicBezTo>
                  <a:cubicBezTo>
                    <a:pt x="17451" y="13015"/>
                    <a:pt x="17304" y="13350"/>
                    <a:pt x="17158" y="13705"/>
                  </a:cubicBezTo>
                  <a:cubicBezTo>
                    <a:pt x="16844" y="14396"/>
                    <a:pt x="16551" y="15107"/>
                    <a:pt x="16509" y="15923"/>
                  </a:cubicBezTo>
                  <a:cubicBezTo>
                    <a:pt x="15923" y="15944"/>
                    <a:pt x="15421" y="15756"/>
                    <a:pt x="15003" y="15421"/>
                  </a:cubicBezTo>
                  <a:cubicBezTo>
                    <a:pt x="14731" y="15191"/>
                    <a:pt x="14438" y="15086"/>
                    <a:pt x="14103" y="15065"/>
                  </a:cubicBezTo>
                  <a:cubicBezTo>
                    <a:pt x="13789" y="15024"/>
                    <a:pt x="13496" y="14898"/>
                    <a:pt x="13203" y="14773"/>
                  </a:cubicBezTo>
                  <a:cubicBezTo>
                    <a:pt x="12241" y="14354"/>
                    <a:pt x="11237" y="14019"/>
                    <a:pt x="10149" y="14040"/>
                  </a:cubicBezTo>
                  <a:cubicBezTo>
                    <a:pt x="9751" y="14040"/>
                    <a:pt x="9353" y="13915"/>
                    <a:pt x="8977" y="13810"/>
                  </a:cubicBezTo>
                  <a:cubicBezTo>
                    <a:pt x="8244" y="13601"/>
                    <a:pt x="7533" y="13517"/>
                    <a:pt x="6780" y="13538"/>
                  </a:cubicBezTo>
                  <a:cubicBezTo>
                    <a:pt x="5880" y="13559"/>
                    <a:pt x="5001" y="13601"/>
                    <a:pt x="4123" y="13538"/>
                  </a:cubicBezTo>
                  <a:cubicBezTo>
                    <a:pt x="3034" y="13496"/>
                    <a:pt x="1988" y="13726"/>
                    <a:pt x="921" y="13936"/>
                  </a:cubicBezTo>
                  <a:cubicBezTo>
                    <a:pt x="754" y="13956"/>
                    <a:pt x="607" y="14082"/>
                    <a:pt x="440" y="14145"/>
                  </a:cubicBezTo>
                  <a:cubicBezTo>
                    <a:pt x="314" y="14187"/>
                    <a:pt x="42" y="14061"/>
                    <a:pt x="42" y="13915"/>
                  </a:cubicBezTo>
                  <a:cubicBezTo>
                    <a:pt x="21" y="13726"/>
                    <a:pt x="1" y="13433"/>
                    <a:pt x="105" y="13329"/>
                  </a:cubicBezTo>
                  <a:cubicBezTo>
                    <a:pt x="419" y="12994"/>
                    <a:pt x="231" y="12680"/>
                    <a:pt x="147" y="12366"/>
                  </a:cubicBezTo>
                  <a:cubicBezTo>
                    <a:pt x="1" y="11885"/>
                    <a:pt x="1" y="11425"/>
                    <a:pt x="105" y="10902"/>
                  </a:cubicBezTo>
                  <a:cubicBezTo>
                    <a:pt x="712" y="11090"/>
                    <a:pt x="1277" y="11257"/>
                    <a:pt x="1821" y="11446"/>
                  </a:cubicBezTo>
                  <a:cubicBezTo>
                    <a:pt x="1926" y="11467"/>
                    <a:pt x="2030" y="11529"/>
                    <a:pt x="2177" y="11529"/>
                  </a:cubicBezTo>
                  <a:cubicBezTo>
                    <a:pt x="2344" y="11529"/>
                    <a:pt x="2511" y="11467"/>
                    <a:pt x="2595" y="11299"/>
                  </a:cubicBezTo>
                  <a:cubicBezTo>
                    <a:pt x="2700" y="11111"/>
                    <a:pt x="2616" y="10943"/>
                    <a:pt x="2470" y="10839"/>
                  </a:cubicBezTo>
                  <a:cubicBezTo>
                    <a:pt x="2302" y="10671"/>
                    <a:pt x="2114" y="10525"/>
                    <a:pt x="1821" y="10462"/>
                  </a:cubicBezTo>
                  <a:cubicBezTo>
                    <a:pt x="1256" y="10295"/>
                    <a:pt x="691" y="10086"/>
                    <a:pt x="126" y="9897"/>
                  </a:cubicBezTo>
                  <a:cubicBezTo>
                    <a:pt x="377" y="9667"/>
                    <a:pt x="1026" y="9353"/>
                    <a:pt x="1298" y="9311"/>
                  </a:cubicBezTo>
                  <a:cubicBezTo>
                    <a:pt x="1465" y="9270"/>
                    <a:pt x="1654" y="9270"/>
                    <a:pt x="1800" y="9228"/>
                  </a:cubicBezTo>
                  <a:cubicBezTo>
                    <a:pt x="1946" y="9165"/>
                    <a:pt x="2114" y="9019"/>
                    <a:pt x="2093" y="8830"/>
                  </a:cubicBezTo>
                  <a:cubicBezTo>
                    <a:pt x="2072" y="8705"/>
                    <a:pt x="1905" y="8516"/>
                    <a:pt x="1779" y="8474"/>
                  </a:cubicBezTo>
                  <a:cubicBezTo>
                    <a:pt x="1340" y="8328"/>
                    <a:pt x="879" y="8286"/>
                    <a:pt x="461" y="8579"/>
                  </a:cubicBezTo>
                  <a:cubicBezTo>
                    <a:pt x="335" y="8621"/>
                    <a:pt x="231" y="8684"/>
                    <a:pt x="126" y="8747"/>
                  </a:cubicBezTo>
                  <a:close/>
                </a:path>
              </a:pathLst>
            </a:custGeom>
            <a:solidFill>
              <a:srgbClr val="DD3947"/>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sp>
          <p:nvSpPr>
            <p:cNvPr id="153607" name="Google Shape;181;p33">
              <a:extLst>
                <a:ext uri="{FF2B5EF4-FFF2-40B4-BE49-F238E27FC236}">
                  <a16:creationId xmlns:a16="http://schemas.microsoft.com/office/drawing/2014/main" id="{B825935B-EC16-8B30-B7B4-00046F8663E9}"/>
                </a:ext>
              </a:extLst>
            </p:cNvPr>
            <p:cNvSpPr>
              <a:spLocks/>
            </p:cNvSpPr>
            <p:nvPr/>
          </p:nvSpPr>
          <p:spPr bwMode="auto">
            <a:xfrm>
              <a:off x="1008200" y="4033275"/>
              <a:ext cx="744900" cy="288250"/>
            </a:xfrm>
            <a:custGeom>
              <a:avLst/>
              <a:gdLst>
                <a:gd name="T0" fmla="*/ 2147483646 w 29796"/>
                <a:gd name="T1" fmla="*/ 2147483646 h 11530"/>
                <a:gd name="T2" fmla="*/ 2147483646 w 29796"/>
                <a:gd name="T3" fmla="*/ 0 h 11530"/>
                <a:gd name="T4" fmla="*/ 2147483646 w 29796"/>
                <a:gd name="T5" fmla="*/ 2147483646 h 11530"/>
                <a:gd name="T6" fmla="*/ 2147483646 w 29796"/>
                <a:gd name="T7" fmla="*/ 2147483646 h 11530"/>
                <a:gd name="T8" fmla="*/ 2147483646 w 29796"/>
                <a:gd name="T9" fmla="*/ 2147483646 h 11530"/>
                <a:gd name="T10" fmla="*/ 2147483646 w 29796"/>
                <a:gd name="T11" fmla="*/ 2147483646 h 11530"/>
                <a:gd name="T12" fmla="*/ 2147483646 w 29796"/>
                <a:gd name="T13" fmla="*/ 2147483646 h 11530"/>
                <a:gd name="T14" fmla="*/ 2147483646 w 29796"/>
                <a:gd name="T15" fmla="*/ 2147483646 h 11530"/>
                <a:gd name="T16" fmla="*/ 2147483646 w 29796"/>
                <a:gd name="T17" fmla="*/ 2147483646 h 11530"/>
                <a:gd name="T18" fmla="*/ 2147483646 w 29796"/>
                <a:gd name="T19" fmla="*/ 2147483646 h 11530"/>
                <a:gd name="T20" fmla="*/ 2147483646 w 29796"/>
                <a:gd name="T21" fmla="*/ 2147483646 h 11530"/>
                <a:gd name="T22" fmla="*/ 2147483646 w 29796"/>
                <a:gd name="T23" fmla="*/ 2147483646 h 11530"/>
                <a:gd name="T24" fmla="*/ 2147483646 w 29796"/>
                <a:gd name="T25" fmla="*/ 2147483646 h 11530"/>
                <a:gd name="T26" fmla="*/ 2147483646 w 29796"/>
                <a:gd name="T27" fmla="*/ 2147483646 h 11530"/>
                <a:gd name="T28" fmla="*/ 2147483646 w 29796"/>
                <a:gd name="T29" fmla="*/ 2147483646 h 11530"/>
                <a:gd name="T30" fmla="*/ 2147483646 w 29796"/>
                <a:gd name="T31" fmla="*/ 2147483646 h 11530"/>
                <a:gd name="T32" fmla="*/ 2147483646 w 29796"/>
                <a:gd name="T33" fmla="*/ 2147483646 h 11530"/>
                <a:gd name="T34" fmla="*/ 2147483646 w 29796"/>
                <a:gd name="T35" fmla="*/ 2147483646 h 11530"/>
                <a:gd name="T36" fmla="*/ 2147483646 w 29796"/>
                <a:gd name="T37" fmla="*/ 2147483646 h 11530"/>
                <a:gd name="T38" fmla="*/ 2147483646 w 29796"/>
                <a:gd name="T39" fmla="*/ 2147483646 h 11530"/>
                <a:gd name="T40" fmla="*/ 2147483646 w 29796"/>
                <a:gd name="T41" fmla="*/ 2147483646 h 11530"/>
                <a:gd name="T42" fmla="*/ 2147483646 w 29796"/>
                <a:gd name="T43" fmla="*/ 2147483646 h 11530"/>
                <a:gd name="T44" fmla="*/ 2147483646 w 29796"/>
                <a:gd name="T45" fmla="*/ 2147483646 h 11530"/>
                <a:gd name="T46" fmla="*/ 2147483646 w 29796"/>
                <a:gd name="T47" fmla="*/ 2147483646 h 11530"/>
                <a:gd name="T48" fmla="*/ 2147483646 w 29796"/>
                <a:gd name="T49" fmla="*/ 2147483646 h 11530"/>
                <a:gd name="T50" fmla="*/ 2147483646 w 29796"/>
                <a:gd name="T51" fmla="*/ 2147483646 h 11530"/>
                <a:gd name="T52" fmla="*/ 2147483646 w 29796"/>
                <a:gd name="T53" fmla="*/ 2147483646 h 11530"/>
                <a:gd name="T54" fmla="*/ 2147483646 w 29796"/>
                <a:gd name="T55" fmla="*/ 2147483646 h 11530"/>
                <a:gd name="T56" fmla="*/ 2147483646 w 29796"/>
                <a:gd name="T57" fmla="*/ 2147483646 h 11530"/>
                <a:gd name="T58" fmla="*/ 2147483646 w 29796"/>
                <a:gd name="T59" fmla="*/ 2147483646 h 11530"/>
                <a:gd name="T60" fmla="*/ 2147483646 w 29796"/>
                <a:gd name="T61" fmla="*/ 2147483646 h 11530"/>
                <a:gd name="T62" fmla="*/ 2147483646 w 29796"/>
                <a:gd name="T63" fmla="*/ 2147483646 h 115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9796" h="11530" extrusionOk="0">
                  <a:moveTo>
                    <a:pt x="18183" y="942"/>
                  </a:moveTo>
                  <a:cubicBezTo>
                    <a:pt x="18413" y="670"/>
                    <a:pt x="18643" y="649"/>
                    <a:pt x="18915" y="670"/>
                  </a:cubicBezTo>
                  <a:cubicBezTo>
                    <a:pt x="19376" y="712"/>
                    <a:pt x="19794" y="565"/>
                    <a:pt x="20213" y="356"/>
                  </a:cubicBezTo>
                  <a:cubicBezTo>
                    <a:pt x="20610" y="189"/>
                    <a:pt x="21029" y="126"/>
                    <a:pt x="21447" y="0"/>
                  </a:cubicBezTo>
                  <a:cubicBezTo>
                    <a:pt x="21656" y="252"/>
                    <a:pt x="21656" y="607"/>
                    <a:pt x="21719" y="879"/>
                  </a:cubicBezTo>
                  <a:cubicBezTo>
                    <a:pt x="21782" y="1256"/>
                    <a:pt x="21928" y="1591"/>
                    <a:pt x="22138" y="1904"/>
                  </a:cubicBezTo>
                  <a:cubicBezTo>
                    <a:pt x="22514" y="2469"/>
                    <a:pt x="22870" y="3118"/>
                    <a:pt x="23414" y="3641"/>
                  </a:cubicBezTo>
                  <a:cubicBezTo>
                    <a:pt x="23749" y="3934"/>
                    <a:pt x="24063" y="4164"/>
                    <a:pt x="24544" y="4101"/>
                  </a:cubicBezTo>
                  <a:cubicBezTo>
                    <a:pt x="24669" y="4081"/>
                    <a:pt x="24816" y="4101"/>
                    <a:pt x="24962" y="4101"/>
                  </a:cubicBezTo>
                  <a:cubicBezTo>
                    <a:pt x="25695" y="4101"/>
                    <a:pt x="26448" y="4206"/>
                    <a:pt x="27180" y="4081"/>
                  </a:cubicBezTo>
                  <a:cubicBezTo>
                    <a:pt x="27892" y="3934"/>
                    <a:pt x="28561" y="3578"/>
                    <a:pt x="29273" y="3327"/>
                  </a:cubicBezTo>
                  <a:cubicBezTo>
                    <a:pt x="29398" y="3265"/>
                    <a:pt x="29524" y="3244"/>
                    <a:pt x="29628" y="3223"/>
                  </a:cubicBezTo>
                  <a:cubicBezTo>
                    <a:pt x="29796" y="3348"/>
                    <a:pt x="29691" y="3453"/>
                    <a:pt x="29628" y="3537"/>
                  </a:cubicBezTo>
                  <a:cubicBezTo>
                    <a:pt x="28959" y="4729"/>
                    <a:pt x="28164" y="5859"/>
                    <a:pt x="27201" y="6822"/>
                  </a:cubicBezTo>
                  <a:cubicBezTo>
                    <a:pt x="26322" y="7721"/>
                    <a:pt x="25402" y="8558"/>
                    <a:pt x="24293" y="9228"/>
                  </a:cubicBezTo>
                  <a:cubicBezTo>
                    <a:pt x="23079" y="9981"/>
                    <a:pt x="21824" y="10609"/>
                    <a:pt x="20464" y="11090"/>
                  </a:cubicBezTo>
                  <a:cubicBezTo>
                    <a:pt x="20108" y="11216"/>
                    <a:pt x="19752" y="11320"/>
                    <a:pt x="19417" y="11425"/>
                  </a:cubicBezTo>
                  <a:cubicBezTo>
                    <a:pt x="19062" y="11529"/>
                    <a:pt x="18748" y="11529"/>
                    <a:pt x="18413" y="11341"/>
                  </a:cubicBezTo>
                  <a:cubicBezTo>
                    <a:pt x="18120" y="11195"/>
                    <a:pt x="17848" y="11111"/>
                    <a:pt x="17534" y="11132"/>
                  </a:cubicBezTo>
                  <a:cubicBezTo>
                    <a:pt x="17158" y="11174"/>
                    <a:pt x="16865" y="10985"/>
                    <a:pt x="16551" y="10797"/>
                  </a:cubicBezTo>
                  <a:cubicBezTo>
                    <a:pt x="16028" y="10483"/>
                    <a:pt x="15463" y="10379"/>
                    <a:pt x="14835" y="10379"/>
                  </a:cubicBezTo>
                  <a:cubicBezTo>
                    <a:pt x="13475" y="10399"/>
                    <a:pt x="12094" y="10399"/>
                    <a:pt x="10734" y="10379"/>
                  </a:cubicBezTo>
                  <a:cubicBezTo>
                    <a:pt x="10127" y="10379"/>
                    <a:pt x="9542" y="10462"/>
                    <a:pt x="8977" y="10671"/>
                  </a:cubicBezTo>
                  <a:cubicBezTo>
                    <a:pt x="8537" y="10818"/>
                    <a:pt x="8056" y="11069"/>
                    <a:pt x="7596" y="11027"/>
                  </a:cubicBezTo>
                  <a:cubicBezTo>
                    <a:pt x="7177" y="11006"/>
                    <a:pt x="6759" y="10692"/>
                    <a:pt x="6340" y="10546"/>
                  </a:cubicBezTo>
                  <a:cubicBezTo>
                    <a:pt x="5880" y="10358"/>
                    <a:pt x="5545" y="10086"/>
                    <a:pt x="5210" y="9772"/>
                  </a:cubicBezTo>
                  <a:cubicBezTo>
                    <a:pt x="4143" y="8684"/>
                    <a:pt x="3034" y="7575"/>
                    <a:pt x="1946" y="6508"/>
                  </a:cubicBezTo>
                  <a:cubicBezTo>
                    <a:pt x="1591" y="6173"/>
                    <a:pt x="1360" y="5796"/>
                    <a:pt x="1172" y="5378"/>
                  </a:cubicBezTo>
                  <a:cubicBezTo>
                    <a:pt x="921" y="4792"/>
                    <a:pt x="649" y="4185"/>
                    <a:pt x="377" y="3578"/>
                  </a:cubicBezTo>
                  <a:cubicBezTo>
                    <a:pt x="105" y="3055"/>
                    <a:pt x="0" y="2511"/>
                    <a:pt x="189" y="1904"/>
                  </a:cubicBezTo>
                  <a:cubicBezTo>
                    <a:pt x="607" y="1653"/>
                    <a:pt x="1047" y="1591"/>
                    <a:pt x="1549" y="1591"/>
                  </a:cubicBezTo>
                  <a:cubicBezTo>
                    <a:pt x="2072" y="1591"/>
                    <a:pt x="2532" y="1570"/>
                    <a:pt x="3055" y="1381"/>
                  </a:cubicBezTo>
                  <a:cubicBezTo>
                    <a:pt x="3516" y="1235"/>
                    <a:pt x="3997" y="1256"/>
                    <a:pt x="4520" y="1172"/>
                  </a:cubicBezTo>
                  <a:lnTo>
                    <a:pt x="4604" y="1486"/>
                  </a:lnTo>
                  <a:cubicBezTo>
                    <a:pt x="4708" y="1884"/>
                    <a:pt x="4729" y="2302"/>
                    <a:pt x="4917" y="2637"/>
                  </a:cubicBezTo>
                  <a:cubicBezTo>
                    <a:pt x="5357" y="3495"/>
                    <a:pt x="5859" y="4332"/>
                    <a:pt x="6382" y="5148"/>
                  </a:cubicBezTo>
                  <a:cubicBezTo>
                    <a:pt x="6717" y="5692"/>
                    <a:pt x="7303" y="6006"/>
                    <a:pt x="7826" y="6319"/>
                  </a:cubicBezTo>
                  <a:cubicBezTo>
                    <a:pt x="8391" y="6675"/>
                    <a:pt x="8977" y="6947"/>
                    <a:pt x="9562" y="7219"/>
                  </a:cubicBezTo>
                  <a:cubicBezTo>
                    <a:pt x="10546" y="7638"/>
                    <a:pt x="11529" y="7763"/>
                    <a:pt x="12575" y="7470"/>
                  </a:cubicBezTo>
                  <a:cubicBezTo>
                    <a:pt x="14291" y="7052"/>
                    <a:pt x="14249" y="7031"/>
                    <a:pt x="15777" y="5943"/>
                  </a:cubicBezTo>
                  <a:cubicBezTo>
                    <a:pt x="16530" y="5378"/>
                    <a:pt x="17074" y="4687"/>
                    <a:pt x="17513" y="3871"/>
                  </a:cubicBezTo>
                  <a:cubicBezTo>
                    <a:pt x="17932" y="3139"/>
                    <a:pt x="18078" y="2323"/>
                    <a:pt x="18120" y="1486"/>
                  </a:cubicBezTo>
                  <a:cubicBezTo>
                    <a:pt x="18162" y="1360"/>
                    <a:pt x="18162" y="1130"/>
                    <a:pt x="18183" y="942"/>
                  </a:cubicBezTo>
                  <a:close/>
                  <a:moveTo>
                    <a:pt x="18811" y="10776"/>
                  </a:moveTo>
                  <a:cubicBezTo>
                    <a:pt x="19564" y="10797"/>
                    <a:pt x="20296" y="10797"/>
                    <a:pt x="20924" y="10295"/>
                  </a:cubicBezTo>
                  <a:cubicBezTo>
                    <a:pt x="20966" y="10253"/>
                    <a:pt x="21091" y="10253"/>
                    <a:pt x="21154" y="10211"/>
                  </a:cubicBezTo>
                  <a:cubicBezTo>
                    <a:pt x="21531" y="10169"/>
                    <a:pt x="21761" y="9939"/>
                    <a:pt x="21970" y="9646"/>
                  </a:cubicBezTo>
                  <a:cubicBezTo>
                    <a:pt x="22138" y="9437"/>
                    <a:pt x="22263" y="9207"/>
                    <a:pt x="22410" y="9019"/>
                  </a:cubicBezTo>
                  <a:cubicBezTo>
                    <a:pt x="22702" y="8684"/>
                    <a:pt x="22849" y="8307"/>
                    <a:pt x="23016" y="7889"/>
                  </a:cubicBezTo>
                  <a:cubicBezTo>
                    <a:pt x="23205" y="7407"/>
                    <a:pt x="23309" y="6884"/>
                    <a:pt x="23644" y="6403"/>
                  </a:cubicBezTo>
                  <a:cubicBezTo>
                    <a:pt x="23853" y="6110"/>
                    <a:pt x="23979" y="5754"/>
                    <a:pt x="23958" y="5357"/>
                  </a:cubicBezTo>
                  <a:cubicBezTo>
                    <a:pt x="23937" y="4897"/>
                    <a:pt x="23623" y="4687"/>
                    <a:pt x="23205" y="4855"/>
                  </a:cubicBezTo>
                  <a:cubicBezTo>
                    <a:pt x="22912" y="5001"/>
                    <a:pt x="22661" y="5169"/>
                    <a:pt x="22389" y="5336"/>
                  </a:cubicBezTo>
                  <a:cubicBezTo>
                    <a:pt x="21970" y="5629"/>
                    <a:pt x="21531" y="5859"/>
                    <a:pt x="20966" y="5838"/>
                  </a:cubicBezTo>
                  <a:cubicBezTo>
                    <a:pt x="20798" y="5838"/>
                    <a:pt x="20589" y="5880"/>
                    <a:pt x="20401" y="5901"/>
                  </a:cubicBezTo>
                  <a:cubicBezTo>
                    <a:pt x="20066" y="5964"/>
                    <a:pt x="19731" y="6047"/>
                    <a:pt x="19376" y="6047"/>
                  </a:cubicBezTo>
                  <a:cubicBezTo>
                    <a:pt x="18936" y="6068"/>
                    <a:pt x="18476" y="6047"/>
                    <a:pt x="18016" y="6047"/>
                  </a:cubicBezTo>
                  <a:cubicBezTo>
                    <a:pt x="17702" y="6047"/>
                    <a:pt x="17388" y="6089"/>
                    <a:pt x="17137" y="5859"/>
                  </a:cubicBezTo>
                  <a:cubicBezTo>
                    <a:pt x="16969" y="5754"/>
                    <a:pt x="16781" y="5796"/>
                    <a:pt x="16656" y="5901"/>
                  </a:cubicBezTo>
                  <a:cubicBezTo>
                    <a:pt x="16384" y="6173"/>
                    <a:pt x="16049" y="6424"/>
                    <a:pt x="15798" y="6717"/>
                  </a:cubicBezTo>
                  <a:cubicBezTo>
                    <a:pt x="15568" y="7031"/>
                    <a:pt x="15379" y="7407"/>
                    <a:pt x="15400" y="7826"/>
                  </a:cubicBezTo>
                  <a:cubicBezTo>
                    <a:pt x="15421" y="8140"/>
                    <a:pt x="15400" y="8454"/>
                    <a:pt x="15400" y="8767"/>
                  </a:cubicBezTo>
                  <a:cubicBezTo>
                    <a:pt x="15400" y="8998"/>
                    <a:pt x="15484" y="9207"/>
                    <a:pt x="15630" y="9395"/>
                  </a:cubicBezTo>
                  <a:cubicBezTo>
                    <a:pt x="16404" y="10190"/>
                    <a:pt x="17262" y="10818"/>
                    <a:pt x="18476" y="10713"/>
                  </a:cubicBezTo>
                  <a:cubicBezTo>
                    <a:pt x="18601" y="10734"/>
                    <a:pt x="18706" y="10776"/>
                    <a:pt x="18811" y="10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sp>
          <p:nvSpPr>
            <p:cNvPr id="153608" name="Google Shape;182;p33">
              <a:extLst>
                <a:ext uri="{FF2B5EF4-FFF2-40B4-BE49-F238E27FC236}">
                  <a16:creationId xmlns:a16="http://schemas.microsoft.com/office/drawing/2014/main" id="{26E8F863-8F19-BD25-7D14-ED84BAF78D6F}"/>
                </a:ext>
              </a:extLst>
            </p:cNvPr>
            <p:cNvSpPr>
              <a:spLocks/>
            </p:cNvSpPr>
            <p:nvPr/>
          </p:nvSpPr>
          <p:spPr bwMode="auto">
            <a:xfrm>
              <a:off x="1571050" y="4252975"/>
              <a:ext cx="268350" cy="490675"/>
            </a:xfrm>
            <a:custGeom>
              <a:avLst/>
              <a:gdLst>
                <a:gd name="T0" fmla="*/ 2147483646 w 10734"/>
                <a:gd name="T1" fmla="*/ 2147483646 h 19627"/>
                <a:gd name="T2" fmla="*/ 2147483646 w 10734"/>
                <a:gd name="T3" fmla="*/ 2147483646 h 19627"/>
                <a:gd name="T4" fmla="*/ 2147483646 w 10734"/>
                <a:gd name="T5" fmla="*/ 2147483646 h 19627"/>
                <a:gd name="T6" fmla="*/ 2147483646 w 10734"/>
                <a:gd name="T7" fmla="*/ 2147483646 h 19627"/>
                <a:gd name="T8" fmla="*/ 2147483646 w 10734"/>
                <a:gd name="T9" fmla="*/ 2147483646 h 19627"/>
                <a:gd name="T10" fmla="*/ 2147483646 w 10734"/>
                <a:gd name="T11" fmla="*/ 2147483646 h 19627"/>
                <a:gd name="T12" fmla="*/ 2147483646 w 10734"/>
                <a:gd name="T13" fmla="*/ 2147483646 h 19627"/>
                <a:gd name="T14" fmla="*/ 2147483646 w 10734"/>
                <a:gd name="T15" fmla="*/ 2147483646 h 19627"/>
                <a:gd name="T16" fmla="*/ 2147483646 w 10734"/>
                <a:gd name="T17" fmla="*/ 2147483646 h 19627"/>
                <a:gd name="T18" fmla="*/ 2147483646 w 10734"/>
                <a:gd name="T19" fmla="*/ 2147483646 h 19627"/>
                <a:gd name="T20" fmla="*/ 2147483646 w 10734"/>
                <a:gd name="T21" fmla="*/ 2147483646 h 19627"/>
                <a:gd name="T22" fmla="*/ 2147483646 w 10734"/>
                <a:gd name="T23" fmla="*/ 2147483646 h 19627"/>
                <a:gd name="T24" fmla="*/ 2147483646 w 10734"/>
                <a:gd name="T25" fmla="*/ 2147483646 h 19627"/>
                <a:gd name="T26" fmla="*/ 2147483646 w 10734"/>
                <a:gd name="T27" fmla="*/ 2147483646 h 19627"/>
                <a:gd name="T28" fmla="*/ 2147483646 w 10734"/>
                <a:gd name="T29" fmla="*/ 2147483646 h 19627"/>
                <a:gd name="T30" fmla="*/ 2147483646 w 10734"/>
                <a:gd name="T31" fmla="*/ 2147483646 h 19627"/>
                <a:gd name="T32" fmla="*/ 2147483646 w 10734"/>
                <a:gd name="T33" fmla="*/ 2147483646 h 19627"/>
                <a:gd name="T34" fmla="*/ 2147483646 w 10734"/>
                <a:gd name="T35" fmla="*/ 2147483646 h 19627"/>
                <a:gd name="T36" fmla="*/ 0 w 10734"/>
                <a:gd name="T37" fmla="*/ 2147483646 h 19627"/>
                <a:gd name="T38" fmla="*/ 2147483646 w 10734"/>
                <a:gd name="T39" fmla="*/ 2147483646 h 19627"/>
                <a:gd name="T40" fmla="*/ 2147483646 w 10734"/>
                <a:gd name="T41" fmla="*/ 2147483646 h 19627"/>
                <a:gd name="T42" fmla="*/ 2147483646 w 10734"/>
                <a:gd name="T43" fmla="*/ 2147483646 h 19627"/>
                <a:gd name="T44" fmla="*/ 2147483646 w 10734"/>
                <a:gd name="T45" fmla="*/ 2147483646 h 19627"/>
                <a:gd name="T46" fmla="*/ 2147483646 w 10734"/>
                <a:gd name="T47" fmla="*/ 2147483646 h 19627"/>
                <a:gd name="T48" fmla="*/ 2147483646 w 10734"/>
                <a:gd name="T49" fmla="*/ 2147483646 h 19627"/>
                <a:gd name="T50" fmla="*/ 2147483646 w 10734"/>
                <a:gd name="T51" fmla="*/ 2147483646 h 19627"/>
                <a:gd name="T52" fmla="*/ 2147483646 w 10734"/>
                <a:gd name="T53" fmla="*/ 2147483646 h 19627"/>
                <a:gd name="T54" fmla="*/ 2147483646 w 10734"/>
                <a:gd name="T55" fmla="*/ 2147483646 h 19627"/>
                <a:gd name="T56" fmla="*/ 2147483646 w 10734"/>
                <a:gd name="T57" fmla="*/ 2147483646 h 19627"/>
                <a:gd name="T58" fmla="*/ 2147483646 w 10734"/>
                <a:gd name="T59" fmla="*/ 2147483646 h 19627"/>
                <a:gd name="T60" fmla="*/ 2147483646 w 10734"/>
                <a:gd name="T61" fmla="*/ 2147483646 h 19627"/>
                <a:gd name="T62" fmla="*/ 2147483646 w 10734"/>
                <a:gd name="T63" fmla="*/ 0 h 19627"/>
                <a:gd name="T64" fmla="*/ 2147483646 w 10734"/>
                <a:gd name="T65" fmla="*/ 2147483646 h 19627"/>
                <a:gd name="T66" fmla="*/ 2147483646 w 10734"/>
                <a:gd name="T67" fmla="*/ 2147483646 h 19627"/>
                <a:gd name="T68" fmla="*/ 2147483646 w 10734"/>
                <a:gd name="T69" fmla="*/ 2147483646 h 19627"/>
                <a:gd name="T70" fmla="*/ 2147483646 w 10734"/>
                <a:gd name="T71" fmla="*/ 2147483646 h 19627"/>
                <a:gd name="T72" fmla="*/ 2147483646 w 10734"/>
                <a:gd name="T73" fmla="*/ 2147483646 h 19627"/>
                <a:gd name="T74" fmla="*/ 2147483646 w 10734"/>
                <a:gd name="T75" fmla="*/ 2147483646 h 19627"/>
                <a:gd name="T76" fmla="*/ 2147483646 w 10734"/>
                <a:gd name="T77" fmla="*/ 2147483646 h 19627"/>
                <a:gd name="T78" fmla="*/ 2147483646 w 10734"/>
                <a:gd name="T79" fmla="*/ 2147483646 h 19627"/>
                <a:gd name="T80" fmla="*/ 2147483646 w 10734"/>
                <a:gd name="T81" fmla="*/ 2147483646 h 19627"/>
                <a:gd name="T82" fmla="*/ 2147483646 w 10734"/>
                <a:gd name="T83" fmla="*/ 2147483646 h 19627"/>
                <a:gd name="T84" fmla="*/ 2147483646 w 10734"/>
                <a:gd name="T85" fmla="*/ 2147483646 h 1962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734" h="19627" extrusionOk="0">
                  <a:moveTo>
                    <a:pt x="7805" y="9730"/>
                  </a:moveTo>
                  <a:cubicBezTo>
                    <a:pt x="7386" y="10065"/>
                    <a:pt x="6968" y="10399"/>
                    <a:pt x="6445" y="10567"/>
                  </a:cubicBezTo>
                  <a:cubicBezTo>
                    <a:pt x="6173" y="10650"/>
                    <a:pt x="6047" y="10860"/>
                    <a:pt x="6110" y="11090"/>
                  </a:cubicBezTo>
                  <a:cubicBezTo>
                    <a:pt x="6152" y="11299"/>
                    <a:pt x="6319" y="11404"/>
                    <a:pt x="6528" y="11446"/>
                  </a:cubicBezTo>
                  <a:cubicBezTo>
                    <a:pt x="6989" y="11550"/>
                    <a:pt x="7344" y="11341"/>
                    <a:pt x="7679" y="11069"/>
                  </a:cubicBezTo>
                  <a:cubicBezTo>
                    <a:pt x="7847" y="11194"/>
                    <a:pt x="7784" y="11320"/>
                    <a:pt x="7721" y="11446"/>
                  </a:cubicBezTo>
                  <a:cubicBezTo>
                    <a:pt x="7616" y="11739"/>
                    <a:pt x="7323" y="11864"/>
                    <a:pt x="7156" y="12073"/>
                  </a:cubicBezTo>
                  <a:cubicBezTo>
                    <a:pt x="6779" y="12471"/>
                    <a:pt x="6863" y="12764"/>
                    <a:pt x="7365" y="12973"/>
                  </a:cubicBezTo>
                  <a:cubicBezTo>
                    <a:pt x="7428" y="12994"/>
                    <a:pt x="7512" y="13015"/>
                    <a:pt x="7616" y="13078"/>
                  </a:cubicBezTo>
                  <a:cubicBezTo>
                    <a:pt x="7595" y="13433"/>
                    <a:pt x="7575" y="13810"/>
                    <a:pt x="7512" y="14166"/>
                  </a:cubicBezTo>
                  <a:cubicBezTo>
                    <a:pt x="7470" y="14500"/>
                    <a:pt x="7365" y="14814"/>
                    <a:pt x="7303" y="15170"/>
                  </a:cubicBezTo>
                  <a:cubicBezTo>
                    <a:pt x="7261" y="15484"/>
                    <a:pt x="7261" y="15798"/>
                    <a:pt x="7261" y="16132"/>
                  </a:cubicBezTo>
                  <a:cubicBezTo>
                    <a:pt x="7093" y="16153"/>
                    <a:pt x="6968" y="16216"/>
                    <a:pt x="6842" y="16216"/>
                  </a:cubicBezTo>
                  <a:cubicBezTo>
                    <a:pt x="6110" y="16216"/>
                    <a:pt x="5419" y="16384"/>
                    <a:pt x="4750" y="16593"/>
                  </a:cubicBezTo>
                  <a:cubicBezTo>
                    <a:pt x="4541" y="16656"/>
                    <a:pt x="4290" y="16760"/>
                    <a:pt x="4122" y="16865"/>
                  </a:cubicBezTo>
                  <a:cubicBezTo>
                    <a:pt x="3285" y="17367"/>
                    <a:pt x="2469" y="17890"/>
                    <a:pt x="1653" y="18413"/>
                  </a:cubicBezTo>
                  <a:cubicBezTo>
                    <a:pt x="1423" y="18560"/>
                    <a:pt x="1214" y="18769"/>
                    <a:pt x="1005" y="18957"/>
                  </a:cubicBezTo>
                  <a:cubicBezTo>
                    <a:pt x="795" y="19104"/>
                    <a:pt x="607" y="19271"/>
                    <a:pt x="398" y="19417"/>
                  </a:cubicBezTo>
                  <a:cubicBezTo>
                    <a:pt x="293" y="19501"/>
                    <a:pt x="168" y="19564"/>
                    <a:pt x="0" y="19627"/>
                  </a:cubicBezTo>
                  <a:cubicBezTo>
                    <a:pt x="0" y="18622"/>
                    <a:pt x="209" y="17681"/>
                    <a:pt x="440" y="16739"/>
                  </a:cubicBezTo>
                  <a:cubicBezTo>
                    <a:pt x="858" y="15024"/>
                    <a:pt x="963" y="13308"/>
                    <a:pt x="1277" y="11571"/>
                  </a:cubicBezTo>
                  <a:lnTo>
                    <a:pt x="1674" y="9311"/>
                  </a:lnTo>
                  <a:cubicBezTo>
                    <a:pt x="1737" y="8935"/>
                    <a:pt x="1758" y="8579"/>
                    <a:pt x="1862" y="8202"/>
                  </a:cubicBezTo>
                  <a:cubicBezTo>
                    <a:pt x="1967" y="7868"/>
                    <a:pt x="2155" y="7533"/>
                    <a:pt x="2218" y="7177"/>
                  </a:cubicBezTo>
                  <a:cubicBezTo>
                    <a:pt x="2302" y="6842"/>
                    <a:pt x="2302" y="6508"/>
                    <a:pt x="2365" y="6173"/>
                  </a:cubicBezTo>
                  <a:cubicBezTo>
                    <a:pt x="2385" y="6047"/>
                    <a:pt x="2427" y="5880"/>
                    <a:pt x="2532" y="5775"/>
                  </a:cubicBezTo>
                  <a:cubicBezTo>
                    <a:pt x="2929" y="5420"/>
                    <a:pt x="3118" y="4938"/>
                    <a:pt x="3327" y="4478"/>
                  </a:cubicBezTo>
                  <a:cubicBezTo>
                    <a:pt x="3369" y="4311"/>
                    <a:pt x="3473" y="4164"/>
                    <a:pt x="3578" y="4018"/>
                  </a:cubicBezTo>
                  <a:cubicBezTo>
                    <a:pt x="4499" y="2930"/>
                    <a:pt x="5503" y="1883"/>
                    <a:pt x="6905" y="1444"/>
                  </a:cubicBezTo>
                  <a:cubicBezTo>
                    <a:pt x="7093" y="1381"/>
                    <a:pt x="7282" y="1277"/>
                    <a:pt x="7428" y="1172"/>
                  </a:cubicBezTo>
                  <a:cubicBezTo>
                    <a:pt x="8244" y="607"/>
                    <a:pt x="9207" y="440"/>
                    <a:pt x="10106" y="84"/>
                  </a:cubicBezTo>
                  <a:cubicBezTo>
                    <a:pt x="10253" y="21"/>
                    <a:pt x="10420" y="21"/>
                    <a:pt x="10567" y="0"/>
                  </a:cubicBezTo>
                  <a:cubicBezTo>
                    <a:pt x="10734" y="189"/>
                    <a:pt x="10692" y="356"/>
                    <a:pt x="10629" y="523"/>
                  </a:cubicBezTo>
                  <a:cubicBezTo>
                    <a:pt x="10211" y="1486"/>
                    <a:pt x="9834" y="2490"/>
                    <a:pt x="9646" y="3536"/>
                  </a:cubicBezTo>
                  <a:cubicBezTo>
                    <a:pt x="9646" y="3578"/>
                    <a:pt x="9625" y="3641"/>
                    <a:pt x="9604" y="3683"/>
                  </a:cubicBezTo>
                  <a:cubicBezTo>
                    <a:pt x="9018" y="4792"/>
                    <a:pt x="8872" y="6005"/>
                    <a:pt x="8704" y="7240"/>
                  </a:cubicBezTo>
                  <a:cubicBezTo>
                    <a:pt x="8600" y="7993"/>
                    <a:pt x="8056" y="8265"/>
                    <a:pt x="7595" y="8663"/>
                  </a:cubicBezTo>
                  <a:cubicBezTo>
                    <a:pt x="7491" y="8726"/>
                    <a:pt x="7240" y="8705"/>
                    <a:pt x="7093" y="8705"/>
                  </a:cubicBezTo>
                  <a:cubicBezTo>
                    <a:pt x="6884" y="8705"/>
                    <a:pt x="6696" y="8684"/>
                    <a:pt x="6487" y="8684"/>
                  </a:cubicBezTo>
                  <a:cubicBezTo>
                    <a:pt x="6277" y="8684"/>
                    <a:pt x="6173" y="8809"/>
                    <a:pt x="6131" y="8977"/>
                  </a:cubicBezTo>
                  <a:cubicBezTo>
                    <a:pt x="6047" y="9144"/>
                    <a:pt x="6152" y="9416"/>
                    <a:pt x="6298" y="9500"/>
                  </a:cubicBezTo>
                  <a:cubicBezTo>
                    <a:pt x="6507" y="9562"/>
                    <a:pt x="6759" y="9604"/>
                    <a:pt x="6968" y="9625"/>
                  </a:cubicBezTo>
                  <a:cubicBezTo>
                    <a:pt x="7282" y="9667"/>
                    <a:pt x="7533" y="9730"/>
                    <a:pt x="7805" y="9730"/>
                  </a:cubicBezTo>
                  <a:close/>
                </a:path>
              </a:pathLst>
            </a:custGeom>
            <a:solidFill>
              <a:srgbClr val="DD3947"/>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sp>
          <p:nvSpPr>
            <p:cNvPr id="153609" name="Google Shape;183;p33">
              <a:extLst>
                <a:ext uri="{FF2B5EF4-FFF2-40B4-BE49-F238E27FC236}">
                  <a16:creationId xmlns:a16="http://schemas.microsoft.com/office/drawing/2014/main" id="{3752B40B-FA54-1036-AD12-D29AA5FE1292}"/>
                </a:ext>
              </a:extLst>
            </p:cNvPr>
            <p:cNvSpPr>
              <a:spLocks/>
            </p:cNvSpPr>
            <p:nvPr/>
          </p:nvSpPr>
          <p:spPr bwMode="auto">
            <a:xfrm>
              <a:off x="1147350" y="3938600"/>
              <a:ext cx="297650" cy="264175"/>
            </a:xfrm>
            <a:custGeom>
              <a:avLst/>
              <a:gdLst>
                <a:gd name="T0" fmla="*/ 2147483646 w 11906"/>
                <a:gd name="T1" fmla="*/ 2147483646 h 10567"/>
                <a:gd name="T2" fmla="*/ 2147483646 w 11906"/>
                <a:gd name="T3" fmla="*/ 2147483646 h 10567"/>
                <a:gd name="T4" fmla="*/ 2147483646 w 11906"/>
                <a:gd name="T5" fmla="*/ 2147483646 h 10567"/>
                <a:gd name="T6" fmla="*/ 2147483646 w 11906"/>
                <a:gd name="T7" fmla="*/ 2147483646 h 10567"/>
                <a:gd name="T8" fmla="*/ 2147483646 w 11906"/>
                <a:gd name="T9" fmla="*/ 2147483646 h 10567"/>
                <a:gd name="T10" fmla="*/ 2147483646 w 11906"/>
                <a:gd name="T11" fmla="*/ 2147483646 h 10567"/>
                <a:gd name="T12" fmla="*/ 2147483646 w 11906"/>
                <a:gd name="T13" fmla="*/ 2147483646 h 10567"/>
                <a:gd name="T14" fmla="*/ 2147483646 w 11906"/>
                <a:gd name="T15" fmla="*/ 2147483646 h 10567"/>
                <a:gd name="T16" fmla="*/ 2147483646 w 11906"/>
                <a:gd name="T17" fmla="*/ 2147483646 h 10567"/>
                <a:gd name="T18" fmla="*/ 2147483646 w 11906"/>
                <a:gd name="T19" fmla="*/ 2147483646 h 10567"/>
                <a:gd name="T20" fmla="*/ 2147483646 w 11906"/>
                <a:gd name="T21" fmla="*/ 2147483646 h 10567"/>
                <a:gd name="T22" fmla="*/ 2147483646 w 11906"/>
                <a:gd name="T23" fmla="*/ 2147483646 h 10567"/>
                <a:gd name="T24" fmla="*/ 2147483646 w 11906"/>
                <a:gd name="T25" fmla="*/ 2147483646 h 10567"/>
                <a:gd name="T26" fmla="*/ 2147483646 w 11906"/>
                <a:gd name="T27" fmla="*/ 2147483646 h 10567"/>
                <a:gd name="T28" fmla="*/ 2147483646 w 11906"/>
                <a:gd name="T29" fmla="*/ 2147483646 h 10567"/>
                <a:gd name="T30" fmla="*/ 2147483646 w 11906"/>
                <a:gd name="T31" fmla="*/ 2147483646 h 10567"/>
                <a:gd name="T32" fmla="*/ 2147483646 w 11906"/>
                <a:gd name="T33" fmla="*/ 2147483646 h 10567"/>
                <a:gd name="T34" fmla="*/ 2147483646 w 11906"/>
                <a:gd name="T35" fmla="*/ 2147483646 h 10567"/>
                <a:gd name="T36" fmla="*/ 2147483646 w 11906"/>
                <a:gd name="T37" fmla="*/ 2147483646 h 10567"/>
                <a:gd name="T38" fmla="*/ 2147483646 w 11906"/>
                <a:gd name="T39" fmla="*/ 2147483646 h 10567"/>
                <a:gd name="T40" fmla="*/ 2147483646 w 11906"/>
                <a:gd name="T41" fmla="*/ 2147483646 h 10567"/>
                <a:gd name="T42" fmla="*/ 2147483646 w 11906"/>
                <a:gd name="T43" fmla="*/ 2147483646 h 10567"/>
                <a:gd name="T44" fmla="*/ 2147483646 w 11906"/>
                <a:gd name="T45" fmla="*/ 2147483646 h 10567"/>
                <a:gd name="T46" fmla="*/ 2147483646 w 11906"/>
                <a:gd name="T47" fmla="*/ 2147483646 h 10567"/>
                <a:gd name="T48" fmla="*/ 2147483646 w 11906"/>
                <a:gd name="T49" fmla="*/ 2147483646 h 10567"/>
                <a:gd name="T50" fmla="*/ 2147483646 w 11906"/>
                <a:gd name="T51" fmla="*/ 2147483646 h 1056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1906" h="10567" extrusionOk="0">
                  <a:moveTo>
                    <a:pt x="105" y="4122"/>
                  </a:moveTo>
                  <a:cubicBezTo>
                    <a:pt x="691" y="3076"/>
                    <a:pt x="1360" y="2239"/>
                    <a:pt x="2281" y="1611"/>
                  </a:cubicBezTo>
                  <a:cubicBezTo>
                    <a:pt x="2448" y="1507"/>
                    <a:pt x="2574" y="1360"/>
                    <a:pt x="2720" y="1214"/>
                  </a:cubicBezTo>
                  <a:cubicBezTo>
                    <a:pt x="2971" y="1005"/>
                    <a:pt x="3076" y="774"/>
                    <a:pt x="3034" y="461"/>
                  </a:cubicBezTo>
                  <a:cubicBezTo>
                    <a:pt x="3662" y="147"/>
                    <a:pt x="4331" y="0"/>
                    <a:pt x="5022" y="42"/>
                  </a:cubicBezTo>
                  <a:cubicBezTo>
                    <a:pt x="5649" y="105"/>
                    <a:pt x="6277" y="63"/>
                    <a:pt x="6905" y="63"/>
                  </a:cubicBezTo>
                  <a:cubicBezTo>
                    <a:pt x="8139" y="105"/>
                    <a:pt x="9269" y="461"/>
                    <a:pt x="10211" y="1277"/>
                  </a:cubicBezTo>
                  <a:cubicBezTo>
                    <a:pt x="10336" y="1381"/>
                    <a:pt x="10483" y="1486"/>
                    <a:pt x="10546" y="1632"/>
                  </a:cubicBezTo>
                  <a:cubicBezTo>
                    <a:pt x="10943" y="2427"/>
                    <a:pt x="11466" y="3160"/>
                    <a:pt x="11592" y="4080"/>
                  </a:cubicBezTo>
                  <a:cubicBezTo>
                    <a:pt x="11906" y="6026"/>
                    <a:pt x="11341" y="7679"/>
                    <a:pt x="9771" y="8935"/>
                  </a:cubicBezTo>
                  <a:cubicBezTo>
                    <a:pt x="9646" y="9018"/>
                    <a:pt x="9520" y="9123"/>
                    <a:pt x="9416" y="9207"/>
                  </a:cubicBezTo>
                  <a:cubicBezTo>
                    <a:pt x="8160" y="10148"/>
                    <a:pt x="8160" y="10148"/>
                    <a:pt x="6654" y="10420"/>
                  </a:cubicBezTo>
                  <a:cubicBezTo>
                    <a:pt x="5963" y="10567"/>
                    <a:pt x="5252" y="10525"/>
                    <a:pt x="4624" y="10253"/>
                  </a:cubicBezTo>
                  <a:cubicBezTo>
                    <a:pt x="3745" y="9855"/>
                    <a:pt x="2846" y="9479"/>
                    <a:pt x="2071" y="8851"/>
                  </a:cubicBezTo>
                  <a:cubicBezTo>
                    <a:pt x="1841" y="8684"/>
                    <a:pt x="1590" y="8432"/>
                    <a:pt x="1423" y="8181"/>
                  </a:cubicBezTo>
                  <a:cubicBezTo>
                    <a:pt x="1025" y="7554"/>
                    <a:pt x="628" y="6926"/>
                    <a:pt x="293" y="6277"/>
                  </a:cubicBezTo>
                  <a:cubicBezTo>
                    <a:pt x="167" y="6026"/>
                    <a:pt x="84" y="5754"/>
                    <a:pt x="21" y="5461"/>
                  </a:cubicBezTo>
                  <a:cubicBezTo>
                    <a:pt x="0" y="5273"/>
                    <a:pt x="0" y="5022"/>
                    <a:pt x="105" y="4875"/>
                  </a:cubicBezTo>
                  <a:cubicBezTo>
                    <a:pt x="398" y="4624"/>
                    <a:pt x="251" y="4394"/>
                    <a:pt x="105" y="4122"/>
                  </a:cubicBezTo>
                  <a:close/>
                  <a:moveTo>
                    <a:pt x="6214" y="4980"/>
                  </a:moveTo>
                  <a:cubicBezTo>
                    <a:pt x="6152" y="5252"/>
                    <a:pt x="6110" y="5503"/>
                    <a:pt x="6047" y="5733"/>
                  </a:cubicBezTo>
                  <a:cubicBezTo>
                    <a:pt x="6026" y="5922"/>
                    <a:pt x="6110" y="6089"/>
                    <a:pt x="6256" y="6194"/>
                  </a:cubicBezTo>
                  <a:cubicBezTo>
                    <a:pt x="6696" y="6466"/>
                    <a:pt x="7365" y="6256"/>
                    <a:pt x="7533" y="5796"/>
                  </a:cubicBezTo>
                  <a:cubicBezTo>
                    <a:pt x="7637" y="5503"/>
                    <a:pt x="7616" y="5252"/>
                    <a:pt x="7470" y="4980"/>
                  </a:cubicBezTo>
                  <a:cubicBezTo>
                    <a:pt x="7302" y="4750"/>
                    <a:pt x="7072" y="4792"/>
                    <a:pt x="6863" y="4834"/>
                  </a:cubicBezTo>
                  <a:cubicBezTo>
                    <a:pt x="6654" y="4855"/>
                    <a:pt x="6445" y="4938"/>
                    <a:pt x="6214" y="49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sp>
          <p:nvSpPr>
            <p:cNvPr id="153610" name="Google Shape;184;p33">
              <a:extLst>
                <a:ext uri="{FF2B5EF4-FFF2-40B4-BE49-F238E27FC236}">
                  <a16:creationId xmlns:a16="http://schemas.microsoft.com/office/drawing/2014/main" id="{4019FBE0-E5A7-4AC1-E37B-B4FE510E3B41}"/>
                </a:ext>
              </a:extLst>
            </p:cNvPr>
            <p:cNvSpPr>
              <a:spLocks/>
            </p:cNvSpPr>
            <p:nvPr/>
          </p:nvSpPr>
          <p:spPr bwMode="auto">
            <a:xfrm>
              <a:off x="1018125" y="4731600"/>
              <a:ext cx="379800" cy="176300"/>
            </a:xfrm>
            <a:custGeom>
              <a:avLst/>
              <a:gdLst>
                <a:gd name="T0" fmla="*/ 2147483646 w 15192"/>
                <a:gd name="T1" fmla="*/ 2147483646 h 7052"/>
                <a:gd name="T2" fmla="*/ 2147483646 w 15192"/>
                <a:gd name="T3" fmla="*/ 2147483646 h 7052"/>
                <a:gd name="T4" fmla="*/ 2147483646 w 15192"/>
                <a:gd name="T5" fmla="*/ 2147483646 h 7052"/>
                <a:gd name="T6" fmla="*/ 2147483646 w 15192"/>
                <a:gd name="T7" fmla="*/ 2147483646 h 7052"/>
                <a:gd name="T8" fmla="*/ 2147483646 w 15192"/>
                <a:gd name="T9" fmla="*/ 2147483646 h 7052"/>
                <a:gd name="T10" fmla="*/ 2147483646 w 15192"/>
                <a:gd name="T11" fmla="*/ 2147483646 h 7052"/>
                <a:gd name="T12" fmla="*/ 2147483646 w 15192"/>
                <a:gd name="T13" fmla="*/ 2147483646 h 7052"/>
                <a:gd name="T14" fmla="*/ 2147483646 w 15192"/>
                <a:gd name="T15" fmla="*/ 2147483646 h 7052"/>
                <a:gd name="T16" fmla="*/ 2147483646 w 15192"/>
                <a:gd name="T17" fmla="*/ 2147483646 h 7052"/>
                <a:gd name="T18" fmla="*/ 2147483646 w 15192"/>
                <a:gd name="T19" fmla="*/ 2147483646 h 7052"/>
                <a:gd name="T20" fmla="*/ 2147483646 w 15192"/>
                <a:gd name="T21" fmla="*/ 2147483646 h 7052"/>
                <a:gd name="T22" fmla="*/ 2147483646 w 15192"/>
                <a:gd name="T23" fmla="*/ 2147483646 h 7052"/>
                <a:gd name="T24" fmla="*/ 2147483646 w 15192"/>
                <a:gd name="T25" fmla="*/ 2147483646 h 7052"/>
                <a:gd name="T26" fmla="*/ 2147483646 w 15192"/>
                <a:gd name="T27" fmla="*/ 2147483646 h 7052"/>
                <a:gd name="T28" fmla="*/ 2147483646 w 15192"/>
                <a:gd name="T29" fmla="*/ 2147483646 h 7052"/>
                <a:gd name="T30" fmla="*/ 2147483646 w 15192"/>
                <a:gd name="T31" fmla="*/ 2147483646 h 7052"/>
                <a:gd name="T32" fmla="*/ 2147483646 w 15192"/>
                <a:gd name="T33" fmla="*/ 2147483646 h 7052"/>
                <a:gd name="T34" fmla="*/ 2147483646 w 15192"/>
                <a:gd name="T35" fmla="*/ 2147483646 h 7052"/>
                <a:gd name="T36" fmla="*/ 2147483646 w 15192"/>
                <a:gd name="T37" fmla="*/ 2147483646 h 7052"/>
                <a:gd name="T38" fmla="*/ 2147483646 w 15192"/>
                <a:gd name="T39" fmla="*/ 2147483646 h 7052"/>
                <a:gd name="T40" fmla="*/ 244140625 w 15192"/>
                <a:gd name="T41" fmla="*/ 2147483646 h 7052"/>
                <a:gd name="T42" fmla="*/ 2147483646 w 15192"/>
                <a:gd name="T43" fmla="*/ 2147483646 h 7052"/>
                <a:gd name="T44" fmla="*/ 2147483646 w 15192"/>
                <a:gd name="T45" fmla="*/ 2147483646 h 7052"/>
                <a:gd name="T46" fmla="*/ 2147483646 w 15192"/>
                <a:gd name="T47" fmla="*/ 2147483646 h 7052"/>
                <a:gd name="T48" fmla="*/ 2147483646 w 15192"/>
                <a:gd name="T49" fmla="*/ 2147483646 h 7052"/>
                <a:gd name="T50" fmla="*/ 2147483646 w 15192"/>
                <a:gd name="T51" fmla="*/ 2147483646 h 705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5192" h="7052" extrusionOk="0">
                  <a:moveTo>
                    <a:pt x="4374" y="1779"/>
                  </a:moveTo>
                  <a:cubicBezTo>
                    <a:pt x="4583" y="1277"/>
                    <a:pt x="5023" y="1130"/>
                    <a:pt x="5525" y="1088"/>
                  </a:cubicBezTo>
                  <a:cubicBezTo>
                    <a:pt x="5880" y="1068"/>
                    <a:pt x="6257" y="1005"/>
                    <a:pt x="6613" y="1005"/>
                  </a:cubicBezTo>
                  <a:cubicBezTo>
                    <a:pt x="7847" y="1005"/>
                    <a:pt x="9082" y="1047"/>
                    <a:pt x="10295" y="1005"/>
                  </a:cubicBezTo>
                  <a:cubicBezTo>
                    <a:pt x="11028" y="1005"/>
                    <a:pt x="11718" y="1068"/>
                    <a:pt x="12430" y="1277"/>
                  </a:cubicBezTo>
                  <a:cubicBezTo>
                    <a:pt x="12994" y="1465"/>
                    <a:pt x="13580" y="1570"/>
                    <a:pt x="14208" y="1528"/>
                  </a:cubicBezTo>
                  <a:cubicBezTo>
                    <a:pt x="14543" y="1507"/>
                    <a:pt x="14878" y="1591"/>
                    <a:pt x="15191" y="1821"/>
                  </a:cubicBezTo>
                  <a:cubicBezTo>
                    <a:pt x="15087" y="1967"/>
                    <a:pt x="15045" y="2051"/>
                    <a:pt x="14940" y="2177"/>
                  </a:cubicBezTo>
                  <a:cubicBezTo>
                    <a:pt x="14543" y="2490"/>
                    <a:pt x="14564" y="3055"/>
                    <a:pt x="14208" y="3369"/>
                  </a:cubicBezTo>
                  <a:cubicBezTo>
                    <a:pt x="14208" y="3662"/>
                    <a:pt x="14166" y="3955"/>
                    <a:pt x="14166" y="4227"/>
                  </a:cubicBezTo>
                  <a:lnTo>
                    <a:pt x="14166" y="5001"/>
                  </a:lnTo>
                  <a:cubicBezTo>
                    <a:pt x="14208" y="5524"/>
                    <a:pt x="13957" y="5880"/>
                    <a:pt x="13538" y="6110"/>
                  </a:cubicBezTo>
                  <a:cubicBezTo>
                    <a:pt x="12660" y="6612"/>
                    <a:pt x="11739" y="7052"/>
                    <a:pt x="10672" y="7052"/>
                  </a:cubicBezTo>
                  <a:cubicBezTo>
                    <a:pt x="10065" y="7052"/>
                    <a:pt x="9458" y="7052"/>
                    <a:pt x="8873" y="7031"/>
                  </a:cubicBezTo>
                  <a:cubicBezTo>
                    <a:pt x="8475" y="7031"/>
                    <a:pt x="8077" y="7031"/>
                    <a:pt x="7680" y="6884"/>
                  </a:cubicBezTo>
                  <a:cubicBezTo>
                    <a:pt x="7533" y="6822"/>
                    <a:pt x="7345" y="6801"/>
                    <a:pt x="7178" y="6801"/>
                  </a:cubicBezTo>
                  <a:cubicBezTo>
                    <a:pt x="6194" y="6842"/>
                    <a:pt x="5357" y="6382"/>
                    <a:pt x="4541" y="5922"/>
                  </a:cubicBezTo>
                  <a:cubicBezTo>
                    <a:pt x="3893" y="5587"/>
                    <a:pt x="3265" y="5169"/>
                    <a:pt x="2700" y="4708"/>
                  </a:cubicBezTo>
                  <a:cubicBezTo>
                    <a:pt x="2072" y="4185"/>
                    <a:pt x="1486" y="3578"/>
                    <a:pt x="880" y="3013"/>
                  </a:cubicBezTo>
                  <a:cubicBezTo>
                    <a:pt x="817" y="2930"/>
                    <a:pt x="754" y="2825"/>
                    <a:pt x="712" y="2721"/>
                  </a:cubicBezTo>
                  <a:cubicBezTo>
                    <a:pt x="378" y="1905"/>
                    <a:pt x="126" y="1088"/>
                    <a:pt x="1" y="252"/>
                  </a:cubicBezTo>
                  <a:cubicBezTo>
                    <a:pt x="1" y="210"/>
                    <a:pt x="22" y="147"/>
                    <a:pt x="43" y="105"/>
                  </a:cubicBezTo>
                  <a:cubicBezTo>
                    <a:pt x="733" y="0"/>
                    <a:pt x="1842" y="0"/>
                    <a:pt x="2637" y="105"/>
                  </a:cubicBezTo>
                  <a:cubicBezTo>
                    <a:pt x="2658" y="356"/>
                    <a:pt x="2658" y="649"/>
                    <a:pt x="2679" y="921"/>
                  </a:cubicBezTo>
                  <a:cubicBezTo>
                    <a:pt x="2721" y="1193"/>
                    <a:pt x="2826" y="1381"/>
                    <a:pt x="3077" y="1507"/>
                  </a:cubicBezTo>
                  <a:cubicBezTo>
                    <a:pt x="3558" y="1716"/>
                    <a:pt x="3642" y="1779"/>
                    <a:pt x="4374" y="1779"/>
                  </a:cubicBezTo>
                  <a:close/>
                </a:path>
              </a:pathLst>
            </a:custGeom>
            <a:solidFill>
              <a:srgbClr val="FFBF4A"/>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sp>
          <p:nvSpPr>
            <p:cNvPr id="153611" name="Google Shape;185;p33">
              <a:extLst>
                <a:ext uri="{FF2B5EF4-FFF2-40B4-BE49-F238E27FC236}">
                  <a16:creationId xmlns:a16="http://schemas.microsoft.com/office/drawing/2014/main" id="{3A22D230-A80B-8A85-5DCF-B2F1C7BC2653}"/>
                </a:ext>
              </a:extLst>
            </p:cNvPr>
            <p:cNvSpPr>
              <a:spLocks/>
            </p:cNvSpPr>
            <p:nvPr/>
          </p:nvSpPr>
          <p:spPr bwMode="auto">
            <a:xfrm>
              <a:off x="1573125" y="3836600"/>
              <a:ext cx="210850" cy="275675"/>
            </a:xfrm>
            <a:custGeom>
              <a:avLst/>
              <a:gdLst>
                <a:gd name="T0" fmla="*/ 2147483646 w 8434"/>
                <a:gd name="T1" fmla="*/ 2147483646 h 11027"/>
                <a:gd name="T2" fmla="*/ 2147483646 w 8434"/>
                <a:gd name="T3" fmla="*/ 2147483646 h 11027"/>
                <a:gd name="T4" fmla="*/ 2147483646 w 8434"/>
                <a:gd name="T5" fmla="*/ 2147483646 h 11027"/>
                <a:gd name="T6" fmla="*/ 2147483646 w 8434"/>
                <a:gd name="T7" fmla="*/ 2147483646 h 11027"/>
                <a:gd name="T8" fmla="*/ 2147483646 w 8434"/>
                <a:gd name="T9" fmla="*/ 2147483646 h 11027"/>
                <a:gd name="T10" fmla="*/ 2147483646 w 8434"/>
                <a:gd name="T11" fmla="*/ 2147483646 h 11027"/>
                <a:gd name="T12" fmla="*/ 2147483646 w 8434"/>
                <a:gd name="T13" fmla="*/ 2147483646 h 11027"/>
                <a:gd name="T14" fmla="*/ 2147483646 w 8434"/>
                <a:gd name="T15" fmla="*/ 2147483646 h 11027"/>
                <a:gd name="T16" fmla="*/ 2147483646 w 8434"/>
                <a:gd name="T17" fmla="*/ 2147483646 h 11027"/>
                <a:gd name="T18" fmla="*/ 2147483646 w 8434"/>
                <a:gd name="T19" fmla="*/ 2147483646 h 11027"/>
                <a:gd name="T20" fmla="*/ 2147483646 w 8434"/>
                <a:gd name="T21" fmla="*/ 2147483646 h 11027"/>
                <a:gd name="T22" fmla="*/ 2147483646 w 8434"/>
                <a:gd name="T23" fmla="*/ 2147483646 h 11027"/>
                <a:gd name="T24" fmla="*/ 2147483646 w 8434"/>
                <a:gd name="T25" fmla="*/ 2147483646 h 11027"/>
                <a:gd name="T26" fmla="*/ 2147483646 w 8434"/>
                <a:gd name="T27" fmla="*/ 2147483646 h 11027"/>
                <a:gd name="T28" fmla="*/ 2147483646 w 8434"/>
                <a:gd name="T29" fmla="*/ 2147483646 h 11027"/>
                <a:gd name="T30" fmla="*/ 2147483646 w 8434"/>
                <a:gd name="T31" fmla="*/ 2147483646 h 11027"/>
                <a:gd name="T32" fmla="*/ 2147483646 w 8434"/>
                <a:gd name="T33" fmla="*/ 2147483646 h 11027"/>
                <a:gd name="T34" fmla="*/ 2147483646 w 8434"/>
                <a:gd name="T35" fmla="*/ 2147483646 h 11027"/>
                <a:gd name="T36" fmla="*/ 2147483646 w 8434"/>
                <a:gd name="T37" fmla="*/ 2147483646 h 11027"/>
                <a:gd name="T38" fmla="*/ 2147483646 w 8434"/>
                <a:gd name="T39" fmla="*/ 2147483646 h 11027"/>
                <a:gd name="T40" fmla="*/ 2147483646 w 8434"/>
                <a:gd name="T41" fmla="*/ 2147483646 h 11027"/>
                <a:gd name="T42" fmla="*/ 2147483646 w 8434"/>
                <a:gd name="T43" fmla="*/ 2147483646 h 11027"/>
                <a:gd name="T44" fmla="*/ 2147483646 w 8434"/>
                <a:gd name="T45" fmla="*/ 2147483646 h 11027"/>
                <a:gd name="T46" fmla="*/ 2147483646 w 8434"/>
                <a:gd name="T47" fmla="*/ 2147483646 h 11027"/>
                <a:gd name="T48" fmla="*/ 2147483646 w 8434"/>
                <a:gd name="T49" fmla="*/ 2147483646 h 1102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8434" h="11027" extrusionOk="0">
                  <a:moveTo>
                    <a:pt x="126" y="7072"/>
                  </a:moveTo>
                  <a:cubicBezTo>
                    <a:pt x="1" y="6068"/>
                    <a:pt x="315" y="5168"/>
                    <a:pt x="817" y="4310"/>
                  </a:cubicBezTo>
                  <a:lnTo>
                    <a:pt x="1047" y="3829"/>
                  </a:lnTo>
                  <a:cubicBezTo>
                    <a:pt x="1528" y="2574"/>
                    <a:pt x="2512" y="1737"/>
                    <a:pt x="3537" y="963"/>
                  </a:cubicBezTo>
                  <a:cubicBezTo>
                    <a:pt x="3997" y="586"/>
                    <a:pt x="4520" y="335"/>
                    <a:pt x="5190" y="335"/>
                  </a:cubicBezTo>
                  <a:cubicBezTo>
                    <a:pt x="5420" y="335"/>
                    <a:pt x="5650" y="209"/>
                    <a:pt x="5922" y="126"/>
                  </a:cubicBezTo>
                  <a:cubicBezTo>
                    <a:pt x="6299" y="0"/>
                    <a:pt x="6571" y="105"/>
                    <a:pt x="6759" y="460"/>
                  </a:cubicBezTo>
                  <a:cubicBezTo>
                    <a:pt x="7345" y="1716"/>
                    <a:pt x="7847" y="3034"/>
                    <a:pt x="8056" y="4436"/>
                  </a:cubicBezTo>
                  <a:cubicBezTo>
                    <a:pt x="8182" y="5252"/>
                    <a:pt x="8287" y="6089"/>
                    <a:pt x="8370" y="6884"/>
                  </a:cubicBezTo>
                  <a:cubicBezTo>
                    <a:pt x="8433" y="7282"/>
                    <a:pt x="8391" y="7679"/>
                    <a:pt x="8391" y="8098"/>
                  </a:cubicBezTo>
                  <a:cubicBezTo>
                    <a:pt x="8391" y="8579"/>
                    <a:pt x="8182" y="8976"/>
                    <a:pt x="7826" y="9311"/>
                  </a:cubicBezTo>
                  <a:cubicBezTo>
                    <a:pt x="7429" y="9646"/>
                    <a:pt x="7031" y="9960"/>
                    <a:pt x="6550" y="10148"/>
                  </a:cubicBezTo>
                  <a:cubicBezTo>
                    <a:pt x="4458" y="11027"/>
                    <a:pt x="4416" y="11027"/>
                    <a:pt x="2156" y="10943"/>
                  </a:cubicBezTo>
                  <a:cubicBezTo>
                    <a:pt x="1842" y="10943"/>
                    <a:pt x="1591" y="10839"/>
                    <a:pt x="1403" y="10608"/>
                  </a:cubicBezTo>
                  <a:cubicBezTo>
                    <a:pt x="1047" y="10106"/>
                    <a:pt x="650" y="9625"/>
                    <a:pt x="336" y="9060"/>
                  </a:cubicBezTo>
                  <a:cubicBezTo>
                    <a:pt x="210" y="8830"/>
                    <a:pt x="168" y="8516"/>
                    <a:pt x="168" y="8265"/>
                  </a:cubicBezTo>
                  <a:cubicBezTo>
                    <a:pt x="105" y="7867"/>
                    <a:pt x="126" y="7470"/>
                    <a:pt x="126" y="7072"/>
                  </a:cubicBezTo>
                  <a:close/>
                  <a:moveTo>
                    <a:pt x="5023" y="6235"/>
                  </a:moveTo>
                  <a:cubicBezTo>
                    <a:pt x="5002" y="6089"/>
                    <a:pt x="5002" y="5859"/>
                    <a:pt x="4939" y="5650"/>
                  </a:cubicBezTo>
                  <a:cubicBezTo>
                    <a:pt x="4918" y="5461"/>
                    <a:pt x="4813" y="5336"/>
                    <a:pt x="4625" y="5294"/>
                  </a:cubicBezTo>
                  <a:cubicBezTo>
                    <a:pt x="4458" y="5273"/>
                    <a:pt x="4290" y="5357"/>
                    <a:pt x="4186" y="5482"/>
                  </a:cubicBezTo>
                  <a:cubicBezTo>
                    <a:pt x="4081" y="5629"/>
                    <a:pt x="3976" y="5817"/>
                    <a:pt x="3872" y="5984"/>
                  </a:cubicBezTo>
                  <a:cubicBezTo>
                    <a:pt x="3663" y="6340"/>
                    <a:pt x="3746" y="6675"/>
                    <a:pt x="4102" y="6926"/>
                  </a:cubicBezTo>
                  <a:cubicBezTo>
                    <a:pt x="4520" y="7177"/>
                    <a:pt x="5002" y="6947"/>
                    <a:pt x="5023" y="6486"/>
                  </a:cubicBezTo>
                  <a:lnTo>
                    <a:pt x="5023" y="62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sp>
          <p:nvSpPr>
            <p:cNvPr id="153612" name="Google Shape;186;p33">
              <a:extLst>
                <a:ext uri="{FF2B5EF4-FFF2-40B4-BE49-F238E27FC236}">
                  <a16:creationId xmlns:a16="http://schemas.microsoft.com/office/drawing/2014/main" id="{D467A83B-95A7-F7C1-BD00-B6D16CB369AB}"/>
                </a:ext>
              </a:extLst>
            </p:cNvPr>
            <p:cNvSpPr>
              <a:spLocks/>
            </p:cNvSpPr>
            <p:nvPr/>
          </p:nvSpPr>
          <p:spPr bwMode="auto">
            <a:xfrm>
              <a:off x="1225275" y="3765450"/>
              <a:ext cx="374050" cy="265225"/>
            </a:xfrm>
            <a:custGeom>
              <a:avLst/>
              <a:gdLst>
                <a:gd name="T0" fmla="*/ 244140625 w 14962"/>
                <a:gd name="T1" fmla="*/ 2147483646 h 10609"/>
                <a:gd name="T2" fmla="*/ 2147483646 w 14962"/>
                <a:gd name="T3" fmla="*/ 2147483646 h 10609"/>
                <a:gd name="T4" fmla="*/ 2147483646 w 14962"/>
                <a:gd name="T5" fmla="*/ 2147483646 h 10609"/>
                <a:gd name="T6" fmla="*/ 2147483646 w 14962"/>
                <a:gd name="T7" fmla="*/ 2147483646 h 10609"/>
                <a:gd name="T8" fmla="*/ 2147483646 w 14962"/>
                <a:gd name="T9" fmla="*/ 2147483646 h 10609"/>
                <a:gd name="T10" fmla="*/ 2147483646 w 14962"/>
                <a:gd name="T11" fmla="*/ 2147483646 h 10609"/>
                <a:gd name="T12" fmla="*/ 2147483646 w 14962"/>
                <a:gd name="T13" fmla="*/ 2147483646 h 10609"/>
                <a:gd name="T14" fmla="*/ 2147483646 w 14962"/>
                <a:gd name="T15" fmla="*/ 2147483646 h 10609"/>
                <a:gd name="T16" fmla="*/ 2147483646 w 14962"/>
                <a:gd name="T17" fmla="*/ 2147483646 h 10609"/>
                <a:gd name="T18" fmla="*/ 2147483646 w 14962"/>
                <a:gd name="T19" fmla="*/ 2147483646 h 10609"/>
                <a:gd name="T20" fmla="*/ 2147483646 w 14962"/>
                <a:gd name="T21" fmla="*/ 2147483646 h 10609"/>
                <a:gd name="T22" fmla="*/ 2147483646 w 14962"/>
                <a:gd name="T23" fmla="*/ 2147483646 h 10609"/>
                <a:gd name="T24" fmla="*/ 2147483646 w 14962"/>
                <a:gd name="T25" fmla="*/ 2147483646 h 10609"/>
                <a:gd name="T26" fmla="*/ 2147483646 w 14962"/>
                <a:gd name="T27" fmla="*/ 2147483646 h 10609"/>
                <a:gd name="T28" fmla="*/ 2147483646 w 14962"/>
                <a:gd name="T29" fmla="*/ 2147483646 h 10609"/>
                <a:gd name="T30" fmla="*/ 2147483646 w 14962"/>
                <a:gd name="T31" fmla="*/ 2147483646 h 10609"/>
                <a:gd name="T32" fmla="*/ 2147483646 w 14962"/>
                <a:gd name="T33" fmla="*/ 2147483646 h 10609"/>
                <a:gd name="T34" fmla="*/ 2147483646 w 14962"/>
                <a:gd name="T35" fmla="*/ 2147483646 h 10609"/>
                <a:gd name="T36" fmla="*/ 2147483646 w 14962"/>
                <a:gd name="T37" fmla="*/ 2147483646 h 10609"/>
                <a:gd name="T38" fmla="*/ 2147483646 w 14962"/>
                <a:gd name="T39" fmla="*/ 2147483646 h 10609"/>
                <a:gd name="T40" fmla="*/ 2147483646 w 14962"/>
                <a:gd name="T41" fmla="*/ 2147483646 h 10609"/>
                <a:gd name="T42" fmla="*/ 2147483646 w 14962"/>
                <a:gd name="T43" fmla="*/ 2147483646 h 10609"/>
                <a:gd name="T44" fmla="*/ 2147483646 w 14962"/>
                <a:gd name="T45" fmla="*/ 2147483646 h 10609"/>
                <a:gd name="T46" fmla="*/ 2147483646 w 14962"/>
                <a:gd name="T47" fmla="*/ 2147483646 h 10609"/>
                <a:gd name="T48" fmla="*/ 244140625 w 14962"/>
                <a:gd name="T49" fmla="*/ 2147483646 h 1060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4962" h="10609" extrusionOk="0">
                  <a:moveTo>
                    <a:pt x="1" y="6633"/>
                  </a:moveTo>
                  <a:cubicBezTo>
                    <a:pt x="105" y="6403"/>
                    <a:pt x="168" y="6236"/>
                    <a:pt x="231" y="6110"/>
                  </a:cubicBezTo>
                  <a:cubicBezTo>
                    <a:pt x="691" y="5399"/>
                    <a:pt x="1131" y="4687"/>
                    <a:pt x="1591" y="4018"/>
                  </a:cubicBezTo>
                  <a:cubicBezTo>
                    <a:pt x="1967" y="3495"/>
                    <a:pt x="2177" y="2909"/>
                    <a:pt x="2386" y="2323"/>
                  </a:cubicBezTo>
                  <a:cubicBezTo>
                    <a:pt x="2470" y="2093"/>
                    <a:pt x="2470" y="1863"/>
                    <a:pt x="2470" y="1633"/>
                  </a:cubicBezTo>
                  <a:lnTo>
                    <a:pt x="2470" y="84"/>
                  </a:lnTo>
                  <a:cubicBezTo>
                    <a:pt x="2679" y="1"/>
                    <a:pt x="2721" y="168"/>
                    <a:pt x="2804" y="273"/>
                  </a:cubicBezTo>
                  <a:cubicBezTo>
                    <a:pt x="2993" y="607"/>
                    <a:pt x="3244" y="837"/>
                    <a:pt x="3558" y="1089"/>
                  </a:cubicBezTo>
                  <a:cubicBezTo>
                    <a:pt x="4081" y="1444"/>
                    <a:pt x="4583" y="1821"/>
                    <a:pt x="5106" y="2156"/>
                  </a:cubicBezTo>
                  <a:cubicBezTo>
                    <a:pt x="5859" y="2658"/>
                    <a:pt x="6717" y="2825"/>
                    <a:pt x="7596" y="3034"/>
                  </a:cubicBezTo>
                  <a:cubicBezTo>
                    <a:pt x="8705" y="3306"/>
                    <a:pt x="9814" y="3516"/>
                    <a:pt x="10965" y="3453"/>
                  </a:cubicBezTo>
                  <a:cubicBezTo>
                    <a:pt x="11299" y="3453"/>
                    <a:pt x="11634" y="3411"/>
                    <a:pt x="12053" y="3390"/>
                  </a:cubicBezTo>
                  <a:cubicBezTo>
                    <a:pt x="12785" y="4164"/>
                    <a:pt x="13936" y="4353"/>
                    <a:pt x="14961" y="4855"/>
                  </a:cubicBezTo>
                  <a:cubicBezTo>
                    <a:pt x="14522" y="5734"/>
                    <a:pt x="14103" y="6591"/>
                    <a:pt x="13664" y="7428"/>
                  </a:cubicBezTo>
                  <a:cubicBezTo>
                    <a:pt x="13371" y="7993"/>
                    <a:pt x="13183" y="8537"/>
                    <a:pt x="13245" y="9165"/>
                  </a:cubicBezTo>
                  <a:cubicBezTo>
                    <a:pt x="13266" y="9416"/>
                    <a:pt x="13203" y="9667"/>
                    <a:pt x="13203" y="10002"/>
                  </a:cubicBezTo>
                  <a:cubicBezTo>
                    <a:pt x="12367" y="9772"/>
                    <a:pt x="11697" y="10086"/>
                    <a:pt x="11006" y="10400"/>
                  </a:cubicBezTo>
                  <a:cubicBezTo>
                    <a:pt x="10839" y="10462"/>
                    <a:pt x="10651" y="10525"/>
                    <a:pt x="10442" y="10525"/>
                  </a:cubicBezTo>
                  <a:cubicBezTo>
                    <a:pt x="10107" y="10567"/>
                    <a:pt x="9751" y="10567"/>
                    <a:pt x="9416" y="10609"/>
                  </a:cubicBezTo>
                  <a:cubicBezTo>
                    <a:pt x="9061" y="9856"/>
                    <a:pt x="8663" y="9081"/>
                    <a:pt x="8286" y="8328"/>
                  </a:cubicBezTo>
                  <a:cubicBezTo>
                    <a:pt x="8140" y="8014"/>
                    <a:pt x="7931" y="7784"/>
                    <a:pt x="7638" y="7554"/>
                  </a:cubicBezTo>
                  <a:cubicBezTo>
                    <a:pt x="6487" y="6612"/>
                    <a:pt x="5190" y="6152"/>
                    <a:pt x="3683" y="6215"/>
                  </a:cubicBezTo>
                  <a:cubicBezTo>
                    <a:pt x="3056" y="6236"/>
                    <a:pt x="2428" y="6236"/>
                    <a:pt x="1800" y="6236"/>
                  </a:cubicBezTo>
                  <a:cubicBezTo>
                    <a:pt x="1319" y="6236"/>
                    <a:pt x="838" y="6257"/>
                    <a:pt x="398" y="6529"/>
                  </a:cubicBezTo>
                  <a:cubicBezTo>
                    <a:pt x="315" y="6612"/>
                    <a:pt x="189" y="6571"/>
                    <a:pt x="1" y="66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sp>
          <p:nvSpPr>
            <p:cNvPr id="153613" name="Google Shape;187;p33">
              <a:extLst>
                <a:ext uri="{FF2B5EF4-FFF2-40B4-BE49-F238E27FC236}">
                  <a16:creationId xmlns:a16="http://schemas.microsoft.com/office/drawing/2014/main" id="{7C3047D0-3F94-0973-5F92-A51BA144B736}"/>
                </a:ext>
              </a:extLst>
            </p:cNvPr>
            <p:cNvSpPr>
              <a:spLocks/>
            </p:cNvSpPr>
            <p:nvPr/>
          </p:nvSpPr>
          <p:spPr bwMode="auto">
            <a:xfrm>
              <a:off x="1755700" y="4748350"/>
              <a:ext cx="91025" cy="154325"/>
            </a:xfrm>
            <a:custGeom>
              <a:avLst/>
              <a:gdLst>
                <a:gd name="T0" fmla="*/ 2147483646 w 3641"/>
                <a:gd name="T1" fmla="*/ 2147483646 h 6173"/>
                <a:gd name="T2" fmla="*/ 2147483646 w 3641"/>
                <a:gd name="T3" fmla="*/ 2147483646 h 6173"/>
                <a:gd name="T4" fmla="*/ 2147483646 w 3641"/>
                <a:gd name="T5" fmla="*/ 2147483646 h 6173"/>
                <a:gd name="T6" fmla="*/ 2147483646 w 3641"/>
                <a:gd name="T7" fmla="*/ 2147483646 h 6173"/>
                <a:gd name="T8" fmla="*/ 2147483646 w 3641"/>
                <a:gd name="T9" fmla="*/ 2147483646 h 6173"/>
                <a:gd name="T10" fmla="*/ 2147483646 w 3641"/>
                <a:gd name="T11" fmla="*/ 2147483646 h 6173"/>
                <a:gd name="T12" fmla="*/ 2147483646 w 3641"/>
                <a:gd name="T13" fmla="*/ 2147483646 h 6173"/>
                <a:gd name="T14" fmla="*/ 2147483646 w 3641"/>
                <a:gd name="T15" fmla="*/ 2147483646 h 6173"/>
                <a:gd name="T16" fmla="*/ 2147483646 w 3641"/>
                <a:gd name="T17" fmla="*/ 2147483646 h 617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41" h="6173" extrusionOk="0">
                  <a:moveTo>
                    <a:pt x="126" y="6172"/>
                  </a:moveTo>
                  <a:cubicBezTo>
                    <a:pt x="105" y="5022"/>
                    <a:pt x="0" y="3913"/>
                    <a:pt x="628" y="2867"/>
                  </a:cubicBezTo>
                  <a:cubicBezTo>
                    <a:pt x="942" y="2364"/>
                    <a:pt x="1172" y="1779"/>
                    <a:pt x="1381" y="1235"/>
                  </a:cubicBezTo>
                  <a:cubicBezTo>
                    <a:pt x="1569" y="691"/>
                    <a:pt x="2030" y="481"/>
                    <a:pt x="2448" y="209"/>
                  </a:cubicBezTo>
                  <a:cubicBezTo>
                    <a:pt x="2804" y="0"/>
                    <a:pt x="3243" y="209"/>
                    <a:pt x="3327" y="607"/>
                  </a:cubicBezTo>
                  <a:cubicBezTo>
                    <a:pt x="3557" y="1653"/>
                    <a:pt x="3641" y="2678"/>
                    <a:pt x="3243" y="3704"/>
                  </a:cubicBezTo>
                  <a:cubicBezTo>
                    <a:pt x="3118" y="4059"/>
                    <a:pt x="2950" y="4352"/>
                    <a:pt x="2658" y="4603"/>
                  </a:cubicBezTo>
                  <a:cubicBezTo>
                    <a:pt x="2344" y="4896"/>
                    <a:pt x="2030" y="5189"/>
                    <a:pt x="1779" y="5524"/>
                  </a:cubicBezTo>
                  <a:cubicBezTo>
                    <a:pt x="1339" y="6026"/>
                    <a:pt x="774" y="6152"/>
                    <a:pt x="126" y="6172"/>
                  </a:cubicBezTo>
                  <a:close/>
                </a:path>
              </a:pathLst>
            </a:custGeom>
            <a:solidFill>
              <a:srgbClr val="2AA1B3"/>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sp>
          <p:nvSpPr>
            <p:cNvPr id="153614" name="Google Shape;188;p33">
              <a:extLst>
                <a:ext uri="{FF2B5EF4-FFF2-40B4-BE49-F238E27FC236}">
                  <a16:creationId xmlns:a16="http://schemas.microsoft.com/office/drawing/2014/main" id="{6FAC6B92-668C-80DD-D544-7C8B934B9834}"/>
                </a:ext>
              </a:extLst>
            </p:cNvPr>
            <p:cNvSpPr>
              <a:spLocks/>
            </p:cNvSpPr>
            <p:nvPr/>
          </p:nvSpPr>
          <p:spPr bwMode="auto">
            <a:xfrm>
              <a:off x="1188675" y="4342425"/>
              <a:ext cx="319100" cy="60700"/>
            </a:xfrm>
            <a:custGeom>
              <a:avLst/>
              <a:gdLst>
                <a:gd name="T0" fmla="*/ 0 w 12764"/>
                <a:gd name="T1" fmla="*/ 2147483646 h 2428"/>
                <a:gd name="T2" fmla="*/ 2147483646 w 12764"/>
                <a:gd name="T3" fmla="*/ 2147483646 h 2428"/>
                <a:gd name="T4" fmla="*/ 2147483646 w 12764"/>
                <a:gd name="T5" fmla="*/ 2147483646 h 2428"/>
                <a:gd name="T6" fmla="*/ 2147483646 w 12764"/>
                <a:gd name="T7" fmla="*/ 2147483646 h 2428"/>
                <a:gd name="T8" fmla="*/ 2147483646 w 12764"/>
                <a:gd name="T9" fmla="*/ 2147483646 h 2428"/>
                <a:gd name="T10" fmla="*/ 2147483646 w 12764"/>
                <a:gd name="T11" fmla="*/ 2147483646 h 2428"/>
                <a:gd name="T12" fmla="*/ 2147483646 w 12764"/>
                <a:gd name="T13" fmla="*/ 2147483646 h 2428"/>
                <a:gd name="T14" fmla="*/ 2147483646 w 12764"/>
                <a:gd name="T15" fmla="*/ 2147483646 h 2428"/>
                <a:gd name="T16" fmla="*/ 2147483646 w 12764"/>
                <a:gd name="T17" fmla="*/ 2147483646 h 2428"/>
                <a:gd name="T18" fmla="*/ 2147483646 w 12764"/>
                <a:gd name="T19" fmla="*/ 2147483646 h 2428"/>
                <a:gd name="T20" fmla="*/ 2147483646 w 12764"/>
                <a:gd name="T21" fmla="*/ 2147483646 h 2428"/>
                <a:gd name="T22" fmla="*/ 2147483646 w 12764"/>
                <a:gd name="T23" fmla="*/ 2147483646 h 2428"/>
                <a:gd name="T24" fmla="*/ 2147483646 w 12764"/>
                <a:gd name="T25" fmla="*/ 2147483646 h 2428"/>
                <a:gd name="T26" fmla="*/ 0 w 12764"/>
                <a:gd name="T27" fmla="*/ 2147483646 h 24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764" h="2428" extrusionOk="0">
                  <a:moveTo>
                    <a:pt x="0" y="1360"/>
                  </a:moveTo>
                  <a:cubicBezTo>
                    <a:pt x="84" y="1318"/>
                    <a:pt x="167" y="1214"/>
                    <a:pt x="230" y="1172"/>
                  </a:cubicBezTo>
                  <a:cubicBezTo>
                    <a:pt x="1130" y="963"/>
                    <a:pt x="1988" y="754"/>
                    <a:pt x="2825" y="377"/>
                  </a:cubicBezTo>
                  <a:cubicBezTo>
                    <a:pt x="3201" y="189"/>
                    <a:pt x="3662" y="168"/>
                    <a:pt x="4080" y="126"/>
                  </a:cubicBezTo>
                  <a:cubicBezTo>
                    <a:pt x="5126" y="84"/>
                    <a:pt x="6193" y="0"/>
                    <a:pt x="7240" y="63"/>
                  </a:cubicBezTo>
                  <a:cubicBezTo>
                    <a:pt x="8265" y="105"/>
                    <a:pt x="9290" y="230"/>
                    <a:pt x="10253" y="649"/>
                  </a:cubicBezTo>
                  <a:cubicBezTo>
                    <a:pt x="10148" y="754"/>
                    <a:pt x="10064" y="858"/>
                    <a:pt x="9939" y="1005"/>
                  </a:cubicBezTo>
                  <a:cubicBezTo>
                    <a:pt x="10064" y="1046"/>
                    <a:pt x="10169" y="1130"/>
                    <a:pt x="10253" y="1130"/>
                  </a:cubicBezTo>
                  <a:cubicBezTo>
                    <a:pt x="11152" y="1109"/>
                    <a:pt x="11822" y="1549"/>
                    <a:pt x="12470" y="2093"/>
                  </a:cubicBezTo>
                  <a:cubicBezTo>
                    <a:pt x="12533" y="2155"/>
                    <a:pt x="12638" y="2176"/>
                    <a:pt x="12763" y="2260"/>
                  </a:cubicBezTo>
                  <a:cubicBezTo>
                    <a:pt x="12408" y="2427"/>
                    <a:pt x="12157" y="2365"/>
                    <a:pt x="11926" y="2281"/>
                  </a:cubicBezTo>
                  <a:cubicBezTo>
                    <a:pt x="10880" y="1904"/>
                    <a:pt x="9750" y="1842"/>
                    <a:pt x="8683" y="1674"/>
                  </a:cubicBezTo>
                  <a:cubicBezTo>
                    <a:pt x="5921" y="1235"/>
                    <a:pt x="3118" y="1423"/>
                    <a:pt x="335" y="1360"/>
                  </a:cubicBezTo>
                  <a:lnTo>
                    <a:pt x="0" y="1360"/>
                  </a:lnTo>
                  <a:close/>
                </a:path>
              </a:pathLst>
            </a:custGeom>
            <a:solidFill>
              <a:srgbClr val="EEEEEE"/>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sp>
          <p:nvSpPr>
            <p:cNvPr id="153615" name="Google Shape;189;p33">
              <a:extLst>
                <a:ext uri="{FF2B5EF4-FFF2-40B4-BE49-F238E27FC236}">
                  <a16:creationId xmlns:a16="http://schemas.microsoft.com/office/drawing/2014/main" id="{8283B194-24BC-0B19-77C9-484D96B9DF43}"/>
                </a:ext>
              </a:extLst>
            </p:cNvPr>
            <p:cNvSpPr>
              <a:spLocks/>
            </p:cNvSpPr>
            <p:nvPr/>
          </p:nvSpPr>
          <p:spPr bwMode="auto">
            <a:xfrm>
              <a:off x="1442350" y="4889050"/>
              <a:ext cx="108850" cy="128700"/>
            </a:xfrm>
            <a:custGeom>
              <a:avLst/>
              <a:gdLst>
                <a:gd name="T0" fmla="*/ 2147483646 w 4354"/>
                <a:gd name="T1" fmla="*/ 2147483646 h 5148"/>
                <a:gd name="T2" fmla="*/ 2147483646 w 4354"/>
                <a:gd name="T3" fmla="*/ 2147483646 h 5148"/>
                <a:gd name="T4" fmla="*/ 2147483646 w 4354"/>
                <a:gd name="T5" fmla="*/ 2147483646 h 5148"/>
                <a:gd name="T6" fmla="*/ 2147483646 w 4354"/>
                <a:gd name="T7" fmla="*/ 2147483646 h 5148"/>
                <a:gd name="T8" fmla="*/ 2147483646 w 4354"/>
                <a:gd name="T9" fmla="*/ 2147483646 h 5148"/>
                <a:gd name="T10" fmla="*/ 2147483646 w 4354"/>
                <a:gd name="T11" fmla="*/ 2147483646 h 5148"/>
                <a:gd name="T12" fmla="*/ 2147483646 w 4354"/>
                <a:gd name="T13" fmla="*/ 2147483646 h 5148"/>
                <a:gd name="T14" fmla="*/ 2147483646 w 4354"/>
                <a:gd name="T15" fmla="*/ 2147483646 h 5148"/>
                <a:gd name="T16" fmla="*/ 2147483646 w 4354"/>
                <a:gd name="T17" fmla="*/ 2147483646 h 5148"/>
                <a:gd name="T18" fmla="*/ 2147483646 w 4354"/>
                <a:gd name="T19" fmla="*/ 2147483646 h 5148"/>
                <a:gd name="T20" fmla="*/ 2147483646 w 4354"/>
                <a:gd name="T21" fmla="*/ 2147483646 h 5148"/>
                <a:gd name="T22" fmla="*/ 2147483646 w 4354"/>
                <a:gd name="T23" fmla="*/ 2147483646 h 5148"/>
                <a:gd name="T24" fmla="*/ 2147483646 w 4354"/>
                <a:gd name="T25" fmla="*/ 2147483646 h 51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354" h="5148" extrusionOk="0">
                  <a:moveTo>
                    <a:pt x="106" y="4876"/>
                  </a:moveTo>
                  <a:cubicBezTo>
                    <a:pt x="1" y="4478"/>
                    <a:pt x="22" y="4039"/>
                    <a:pt x="64" y="3620"/>
                  </a:cubicBezTo>
                  <a:cubicBezTo>
                    <a:pt x="64" y="3453"/>
                    <a:pt x="168" y="3306"/>
                    <a:pt x="231" y="3139"/>
                  </a:cubicBezTo>
                  <a:cubicBezTo>
                    <a:pt x="482" y="2679"/>
                    <a:pt x="733" y="2197"/>
                    <a:pt x="963" y="1695"/>
                  </a:cubicBezTo>
                  <a:cubicBezTo>
                    <a:pt x="1215" y="1214"/>
                    <a:pt x="1549" y="796"/>
                    <a:pt x="2072" y="586"/>
                  </a:cubicBezTo>
                  <a:cubicBezTo>
                    <a:pt x="2177" y="524"/>
                    <a:pt x="2282" y="503"/>
                    <a:pt x="2386" y="419"/>
                  </a:cubicBezTo>
                  <a:cubicBezTo>
                    <a:pt x="2847" y="84"/>
                    <a:pt x="3370" y="0"/>
                    <a:pt x="3935" y="147"/>
                  </a:cubicBezTo>
                  <a:cubicBezTo>
                    <a:pt x="4353" y="586"/>
                    <a:pt x="4353" y="1047"/>
                    <a:pt x="4039" y="1549"/>
                  </a:cubicBezTo>
                  <a:cubicBezTo>
                    <a:pt x="3788" y="1905"/>
                    <a:pt x="3537" y="2239"/>
                    <a:pt x="3307" y="2595"/>
                  </a:cubicBezTo>
                  <a:cubicBezTo>
                    <a:pt x="3014" y="2993"/>
                    <a:pt x="2721" y="3327"/>
                    <a:pt x="2595" y="3809"/>
                  </a:cubicBezTo>
                  <a:cubicBezTo>
                    <a:pt x="2407" y="4499"/>
                    <a:pt x="1800" y="4834"/>
                    <a:pt x="1215" y="5106"/>
                  </a:cubicBezTo>
                  <a:cubicBezTo>
                    <a:pt x="1110" y="5148"/>
                    <a:pt x="922" y="5127"/>
                    <a:pt x="796" y="5064"/>
                  </a:cubicBezTo>
                  <a:cubicBezTo>
                    <a:pt x="545" y="5043"/>
                    <a:pt x="336" y="4938"/>
                    <a:pt x="106" y="4876"/>
                  </a:cubicBezTo>
                  <a:close/>
                </a:path>
              </a:pathLst>
            </a:custGeom>
            <a:solidFill>
              <a:srgbClr val="2AA1B3"/>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sp>
          <p:nvSpPr>
            <p:cNvPr id="153616" name="Google Shape;190;p33">
              <a:extLst>
                <a:ext uri="{FF2B5EF4-FFF2-40B4-BE49-F238E27FC236}">
                  <a16:creationId xmlns:a16="http://schemas.microsoft.com/office/drawing/2014/main" id="{A7373BE5-AA42-7BAB-162D-6F897AD9BDD9}"/>
                </a:ext>
              </a:extLst>
            </p:cNvPr>
            <p:cNvSpPr>
              <a:spLocks/>
            </p:cNvSpPr>
            <p:nvPr/>
          </p:nvSpPr>
          <p:spPr bwMode="auto">
            <a:xfrm>
              <a:off x="934975" y="4076700"/>
              <a:ext cx="94700" cy="113525"/>
            </a:xfrm>
            <a:custGeom>
              <a:avLst/>
              <a:gdLst>
                <a:gd name="T0" fmla="*/ 2147483646 w 3788"/>
                <a:gd name="T1" fmla="*/ 2147483646 h 4541"/>
                <a:gd name="T2" fmla="*/ 2147483646 w 3788"/>
                <a:gd name="T3" fmla="*/ 2147483646 h 4541"/>
                <a:gd name="T4" fmla="*/ 2147483646 w 3788"/>
                <a:gd name="T5" fmla="*/ 2147483646 h 4541"/>
                <a:gd name="T6" fmla="*/ 2147483646 w 3788"/>
                <a:gd name="T7" fmla="*/ 2147483646 h 4541"/>
                <a:gd name="T8" fmla="*/ 2147483646 w 3788"/>
                <a:gd name="T9" fmla="*/ 2147483646 h 4541"/>
                <a:gd name="T10" fmla="*/ 2147483646 w 3788"/>
                <a:gd name="T11" fmla="*/ 2147483646 h 4541"/>
                <a:gd name="T12" fmla="*/ 2147483646 w 3788"/>
                <a:gd name="T13" fmla="*/ 2147483646 h 4541"/>
                <a:gd name="T14" fmla="*/ 2147483646 w 3788"/>
                <a:gd name="T15" fmla="*/ 2147483646 h 4541"/>
                <a:gd name="T16" fmla="*/ 2147483646 w 3788"/>
                <a:gd name="T17" fmla="*/ 2147483646 h 45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788" h="4541" extrusionOk="0">
                  <a:moveTo>
                    <a:pt x="3787" y="4478"/>
                  </a:moveTo>
                  <a:cubicBezTo>
                    <a:pt x="3034" y="4457"/>
                    <a:pt x="2302" y="4541"/>
                    <a:pt x="1632" y="4269"/>
                  </a:cubicBezTo>
                  <a:cubicBezTo>
                    <a:pt x="1423" y="4206"/>
                    <a:pt x="1214" y="4143"/>
                    <a:pt x="1025" y="3997"/>
                  </a:cubicBezTo>
                  <a:cubicBezTo>
                    <a:pt x="942" y="3913"/>
                    <a:pt x="858" y="3829"/>
                    <a:pt x="753" y="3766"/>
                  </a:cubicBezTo>
                  <a:cubicBezTo>
                    <a:pt x="167" y="3536"/>
                    <a:pt x="0" y="3034"/>
                    <a:pt x="21" y="2469"/>
                  </a:cubicBezTo>
                  <a:lnTo>
                    <a:pt x="21" y="1256"/>
                  </a:lnTo>
                  <a:cubicBezTo>
                    <a:pt x="63" y="356"/>
                    <a:pt x="544" y="0"/>
                    <a:pt x="1444" y="293"/>
                  </a:cubicBezTo>
                  <a:cubicBezTo>
                    <a:pt x="1632" y="356"/>
                    <a:pt x="1799" y="356"/>
                    <a:pt x="2051" y="377"/>
                  </a:cubicBezTo>
                  <a:cubicBezTo>
                    <a:pt x="2699" y="1674"/>
                    <a:pt x="2908" y="3201"/>
                    <a:pt x="3787" y="447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sp>
          <p:nvSpPr>
            <p:cNvPr id="153617" name="Google Shape;191;p33">
              <a:extLst>
                <a:ext uri="{FF2B5EF4-FFF2-40B4-BE49-F238E27FC236}">
                  <a16:creationId xmlns:a16="http://schemas.microsoft.com/office/drawing/2014/main" id="{475FBF6D-DAC4-B09B-0DB6-2814AEA08AD2}"/>
                </a:ext>
              </a:extLst>
            </p:cNvPr>
            <p:cNvSpPr>
              <a:spLocks/>
            </p:cNvSpPr>
            <p:nvPr/>
          </p:nvSpPr>
          <p:spPr bwMode="auto">
            <a:xfrm>
              <a:off x="1133750" y="4310500"/>
              <a:ext cx="408550" cy="83200"/>
            </a:xfrm>
            <a:custGeom>
              <a:avLst/>
              <a:gdLst>
                <a:gd name="T0" fmla="*/ 2147483646 w 16342"/>
                <a:gd name="T1" fmla="*/ 2147483646 h 3328"/>
                <a:gd name="T2" fmla="*/ 0 w 16342"/>
                <a:gd name="T3" fmla="*/ 2147483646 h 3328"/>
                <a:gd name="T4" fmla="*/ 2147483646 w 16342"/>
                <a:gd name="T5" fmla="*/ 2147483646 h 3328"/>
                <a:gd name="T6" fmla="*/ 2147483646 w 16342"/>
                <a:gd name="T7" fmla="*/ 2147483646 h 3328"/>
                <a:gd name="T8" fmla="*/ 2147483646 w 16342"/>
                <a:gd name="T9" fmla="*/ 2147483646 h 3328"/>
                <a:gd name="T10" fmla="*/ 2147483646 w 16342"/>
                <a:gd name="T11" fmla="*/ 2147483646 h 3328"/>
                <a:gd name="T12" fmla="*/ 2147483646 w 16342"/>
                <a:gd name="T13" fmla="*/ 2147483646 h 3328"/>
                <a:gd name="T14" fmla="*/ 2147483646 w 16342"/>
                <a:gd name="T15" fmla="*/ 2147483646 h 3328"/>
                <a:gd name="T16" fmla="*/ 2147483646 w 16342"/>
                <a:gd name="T17" fmla="*/ 2147483646 h 3328"/>
                <a:gd name="T18" fmla="*/ 2147483646 w 16342"/>
                <a:gd name="T19" fmla="*/ 2147483646 h 3328"/>
                <a:gd name="T20" fmla="*/ 2147483646 w 16342"/>
                <a:gd name="T21" fmla="*/ 2147483646 h 3328"/>
                <a:gd name="T22" fmla="*/ 2147483646 w 16342"/>
                <a:gd name="T23" fmla="*/ 2147483646 h 3328"/>
                <a:gd name="T24" fmla="*/ 2147483646 w 16342"/>
                <a:gd name="T25" fmla="*/ 2147483646 h 3328"/>
                <a:gd name="T26" fmla="*/ 2147483646 w 16342"/>
                <a:gd name="T27" fmla="*/ 2147483646 h 3328"/>
                <a:gd name="T28" fmla="*/ 2147483646 w 16342"/>
                <a:gd name="T29" fmla="*/ 2147483646 h 3328"/>
                <a:gd name="T30" fmla="*/ 2147483646 w 16342"/>
                <a:gd name="T31" fmla="*/ 2147483646 h 3328"/>
                <a:gd name="T32" fmla="*/ 2147483646 w 16342"/>
                <a:gd name="T33" fmla="*/ 2147483646 h 3328"/>
                <a:gd name="T34" fmla="*/ 2147483646 w 16342"/>
                <a:gd name="T35" fmla="*/ 2147483646 h 3328"/>
                <a:gd name="T36" fmla="*/ 2147483646 w 16342"/>
                <a:gd name="T37" fmla="*/ 2147483646 h 3328"/>
                <a:gd name="T38" fmla="*/ 2147483646 w 16342"/>
                <a:gd name="T39" fmla="*/ 2147483646 h 3328"/>
                <a:gd name="T40" fmla="*/ 2147483646 w 16342"/>
                <a:gd name="T41" fmla="*/ 2147483646 h 3328"/>
                <a:gd name="T42" fmla="*/ 2147483646 w 16342"/>
                <a:gd name="T43" fmla="*/ 2147483646 h 3328"/>
                <a:gd name="T44" fmla="*/ 2147483646 w 16342"/>
                <a:gd name="T45" fmla="*/ 2147483646 h 3328"/>
                <a:gd name="T46" fmla="*/ 2147483646 w 16342"/>
                <a:gd name="T47" fmla="*/ 2147483646 h 332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6342" h="3328" extrusionOk="0">
                  <a:moveTo>
                    <a:pt x="2197" y="2637"/>
                  </a:moveTo>
                  <a:cubicBezTo>
                    <a:pt x="1548" y="3014"/>
                    <a:pt x="858" y="3328"/>
                    <a:pt x="0" y="3181"/>
                  </a:cubicBezTo>
                  <a:cubicBezTo>
                    <a:pt x="0" y="2930"/>
                    <a:pt x="335" y="2909"/>
                    <a:pt x="377" y="2700"/>
                  </a:cubicBezTo>
                  <a:cubicBezTo>
                    <a:pt x="398" y="2491"/>
                    <a:pt x="419" y="2240"/>
                    <a:pt x="439" y="2072"/>
                  </a:cubicBezTo>
                  <a:cubicBezTo>
                    <a:pt x="1235" y="1445"/>
                    <a:pt x="2092" y="1068"/>
                    <a:pt x="2992" y="754"/>
                  </a:cubicBezTo>
                  <a:cubicBezTo>
                    <a:pt x="4373" y="231"/>
                    <a:pt x="5775" y="1"/>
                    <a:pt x="7240" y="85"/>
                  </a:cubicBezTo>
                  <a:cubicBezTo>
                    <a:pt x="8160" y="127"/>
                    <a:pt x="9081" y="106"/>
                    <a:pt x="10002" y="85"/>
                  </a:cubicBezTo>
                  <a:cubicBezTo>
                    <a:pt x="10357" y="85"/>
                    <a:pt x="10671" y="147"/>
                    <a:pt x="10985" y="315"/>
                  </a:cubicBezTo>
                  <a:cubicBezTo>
                    <a:pt x="11571" y="629"/>
                    <a:pt x="12136" y="943"/>
                    <a:pt x="12847" y="922"/>
                  </a:cubicBezTo>
                  <a:cubicBezTo>
                    <a:pt x="13035" y="922"/>
                    <a:pt x="13203" y="1047"/>
                    <a:pt x="13391" y="1131"/>
                  </a:cubicBezTo>
                  <a:cubicBezTo>
                    <a:pt x="14228" y="1591"/>
                    <a:pt x="15086" y="2072"/>
                    <a:pt x="15923" y="2533"/>
                  </a:cubicBezTo>
                  <a:cubicBezTo>
                    <a:pt x="16028" y="2616"/>
                    <a:pt x="16132" y="2721"/>
                    <a:pt x="16341" y="2867"/>
                  </a:cubicBezTo>
                  <a:cubicBezTo>
                    <a:pt x="16174" y="2867"/>
                    <a:pt x="16090" y="2909"/>
                    <a:pt x="16007" y="2867"/>
                  </a:cubicBezTo>
                  <a:cubicBezTo>
                    <a:pt x="15651" y="2742"/>
                    <a:pt x="15253" y="2616"/>
                    <a:pt x="14877" y="2449"/>
                  </a:cubicBezTo>
                  <a:cubicBezTo>
                    <a:pt x="14667" y="2386"/>
                    <a:pt x="14500" y="2240"/>
                    <a:pt x="14270" y="2135"/>
                  </a:cubicBezTo>
                  <a:cubicBezTo>
                    <a:pt x="14061" y="2010"/>
                    <a:pt x="13851" y="1821"/>
                    <a:pt x="13621" y="1717"/>
                  </a:cubicBezTo>
                  <a:cubicBezTo>
                    <a:pt x="12157" y="1089"/>
                    <a:pt x="10650" y="629"/>
                    <a:pt x="8997" y="671"/>
                  </a:cubicBezTo>
                  <a:cubicBezTo>
                    <a:pt x="8097" y="712"/>
                    <a:pt x="7219" y="671"/>
                    <a:pt x="6361" y="671"/>
                  </a:cubicBezTo>
                  <a:cubicBezTo>
                    <a:pt x="5942" y="671"/>
                    <a:pt x="5524" y="733"/>
                    <a:pt x="5105" y="859"/>
                  </a:cubicBezTo>
                  <a:cubicBezTo>
                    <a:pt x="4185" y="1152"/>
                    <a:pt x="3222" y="1361"/>
                    <a:pt x="2343" y="1779"/>
                  </a:cubicBezTo>
                  <a:cubicBezTo>
                    <a:pt x="2134" y="1884"/>
                    <a:pt x="1904" y="1905"/>
                    <a:pt x="1695" y="1968"/>
                  </a:cubicBezTo>
                  <a:cubicBezTo>
                    <a:pt x="1360" y="2051"/>
                    <a:pt x="983" y="2177"/>
                    <a:pt x="816" y="2533"/>
                  </a:cubicBezTo>
                  <a:cubicBezTo>
                    <a:pt x="921" y="2784"/>
                    <a:pt x="1088" y="2847"/>
                    <a:pt x="1297" y="2763"/>
                  </a:cubicBezTo>
                  <a:cubicBezTo>
                    <a:pt x="1590" y="2658"/>
                    <a:pt x="1883" y="2533"/>
                    <a:pt x="2197" y="2637"/>
                  </a:cubicBezTo>
                  <a:close/>
                </a:path>
              </a:pathLst>
            </a:custGeom>
            <a:solidFill>
              <a:srgbClr val="EEEEEE"/>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sp>
          <p:nvSpPr>
            <p:cNvPr id="153618" name="Google Shape;192;p33">
              <a:extLst>
                <a:ext uri="{FF2B5EF4-FFF2-40B4-BE49-F238E27FC236}">
                  <a16:creationId xmlns:a16="http://schemas.microsoft.com/office/drawing/2014/main" id="{334669C3-5AE7-A599-9006-F8F33575C9FB}"/>
                </a:ext>
              </a:extLst>
            </p:cNvPr>
            <p:cNvSpPr>
              <a:spLocks/>
            </p:cNvSpPr>
            <p:nvPr/>
          </p:nvSpPr>
          <p:spPr bwMode="auto">
            <a:xfrm>
              <a:off x="1594050" y="4696025"/>
              <a:ext cx="104125" cy="91050"/>
            </a:xfrm>
            <a:custGeom>
              <a:avLst/>
              <a:gdLst>
                <a:gd name="T0" fmla="*/ 2147483646 w 4165"/>
                <a:gd name="T1" fmla="*/ 2147483646 h 3642"/>
                <a:gd name="T2" fmla="*/ 244140625 w 4165"/>
                <a:gd name="T3" fmla="*/ 2147483646 h 3642"/>
                <a:gd name="T4" fmla="*/ 2147483646 w 4165"/>
                <a:gd name="T5" fmla="*/ 244140625 h 3642"/>
                <a:gd name="T6" fmla="*/ 2147483646 w 4165"/>
                <a:gd name="T7" fmla="*/ 2147483646 h 3642"/>
                <a:gd name="T8" fmla="*/ 2147483646 w 4165"/>
                <a:gd name="T9" fmla="*/ 2147483646 h 3642"/>
                <a:gd name="T10" fmla="*/ 2147483646 w 4165"/>
                <a:gd name="T11" fmla="*/ 2147483646 h 3642"/>
                <a:gd name="T12" fmla="*/ 2147483646 w 4165"/>
                <a:gd name="T13" fmla="*/ 2147483646 h 3642"/>
                <a:gd name="T14" fmla="*/ 2147483646 w 4165"/>
                <a:gd name="T15" fmla="*/ 2147483646 h 3642"/>
                <a:gd name="T16" fmla="*/ 2147483646 w 4165"/>
                <a:gd name="T17" fmla="*/ 2147483646 h 36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165" h="3642" extrusionOk="0">
                  <a:moveTo>
                    <a:pt x="1005" y="3641"/>
                  </a:moveTo>
                  <a:cubicBezTo>
                    <a:pt x="608" y="3181"/>
                    <a:pt x="315" y="2804"/>
                    <a:pt x="1" y="2407"/>
                  </a:cubicBezTo>
                  <a:cubicBezTo>
                    <a:pt x="1068" y="1444"/>
                    <a:pt x="2135" y="607"/>
                    <a:pt x="3474" y="1"/>
                  </a:cubicBezTo>
                  <a:cubicBezTo>
                    <a:pt x="3537" y="168"/>
                    <a:pt x="3579" y="252"/>
                    <a:pt x="3621" y="356"/>
                  </a:cubicBezTo>
                  <a:cubicBezTo>
                    <a:pt x="3746" y="900"/>
                    <a:pt x="3851" y="1444"/>
                    <a:pt x="3976" y="1988"/>
                  </a:cubicBezTo>
                  <a:cubicBezTo>
                    <a:pt x="3997" y="2135"/>
                    <a:pt x="4102" y="2260"/>
                    <a:pt x="4102" y="2386"/>
                  </a:cubicBezTo>
                  <a:cubicBezTo>
                    <a:pt x="4165" y="3139"/>
                    <a:pt x="4165" y="3348"/>
                    <a:pt x="3328" y="3328"/>
                  </a:cubicBezTo>
                  <a:cubicBezTo>
                    <a:pt x="3014" y="3307"/>
                    <a:pt x="2721" y="3411"/>
                    <a:pt x="2407" y="3495"/>
                  </a:cubicBezTo>
                  <a:cubicBezTo>
                    <a:pt x="1968" y="3600"/>
                    <a:pt x="1465" y="3600"/>
                    <a:pt x="1005" y="3641"/>
                  </a:cubicBezTo>
                  <a:close/>
                </a:path>
              </a:pathLst>
            </a:custGeom>
            <a:solidFill>
              <a:srgbClr val="FFBF4A"/>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sp>
          <p:nvSpPr>
            <p:cNvPr id="153619" name="Google Shape;193;p33">
              <a:extLst>
                <a:ext uri="{FF2B5EF4-FFF2-40B4-BE49-F238E27FC236}">
                  <a16:creationId xmlns:a16="http://schemas.microsoft.com/office/drawing/2014/main" id="{FAFA50AC-4CDA-88EE-FCD9-A55EAAF24C30}"/>
                </a:ext>
              </a:extLst>
            </p:cNvPr>
            <p:cNvSpPr>
              <a:spLocks/>
            </p:cNvSpPr>
            <p:nvPr/>
          </p:nvSpPr>
          <p:spPr bwMode="auto">
            <a:xfrm>
              <a:off x="1647425" y="4220025"/>
              <a:ext cx="195125" cy="114050"/>
            </a:xfrm>
            <a:custGeom>
              <a:avLst/>
              <a:gdLst>
                <a:gd name="T0" fmla="*/ 2147483646 w 7805"/>
                <a:gd name="T1" fmla="*/ 2147483646 h 4562"/>
                <a:gd name="T2" fmla="*/ 2147483646 w 7805"/>
                <a:gd name="T3" fmla="*/ 2147483646 h 4562"/>
                <a:gd name="T4" fmla="*/ 2147483646 w 7805"/>
                <a:gd name="T5" fmla="*/ 2147483646 h 4562"/>
                <a:gd name="T6" fmla="*/ 2147483646 w 7805"/>
                <a:gd name="T7" fmla="*/ 2147483646 h 4562"/>
                <a:gd name="T8" fmla="*/ 2147483646 w 7805"/>
                <a:gd name="T9" fmla="*/ 2147483646 h 4562"/>
                <a:gd name="T10" fmla="*/ 2147483646 w 7805"/>
                <a:gd name="T11" fmla="*/ 2147483646 h 4562"/>
                <a:gd name="T12" fmla="*/ 2147483646 w 7805"/>
                <a:gd name="T13" fmla="*/ 2147483646 h 4562"/>
                <a:gd name="T14" fmla="*/ 2147483646 w 7805"/>
                <a:gd name="T15" fmla="*/ 2147483646 h 4562"/>
                <a:gd name="T16" fmla="*/ 0 w 7805"/>
                <a:gd name="T17" fmla="*/ 2147483646 h 4562"/>
                <a:gd name="T18" fmla="*/ 2147483646 w 7805"/>
                <a:gd name="T19" fmla="*/ 2147483646 h 4562"/>
                <a:gd name="T20" fmla="*/ 2147483646 w 7805"/>
                <a:gd name="T21" fmla="*/ 2147483646 h 4562"/>
                <a:gd name="T22" fmla="*/ 2147483646 w 7805"/>
                <a:gd name="T23" fmla="*/ 2147483646 h 4562"/>
                <a:gd name="T24" fmla="*/ 2147483646 w 7805"/>
                <a:gd name="T25" fmla="*/ 2147483646 h 4562"/>
                <a:gd name="T26" fmla="*/ 2147483646 w 7805"/>
                <a:gd name="T27" fmla="*/ 2147483646 h 4562"/>
                <a:gd name="T28" fmla="*/ 2147483646 w 7805"/>
                <a:gd name="T29" fmla="*/ 2147483646 h 456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805" h="4562" extrusionOk="0">
                  <a:moveTo>
                    <a:pt x="7449" y="63"/>
                  </a:moveTo>
                  <a:cubicBezTo>
                    <a:pt x="7595" y="293"/>
                    <a:pt x="7700" y="481"/>
                    <a:pt x="7805" y="670"/>
                  </a:cubicBezTo>
                  <a:cubicBezTo>
                    <a:pt x="7763" y="712"/>
                    <a:pt x="7700" y="774"/>
                    <a:pt x="7679" y="774"/>
                  </a:cubicBezTo>
                  <a:cubicBezTo>
                    <a:pt x="7135" y="565"/>
                    <a:pt x="6570" y="565"/>
                    <a:pt x="6026" y="879"/>
                  </a:cubicBezTo>
                  <a:cubicBezTo>
                    <a:pt x="5817" y="1005"/>
                    <a:pt x="5566" y="1025"/>
                    <a:pt x="5294" y="1109"/>
                  </a:cubicBezTo>
                  <a:cubicBezTo>
                    <a:pt x="5084" y="1172"/>
                    <a:pt x="4854" y="1235"/>
                    <a:pt x="4645" y="1339"/>
                  </a:cubicBezTo>
                  <a:cubicBezTo>
                    <a:pt x="3724" y="1800"/>
                    <a:pt x="2846" y="2281"/>
                    <a:pt x="1946" y="2783"/>
                  </a:cubicBezTo>
                  <a:cubicBezTo>
                    <a:pt x="1653" y="2929"/>
                    <a:pt x="1402" y="3201"/>
                    <a:pt x="1151" y="3411"/>
                  </a:cubicBezTo>
                  <a:cubicBezTo>
                    <a:pt x="795" y="3746"/>
                    <a:pt x="418" y="4101"/>
                    <a:pt x="0" y="4562"/>
                  </a:cubicBezTo>
                  <a:cubicBezTo>
                    <a:pt x="188" y="3976"/>
                    <a:pt x="586" y="3306"/>
                    <a:pt x="983" y="2888"/>
                  </a:cubicBezTo>
                  <a:cubicBezTo>
                    <a:pt x="1507" y="2323"/>
                    <a:pt x="2051" y="1779"/>
                    <a:pt x="2595" y="1256"/>
                  </a:cubicBezTo>
                  <a:cubicBezTo>
                    <a:pt x="2825" y="1046"/>
                    <a:pt x="3118" y="921"/>
                    <a:pt x="3390" y="753"/>
                  </a:cubicBezTo>
                  <a:cubicBezTo>
                    <a:pt x="3620" y="649"/>
                    <a:pt x="3871" y="628"/>
                    <a:pt x="4080" y="502"/>
                  </a:cubicBezTo>
                  <a:cubicBezTo>
                    <a:pt x="4750" y="84"/>
                    <a:pt x="5482" y="0"/>
                    <a:pt x="6214" y="63"/>
                  </a:cubicBezTo>
                  <a:cubicBezTo>
                    <a:pt x="6633" y="84"/>
                    <a:pt x="6989" y="63"/>
                    <a:pt x="7449" y="63"/>
                  </a:cubicBezTo>
                  <a:close/>
                </a:path>
              </a:pathLst>
            </a:custGeom>
            <a:solidFill>
              <a:srgbClr val="EEEEEE"/>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sp>
          <p:nvSpPr>
            <p:cNvPr id="153620" name="Google Shape;194;p33">
              <a:extLst>
                <a:ext uri="{FF2B5EF4-FFF2-40B4-BE49-F238E27FC236}">
                  <a16:creationId xmlns:a16="http://schemas.microsoft.com/office/drawing/2014/main" id="{A6878844-4932-9F9E-DDF4-1B692045C760}"/>
                </a:ext>
              </a:extLst>
            </p:cNvPr>
            <p:cNvSpPr>
              <a:spLocks/>
            </p:cNvSpPr>
            <p:nvPr/>
          </p:nvSpPr>
          <p:spPr bwMode="auto">
            <a:xfrm>
              <a:off x="994600" y="3994575"/>
              <a:ext cx="156425" cy="68025"/>
            </a:xfrm>
            <a:custGeom>
              <a:avLst/>
              <a:gdLst>
                <a:gd name="T0" fmla="*/ 2147483646 w 6257"/>
                <a:gd name="T1" fmla="*/ 0 h 2721"/>
                <a:gd name="T2" fmla="*/ 2147483646 w 6257"/>
                <a:gd name="T3" fmla="*/ 2147483646 h 2721"/>
                <a:gd name="T4" fmla="*/ 2147483646 w 6257"/>
                <a:gd name="T5" fmla="*/ 2147483646 h 2721"/>
                <a:gd name="T6" fmla="*/ 2147483646 w 6257"/>
                <a:gd name="T7" fmla="*/ 2147483646 h 2721"/>
                <a:gd name="T8" fmla="*/ 2147483646 w 6257"/>
                <a:gd name="T9" fmla="*/ 2147483646 h 2721"/>
                <a:gd name="T10" fmla="*/ 2147483646 w 6257"/>
                <a:gd name="T11" fmla="*/ 2147483646 h 2721"/>
                <a:gd name="T12" fmla="*/ 2147483646 w 6257"/>
                <a:gd name="T13" fmla="*/ 2147483646 h 2721"/>
                <a:gd name="T14" fmla="*/ 2147483646 w 6257"/>
                <a:gd name="T15" fmla="*/ 2147483646 h 2721"/>
                <a:gd name="T16" fmla="*/ 2147483646 w 6257"/>
                <a:gd name="T17" fmla="*/ 2147483646 h 2721"/>
                <a:gd name="T18" fmla="*/ 2147483646 w 6257"/>
                <a:gd name="T19" fmla="*/ 2147483646 h 2721"/>
                <a:gd name="T20" fmla="*/ 2147483646 w 6257"/>
                <a:gd name="T21" fmla="*/ 2147483646 h 2721"/>
                <a:gd name="T22" fmla="*/ 2147483646 w 6257"/>
                <a:gd name="T23" fmla="*/ 0 h 27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257" h="2721" extrusionOk="0">
                  <a:moveTo>
                    <a:pt x="6257" y="0"/>
                  </a:moveTo>
                  <a:cubicBezTo>
                    <a:pt x="5775" y="732"/>
                    <a:pt x="5440" y="1297"/>
                    <a:pt x="5022" y="1967"/>
                  </a:cubicBezTo>
                  <a:cubicBezTo>
                    <a:pt x="4708" y="2092"/>
                    <a:pt x="4290" y="2134"/>
                    <a:pt x="3871" y="2218"/>
                  </a:cubicBezTo>
                  <a:cubicBezTo>
                    <a:pt x="3076" y="2385"/>
                    <a:pt x="2302" y="2427"/>
                    <a:pt x="1507" y="2490"/>
                  </a:cubicBezTo>
                  <a:cubicBezTo>
                    <a:pt x="1339" y="2511"/>
                    <a:pt x="1130" y="2595"/>
                    <a:pt x="942" y="2636"/>
                  </a:cubicBezTo>
                  <a:cubicBezTo>
                    <a:pt x="754" y="2678"/>
                    <a:pt x="544" y="2720"/>
                    <a:pt x="335" y="2720"/>
                  </a:cubicBezTo>
                  <a:cubicBezTo>
                    <a:pt x="231" y="2720"/>
                    <a:pt x="126" y="2636"/>
                    <a:pt x="84" y="2595"/>
                  </a:cubicBezTo>
                  <a:cubicBezTo>
                    <a:pt x="0" y="2511"/>
                    <a:pt x="126" y="2364"/>
                    <a:pt x="314" y="2323"/>
                  </a:cubicBezTo>
                  <a:cubicBezTo>
                    <a:pt x="1172" y="2218"/>
                    <a:pt x="1988" y="1967"/>
                    <a:pt x="2762" y="1632"/>
                  </a:cubicBezTo>
                  <a:cubicBezTo>
                    <a:pt x="2867" y="1569"/>
                    <a:pt x="2972" y="1548"/>
                    <a:pt x="3076" y="1528"/>
                  </a:cubicBezTo>
                  <a:cubicBezTo>
                    <a:pt x="4080" y="1235"/>
                    <a:pt x="5022" y="816"/>
                    <a:pt x="5838" y="188"/>
                  </a:cubicBezTo>
                  <a:cubicBezTo>
                    <a:pt x="5901" y="126"/>
                    <a:pt x="5985" y="105"/>
                    <a:pt x="625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sp>
          <p:nvSpPr>
            <p:cNvPr id="153621" name="Google Shape;195;p33">
              <a:extLst>
                <a:ext uri="{FF2B5EF4-FFF2-40B4-BE49-F238E27FC236}">
                  <a16:creationId xmlns:a16="http://schemas.microsoft.com/office/drawing/2014/main" id="{F9015D3E-5257-B790-6C6A-1BA6BB61F265}"/>
                </a:ext>
              </a:extLst>
            </p:cNvPr>
            <p:cNvSpPr>
              <a:spLocks/>
            </p:cNvSpPr>
            <p:nvPr/>
          </p:nvSpPr>
          <p:spPr bwMode="auto">
            <a:xfrm>
              <a:off x="1588825" y="4246700"/>
              <a:ext cx="101500" cy="139150"/>
            </a:xfrm>
            <a:custGeom>
              <a:avLst/>
              <a:gdLst>
                <a:gd name="T0" fmla="*/ 2147483646 w 4060"/>
                <a:gd name="T1" fmla="*/ 2147483646 h 5566"/>
                <a:gd name="T2" fmla="*/ 2147483646 w 4060"/>
                <a:gd name="T3" fmla="*/ 2147483646 h 5566"/>
                <a:gd name="T4" fmla="*/ 2147483646 w 4060"/>
                <a:gd name="T5" fmla="*/ 2147483646 h 5566"/>
                <a:gd name="T6" fmla="*/ 2147483646 w 4060"/>
                <a:gd name="T7" fmla="*/ 2147483646 h 5566"/>
                <a:gd name="T8" fmla="*/ 2147483646 w 4060"/>
                <a:gd name="T9" fmla="*/ 2147483646 h 5566"/>
                <a:gd name="T10" fmla="*/ 2147483646 w 4060"/>
                <a:gd name="T11" fmla="*/ 2147483646 h 5566"/>
                <a:gd name="T12" fmla="*/ 2147483646 w 4060"/>
                <a:gd name="T13" fmla="*/ 2147483646 h 5566"/>
                <a:gd name="T14" fmla="*/ 2147483646 w 4060"/>
                <a:gd name="T15" fmla="*/ 2147483646 h 5566"/>
                <a:gd name="T16" fmla="*/ 2147483646 w 4060"/>
                <a:gd name="T17" fmla="*/ 2147483646 h 5566"/>
                <a:gd name="T18" fmla="*/ 2147483646 w 4060"/>
                <a:gd name="T19" fmla="*/ 0 h 5566"/>
                <a:gd name="T20" fmla="*/ 2147483646 w 4060"/>
                <a:gd name="T21" fmla="*/ 2147483646 h 55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060" h="5566" extrusionOk="0">
                  <a:moveTo>
                    <a:pt x="4060" y="84"/>
                  </a:moveTo>
                  <a:cubicBezTo>
                    <a:pt x="3830" y="440"/>
                    <a:pt x="3474" y="691"/>
                    <a:pt x="3202" y="1005"/>
                  </a:cubicBezTo>
                  <a:cubicBezTo>
                    <a:pt x="2428" y="1800"/>
                    <a:pt x="1800" y="2658"/>
                    <a:pt x="1444" y="3683"/>
                  </a:cubicBezTo>
                  <a:cubicBezTo>
                    <a:pt x="1382" y="3808"/>
                    <a:pt x="1340" y="3934"/>
                    <a:pt x="1256" y="4059"/>
                  </a:cubicBezTo>
                  <a:cubicBezTo>
                    <a:pt x="963" y="4457"/>
                    <a:pt x="796" y="4896"/>
                    <a:pt x="628" y="5336"/>
                  </a:cubicBezTo>
                  <a:cubicBezTo>
                    <a:pt x="607" y="5419"/>
                    <a:pt x="524" y="5482"/>
                    <a:pt x="440" y="5566"/>
                  </a:cubicBezTo>
                  <a:cubicBezTo>
                    <a:pt x="63" y="5127"/>
                    <a:pt x="1" y="4687"/>
                    <a:pt x="231" y="4227"/>
                  </a:cubicBezTo>
                  <a:cubicBezTo>
                    <a:pt x="607" y="3432"/>
                    <a:pt x="1130" y="2762"/>
                    <a:pt x="1654" y="2093"/>
                  </a:cubicBezTo>
                  <a:cubicBezTo>
                    <a:pt x="2260" y="1339"/>
                    <a:pt x="3014" y="712"/>
                    <a:pt x="3746" y="105"/>
                  </a:cubicBezTo>
                  <a:cubicBezTo>
                    <a:pt x="3788" y="63"/>
                    <a:pt x="3892" y="42"/>
                    <a:pt x="3976" y="0"/>
                  </a:cubicBezTo>
                  <a:cubicBezTo>
                    <a:pt x="3976" y="42"/>
                    <a:pt x="3997" y="63"/>
                    <a:pt x="4060" y="84"/>
                  </a:cubicBezTo>
                  <a:close/>
                </a:path>
              </a:pathLst>
            </a:custGeom>
            <a:solidFill>
              <a:srgbClr val="EEEEEE"/>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sp>
          <p:nvSpPr>
            <p:cNvPr id="153622" name="Google Shape;196;p33">
              <a:extLst>
                <a:ext uri="{FF2B5EF4-FFF2-40B4-BE49-F238E27FC236}">
                  <a16:creationId xmlns:a16="http://schemas.microsoft.com/office/drawing/2014/main" id="{B1DF7539-B4D7-F0A1-761E-AFCEFAEBAB90}"/>
                </a:ext>
              </a:extLst>
            </p:cNvPr>
            <p:cNvSpPr>
              <a:spLocks/>
            </p:cNvSpPr>
            <p:nvPr/>
          </p:nvSpPr>
          <p:spPr bwMode="auto">
            <a:xfrm>
              <a:off x="1000350" y="4304750"/>
              <a:ext cx="157475" cy="315450"/>
            </a:xfrm>
            <a:custGeom>
              <a:avLst/>
              <a:gdLst>
                <a:gd name="T0" fmla="*/ 244140625 w 6299"/>
                <a:gd name="T1" fmla="*/ 2147483646 h 12618"/>
                <a:gd name="T2" fmla="*/ 2147483646 w 6299"/>
                <a:gd name="T3" fmla="*/ 2147483646 h 12618"/>
                <a:gd name="T4" fmla="*/ 2147483646 w 6299"/>
                <a:gd name="T5" fmla="*/ 2147483646 h 12618"/>
                <a:gd name="T6" fmla="*/ 2147483646 w 6299"/>
                <a:gd name="T7" fmla="*/ 2147483646 h 12618"/>
                <a:gd name="T8" fmla="*/ 2147483646 w 6299"/>
                <a:gd name="T9" fmla="*/ 2147483646 h 12618"/>
                <a:gd name="T10" fmla="*/ 2147483646 w 6299"/>
                <a:gd name="T11" fmla="*/ 2147483646 h 12618"/>
                <a:gd name="T12" fmla="*/ 2147483646 w 6299"/>
                <a:gd name="T13" fmla="*/ 2147483646 h 12618"/>
                <a:gd name="T14" fmla="*/ 2147483646 w 6299"/>
                <a:gd name="T15" fmla="*/ 2147483646 h 12618"/>
                <a:gd name="T16" fmla="*/ 2147483646 w 6299"/>
                <a:gd name="T17" fmla="*/ 244140625 h 12618"/>
                <a:gd name="T18" fmla="*/ 2147483646 w 6299"/>
                <a:gd name="T19" fmla="*/ 2147483646 h 12618"/>
                <a:gd name="T20" fmla="*/ 2147483646 w 6299"/>
                <a:gd name="T21" fmla="*/ 2147483646 h 12618"/>
                <a:gd name="T22" fmla="*/ 2147483646 w 6299"/>
                <a:gd name="T23" fmla="*/ 2147483646 h 12618"/>
                <a:gd name="T24" fmla="*/ 2147483646 w 6299"/>
                <a:gd name="T25" fmla="*/ 2147483646 h 12618"/>
                <a:gd name="T26" fmla="*/ 2147483646 w 6299"/>
                <a:gd name="T27" fmla="*/ 2147483646 h 12618"/>
                <a:gd name="T28" fmla="*/ 2147483646 w 6299"/>
                <a:gd name="T29" fmla="*/ 2147483646 h 12618"/>
                <a:gd name="T30" fmla="*/ 2147483646 w 6299"/>
                <a:gd name="T31" fmla="*/ 2147483646 h 12618"/>
                <a:gd name="T32" fmla="*/ 2147483646 w 6299"/>
                <a:gd name="T33" fmla="*/ 2147483646 h 12618"/>
                <a:gd name="T34" fmla="*/ 2147483646 w 6299"/>
                <a:gd name="T35" fmla="*/ 2147483646 h 12618"/>
                <a:gd name="T36" fmla="*/ 2147483646 w 6299"/>
                <a:gd name="T37" fmla="*/ 2147483646 h 12618"/>
                <a:gd name="T38" fmla="*/ 2147483646 w 6299"/>
                <a:gd name="T39" fmla="*/ 2147483646 h 12618"/>
                <a:gd name="T40" fmla="*/ 244140625 w 6299"/>
                <a:gd name="T41" fmla="*/ 2147483646 h 1261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299" h="12618" extrusionOk="0">
                  <a:moveTo>
                    <a:pt x="1" y="11362"/>
                  </a:moveTo>
                  <a:cubicBezTo>
                    <a:pt x="63" y="11132"/>
                    <a:pt x="105" y="10923"/>
                    <a:pt x="168" y="10714"/>
                  </a:cubicBezTo>
                  <a:cubicBezTo>
                    <a:pt x="440" y="9647"/>
                    <a:pt x="712" y="8579"/>
                    <a:pt x="1005" y="7491"/>
                  </a:cubicBezTo>
                  <a:cubicBezTo>
                    <a:pt x="1235" y="6675"/>
                    <a:pt x="1465" y="5859"/>
                    <a:pt x="1737" y="5043"/>
                  </a:cubicBezTo>
                  <a:cubicBezTo>
                    <a:pt x="1800" y="4750"/>
                    <a:pt x="1967" y="4437"/>
                    <a:pt x="2009" y="4144"/>
                  </a:cubicBezTo>
                  <a:cubicBezTo>
                    <a:pt x="2177" y="3370"/>
                    <a:pt x="2532" y="2658"/>
                    <a:pt x="2846" y="1926"/>
                  </a:cubicBezTo>
                  <a:cubicBezTo>
                    <a:pt x="2930" y="1737"/>
                    <a:pt x="3055" y="1591"/>
                    <a:pt x="3181" y="1465"/>
                  </a:cubicBezTo>
                  <a:cubicBezTo>
                    <a:pt x="3348" y="1277"/>
                    <a:pt x="3558" y="1152"/>
                    <a:pt x="3641" y="942"/>
                  </a:cubicBezTo>
                  <a:cubicBezTo>
                    <a:pt x="3871" y="419"/>
                    <a:pt x="4311" y="168"/>
                    <a:pt x="4729" y="1"/>
                  </a:cubicBezTo>
                  <a:cubicBezTo>
                    <a:pt x="5252" y="336"/>
                    <a:pt x="5755" y="649"/>
                    <a:pt x="6299" y="963"/>
                  </a:cubicBezTo>
                  <a:cubicBezTo>
                    <a:pt x="6068" y="1256"/>
                    <a:pt x="5775" y="1424"/>
                    <a:pt x="5462" y="1570"/>
                  </a:cubicBezTo>
                  <a:cubicBezTo>
                    <a:pt x="4729" y="1884"/>
                    <a:pt x="4269" y="2512"/>
                    <a:pt x="3578" y="2888"/>
                  </a:cubicBezTo>
                  <a:cubicBezTo>
                    <a:pt x="3495" y="2951"/>
                    <a:pt x="3453" y="3035"/>
                    <a:pt x="3411" y="3077"/>
                  </a:cubicBezTo>
                  <a:cubicBezTo>
                    <a:pt x="2951" y="3600"/>
                    <a:pt x="3097" y="4144"/>
                    <a:pt x="3746" y="4416"/>
                  </a:cubicBezTo>
                  <a:cubicBezTo>
                    <a:pt x="3788" y="4437"/>
                    <a:pt x="3850" y="4458"/>
                    <a:pt x="3934" y="4520"/>
                  </a:cubicBezTo>
                  <a:cubicBezTo>
                    <a:pt x="3997" y="4960"/>
                    <a:pt x="3830" y="5378"/>
                    <a:pt x="3788" y="5818"/>
                  </a:cubicBezTo>
                  <a:cubicBezTo>
                    <a:pt x="3767" y="6341"/>
                    <a:pt x="3683" y="6843"/>
                    <a:pt x="3662" y="7345"/>
                  </a:cubicBezTo>
                  <a:cubicBezTo>
                    <a:pt x="3641" y="8433"/>
                    <a:pt x="3662" y="9563"/>
                    <a:pt x="3641" y="10693"/>
                  </a:cubicBezTo>
                  <a:cubicBezTo>
                    <a:pt x="3641" y="11320"/>
                    <a:pt x="3516" y="11927"/>
                    <a:pt x="3306" y="12513"/>
                  </a:cubicBezTo>
                  <a:cubicBezTo>
                    <a:pt x="2951" y="12618"/>
                    <a:pt x="2637" y="12618"/>
                    <a:pt x="2365" y="12555"/>
                  </a:cubicBezTo>
                  <a:cubicBezTo>
                    <a:pt x="1570" y="12241"/>
                    <a:pt x="754" y="11927"/>
                    <a:pt x="1" y="11362"/>
                  </a:cubicBezTo>
                  <a:close/>
                </a:path>
              </a:pathLst>
            </a:custGeom>
            <a:solidFill>
              <a:srgbClr val="2AA1B3"/>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sp>
          <p:nvSpPr>
            <p:cNvPr id="153623" name="Google Shape;197;p33">
              <a:extLst>
                <a:ext uri="{FF2B5EF4-FFF2-40B4-BE49-F238E27FC236}">
                  <a16:creationId xmlns:a16="http://schemas.microsoft.com/office/drawing/2014/main" id="{C83CC8AE-E0E9-2EFB-61C7-73786AC903E8}"/>
                </a:ext>
              </a:extLst>
            </p:cNvPr>
            <p:cNvSpPr>
              <a:spLocks/>
            </p:cNvSpPr>
            <p:nvPr/>
          </p:nvSpPr>
          <p:spPr bwMode="auto">
            <a:xfrm>
              <a:off x="994600" y="4619650"/>
              <a:ext cx="86850" cy="93675"/>
            </a:xfrm>
            <a:custGeom>
              <a:avLst/>
              <a:gdLst>
                <a:gd name="T0" fmla="*/ 2147483646 w 3474"/>
                <a:gd name="T1" fmla="*/ 244140625 h 3747"/>
                <a:gd name="T2" fmla="*/ 2147483646 w 3474"/>
                <a:gd name="T3" fmla="*/ 2147483646 h 3747"/>
                <a:gd name="T4" fmla="*/ 2147483646 w 3474"/>
                <a:gd name="T5" fmla="*/ 2147483646 h 3747"/>
                <a:gd name="T6" fmla="*/ 2147483646 w 3474"/>
                <a:gd name="T7" fmla="*/ 2147483646 h 3747"/>
                <a:gd name="T8" fmla="*/ 2147483646 w 3474"/>
                <a:gd name="T9" fmla="*/ 2147483646 h 3747"/>
                <a:gd name="T10" fmla="*/ 2147483646 w 3474"/>
                <a:gd name="T11" fmla="*/ 2147483646 h 3747"/>
                <a:gd name="T12" fmla="*/ 2147483646 w 3474"/>
                <a:gd name="T13" fmla="*/ 2147483646 h 3747"/>
                <a:gd name="T14" fmla="*/ 2147483646 w 3474"/>
                <a:gd name="T15" fmla="*/ 2147483646 h 3747"/>
                <a:gd name="T16" fmla="*/ 2147483646 w 3474"/>
                <a:gd name="T17" fmla="*/ 244140625 h 37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474" h="3747" extrusionOk="0">
                  <a:moveTo>
                    <a:pt x="335" y="1"/>
                  </a:moveTo>
                  <a:cubicBezTo>
                    <a:pt x="1151" y="315"/>
                    <a:pt x="1967" y="796"/>
                    <a:pt x="2867" y="921"/>
                  </a:cubicBezTo>
                  <a:cubicBezTo>
                    <a:pt x="3034" y="1277"/>
                    <a:pt x="2972" y="1654"/>
                    <a:pt x="2951" y="2009"/>
                  </a:cubicBezTo>
                  <a:cubicBezTo>
                    <a:pt x="2930" y="2491"/>
                    <a:pt x="2972" y="2930"/>
                    <a:pt x="3369" y="3265"/>
                  </a:cubicBezTo>
                  <a:cubicBezTo>
                    <a:pt x="3411" y="3328"/>
                    <a:pt x="3411" y="3432"/>
                    <a:pt x="3474" y="3558"/>
                  </a:cubicBezTo>
                  <a:cubicBezTo>
                    <a:pt x="2302" y="3621"/>
                    <a:pt x="1172" y="3746"/>
                    <a:pt x="105" y="3160"/>
                  </a:cubicBezTo>
                  <a:cubicBezTo>
                    <a:pt x="84" y="3098"/>
                    <a:pt x="21" y="2993"/>
                    <a:pt x="21" y="2888"/>
                  </a:cubicBezTo>
                  <a:lnTo>
                    <a:pt x="21" y="817"/>
                  </a:lnTo>
                  <a:cubicBezTo>
                    <a:pt x="0" y="524"/>
                    <a:pt x="42" y="231"/>
                    <a:pt x="335" y="1"/>
                  </a:cubicBezTo>
                  <a:close/>
                </a:path>
              </a:pathLst>
            </a:custGeom>
            <a:solidFill>
              <a:srgbClr val="2AA1B3"/>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sp>
          <p:nvSpPr>
            <p:cNvPr id="153624" name="Google Shape;198;p33">
              <a:extLst>
                <a:ext uri="{FF2B5EF4-FFF2-40B4-BE49-F238E27FC236}">
                  <a16:creationId xmlns:a16="http://schemas.microsoft.com/office/drawing/2014/main" id="{A2328BF6-C469-55DF-4E21-CBC42923558A}"/>
                </a:ext>
              </a:extLst>
            </p:cNvPr>
            <p:cNvSpPr>
              <a:spLocks/>
            </p:cNvSpPr>
            <p:nvPr/>
          </p:nvSpPr>
          <p:spPr bwMode="auto">
            <a:xfrm>
              <a:off x="1531275" y="4316800"/>
              <a:ext cx="59150" cy="36625"/>
            </a:xfrm>
            <a:custGeom>
              <a:avLst/>
              <a:gdLst>
                <a:gd name="T0" fmla="*/ 2147483646 w 2366"/>
                <a:gd name="T1" fmla="*/ 0 h 1465"/>
                <a:gd name="T2" fmla="*/ 2147483646 w 2366"/>
                <a:gd name="T3" fmla="*/ 2147483646 h 1465"/>
                <a:gd name="T4" fmla="*/ 244140625 w 2366"/>
                <a:gd name="T5" fmla="*/ 2147483646 h 1465"/>
                <a:gd name="T6" fmla="*/ 2147483646 w 2366"/>
                <a:gd name="T7" fmla="*/ 0 h 14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66" h="1465" extrusionOk="0">
                  <a:moveTo>
                    <a:pt x="2365" y="0"/>
                  </a:moveTo>
                  <a:cubicBezTo>
                    <a:pt x="2093" y="502"/>
                    <a:pt x="1863" y="942"/>
                    <a:pt x="1570" y="1465"/>
                  </a:cubicBezTo>
                  <a:cubicBezTo>
                    <a:pt x="1047" y="1297"/>
                    <a:pt x="545" y="1109"/>
                    <a:pt x="1" y="921"/>
                  </a:cubicBezTo>
                  <a:cubicBezTo>
                    <a:pt x="650" y="523"/>
                    <a:pt x="1675" y="105"/>
                    <a:pt x="2365" y="0"/>
                  </a:cubicBezTo>
                  <a:close/>
                </a:path>
              </a:pathLst>
            </a:custGeom>
            <a:solidFill>
              <a:srgbClr val="2AA1B3"/>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sp>
          <p:nvSpPr>
            <p:cNvPr id="153625" name="Google Shape;199;p33">
              <a:extLst>
                <a:ext uri="{FF2B5EF4-FFF2-40B4-BE49-F238E27FC236}">
                  <a16:creationId xmlns:a16="http://schemas.microsoft.com/office/drawing/2014/main" id="{C0D01FB9-7917-9D7C-822C-FA694613402D}"/>
                </a:ext>
              </a:extLst>
            </p:cNvPr>
            <p:cNvSpPr>
              <a:spLocks/>
            </p:cNvSpPr>
            <p:nvPr/>
          </p:nvSpPr>
          <p:spPr bwMode="auto">
            <a:xfrm>
              <a:off x="1089800" y="4279650"/>
              <a:ext cx="18325" cy="19900"/>
            </a:xfrm>
            <a:custGeom>
              <a:avLst/>
              <a:gdLst>
                <a:gd name="T0" fmla="*/ 2147483646 w 733"/>
                <a:gd name="T1" fmla="*/ 0 h 796"/>
                <a:gd name="T2" fmla="*/ 2147483646 w 733"/>
                <a:gd name="T3" fmla="*/ 2147483646 h 796"/>
                <a:gd name="T4" fmla="*/ 2147483646 w 733"/>
                <a:gd name="T5" fmla="*/ 2147483646 h 796"/>
                <a:gd name="T6" fmla="*/ 2147483646 w 733"/>
                <a:gd name="T7" fmla="*/ 0 h 7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33" h="796" extrusionOk="0">
                  <a:moveTo>
                    <a:pt x="314" y="0"/>
                  </a:moveTo>
                  <a:cubicBezTo>
                    <a:pt x="482" y="189"/>
                    <a:pt x="607" y="314"/>
                    <a:pt x="733" y="503"/>
                  </a:cubicBezTo>
                  <a:cubicBezTo>
                    <a:pt x="482" y="607"/>
                    <a:pt x="293" y="670"/>
                    <a:pt x="42" y="796"/>
                  </a:cubicBezTo>
                  <a:cubicBezTo>
                    <a:pt x="0" y="482"/>
                    <a:pt x="105" y="293"/>
                    <a:pt x="314" y="0"/>
                  </a:cubicBezTo>
                  <a:close/>
                </a:path>
              </a:pathLst>
            </a:custGeom>
            <a:solidFill>
              <a:srgbClr val="2F759F"/>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sp>
          <p:nvSpPr>
            <p:cNvPr id="153626" name="Google Shape;200;p33">
              <a:extLst>
                <a:ext uri="{FF2B5EF4-FFF2-40B4-BE49-F238E27FC236}">
                  <a16:creationId xmlns:a16="http://schemas.microsoft.com/office/drawing/2014/main" id="{BE2E78AF-5F0E-8930-3B5A-A1CE5888D8CF}"/>
                </a:ext>
              </a:extLst>
            </p:cNvPr>
            <p:cNvSpPr>
              <a:spLocks/>
            </p:cNvSpPr>
            <p:nvPr/>
          </p:nvSpPr>
          <p:spPr bwMode="auto">
            <a:xfrm>
              <a:off x="1766150" y="4493600"/>
              <a:ext cx="1075" cy="3150"/>
            </a:xfrm>
            <a:custGeom>
              <a:avLst/>
              <a:gdLst>
                <a:gd name="T0" fmla="*/ 2147483646 w 43"/>
                <a:gd name="T1" fmla="*/ 2147483646 h 126"/>
                <a:gd name="T2" fmla="*/ 2147483646 w 43"/>
                <a:gd name="T3" fmla="*/ 0 h 126"/>
                <a:gd name="T4" fmla="*/ 2147483646 w 43"/>
                <a:gd name="T5" fmla="*/ 2147483646 h 126"/>
                <a:gd name="T6" fmla="*/ 2147483646 w 43"/>
                <a:gd name="T7" fmla="*/ 2147483646 h 1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126" extrusionOk="0">
                  <a:moveTo>
                    <a:pt x="22" y="126"/>
                  </a:moveTo>
                  <a:cubicBezTo>
                    <a:pt x="22" y="84"/>
                    <a:pt x="43" y="42"/>
                    <a:pt x="43" y="0"/>
                  </a:cubicBezTo>
                  <a:cubicBezTo>
                    <a:pt x="22" y="21"/>
                    <a:pt x="22" y="84"/>
                    <a:pt x="22" y="126"/>
                  </a:cubicBezTo>
                  <a:cubicBezTo>
                    <a:pt x="1" y="105"/>
                    <a:pt x="22" y="126"/>
                    <a:pt x="22" y="12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sp>
          <p:nvSpPr>
            <p:cNvPr id="153627" name="Google Shape;201;p33">
              <a:extLst>
                <a:ext uri="{FF2B5EF4-FFF2-40B4-BE49-F238E27FC236}">
                  <a16:creationId xmlns:a16="http://schemas.microsoft.com/office/drawing/2014/main" id="{31220E59-4A73-1620-98DB-AA40142FA61A}"/>
                </a:ext>
              </a:extLst>
            </p:cNvPr>
            <p:cNvSpPr>
              <a:spLocks/>
            </p:cNvSpPr>
            <p:nvPr/>
          </p:nvSpPr>
          <p:spPr bwMode="auto">
            <a:xfrm>
              <a:off x="1414125" y="4183925"/>
              <a:ext cx="168975" cy="95225"/>
            </a:xfrm>
            <a:custGeom>
              <a:avLst/>
              <a:gdLst>
                <a:gd name="T0" fmla="*/ 2147483646 w 6759"/>
                <a:gd name="T1" fmla="*/ 2147483646 h 3809"/>
                <a:gd name="T2" fmla="*/ 2147483646 w 6759"/>
                <a:gd name="T3" fmla="*/ 2147483646 h 3809"/>
                <a:gd name="T4" fmla="*/ 2147483646 w 6759"/>
                <a:gd name="T5" fmla="*/ 2147483646 h 3809"/>
                <a:gd name="T6" fmla="*/ 2147483646 w 6759"/>
                <a:gd name="T7" fmla="*/ 2147483646 h 3809"/>
                <a:gd name="T8" fmla="*/ 2147483646 w 6759"/>
                <a:gd name="T9" fmla="*/ 2147483646 h 3809"/>
                <a:gd name="T10" fmla="*/ 2147483646 w 6759"/>
                <a:gd name="T11" fmla="*/ 2147483646 h 3809"/>
                <a:gd name="T12" fmla="*/ 2147483646 w 6759"/>
                <a:gd name="T13" fmla="*/ 2147483646 h 3809"/>
                <a:gd name="T14" fmla="*/ 2147483646 w 6759"/>
                <a:gd name="T15" fmla="*/ 2147483646 h 3809"/>
                <a:gd name="T16" fmla="*/ 2147483646 w 6759"/>
                <a:gd name="T17" fmla="*/ 2147483646 h 3809"/>
                <a:gd name="T18" fmla="*/ 2147483646 w 6759"/>
                <a:gd name="T19" fmla="*/ 2147483646 h 3809"/>
                <a:gd name="T20" fmla="*/ 2147483646 w 6759"/>
                <a:gd name="T21" fmla="*/ 2147483646 h 3809"/>
                <a:gd name="T22" fmla="*/ 2147483646 w 6759"/>
                <a:gd name="T23" fmla="*/ 0 h 3809"/>
                <a:gd name="T24" fmla="*/ 2147483646 w 6759"/>
                <a:gd name="T25" fmla="*/ 2147483646 h 3809"/>
                <a:gd name="T26" fmla="*/ 2147483646 w 6759"/>
                <a:gd name="T27" fmla="*/ 2147483646 h 3809"/>
                <a:gd name="T28" fmla="*/ 2147483646 w 6759"/>
                <a:gd name="T29" fmla="*/ 2147483646 h 3809"/>
                <a:gd name="T30" fmla="*/ 2147483646 w 6759"/>
                <a:gd name="T31" fmla="*/ 2147483646 h 380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759" h="3809" extrusionOk="0">
                  <a:moveTo>
                    <a:pt x="5001" y="3118"/>
                  </a:moveTo>
                  <a:cubicBezTo>
                    <a:pt x="4645" y="3306"/>
                    <a:pt x="4331" y="3474"/>
                    <a:pt x="4017" y="3599"/>
                  </a:cubicBezTo>
                  <a:cubicBezTo>
                    <a:pt x="3808" y="3683"/>
                    <a:pt x="3599" y="3788"/>
                    <a:pt x="3348" y="3788"/>
                  </a:cubicBezTo>
                  <a:cubicBezTo>
                    <a:pt x="2825" y="3809"/>
                    <a:pt x="2344" y="3788"/>
                    <a:pt x="1820" y="3788"/>
                  </a:cubicBezTo>
                  <a:cubicBezTo>
                    <a:pt x="1569" y="3788"/>
                    <a:pt x="1360" y="3704"/>
                    <a:pt x="1193" y="3578"/>
                  </a:cubicBezTo>
                  <a:cubicBezTo>
                    <a:pt x="1109" y="3495"/>
                    <a:pt x="1004" y="3411"/>
                    <a:pt x="900" y="3390"/>
                  </a:cubicBezTo>
                  <a:cubicBezTo>
                    <a:pt x="0" y="3013"/>
                    <a:pt x="0" y="2428"/>
                    <a:pt x="209" y="1528"/>
                  </a:cubicBezTo>
                  <a:cubicBezTo>
                    <a:pt x="272" y="1298"/>
                    <a:pt x="419" y="1047"/>
                    <a:pt x="565" y="796"/>
                  </a:cubicBezTo>
                  <a:lnTo>
                    <a:pt x="2678" y="796"/>
                  </a:lnTo>
                  <a:cubicBezTo>
                    <a:pt x="3285" y="796"/>
                    <a:pt x="3871" y="816"/>
                    <a:pt x="4436" y="586"/>
                  </a:cubicBezTo>
                  <a:cubicBezTo>
                    <a:pt x="4499" y="565"/>
                    <a:pt x="4582" y="524"/>
                    <a:pt x="4687" y="524"/>
                  </a:cubicBezTo>
                  <a:cubicBezTo>
                    <a:pt x="5377" y="607"/>
                    <a:pt x="5963" y="377"/>
                    <a:pt x="6549" y="0"/>
                  </a:cubicBezTo>
                  <a:cubicBezTo>
                    <a:pt x="6758" y="252"/>
                    <a:pt x="6654" y="482"/>
                    <a:pt x="6486" y="607"/>
                  </a:cubicBezTo>
                  <a:cubicBezTo>
                    <a:pt x="6131" y="921"/>
                    <a:pt x="5963" y="1340"/>
                    <a:pt x="5838" y="1800"/>
                  </a:cubicBezTo>
                  <a:cubicBezTo>
                    <a:pt x="5796" y="1946"/>
                    <a:pt x="5712" y="2093"/>
                    <a:pt x="5608" y="2239"/>
                  </a:cubicBezTo>
                  <a:cubicBezTo>
                    <a:pt x="5419" y="2553"/>
                    <a:pt x="5189" y="2867"/>
                    <a:pt x="5001" y="3118"/>
                  </a:cubicBezTo>
                  <a:close/>
                </a:path>
              </a:pathLst>
            </a:custGeom>
            <a:solidFill>
              <a:srgbClr val="FB8897"/>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sp>
          <p:nvSpPr>
            <p:cNvPr id="153628" name="Google Shape;202;p33">
              <a:extLst>
                <a:ext uri="{FF2B5EF4-FFF2-40B4-BE49-F238E27FC236}">
                  <a16:creationId xmlns:a16="http://schemas.microsoft.com/office/drawing/2014/main" id="{CFA3A72E-B5F4-8565-7C2A-AC61DACC934A}"/>
                </a:ext>
              </a:extLst>
            </p:cNvPr>
            <p:cNvSpPr>
              <a:spLocks/>
            </p:cNvSpPr>
            <p:nvPr/>
          </p:nvSpPr>
          <p:spPr bwMode="auto">
            <a:xfrm>
              <a:off x="1119625" y="4146250"/>
              <a:ext cx="181000" cy="166900"/>
            </a:xfrm>
            <a:custGeom>
              <a:avLst/>
              <a:gdLst>
                <a:gd name="T0" fmla="*/ 2147483646 w 7240"/>
                <a:gd name="T1" fmla="*/ 2147483646 h 6676"/>
                <a:gd name="T2" fmla="*/ 2147483646 w 7240"/>
                <a:gd name="T3" fmla="*/ 2147483646 h 6676"/>
                <a:gd name="T4" fmla="*/ 2147483646 w 7240"/>
                <a:gd name="T5" fmla="*/ 2147483646 h 6676"/>
                <a:gd name="T6" fmla="*/ 2147483646 w 7240"/>
                <a:gd name="T7" fmla="*/ 2147483646 h 6676"/>
                <a:gd name="T8" fmla="*/ 2147483646 w 7240"/>
                <a:gd name="T9" fmla="*/ 2147483646 h 6676"/>
                <a:gd name="T10" fmla="*/ 2147483646 w 7240"/>
                <a:gd name="T11" fmla="*/ 2147483646 h 6676"/>
                <a:gd name="T12" fmla="*/ 2147483646 w 7240"/>
                <a:gd name="T13" fmla="*/ 2147483646 h 66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40" h="6676" extrusionOk="0">
                  <a:moveTo>
                    <a:pt x="6947" y="2700"/>
                  </a:moveTo>
                  <a:cubicBezTo>
                    <a:pt x="6947" y="2303"/>
                    <a:pt x="6821" y="1905"/>
                    <a:pt x="6549" y="1507"/>
                  </a:cubicBezTo>
                  <a:cubicBezTo>
                    <a:pt x="6214" y="1026"/>
                    <a:pt x="5712" y="775"/>
                    <a:pt x="5168" y="712"/>
                  </a:cubicBezTo>
                  <a:cubicBezTo>
                    <a:pt x="4143" y="210"/>
                    <a:pt x="2888" y="1"/>
                    <a:pt x="1841" y="398"/>
                  </a:cubicBezTo>
                  <a:cubicBezTo>
                    <a:pt x="481" y="922"/>
                    <a:pt x="0" y="2386"/>
                    <a:pt x="377" y="3663"/>
                  </a:cubicBezTo>
                  <a:cubicBezTo>
                    <a:pt x="753" y="5650"/>
                    <a:pt x="3055" y="6676"/>
                    <a:pt x="4917" y="6006"/>
                  </a:cubicBezTo>
                  <a:cubicBezTo>
                    <a:pt x="6340" y="5525"/>
                    <a:pt x="7240" y="4039"/>
                    <a:pt x="6947" y="2700"/>
                  </a:cubicBezTo>
                  <a:close/>
                </a:path>
              </a:pathLst>
            </a:custGeom>
            <a:solidFill>
              <a:srgbClr val="FB8897"/>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sp>
          <p:nvSpPr>
            <p:cNvPr id="153629" name="Google Shape;203;p33">
              <a:extLst>
                <a:ext uri="{FF2B5EF4-FFF2-40B4-BE49-F238E27FC236}">
                  <a16:creationId xmlns:a16="http://schemas.microsoft.com/office/drawing/2014/main" id="{A9D2DFFD-05F9-3C3F-0162-E399C1E5BC62}"/>
                </a:ext>
              </a:extLst>
            </p:cNvPr>
            <p:cNvSpPr>
              <a:spLocks/>
            </p:cNvSpPr>
            <p:nvPr/>
          </p:nvSpPr>
          <p:spPr bwMode="auto">
            <a:xfrm>
              <a:off x="1678275" y="4028050"/>
              <a:ext cx="114575" cy="144400"/>
            </a:xfrm>
            <a:custGeom>
              <a:avLst/>
              <a:gdLst>
                <a:gd name="T0" fmla="*/ 2147483646 w 4583"/>
                <a:gd name="T1" fmla="*/ 2147483646 h 5776"/>
                <a:gd name="T2" fmla="*/ 2147483646 w 4583"/>
                <a:gd name="T3" fmla="*/ 0 h 5776"/>
                <a:gd name="T4" fmla="*/ 2147483646 w 4583"/>
                <a:gd name="T5" fmla="*/ 2147483646 h 5776"/>
                <a:gd name="T6" fmla="*/ 2147483646 w 4583"/>
                <a:gd name="T7" fmla="*/ 2147483646 h 5776"/>
                <a:gd name="T8" fmla="*/ 2147483646 w 4583"/>
                <a:gd name="T9" fmla="*/ 2147483646 h 5776"/>
                <a:gd name="T10" fmla="*/ 2147483646 w 4583"/>
                <a:gd name="T11" fmla="*/ 2147483646 h 5776"/>
                <a:gd name="T12" fmla="*/ 2147483646 w 4583"/>
                <a:gd name="T13" fmla="*/ 2147483646 h 5776"/>
                <a:gd name="T14" fmla="*/ 2147483646 w 4583"/>
                <a:gd name="T15" fmla="*/ 2147483646 h 57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583" h="5776" extrusionOk="0">
                  <a:moveTo>
                    <a:pt x="4562" y="2051"/>
                  </a:moveTo>
                  <a:cubicBezTo>
                    <a:pt x="4562" y="984"/>
                    <a:pt x="3830" y="0"/>
                    <a:pt x="2658" y="0"/>
                  </a:cubicBezTo>
                  <a:cubicBezTo>
                    <a:pt x="1633" y="0"/>
                    <a:pt x="900" y="858"/>
                    <a:pt x="440" y="1695"/>
                  </a:cubicBezTo>
                  <a:cubicBezTo>
                    <a:pt x="168" y="2093"/>
                    <a:pt x="1" y="2574"/>
                    <a:pt x="63" y="3139"/>
                  </a:cubicBezTo>
                  <a:cubicBezTo>
                    <a:pt x="63" y="3243"/>
                    <a:pt x="84" y="3327"/>
                    <a:pt x="105" y="3432"/>
                  </a:cubicBezTo>
                  <a:cubicBezTo>
                    <a:pt x="189" y="3997"/>
                    <a:pt x="482" y="4541"/>
                    <a:pt x="963" y="4854"/>
                  </a:cubicBezTo>
                  <a:cubicBezTo>
                    <a:pt x="2407" y="5775"/>
                    <a:pt x="4060" y="4269"/>
                    <a:pt x="4457" y="2930"/>
                  </a:cubicBezTo>
                  <a:cubicBezTo>
                    <a:pt x="4562" y="2637"/>
                    <a:pt x="4583" y="2344"/>
                    <a:pt x="4562" y="2051"/>
                  </a:cubicBezTo>
                  <a:close/>
                </a:path>
              </a:pathLst>
            </a:custGeom>
            <a:solidFill>
              <a:srgbClr val="FB8897"/>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sp>
          <p:nvSpPr>
            <p:cNvPr id="153630" name="Google Shape;204;p33">
              <a:extLst>
                <a:ext uri="{FF2B5EF4-FFF2-40B4-BE49-F238E27FC236}">
                  <a16:creationId xmlns:a16="http://schemas.microsoft.com/office/drawing/2014/main" id="{2D0160A1-4F9F-693F-EBC2-44C0B38B4778}"/>
                </a:ext>
              </a:extLst>
            </p:cNvPr>
            <p:cNvSpPr>
              <a:spLocks/>
            </p:cNvSpPr>
            <p:nvPr/>
          </p:nvSpPr>
          <p:spPr bwMode="auto">
            <a:xfrm>
              <a:off x="1835200" y="3337050"/>
              <a:ext cx="64900" cy="154325"/>
            </a:xfrm>
            <a:custGeom>
              <a:avLst/>
              <a:gdLst>
                <a:gd name="T0" fmla="*/ 2147483646 w 2596"/>
                <a:gd name="T1" fmla="*/ 2147483646 h 6173"/>
                <a:gd name="T2" fmla="*/ 2147483646 w 2596"/>
                <a:gd name="T3" fmla="*/ 2147483646 h 6173"/>
                <a:gd name="T4" fmla="*/ 2147483646 w 2596"/>
                <a:gd name="T5" fmla="*/ 2147483646 h 6173"/>
                <a:gd name="T6" fmla="*/ 2147483646 w 2596"/>
                <a:gd name="T7" fmla="*/ 2147483646 h 6173"/>
                <a:gd name="T8" fmla="*/ 2147483646 w 2596"/>
                <a:gd name="T9" fmla="*/ 2147483646 h 6173"/>
                <a:gd name="T10" fmla="*/ 2147483646 w 2596"/>
                <a:gd name="T11" fmla="*/ 2147483646 h 6173"/>
                <a:gd name="T12" fmla="*/ 2147483646 w 2596"/>
                <a:gd name="T13" fmla="*/ 2147483646 h 6173"/>
                <a:gd name="T14" fmla="*/ 2147483646 w 2596"/>
                <a:gd name="T15" fmla="*/ 2147483646 h 6173"/>
                <a:gd name="T16" fmla="*/ 2147483646 w 2596"/>
                <a:gd name="T17" fmla="*/ 2147483646 h 6173"/>
                <a:gd name="T18" fmla="*/ 2147483646 w 2596"/>
                <a:gd name="T19" fmla="*/ 2147483646 h 6173"/>
                <a:gd name="T20" fmla="*/ 2147483646 w 2596"/>
                <a:gd name="T21" fmla="*/ 2147483646 h 6173"/>
                <a:gd name="T22" fmla="*/ 2147483646 w 2596"/>
                <a:gd name="T23" fmla="*/ 2147483646 h 6173"/>
                <a:gd name="T24" fmla="*/ 2147483646 w 2596"/>
                <a:gd name="T25" fmla="*/ 2147483646 h 6173"/>
                <a:gd name="T26" fmla="*/ 2147483646 w 2596"/>
                <a:gd name="T27" fmla="*/ 2147483646 h 6173"/>
                <a:gd name="T28" fmla="*/ 2147483646 w 2596"/>
                <a:gd name="T29" fmla="*/ 2147483646 h 6173"/>
                <a:gd name="T30" fmla="*/ 2147483646 w 2596"/>
                <a:gd name="T31" fmla="*/ 2147483646 h 617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sp>
          <p:nvSpPr>
            <p:cNvPr id="153631" name="Google Shape;205;p33">
              <a:extLst>
                <a:ext uri="{FF2B5EF4-FFF2-40B4-BE49-F238E27FC236}">
                  <a16:creationId xmlns:a16="http://schemas.microsoft.com/office/drawing/2014/main" id="{550D16F2-13DC-EC9E-5F52-581B3044ABE9}"/>
                </a:ext>
              </a:extLst>
            </p:cNvPr>
            <p:cNvSpPr>
              <a:spLocks/>
            </p:cNvSpPr>
            <p:nvPr/>
          </p:nvSpPr>
          <p:spPr bwMode="auto">
            <a:xfrm>
              <a:off x="1948725" y="3612700"/>
              <a:ext cx="165825" cy="37175"/>
            </a:xfrm>
            <a:custGeom>
              <a:avLst/>
              <a:gdLst>
                <a:gd name="T0" fmla="*/ 2147483646 w 6633"/>
                <a:gd name="T1" fmla="*/ 2147483646 h 1487"/>
                <a:gd name="T2" fmla="*/ 2147483646 w 6633"/>
                <a:gd name="T3" fmla="*/ 2147483646 h 1487"/>
                <a:gd name="T4" fmla="*/ 2147483646 w 6633"/>
                <a:gd name="T5" fmla="*/ 2147483646 h 1487"/>
                <a:gd name="T6" fmla="*/ 2147483646 w 6633"/>
                <a:gd name="T7" fmla="*/ 2147483646 h 1487"/>
                <a:gd name="T8" fmla="*/ 2147483646 w 6633"/>
                <a:gd name="T9" fmla="*/ 2147483646 h 1487"/>
                <a:gd name="T10" fmla="*/ 2147483646 w 6633"/>
                <a:gd name="T11" fmla="*/ 2147483646 h 1487"/>
                <a:gd name="T12" fmla="*/ 2147483646 w 6633"/>
                <a:gd name="T13" fmla="*/ 2147483646 h 1487"/>
                <a:gd name="T14" fmla="*/ 2147483646 w 6633"/>
                <a:gd name="T15" fmla="*/ 2147483646 h 1487"/>
                <a:gd name="T16" fmla="*/ 2147483646 w 6633"/>
                <a:gd name="T17" fmla="*/ 2147483646 h 1487"/>
                <a:gd name="T18" fmla="*/ 2147483646 w 6633"/>
                <a:gd name="T19" fmla="*/ 2147483646 h 1487"/>
                <a:gd name="T20" fmla="*/ 2147483646 w 6633"/>
                <a:gd name="T21" fmla="*/ 2147483646 h 1487"/>
                <a:gd name="T22" fmla="*/ 2147483646 w 6633"/>
                <a:gd name="T23" fmla="*/ 2147483646 h 1487"/>
                <a:gd name="T24" fmla="*/ 2147483646 w 6633"/>
                <a:gd name="T25" fmla="*/ 2147483646 h 148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sp>
          <p:nvSpPr>
            <p:cNvPr id="153632" name="Google Shape;206;p33">
              <a:extLst>
                <a:ext uri="{FF2B5EF4-FFF2-40B4-BE49-F238E27FC236}">
                  <a16:creationId xmlns:a16="http://schemas.microsoft.com/office/drawing/2014/main" id="{FF44D530-4552-1243-C008-0E6362D3F6F2}"/>
                </a:ext>
              </a:extLst>
            </p:cNvPr>
            <p:cNvSpPr>
              <a:spLocks/>
            </p:cNvSpPr>
            <p:nvPr/>
          </p:nvSpPr>
          <p:spPr bwMode="auto">
            <a:xfrm>
              <a:off x="1926750" y="3445325"/>
              <a:ext cx="122425" cy="81100"/>
            </a:xfrm>
            <a:custGeom>
              <a:avLst/>
              <a:gdLst>
                <a:gd name="T0" fmla="*/ 2147483646 w 4897"/>
                <a:gd name="T1" fmla="*/ 0 h 3244"/>
                <a:gd name="T2" fmla="*/ 2147483646 w 4897"/>
                <a:gd name="T3" fmla="*/ 2147483646 h 3244"/>
                <a:gd name="T4" fmla="*/ 2147483646 w 4897"/>
                <a:gd name="T5" fmla="*/ 2147483646 h 3244"/>
                <a:gd name="T6" fmla="*/ 2147483646 w 4897"/>
                <a:gd name="T7" fmla="*/ 2147483646 h 3244"/>
                <a:gd name="T8" fmla="*/ 2147483646 w 4897"/>
                <a:gd name="T9" fmla="*/ 2147483646 h 3244"/>
                <a:gd name="T10" fmla="*/ 2147483646 w 4897"/>
                <a:gd name="T11" fmla="*/ 2147483646 h 3244"/>
                <a:gd name="T12" fmla="*/ 2147483646 w 4897"/>
                <a:gd name="T13" fmla="*/ 2147483646 h 3244"/>
                <a:gd name="T14" fmla="*/ 2147483646 w 4897"/>
                <a:gd name="T15" fmla="*/ 2147483646 h 3244"/>
                <a:gd name="T16" fmla="*/ 2147483646 w 4897"/>
                <a:gd name="T17" fmla="*/ 2147483646 h 3244"/>
                <a:gd name="T18" fmla="*/ 2147483646 w 4897"/>
                <a:gd name="T19" fmla="*/ 2147483646 h 3244"/>
                <a:gd name="T20" fmla="*/ 2147483646 w 4897"/>
                <a:gd name="T21" fmla="*/ 2147483646 h 3244"/>
                <a:gd name="T22" fmla="*/ 2147483646 w 4897"/>
                <a:gd name="T23" fmla="*/ 0 h 32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sp>
          <p:nvSpPr>
            <p:cNvPr id="153633" name="Google Shape;207;p33">
              <a:extLst>
                <a:ext uri="{FF2B5EF4-FFF2-40B4-BE49-F238E27FC236}">
                  <a16:creationId xmlns:a16="http://schemas.microsoft.com/office/drawing/2014/main" id="{2A64AFC5-9725-1933-5C6E-25BCC518FE07}"/>
                </a:ext>
              </a:extLst>
            </p:cNvPr>
            <p:cNvSpPr>
              <a:spLocks/>
            </p:cNvSpPr>
            <p:nvPr/>
          </p:nvSpPr>
          <p:spPr bwMode="auto">
            <a:xfrm>
              <a:off x="802100" y="3392500"/>
              <a:ext cx="1071825" cy="1652450"/>
            </a:xfrm>
            <a:custGeom>
              <a:avLst/>
              <a:gdLst>
                <a:gd name="T0" fmla="*/ 2147483646 w 42873"/>
                <a:gd name="T1" fmla="*/ 2147483646 h 66098"/>
                <a:gd name="T2" fmla="*/ 2147483646 w 42873"/>
                <a:gd name="T3" fmla="*/ 2147483646 h 66098"/>
                <a:gd name="T4" fmla="*/ 2147483646 w 42873"/>
                <a:gd name="T5" fmla="*/ 2147483646 h 66098"/>
                <a:gd name="T6" fmla="*/ 2147483646 w 42873"/>
                <a:gd name="T7" fmla="*/ 2147483646 h 66098"/>
                <a:gd name="T8" fmla="*/ 2147483646 w 42873"/>
                <a:gd name="T9" fmla="*/ 2147483646 h 66098"/>
                <a:gd name="T10" fmla="*/ 2147483646 w 42873"/>
                <a:gd name="T11" fmla="*/ 2147483646 h 66098"/>
                <a:gd name="T12" fmla="*/ 2147483646 w 42873"/>
                <a:gd name="T13" fmla="*/ 2147483646 h 66098"/>
                <a:gd name="T14" fmla="*/ 2147483646 w 42873"/>
                <a:gd name="T15" fmla="*/ 2147483646 h 66098"/>
                <a:gd name="T16" fmla="*/ 2147483646 w 42873"/>
                <a:gd name="T17" fmla="*/ 2147483646 h 66098"/>
                <a:gd name="T18" fmla="*/ 2147483646 w 42873"/>
                <a:gd name="T19" fmla="*/ 2147483646 h 66098"/>
                <a:gd name="T20" fmla="*/ 2147483646 w 42873"/>
                <a:gd name="T21" fmla="*/ 2147483646 h 66098"/>
                <a:gd name="T22" fmla="*/ 2147483646 w 42873"/>
                <a:gd name="T23" fmla="*/ 2147483646 h 66098"/>
                <a:gd name="T24" fmla="*/ 2147483646 w 42873"/>
                <a:gd name="T25" fmla="*/ 2147483646 h 66098"/>
                <a:gd name="T26" fmla="*/ 2147483646 w 42873"/>
                <a:gd name="T27" fmla="*/ 2147483646 h 66098"/>
                <a:gd name="T28" fmla="*/ 2147483646 w 42873"/>
                <a:gd name="T29" fmla="*/ 2147483646 h 66098"/>
                <a:gd name="T30" fmla="*/ 2147483646 w 42873"/>
                <a:gd name="T31" fmla="*/ 2147483646 h 66098"/>
                <a:gd name="T32" fmla="*/ 2147483646 w 42873"/>
                <a:gd name="T33" fmla="*/ 2147483646 h 66098"/>
                <a:gd name="T34" fmla="*/ 2147483646 w 42873"/>
                <a:gd name="T35" fmla="*/ 2147483646 h 66098"/>
                <a:gd name="T36" fmla="*/ 2147483646 w 42873"/>
                <a:gd name="T37" fmla="*/ 2147483646 h 66098"/>
                <a:gd name="T38" fmla="*/ 2147483646 w 42873"/>
                <a:gd name="T39" fmla="*/ 2147483646 h 66098"/>
                <a:gd name="T40" fmla="*/ 2147483646 w 42873"/>
                <a:gd name="T41" fmla="*/ 2147483646 h 66098"/>
                <a:gd name="T42" fmla="*/ 2147483646 w 42873"/>
                <a:gd name="T43" fmla="*/ 2147483646 h 66098"/>
                <a:gd name="T44" fmla="*/ 2147483646 w 42873"/>
                <a:gd name="T45" fmla="*/ 2147483646 h 66098"/>
                <a:gd name="T46" fmla="*/ 2147483646 w 42873"/>
                <a:gd name="T47" fmla="*/ 2147483646 h 66098"/>
                <a:gd name="T48" fmla="*/ 2147483646 w 42873"/>
                <a:gd name="T49" fmla="*/ 2147483646 h 66098"/>
                <a:gd name="T50" fmla="*/ 2147483646 w 42873"/>
                <a:gd name="T51" fmla="*/ 2147483646 h 66098"/>
                <a:gd name="T52" fmla="*/ 2147483646 w 42873"/>
                <a:gd name="T53" fmla="*/ 2147483646 h 66098"/>
                <a:gd name="T54" fmla="*/ 2147483646 w 42873"/>
                <a:gd name="T55" fmla="*/ 2147483646 h 66098"/>
                <a:gd name="T56" fmla="*/ 2147483646 w 42873"/>
                <a:gd name="T57" fmla="*/ 2147483646 h 66098"/>
                <a:gd name="T58" fmla="*/ 2147483646 w 42873"/>
                <a:gd name="T59" fmla="*/ 2147483646 h 66098"/>
                <a:gd name="T60" fmla="*/ 2147483646 w 42873"/>
                <a:gd name="T61" fmla="*/ 2147483646 h 66098"/>
                <a:gd name="T62" fmla="*/ 2147483646 w 42873"/>
                <a:gd name="T63" fmla="*/ 2147483646 h 66098"/>
                <a:gd name="T64" fmla="*/ 2147483646 w 42873"/>
                <a:gd name="T65" fmla="*/ 2147483646 h 66098"/>
                <a:gd name="T66" fmla="*/ 2147483646 w 42873"/>
                <a:gd name="T67" fmla="*/ 2147483646 h 66098"/>
                <a:gd name="T68" fmla="*/ 2147483646 w 42873"/>
                <a:gd name="T69" fmla="*/ 2147483646 h 66098"/>
                <a:gd name="T70" fmla="*/ 2147483646 w 42873"/>
                <a:gd name="T71" fmla="*/ 2147483646 h 66098"/>
                <a:gd name="T72" fmla="*/ 2147483646 w 42873"/>
                <a:gd name="T73" fmla="*/ 2147483646 h 66098"/>
                <a:gd name="T74" fmla="*/ 2147483646 w 42873"/>
                <a:gd name="T75" fmla="*/ 2147483646 h 66098"/>
                <a:gd name="T76" fmla="*/ 2147483646 w 42873"/>
                <a:gd name="T77" fmla="*/ 2147483646 h 66098"/>
                <a:gd name="T78" fmla="*/ 2147483646 w 42873"/>
                <a:gd name="T79" fmla="*/ 2147483646 h 66098"/>
                <a:gd name="T80" fmla="*/ 2147483646 w 42873"/>
                <a:gd name="T81" fmla="*/ 2147483646 h 66098"/>
                <a:gd name="T82" fmla="*/ 2147483646 w 42873"/>
                <a:gd name="T83" fmla="*/ 2147483646 h 66098"/>
                <a:gd name="T84" fmla="*/ 2147483646 w 42873"/>
                <a:gd name="T85" fmla="*/ 2147483646 h 66098"/>
                <a:gd name="T86" fmla="*/ 2147483646 w 42873"/>
                <a:gd name="T87" fmla="*/ 2147483646 h 66098"/>
                <a:gd name="T88" fmla="*/ 2147483646 w 42873"/>
                <a:gd name="T89" fmla="*/ 2147483646 h 66098"/>
                <a:gd name="T90" fmla="*/ 2147483646 w 42873"/>
                <a:gd name="T91" fmla="*/ 2147483646 h 66098"/>
                <a:gd name="T92" fmla="*/ 2147483646 w 42873"/>
                <a:gd name="T93" fmla="*/ 2147483646 h 66098"/>
                <a:gd name="T94" fmla="*/ 2147483646 w 42873"/>
                <a:gd name="T95" fmla="*/ 2147483646 h 66098"/>
                <a:gd name="T96" fmla="*/ 2147483646 w 42873"/>
                <a:gd name="T97" fmla="*/ 2147483646 h 66098"/>
                <a:gd name="T98" fmla="*/ 2147483646 w 42873"/>
                <a:gd name="T99" fmla="*/ 2147483646 h 66098"/>
                <a:gd name="T100" fmla="*/ 2147483646 w 42873"/>
                <a:gd name="T101" fmla="*/ 2147483646 h 66098"/>
                <a:gd name="T102" fmla="*/ 2147483646 w 42873"/>
                <a:gd name="T103" fmla="*/ 2147483646 h 66098"/>
                <a:gd name="T104" fmla="*/ 2147483646 w 42873"/>
                <a:gd name="T105" fmla="*/ 2147483646 h 66098"/>
                <a:gd name="T106" fmla="*/ 2147483646 w 42873"/>
                <a:gd name="T107" fmla="*/ 2147483646 h 66098"/>
                <a:gd name="T108" fmla="*/ 2147483646 w 42873"/>
                <a:gd name="T109" fmla="*/ 2147483646 h 66098"/>
                <a:gd name="T110" fmla="*/ 2147483646 w 42873"/>
                <a:gd name="T111" fmla="*/ 2147483646 h 66098"/>
                <a:gd name="T112" fmla="*/ 2147483646 w 42873"/>
                <a:gd name="T113" fmla="*/ 2147483646 h 66098"/>
                <a:gd name="T114" fmla="*/ 2147483646 w 42873"/>
                <a:gd name="T115" fmla="*/ 2147483646 h 66098"/>
                <a:gd name="T116" fmla="*/ 2147483646 w 42873"/>
                <a:gd name="T117" fmla="*/ 2147483646 h 66098"/>
                <a:gd name="T118" fmla="*/ 2147483646 w 42873"/>
                <a:gd name="T119" fmla="*/ 2147483646 h 6609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2873" h="66098" extrusionOk="0">
                  <a:moveTo>
                    <a:pt x="21029" y="61097"/>
                  </a:moveTo>
                  <a:cubicBezTo>
                    <a:pt x="20861" y="61118"/>
                    <a:pt x="20778" y="61097"/>
                    <a:pt x="20715" y="61118"/>
                  </a:cubicBezTo>
                  <a:cubicBezTo>
                    <a:pt x="20087" y="61495"/>
                    <a:pt x="19418" y="61515"/>
                    <a:pt x="18727" y="61515"/>
                  </a:cubicBezTo>
                  <a:cubicBezTo>
                    <a:pt x="18204" y="61536"/>
                    <a:pt x="17723" y="61515"/>
                    <a:pt x="17200" y="61515"/>
                  </a:cubicBezTo>
                  <a:cubicBezTo>
                    <a:pt x="16990" y="61515"/>
                    <a:pt x="16781" y="61515"/>
                    <a:pt x="16593" y="61453"/>
                  </a:cubicBezTo>
                  <a:cubicBezTo>
                    <a:pt x="16070" y="61306"/>
                    <a:pt x="15547" y="61223"/>
                    <a:pt x="15003" y="61243"/>
                  </a:cubicBezTo>
                  <a:cubicBezTo>
                    <a:pt x="14898" y="61243"/>
                    <a:pt x="14752" y="61223"/>
                    <a:pt x="14647" y="61202"/>
                  </a:cubicBezTo>
                  <a:cubicBezTo>
                    <a:pt x="13894" y="60867"/>
                    <a:pt x="13099" y="60616"/>
                    <a:pt x="12408" y="60155"/>
                  </a:cubicBezTo>
                  <a:cubicBezTo>
                    <a:pt x="12157" y="59988"/>
                    <a:pt x="11927" y="59821"/>
                    <a:pt x="11697" y="59674"/>
                  </a:cubicBezTo>
                  <a:cubicBezTo>
                    <a:pt x="10567" y="59046"/>
                    <a:pt x="9730" y="58105"/>
                    <a:pt x="8872" y="57226"/>
                  </a:cubicBezTo>
                  <a:cubicBezTo>
                    <a:pt x="8684" y="57017"/>
                    <a:pt x="8558" y="56745"/>
                    <a:pt x="8454" y="56494"/>
                  </a:cubicBezTo>
                  <a:cubicBezTo>
                    <a:pt x="8119" y="55531"/>
                    <a:pt x="7847" y="54527"/>
                    <a:pt x="7826" y="53502"/>
                  </a:cubicBezTo>
                  <a:cubicBezTo>
                    <a:pt x="7784" y="53460"/>
                    <a:pt x="7742" y="53376"/>
                    <a:pt x="7700" y="53376"/>
                  </a:cubicBezTo>
                  <a:cubicBezTo>
                    <a:pt x="6842" y="53041"/>
                    <a:pt x="6738" y="52916"/>
                    <a:pt x="6738" y="51995"/>
                  </a:cubicBezTo>
                  <a:lnTo>
                    <a:pt x="6738" y="50300"/>
                  </a:lnTo>
                  <a:cubicBezTo>
                    <a:pt x="6738" y="49882"/>
                    <a:pt x="6738" y="49422"/>
                    <a:pt x="6947" y="49045"/>
                  </a:cubicBezTo>
                  <a:cubicBezTo>
                    <a:pt x="7094" y="48752"/>
                    <a:pt x="6989" y="48480"/>
                    <a:pt x="6759" y="48271"/>
                  </a:cubicBezTo>
                  <a:cubicBezTo>
                    <a:pt x="6445" y="47999"/>
                    <a:pt x="6152" y="47685"/>
                    <a:pt x="5796" y="47476"/>
                  </a:cubicBezTo>
                  <a:cubicBezTo>
                    <a:pt x="5190" y="47120"/>
                    <a:pt x="4897" y="46597"/>
                    <a:pt x="4918" y="45906"/>
                  </a:cubicBezTo>
                  <a:cubicBezTo>
                    <a:pt x="4918" y="44986"/>
                    <a:pt x="5106" y="44086"/>
                    <a:pt x="5608" y="43312"/>
                  </a:cubicBezTo>
                  <a:cubicBezTo>
                    <a:pt x="6026" y="42663"/>
                    <a:pt x="6445" y="41994"/>
                    <a:pt x="6884" y="41366"/>
                  </a:cubicBezTo>
                  <a:cubicBezTo>
                    <a:pt x="7114" y="41052"/>
                    <a:pt x="7407" y="40780"/>
                    <a:pt x="7679" y="40487"/>
                  </a:cubicBezTo>
                  <a:cubicBezTo>
                    <a:pt x="8161" y="39964"/>
                    <a:pt x="8726" y="39525"/>
                    <a:pt x="9081" y="38897"/>
                  </a:cubicBezTo>
                  <a:cubicBezTo>
                    <a:pt x="9249" y="38625"/>
                    <a:pt x="9500" y="38416"/>
                    <a:pt x="9730" y="38207"/>
                  </a:cubicBezTo>
                  <a:cubicBezTo>
                    <a:pt x="9939" y="37997"/>
                    <a:pt x="10086" y="37767"/>
                    <a:pt x="10148" y="37474"/>
                  </a:cubicBezTo>
                  <a:cubicBezTo>
                    <a:pt x="10441" y="36616"/>
                    <a:pt x="10755" y="35758"/>
                    <a:pt x="11090" y="34838"/>
                  </a:cubicBezTo>
                  <a:cubicBezTo>
                    <a:pt x="10630" y="34231"/>
                    <a:pt x="10002" y="33708"/>
                    <a:pt x="9416" y="33101"/>
                  </a:cubicBezTo>
                  <a:cubicBezTo>
                    <a:pt x="8998" y="32997"/>
                    <a:pt x="8621" y="32787"/>
                    <a:pt x="8182" y="32808"/>
                  </a:cubicBezTo>
                  <a:cubicBezTo>
                    <a:pt x="7533" y="32850"/>
                    <a:pt x="6968" y="32557"/>
                    <a:pt x="6361" y="32494"/>
                  </a:cubicBezTo>
                  <a:cubicBezTo>
                    <a:pt x="6298" y="32494"/>
                    <a:pt x="6236" y="32473"/>
                    <a:pt x="6215" y="32453"/>
                  </a:cubicBezTo>
                  <a:cubicBezTo>
                    <a:pt x="5692" y="31909"/>
                    <a:pt x="4834" y="31699"/>
                    <a:pt x="4562" y="30925"/>
                  </a:cubicBezTo>
                  <a:cubicBezTo>
                    <a:pt x="4478" y="30883"/>
                    <a:pt x="4436" y="30862"/>
                    <a:pt x="4374" y="30841"/>
                  </a:cubicBezTo>
                  <a:cubicBezTo>
                    <a:pt x="3913" y="30611"/>
                    <a:pt x="3390" y="30590"/>
                    <a:pt x="3034" y="30130"/>
                  </a:cubicBezTo>
                  <a:cubicBezTo>
                    <a:pt x="2490" y="29293"/>
                    <a:pt x="1863" y="28498"/>
                    <a:pt x="1842" y="27431"/>
                  </a:cubicBezTo>
                  <a:cubicBezTo>
                    <a:pt x="1821" y="26594"/>
                    <a:pt x="1758" y="25757"/>
                    <a:pt x="1863" y="24941"/>
                  </a:cubicBezTo>
                  <a:cubicBezTo>
                    <a:pt x="1946" y="24146"/>
                    <a:pt x="2177" y="23330"/>
                    <a:pt x="2386" y="22514"/>
                  </a:cubicBezTo>
                  <a:cubicBezTo>
                    <a:pt x="2469" y="22242"/>
                    <a:pt x="2658" y="22012"/>
                    <a:pt x="2804" y="21782"/>
                  </a:cubicBezTo>
                  <a:cubicBezTo>
                    <a:pt x="2930" y="21572"/>
                    <a:pt x="3076" y="21363"/>
                    <a:pt x="3223" y="21070"/>
                  </a:cubicBezTo>
                  <a:cubicBezTo>
                    <a:pt x="2846" y="21049"/>
                    <a:pt x="2574" y="21070"/>
                    <a:pt x="2302" y="21028"/>
                  </a:cubicBezTo>
                  <a:cubicBezTo>
                    <a:pt x="1633" y="20903"/>
                    <a:pt x="1005" y="20589"/>
                    <a:pt x="419" y="20233"/>
                  </a:cubicBezTo>
                  <a:cubicBezTo>
                    <a:pt x="189" y="20108"/>
                    <a:pt x="84" y="19877"/>
                    <a:pt x="63" y="19585"/>
                  </a:cubicBezTo>
                  <a:cubicBezTo>
                    <a:pt x="0" y="18769"/>
                    <a:pt x="84" y="17994"/>
                    <a:pt x="314" y="17199"/>
                  </a:cubicBezTo>
                  <a:cubicBezTo>
                    <a:pt x="377" y="17032"/>
                    <a:pt x="482" y="16844"/>
                    <a:pt x="586" y="16655"/>
                  </a:cubicBezTo>
                  <a:cubicBezTo>
                    <a:pt x="1047" y="15944"/>
                    <a:pt x="1528" y="15253"/>
                    <a:pt x="2156" y="14647"/>
                  </a:cubicBezTo>
                  <a:cubicBezTo>
                    <a:pt x="2260" y="14542"/>
                    <a:pt x="2365" y="14458"/>
                    <a:pt x="2428" y="14333"/>
                  </a:cubicBezTo>
                  <a:cubicBezTo>
                    <a:pt x="2993" y="13391"/>
                    <a:pt x="3871" y="12784"/>
                    <a:pt x="4687" y="12136"/>
                  </a:cubicBezTo>
                  <a:cubicBezTo>
                    <a:pt x="4729" y="12115"/>
                    <a:pt x="4771" y="12052"/>
                    <a:pt x="4834" y="11947"/>
                  </a:cubicBezTo>
                  <a:cubicBezTo>
                    <a:pt x="4729" y="11864"/>
                    <a:pt x="4625" y="11801"/>
                    <a:pt x="4520" y="11738"/>
                  </a:cubicBezTo>
                  <a:cubicBezTo>
                    <a:pt x="4269" y="11634"/>
                    <a:pt x="3997" y="11550"/>
                    <a:pt x="3725" y="11487"/>
                  </a:cubicBezTo>
                  <a:cubicBezTo>
                    <a:pt x="2741" y="11278"/>
                    <a:pt x="2302" y="10169"/>
                    <a:pt x="2825" y="9332"/>
                  </a:cubicBezTo>
                  <a:cubicBezTo>
                    <a:pt x="2846" y="9311"/>
                    <a:pt x="2888" y="9290"/>
                    <a:pt x="2888" y="9248"/>
                  </a:cubicBezTo>
                  <a:cubicBezTo>
                    <a:pt x="3244" y="8390"/>
                    <a:pt x="3871" y="7742"/>
                    <a:pt x="4687" y="7261"/>
                  </a:cubicBezTo>
                  <a:cubicBezTo>
                    <a:pt x="4813" y="7198"/>
                    <a:pt x="4918" y="7093"/>
                    <a:pt x="5022" y="7009"/>
                  </a:cubicBezTo>
                  <a:cubicBezTo>
                    <a:pt x="5650" y="6465"/>
                    <a:pt x="6298" y="6068"/>
                    <a:pt x="7177" y="6152"/>
                  </a:cubicBezTo>
                  <a:cubicBezTo>
                    <a:pt x="7387" y="6172"/>
                    <a:pt x="7617" y="6089"/>
                    <a:pt x="7847" y="6047"/>
                  </a:cubicBezTo>
                  <a:cubicBezTo>
                    <a:pt x="9060" y="5775"/>
                    <a:pt x="10232" y="5942"/>
                    <a:pt x="11425" y="6193"/>
                  </a:cubicBezTo>
                  <a:cubicBezTo>
                    <a:pt x="11488" y="6005"/>
                    <a:pt x="11529" y="5796"/>
                    <a:pt x="11634" y="5587"/>
                  </a:cubicBezTo>
                  <a:cubicBezTo>
                    <a:pt x="11739" y="5419"/>
                    <a:pt x="11927" y="5315"/>
                    <a:pt x="12032" y="5126"/>
                  </a:cubicBezTo>
                  <a:cubicBezTo>
                    <a:pt x="12429" y="4457"/>
                    <a:pt x="12952" y="3976"/>
                    <a:pt x="13580" y="3557"/>
                  </a:cubicBezTo>
                  <a:cubicBezTo>
                    <a:pt x="13685" y="3494"/>
                    <a:pt x="13768" y="3390"/>
                    <a:pt x="13831" y="3306"/>
                  </a:cubicBezTo>
                  <a:cubicBezTo>
                    <a:pt x="14438" y="2574"/>
                    <a:pt x="15191" y="2134"/>
                    <a:pt x="16070" y="1737"/>
                  </a:cubicBezTo>
                  <a:cubicBezTo>
                    <a:pt x="16865" y="1381"/>
                    <a:pt x="17660" y="963"/>
                    <a:pt x="18476" y="628"/>
                  </a:cubicBezTo>
                  <a:cubicBezTo>
                    <a:pt x="19648" y="146"/>
                    <a:pt x="20903" y="0"/>
                    <a:pt x="22159" y="0"/>
                  </a:cubicBezTo>
                  <a:lnTo>
                    <a:pt x="24293" y="0"/>
                  </a:lnTo>
                  <a:cubicBezTo>
                    <a:pt x="24669" y="0"/>
                    <a:pt x="25025" y="42"/>
                    <a:pt x="25381" y="209"/>
                  </a:cubicBezTo>
                  <a:cubicBezTo>
                    <a:pt x="25946" y="439"/>
                    <a:pt x="26553" y="670"/>
                    <a:pt x="27117" y="900"/>
                  </a:cubicBezTo>
                  <a:cubicBezTo>
                    <a:pt x="27201" y="942"/>
                    <a:pt x="27285" y="963"/>
                    <a:pt x="27369" y="1004"/>
                  </a:cubicBezTo>
                  <a:cubicBezTo>
                    <a:pt x="27954" y="1360"/>
                    <a:pt x="28645" y="1590"/>
                    <a:pt x="28645" y="2364"/>
                  </a:cubicBezTo>
                  <a:cubicBezTo>
                    <a:pt x="28875" y="2511"/>
                    <a:pt x="28980" y="2406"/>
                    <a:pt x="29105" y="2343"/>
                  </a:cubicBezTo>
                  <a:cubicBezTo>
                    <a:pt x="30193" y="1716"/>
                    <a:pt x="31344" y="1695"/>
                    <a:pt x="32516" y="1799"/>
                  </a:cubicBezTo>
                  <a:cubicBezTo>
                    <a:pt x="32851" y="1820"/>
                    <a:pt x="33164" y="2009"/>
                    <a:pt x="33478" y="2134"/>
                  </a:cubicBezTo>
                  <a:cubicBezTo>
                    <a:pt x="34378" y="2532"/>
                    <a:pt x="35215" y="3013"/>
                    <a:pt x="35884" y="3703"/>
                  </a:cubicBezTo>
                  <a:cubicBezTo>
                    <a:pt x="36177" y="4017"/>
                    <a:pt x="36512" y="4289"/>
                    <a:pt x="36847" y="4540"/>
                  </a:cubicBezTo>
                  <a:cubicBezTo>
                    <a:pt x="37224" y="4833"/>
                    <a:pt x="37537" y="5147"/>
                    <a:pt x="37830" y="5503"/>
                  </a:cubicBezTo>
                  <a:cubicBezTo>
                    <a:pt x="38144" y="5921"/>
                    <a:pt x="38312" y="6382"/>
                    <a:pt x="38500" y="6863"/>
                  </a:cubicBezTo>
                  <a:cubicBezTo>
                    <a:pt x="38814" y="7763"/>
                    <a:pt x="38897" y="8641"/>
                    <a:pt x="38835" y="9562"/>
                  </a:cubicBezTo>
                  <a:lnTo>
                    <a:pt x="38835" y="10169"/>
                  </a:lnTo>
                  <a:cubicBezTo>
                    <a:pt x="38814" y="10901"/>
                    <a:pt x="38897" y="11571"/>
                    <a:pt x="39253" y="12240"/>
                  </a:cubicBezTo>
                  <a:cubicBezTo>
                    <a:pt x="39672" y="12931"/>
                    <a:pt x="39713" y="13768"/>
                    <a:pt x="39609" y="14563"/>
                  </a:cubicBezTo>
                  <a:cubicBezTo>
                    <a:pt x="39525" y="15128"/>
                    <a:pt x="39337" y="15651"/>
                    <a:pt x="38835" y="16048"/>
                  </a:cubicBezTo>
                  <a:cubicBezTo>
                    <a:pt x="38563" y="16279"/>
                    <a:pt x="38270" y="16530"/>
                    <a:pt x="37935" y="16802"/>
                  </a:cubicBezTo>
                  <a:cubicBezTo>
                    <a:pt x="38061" y="16885"/>
                    <a:pt x="38165" y="16990"/>
                    <a:pt x="38291" y="17011"/>
                  </a:cubicBezTo>
                  <a:cubicBezTo>
                    <a:pt x="39023" y="17241"/>
                    <a:pt x="39672" y="17576"/>
                    <a:pt x="40153" y="18141"/>
                  </a:cubicBezTo>
                  <a:cubicBezTo>
                    <a:pt x="40613" y="18727"/>
                    <a:pt x="41032" y="19354"/>
                    <a:pt x="41450" y="19961"/>
                  </a:cubicBezTo>
                  <a:cubicBezTo>
                    <a:pt x="41555" y="20087"/>
                    <a:pt x="41597" y="20275"/>
                    <a:pt x="41618" y="20442"/>
                  </a:cubicBezTo>
                  <a:cubicBezTo>
                    <a:pt x="41722" y="21133"/>
                    <a:pt x="41827" y="21802"/>
                    <a:pt x="41869" y="22493"/>
                  </a:cubicBezTo>
                  <a:cubicBezTo>
                    <a:pt x="41973" y="23790"/>
                    <a:pt x="41555" y="24941"/>
                    <a:pt x="40802" y="26029"/>
                  </a:cubicBezTo>
                  <a:cubicBezTo>
                    <a:pt x="40697" y="26175"/>
                    <a:pt x="40550" y="26343"/>
                    <a:pt x="40467" y="26489"/>
                  </a:cubicBezTo>
                  <a:cubicBezTo>
                    <a:pt x="40362" y="26699"/>
                    <a:pt x="40237" y="26908"/>
                    <a:pt x="40195" y="27117"/>
                  </a:cubicBezTo>
                  <a:cubicBezTo>
                    <a:pt x="40174" y="27535"/>
                    <a:pt x="39985" y="27870"/>
                    <a:pt x="39776" y="28247"/>
                  </a:cubicBezTo>
                  <a:cubicBezTo>
                    <a:pt x="39190" y="29230"/>
                    <a:pt x="38584" y="30256"/>
                    <a:pt x="37977" y="31260"/>
                  </a:cubicBezTo>
                  <a:cubicBezTo>
                    <a:pt x="37789" y="31532"/>
                    <a:pt x="37579" y="31804"/>
                    <a:pt x="37370" y="32097"/>
                  </a:cubicBezTo>
                  <a:cubicBezTo>
                    <a:pt x="37265" y="32243"/>
                    <a:pt x="37140" y="32411"/>
                    <a:pt x="36952" y="32641"/>
                  </a:cubicBezTo>
                  <a:cubicBezTo>
                    <a:pt x="38625" y="32411"/>
                    <a:pt x="40195" y="32557"/>
                    <a:pt x="41806" y="32536"/>
                  </a:cubicBezTo>
                  <a:cubicBezTo>
                    <a:pt x="42057" y="33038"/>
                    <a:pt x="42329" y="33499"/>
                    <a:pt x="42538" y="33980"/>
                  </a:cubicBezTo>
                  <a:cubicBezTo>
                    <a:pt x="42664" y="34252"/>
                    <a:pt x="42580" y="34608"/>
                    <a:pt x="42392" y="34880"/>
                  </a:cubicBezTo>
                  <a:cubicBezTo>
                    <a:pt x="41848" y="35717"/>
                    <a:pt x="41659" y="36658"/>
                    <a:pt x="41450" y="37600"/>
                  </a:cubicBezTo>
                  <a:cubicBezTo>
                    <a:pt x="41346" y="38102"/>
                    <a:pt x="41220" y="38604"/>
                    <a:pt x="41032" y="39064"/>
                  </a:cubicBezTo>
                  <a:cubicBezTo>
                    <a:pt x="40718" y="39880"/>
                    <a:pt x="40676" y="40738"/>
                    <a:pt x="40509" y="41575"/>
                  </a:cubicBezTo>
                  <a:cubicBezTo>
                    <a:pt x="40299" y="42621"/>
                    <a:pt x="40195" y="43668"/>
                    <a:pt x="40258" y="44714"/>
                  </a:cubicBezTo>
                  <a:cubicBezTo>
                    <a:pt x="40278" y="45174"/>
                    <a:pt x="40278" y="45593"/>
                    <a:pt x="39776" y="45823"/>
                  </a:cubicBezTo>
                  <a:cubicBezTo>
                    <a:pt x="39651" y="45865"/>
                    <a:pt x="39609" y="46116"/>
                    <a:pt x="39546" y="46262"/>
                  </a:cubicBezTo>
                  <a:cubicBezTo>
                    <a:pt x="39504" y="46555"/>
                    <a:pt x="39462" y="46848"/>
                    <a:pt x="39441" y="47099"/>
                  </a:cubicBezTo>
                  <a:cubicBezTo>
                    <a:pt x="39358" y="47936"/>
                    <a:pt x="39316" y="48752"/>
                    <a:pt x="39107" y="49568"/>
                  </a:cubicBezTo>
                  <a:cubicBezTo>
                    <a:pt x="39044" y="49798"/>
                    <a:pt x="39044" y="50049"/>
                    <a:pt x="39023" y="50321"/>
                  </a:cubicBezTo>
                  <a:cubicBezTo>
                    <a:pt x="39023" y="50677"/>
                    <a:pt x="38981" y="51054"/>
                    <a:pt x="38835" y="51409"/>
                  </a:cubicBezTo>
                  <a:cubicBezTo>
                    <a:pt x="37935" y="51556"/>
                    <a:pt x="37014" y="51451"/>
                    <a:pt x="36115" y="51619"/>
                  </a:cubicBezTo>
                  <a:cubicBezTo>
                    <a:pt x="36073" y="52037"/>
                    <a:pt x="36261" y="52393"/>
                    <a:pt x="36324" y="52728"/>
                  </a:cubicBezTo>
                  <a:cubicBezTo>
                    <a:pt x="36408" y="53062"/>
                    <a:pt x="36408" y="53439"/>
                    <a:pt x="36533" y="53711"/>
                  </a:cubicBezTo>
                  <a:cubicBezTo>
                    <a:pt x="36826" y="54339"/>
                    <a:pt x="36700" y="55029"/>
                    <a:pt x="36680" y="55657"/>
                  </a:cubicBezTo>
                  <a:cubicBezTo>
                    <a:pt x="36638" y="55887"/>
                    <a:pt x="36408" y="56117"/>
                    <a:pt x="36261" y="56389"/>
                  </a:cubicBezTo>
                  <a:cubicBezTo>
                    <a:pt x="36596" y="56829"/>
                    <a:pt x="36952" y="57310"/>
                    <a:pt x="37370" y="57833"/>
                  </a:cubicBezTo>
                  <a:cubicBezTo>
                    <a:pt x="37789" y="56912"/>
                    <a:pt x="38186" y="56096"/>
                    <a:pt x="38584" y="55280"/>
                  </a:cubicBezTo>
                  <a:cubicBezTo>
                    <a:pt x="38688" y="55071"/>
                    <a:pt x="38730" y="54841"/>
                    <a:pt x="38835" y="54652"/>
                  </a:cubicBezTo>
                  <a:cubicBezTo>
                    <a:pt x="38939" y="54485"/>
                    <a:pt x="39107" y="54297"/>
                    <a:pt x="39295" y="54129"/>
                  </a:cubicBezTo>
                  <a:cubicBezTo>
                    <a:pt x="39421" y="54004"/>
                    <a:pt x="39651" y="53920"/>
                    <a:pt x="39755" y="53795"/>
                  </a:cubicBezTo>
                  <a:cubicBezTo>
                    <a:pt x="40258" y="53230"/>
                    <a:pt x="40906" y="53292"/>
                    <a:pt x="41513" y="53439"/>
                  </a:cubicBezTo>
                  <a:cubicBezTo>
                    <a:pt x="42015" y="53544"/>
                    <a:pt x="42350" y="53962"/>
                    <a:pt x="42475" y="54443"/>
                  </a:cubicBezTo>
                  <a:cubicBezTo>
                    <a:pt x="42873" y="55908"/>
                    <a:pt x="42873" y="57373"/>
                    <a:pt x="42224" y="58795"/>
                  </a:cubicBezTo>
                  <a:cubicBezTo>
                    <a:pt x="42120" y="59005"/>
                    <a:pt x="41973" y="59193"/>
                    <a:pt x="41827" y="59339"/>
                  </a:cubicBezTo>
                  <a:lnTo>
                    <a:pt x="40258" y="60909"/>
                  </a:lnTo>
                  <a:cubicBezTo>
                    <a:pt x="40027" y="61139"/>
                    <a:pt x="39776" y="61285"/>
                    <a:pt x="39441" y="61306"/>
                  </a:cubicBezTo>
                  <a:cubicBezTo>
                    <a:pt x="39107" y="61348"/>
                    <a:pt x="38793" y="61495"/>
                    <a:pt x="38479" y="61599"/>
                  </a:cubicBezTo>
                  <a:cubicBezTo>
                    <a:pt x="37998" y="61746"/>
                    <a:pt x="37621" y="61599"/>
                    <a:pt x="37454" y="61118"/>
                  </a:cubicBezTo>
                  <a:cubicBezTo>
                    <a:pt x="37328" y="60720"/>
                    <a:pt x="37245" y="60302"/>
                    <a:pt x="37140" y="59883"/>
                  </a:cubicBezTo>
                  <a:cubicBezTo>
                    <a:pt x="37119" y="59758"/>
                    <a:pt x="37098" y="59611"/>
                    <a:pt x="36993" y="59507"/>
                  </a:cubicBezTo>
                  <a:cubicBezTo>
                    <a:pt x="36742" y="59256"/>
                    <a:pt x="36596" y="59005"/>
                    <a:pt x="36596" y="58670"/>
                  </a:cubicBezTo>
                  <a:cubicBezTo>
                    <a:pt x="36596" y="58565"/>
                    <a:pt x="36533" y="58419"/>
                    <a:pt x="36491" y="58356"/>
                  </a:cubicBezTo>
                  <a:cubicBezTo>
                    <a:pt x="36198" y="57958"/>
                    <a:pt x="35884" y="57582"/>
                    <a:pt x="35633" y="57205"/>
                  </a:cubicBezTo>
                  <a:cubicBezTo>
                    <a:pt x="35466" y="56954"/>
                    <a:pt x="35340" y="56724"/>
                    <a:pt x="35152" y="56410"/>
                  </a:cubicBezTo>
                  <a:cubicBezTo>
                    <a:pt x="35048" y="56410"/>
                    <a:pt x="34838" y="56368"/>
                    <a:pt x="34713" y="56410"/>
                  </a:cubicBezTo>
                  <a:cubicBezTo>
                    <a:pt x="34336" y="56598"/>
                    <a:pt x="33959" y="56619"/>
                    <a:pt x="33541" y="56619"/>
                  </a:cubicBezTo>
                  <a:cubicBezTo>
                    <a:pt x="33353" y="56619"/>
                    <a:pt x="33143" y="56682"/>
                    <a:pt x="32955" y="56724"/>
                  </a:cubicBezTo>
                  <a:cubicBezTo>
                    <a:pt x="32348" y="56912"/>
                    <a:pt x="32097" y="56808"/>
                    <a:pt x="31783" y="56264"/>
                  </a:cubicBezTo>
                  <a:cubicBezTo>
                    <a:pt x="31511" y="55782"/>
                    <a:pt x="31511" y="55782"/>
                    <a:pt x="30988" y="55385"/>
                  </a:cubicBezTo>
                  <a:cubicBezTo>
                    <a:pt x="30674" y="55552"/>
                    <a:pt x="30444" y="55803"/>
                    <a:pt x="30340" y="56117"/>
                  </a:cubicBezTo>
                  <a:cubicBezTo>
                    <a:pt x="30214" y="56494"/>
                    <a:pt x="29921" y="56640"/>
                    <a:pt x="29670" y="56808"/>
                  </a:cubicBezTo>
                  <a:cubicBezTo>
                    <a:pt x="29294" y="56808"/>
                    <a:pt x="28938" y="56598"/>
                    <a:pt x="28582" y="56849"/>
                  </a:cubicBezTo>
                  <a:cubicBezTo>
                    <a:pt x="27933" y="56891"/>
                    <a:pt x="27369" y="56745"/>
                    <a:pt x="26845" y="56305"/>
                  </a:cubicBezTo>
                  <a:cubicBezTo>
                    <a:pt x="26469" y="55992"/>
                    <a:pt x="25946" y="55992"/>
                    <a:pt x="25527" y="55782"/>
                  </a:cubicBezTo>
                  <a:cubicBezTo>
                    <a:pt x="25318" y="55678"/>
                    <a:pt x="25025" y="55761"/>
                    <a:pt x="24816" y="55950"/>
                  </a:cubicBezTo>
                  <a:cubicBezTo>
                    <a:pt x="24586" y="56159"/>
                    <a:pt x="24335" y="56326"/>
                    <a:pt x="24230" y="56640"/>
                  </a:cubicBezTo>
                  <a:cubicBezTo>
                    <a:pt x="24188" y="56745"/>
                    <a:pt x="24146" y="56849"/>
                    <a:pt x="24063" y="56933"/>
                  </a:cubicBezTo>
                  <a:cubicBezTo>
                    <a:pt x="23414" y="57582"/>
                    <a:pt x="23519" y="58356"/>
                    <a:pt x="23770" y="59088"/>
                  </a:cubicBezTo>
                  <a:cubicBezTo>
                    <a:pt x="23916" y="59444"/>
                    <a:pt x="23874" y="59653"/>
                    <a:pt x="23602" y="59883"/>
                  </a:cubicBezTo>
                  <a:cubicBezTo>
                    <a:pt x="23330" y="60093"/>
                    <a:pt x="23121" y="60365"/>
                    <a:pt x="22724" y="60406"/>
                  </a:cubicBezTo>
                  <a:cubicBezTo>
                    <a:pt x="22514" y="60448"/>
                    <a:pt x="22347" y="60595"/>
                    <a:pt x="22138" y="60699"/>
                  </a:cubicBezTo>
                  <a:cubicBezTo>
                    <a:pt x="22138" y="61013"/>
                    <a:pt x="22305" y="61202"/>
                    <a:pt x="22493" y="61348"/>
                  </a:cubicBezTo>
                  <a:cubicBezTo>
                    <a:pt x="22870" y="61662"/>
                    <a:pt x="23247" y="61955"/>
                    <a:pt x="23623" y="62269"/>
                  </a:cubicBezTo>
                  <a:cubicBezTo>
                    <a:pt x="23958" y="62583"/>
                    <a:pt x="24251" y="62917"/>
                    <a:pt x="24586" y="63294"/>
                  </a:cubicBezTo>
                  <a:cubicBezTo>
                    <a:pt x="24795" y="63168"/>
                    <a:pt x="24879" y="62917"/>
                    <a:pt x="24962" y="62750"/>
                  </a:cubicBezTo>
                  <a:cubicBezTo>
                    <a:pt x="25025" y="62562"/>
                    <a:pt x="25130" y="62373"/>
                    <a:pt x="25192" y="62185"/>
                  </a:cubicBezTo>
                  <a:cubicBezTo>
                    <a:pt x="25318" y="61767"/>
                    <a:pt x="25506" y="61411"/>
                    <a:pt x="25820" y="61097"/>
                  </a:cubicBezTo>
                  <a:cubicBezTo>
                    <a:pt x="25946" y="60971"/>
                    <a:pt x="26029" y="60762"/>
                    <a:pt x="26155" y="60595"/>
                  </a:cubicBezTo>
                  <a:cubicBezTo>
                    <a:pt x="26385" y="60344"/>
                    <a:pt x="26657" y="60051"/>
                    <a:pt x="26950" y="59821"/>
                  </a:cubicBezTo>
                  <a:cubicBezTo>
                    <a:pt x="27306" y="59549"/>
                    <a:pt x="27724" y="59339"/>
                    <a:pt x="28122" y="59109"/>
                  </a:cubicBezTo>
                  <a:cubicBezTo>
                    <a:pt x="28247" y="59026"/>
                    <a:pt x="28373" y="59005"/>
                    <a:pt x="28519" y="58984"/>
                  </a:cubicBezTo>
                  <a:cubicBezTo>
                    <a:pt x="28896" y="58942"/>
                    <a:pt x="29314" y="58984"/>
                    <a:pt x="29712" y="58942"/>
                  </a:cubicBezTo>
                  <a:cubicBezTo>
                    <a:pt x="29942" y="58942"/>
                    <a:pt x="30193" y="59026"/>
                    <a:pt x="30319" y="59214"/>
                  </a:cubicBezTo>
                  <a:cubicBezTo>
                    <a:pt x="30821" y="59821"/>
                    <a:pt x="31135" y="60511"/>
                    <a:pt x="30716" y="61327"/>
                  </a:cubicBezTo>
                  <a:cubicBezTo>
                    <a:pt x="30507" y="61767"/>
                    <a:pt x="30235" y="62164"/>
                    <a:pt x="29942" y="62562"/>
                  </a:cubicBezTo>
                  <a:cubicBezTo>
                    <a:pt x="29586" y="63064"/>
                    <a:pt x="29252" y="63587"/>
                    <a:pt x="28959" y="64152"/>
                  </a:cubicBezTo>
                  <a:cubicBezTo>
                    <a:pt x="28540" y="64989"/>
                    <a:pt x="27808" y="65533"/>
                    <a:pt x="26950" y="65888"/>
                  </a:cubicBezTo>
                  <a:cubicBezTo>
                    <a:pt x="26364" y="66098"/>
                    <a:pt x="25757" y="66035"/>
                    <a:pt x="25172" y="65930"/>
                  </a:cubicBezTo>
                  <a:cubicBezTo>
                    <a:pt x="24983" y="65909"/>
                    <a:pt x="24858" y="65742"/>
                    <a:pt x="24858" y="65575"/>
                  </a:cubicBezTo>
                  <a:cubicBezTo>
                    <a:pt x="24816" y="64989"/>
                    <a:pt x="24460" y="64654"/>
                    <a:pt x="24125" y="64256"/>
                  </a:cubicBezTo>
                  <a:cubicBezTo>
                    <a:pt x="23958" y="64110"/>
                    <a:pt x="23832" y="63922"/>
                    <a:pt x="23707" y="63733"/>
                  </a:cubicBezTo>
                  <a:cubicBezTo>
                    <a:pt x="23330" y="63210"/>
                    <a:pt x="22870" y="62792"/>
                    <a:pt x="22368" y="62394"/>
                  </a:cubicBezTo>
                  <a:cubicBezTo>
                    <a:pt x="21928" y="62059"/>
                    <a:pt x="21447" y="61704"/>
                    <a:pt x="21217" y="61139"/>
                  </a:cubicBezTo>
                  <a:cubicBezTo>
                    <a:pt x="21133" y="61223"/>
                    <a:pt x="21091" y="61139"/>
                    <a:pt x="21029" y="61097"/>
                  </a:cubicBezTo>
                  <a:close/>
                  <a:moveTo>
                    <a:pt x="15463" y="39357"/>
                  </a:moveTo>
                  <a:lnTo>
                    <a:pt x="15798" y="39357"/>
                  </a:lnTo>
                  <a:cubicBezTo>
                    <a:pt x="18602" y="39378"/>
                    <a:pt x="21384" y="39232"/>
                    <a:pt x="24146" y="39671"/>
                  </a:cubicBezTo>
                  <a:cubicBezTo>
                    <a:pt x="25255" y="39860"/>
                    <a:pt x="26343" y="39901"/>
                    <a:pt x="27389" y="40278"/>
                  </a:cubicBezTo>
                  <a:cubicBezTo>
                    <a:pt x="27620" y="40362"/>
                    <a:pt x="27871" y="40466"/>
                    <a:pt x="28226" y="40257"/>
                  </a:cubicBezTo>
                  <a:cubicBezTo>
                    <a:pt x="28080" y="40173"/>
                    <a:pt x="27996" y="40152"/>
                    <a:pt x="27933" y="40090"/>
                  </a:cubicBezTo>
                  <a:cubicBezTo>
                    <a:pt x="27306" y="39546"/>
                    <a:pt x="26615" y="39127"/>
                    <a:pt x="25716" y="39127"/>
                  </a:cubicBezTo>
                  <a:cubicBezTo>
                    <a:pt x="25611" y="39127"/>
                    <a:pt x="25527" y="39043"/>
                    <a:pt x="25402" y="38981"/>
                  </a:cubicBezTo>
                  <a:cubicBezTo>
                    <a:pt x="25527" y="38855"/>
                    <a:pt x="25611" y="38751"/>
                    <a:pt x="25716" y="38646"/>
                  </a:cubicBezTo>
                  <a:cubicBezTo>
                    <a:pt x="24753" y="38227"/>
                    <a:pt x="23728" y="38081"/>
                    <a:pt x="22703" y="38039"/>
                  </a:cubicBezTo>
                  <a:cubicBezTo>
                    <a:pt x="21656" y="37997"/>
                    <a:pt x="20589" y="38081"/>
                    <a:pt x="19543" y="38123"/>
                  </a:cubicBezTo>
                  <a:cubicBezTo>
                    <a:pt x="19125" y="38165"/>
                    <a:pt x="18664" y="38186"/>
                    <a:pt x="18288" y="38353"/>
                  </a:cubicBezTo>
                  <a:cubicBezTo>
                    <a:pt x="17451" y="38751"/>
                    <a:pt x="16593" y="38960"/>
                    <a:pt x="15693" y="39169"/>
                  </a:cubicBezTo>
                  <a:cubicBezTo>
                    <a:pt x="15630" y="39211"/>
                    <a:pt x="15547" y="39315"/>
                    <a:pt x="15463" y="39357"/>
                  </a:cubicBezTo>
                  <a:cubicBezTo>
                    <a:pt x="15149" y="39253"/>
                    <a:pt x="14856" y="39378"/>
                    <a:pt x="14584" y="39483"/>
                  </a:cubicBezTo>
                  <a:cubicBezTo>
                    <a:pt x="14375" y="39567"/>
                    <a:pt x="14187" y="39525"/>
                    <a:pt x="14082" y="39253"/>
                  </a:cubicBezTo>
                  <a:cubicBezTo>
                    <a:pt x="14249" y="38897"/>
                    <a:pt x="14626" y="38813"/>
                    <a:pt x="14961" y="38688"/>
                  </a:cubicBezTo>
                  <a:cubicBezTo>
                    <a:pt x="15170" y="38604"/>
                    <a:pt x="15421" y="38583"/>
                    <a:pt x="15630" y="38499"/>
                  </a:cubicBezTo>
                  <a:cubicBezTo>
                    <a:pt x="16509" y="38081"/>
                    <a:pt x="17451" y="37851"/>
                    <a:pt x="18371" y="37579"/>
                  </a:cubicBezTo>
                  <a:cubicBezTo>
                    <a:pt x="18790" y="37453"/>
                    <a:pt x="19208" y="37391"/>
                    <a:pt x="19627" y="37391"/>
                  </a:cubicBezTo>
                  <a:cubicBezTo>
                    <a:pt x="20506" y="37391"/>
                    <a:pt x="21405" y="37432"/>
                    <a:pt x="22263" y="37391"/>
                  </a:cubicBezTo>
                  <a:cubicBezTo>
                    <a:pt x="23916" y="37349"/>
                    <a:pt x="25423" y="37809"/>
                    <a:pt x="26887" y="38437"/>
                  </a:cubicBezTo>
                  <a:cubicBezTo>
                    <a:pt x="27138" y="38541"/>
                    <a:pt x="27306" y="38730"/>
                    <a:pt x="27557" y="38855"/>
                  </a:cubicBezTo>
                  <a:cubicBezTo>
                    <a:pt x="27724" y="38960"/>
                    <a:pt x="27933" y="39106"/>
                    <a:pt x="28143" y="39169"/>
                  </a:cubicBezTo>
                  <a:cubicBezTo>
                    <a:pt x="28519" y="39336"/>
                    <a:pt x="28875" y="39462"/>
                    <a:pt x="29273" y="39587"/>
                  </a:cubicBezTo>
                  <a:cubicBezTo>
                    <a:pt x="29335" y="39629"/>
                    <a:pt x="29398" y="39587"/>
                    <a:pt x="29607" y="39587"/>
                  </a:cubicBezTo>
                  <a:cubicBezTo>
                    <a:pt x="29398" y="39441"/>
                    <a:pt x="29335" y="39336"/>
                    <a:pt x="29189" y="39253"/>
                  </a:cubicBezTo>
                  <a:cubicBezTo>
                    <a:pt x="28352" y="38792"/>
                    <a:pt x="27515" y="38311"/>
                    <a:pt x="26657" y="37851"/>
                  </a:cubicBezTo>
                  <a:cubicBezTo>
                    <a:pt x="26469" y="37746"/>
                    <a:pt x="26301" y="37600"/>
                    <a:pt x="26113" y="37642"/>
                  </a:cubicBezTo>
                  <a:cubicBezTo>
                    <a:pt x="25402" y="37663"/>
                    <a:pt x="24858" y="37349"/>
                    <a:pt x="24251" y="37035"/>
                  </a:cubicBezTo>
                  <a:cubicBezTo>
                    <a:pt x="23937" y="36867"/>
                    <a:pt x="23623" y="36805"/>
                    <a:pt x="23268" y="36805"/>
                  </a:cubicBezTo>
                  <a:cubicBezTo>
                    <a:pt x="22347" y="36805"/>
                    <a:pt x="21426" y="36847"/>
                    <a:pt x="20506" y="36805"/>
                  </a:cubicBezTo>
                  <a:cubicBezTo>
                    <a:pt x="19041" y="36721"/>
                    <a:pt x="17639" y="36951"/>
                    <a:pt x="16258" y="37474"/>
                  </a:cubicBezTo>
                  <a:cubicBezTo>
                    <a:pt x="15358" y="37809"/>
                    <a:pt x="14501" y="38186"/>
                    <a:pt x="13705" y="38792"/>
                  </a:cubicBezTo>
                  <a:cubicBezTo>
                    <a:pt x="13685" y="38960"/>
                    <a:pt x="13664" y="39211"/>
                    <a:pt x="13643" y="39420"/>
                  </a:cubicBezTo>
                  <a:cubicBezTo>
                    <a:pt x="13601" y="39629"/>
                    <a:pt x="13266" y="39650"/>
                    <a:pt x="13266" y="39901"/>
                  </a:cubicBezTo>
                  <a:cubicBezTo>
                    <a:pt x="14103" y="40027"/>
                    <a:pt x="14773" y="39734"/>
                    <a:pt x="15463" y="39357"/>
                  </a:cubicBezTo>
                  <a:close/>
                  <a:moveTo>
                    <a:pt x="38584" y="44170"/>
                  </a:moveTo>
                  <a:cubicBezTo>
                    <a:pt x="38291" y="44149"/>
                    <a:pt x="38040" y="44086"/>
                    <a:pt x="37747" y="44065"/>
                  </a:cubicBezTo>
                  <a:cubicBezTo>
                    <a:pt x="37517" y="44044"/>
                    <a:pt x="37307" y="43981"/>
                    <a:pt x="37098" y="43940"/>
                  </a:cubicBezTo>
                  <a:cubicBezTo>
                    <a:pt x="36910" y="43877"/>
                    <a:pt x="36826" y="43626"/>
                    <a:pt x="36910" y="43417"/>
                  </a:cubicBezTo>
                  <a:cubicBezTo>
                    <a:pt x="36972" y="43228"/>
                    <a:pt x="37077" y="43124"/>
                    <a:pt x="37286" y="43124"/>
                  </a:cubicBezTo>
                  <a:cubicBezTo>
                    <a:pt x="37496" y="43124"/>
                    <a:pt x="37663" y="43145"/>
                    <a:pt x="37872" y="43145"/>
                  </a:cubicBezTo>
                  <a:cubicBezTo>
                    <a:pt x="38040" y="43145"/>
                    <a:pt x="38270" y="43186"/>
                    <a:pt x="38374" y="43103"/>
                  </a:cubicBezTo>
                  <a:cubicBezTo>
                    <a:pt x="38856" y="42705"/>
                    <a:pt x="39400" y="42454"/>
                    <a:pt x="39504" y="41680"/>
                  </a:cubicBezTo>
                  <a:cubicBezTo>
                    <a:pt x="39651" y="40487"/>
                    <a:pt x="39818" y="39253"/>
                    <a:pt x="40383" y="38123"/>
                  </a:cubicBezTo>
                  <a:cubicBezTo>
                    <a:pt x="40425" y="38081"/>
                    <a:pt x="40446" y="38018"/>
                    <a:pt x="40446" y="37976"/>
                  </a:cubicBezTo>
                  <a:cubicBezTo>
                    <a:pt x="40634" y="36930"/>
                    <a:pt x="40990" y="35926"/>
                    <a:pt x="41408" y="34963"/>
                  </a:cubicBezTo>
                  <a:cubicBezTo>
                    <a:pt x="41492" y="34796"/>
                    <a:pt x="41513" y="34650"/>
                    <a:pt x="41366" y="34440"/>
                  </a:cubicBezTo>
                  <a:cubicBezTo>
                    <a:pt x="41220" y="34461"/>
                    <a:pt x="41053" y="34440"/>
                    <a:pt x="40885" y="34524"/>
                  </a:cubicBezTo>
                  <a:cubicBezTo>
                    <a:pt x="40006" y="34922"/>
                    <a:pt x="39023" y="35068"/>
                    <a:pt x="38228" y="35612"/>
                  </a:cubicBezTo>
                  <a:cubicBezTo>
                    <a:pt x="38061" y="35717"/>
                    <a:pt x="37872" y="35821"/>
                    <a:pt x="37705" y="35884"/>
                  </a:cubicBezTo>
                  <a:cubicBezTo>
                    <a:pt x="36282" y="36344"/>
                    <a:pt x="35299" y="37370"/>
                    <a:pt x="34378" y="38458"/>
                  </a:cubicBezTo>
                  <a:cubicBezTo>
                    <a:pt x="34273" y="38604"/>
                    <a:pt x="34169" y="38751"/>
                    <a:pt x="34106" y="38918"/>
                  </a:cubicBezTo>
                  <a:cubicBezTo>
                    <a:pt x="33939" y="39378"/>
                    <a:pt x="33750" y="39860"/>
                    <a:pt x="33332" y="40215"/>
                  </a:cubicBezTo>
                  <a:cubicBezTo>
                    <a:pt x="33227" y="40299"/>
                    <a:pt x="33164" y="40445"/>
                    <a:pt x="33143" y="40613"/>
                  </a:cubicBezTo>
                  <a:cubicBezTo>
                    <a:pt x="33102" y="40948"/>
                    <a:pt x="33102" y="41303"/>
                    <a:pt x="33018" y="41638"/>
                  </a:cubicBezTo>
                  <a:cubicBezTo>
                    <a:pt x="32934" y="41973"/>
                    <a:pt x="32725" y="42308"/>
                    <a:pt x="32641" y="42642"/>
                  </a:cubicBezTo>
                  <a:cubicBezTo>
                    <a:pt x="32537" y="43019"/>
                    <a:pt x="32537" y="43375"/>
                    <a:pt x="32474" y="43751"/>
                  </a:cubicBezTo>
                  <a:lnTo>
                    <a:pt x="32076" y="46032"/>
                  </a:lnTo>
                  <a:cubicBezTo>
                    <a:pt x="31783" y="47727"/>
                    <a:pt x="31658" y="49484"/>
                    <a:pt x="31239" y="51179"/>
                  </a:cubicBezTo>
                  <a:cubicBezTo>
                    <a:pt x="31009" y="52121"/>
                    <a:pt x="30800" y="53062"/>
                    <a:pt x="30800" y="54088"/>
                  </a:cubicBezTo>
                  <a:cubicBezTo>
                    <a:pt x="30926" y="54004"/>
                    <a:pt x="31051" y="53941"/>
                    <a:pt x="31177" y="53878"/>
                  </a:cubicBezTo>
                  <a:cubicBezTo>
                    <a:pt x="31386" y="53711"/>
                    <a:pt x="31595" y="53564"/>
                    <a:pt x="31783" y="53397"/>
                  </a:cubicBezTo>
                  <a:cubicBezTo>
                    <a:pt x="31993" y="53209"/>
                    <a:pt x="32202" y="53000"/>
                    <a:pt x="32432" y="52853"/>
                  </a:cubicBezTo>
                  <a:cubicBezTo>
                    <a:pt x="33248" y="52330"/>
                    <a:pt x="34064" y="51807"/>
                    <a:pt x="34901" y="51305"/>
                  </a:cubicBezTo>
                  <a:cubicBezTo>
                    <a:pt x="35089" y="51179"/>
                    <a:pt x="35320" y="51095"/>
                    <a:pt x="35529" y="51054"/>
                  </a:cubicBezTo>
                  <a:cubicBezTo>
                    <a:pt x="36198" y="50844"/>
                    <a:pt x="36910" y="50656"/>
                    <a:pt x="37621" y="50656"/>
                  </a:cubicBezTo>
                  <a:cubicBezTo>
                    <a:pt x="37747" y="50656"/>
                    <a:pt x="37872" y="50593"/>
                    <a:pt x="38040" y="50572"/>
                  </a:cubicBezTo>
                  <a:cubicBezTo>
                    <a:pt x="38061" y="50217"/>
                    <a:pt x="38061" y="49903"/>
                    <a:pt x="38081" y="49610"/>
                  </a:cubicBezTo>
                  <a:cubicBezTo>
                    <a:pt x="38144" y="49275"/>
                    <a:pt x="38249" y="48961"/>
                    <a:pt x="38291" y="48606"/>
                  </a:cubicBezTo>
                  <a:cubicBezTo>
                    <a:pt x="38353" y="48250"/>
                    <a:pt x="38374" y="47873"/>
                    <a:pt x="38395" y="47518"/>
                  </a:cubicBezTo>
                  <a:cubicBezTo>
                    <a:pt x="38270" y="47455"/>
                    <a:pt x="38186" y="47434"/>
                    <a:pt x="38144" y="47413"/>
                  </a:cubicBezTo>
                  <a:cubicBezTo>
                    <a:pt x="37642" y="47204"/>
                    <a:pt x="37600" y="46890"/>
                    <a:pt x="37935" y="46513"/>
                  </a:cubicBezTo>
                  <a:cubicBezTo>
                    <a:pt x="38123" y="46304"/>
                    <a:pt x="38395" y="46199"/>
                    <a:pt x="38500" y="45886"/>
                  </a:cubicBezTo>
                  <a:cubicBezTo>
                    <a:pt x="38563" y="45760"/>
                    <a:pt x="38646" y="45634"/>
                    <a:pt x="38458" y="45509"/>
                  </a:cubicBezTo>
                  <a:cubicBezTo>
                    <a:pt x="38144" y="45802"/>
                    <a:pt x="37768" y="45990"/>
                    <a:pt x="37307" y="45886"/>
                  </a:cubicBezTo>
                  <a:cubicBezTo>
                    <a:pt x="37098" y="45844"/>
                    <a:pt x="36931" y="45739"/>
                    <a:pt x="36889" y="45530"/>
                  </a:cubicBezTo>
                  <a:cubicBezTo>
                    <a:pt x="36826" y="45321"/>
                    <a:pt x="36931" y="45090"/>
                    <a:pt x="37224" y="45007"/>
                  </a:cubicBezTo>
                  <a:cubicBezTo>
                    <a:pt x="37726" y="44818"/>
                    <a:pt x="38165" y="44505"/>
                    <a:pt x="38584" y="44170"/>
                  </a:cubicBezTo>
                  <a:cubicBezTo>
                    <a:pt x="38584" y="44128"/>
                    <a:pt x="38584" y="44065"/>
                    <a:pt x="38605" y="44044"/>
                  </a:cubicBezTo>
                  <a:cubicBezTo>
                    <a:pt x="38605" y="44086"/>
                    <a:pt x="38584" y="44128"/>
                    <a:pt x="38584" y="44170"/>
                  </a:cubicBezTo>
                  <a:close/>
                  <a:moveTo>
                    <a:pt x="37391" y="16048"/>
                  </a:moveTo>
                  <a:cubicBezTo>
                    <a:pt x="37558" y="15902"/>
                    <a:pt x="37705" y="15776"/>
                    <a:pt x="37851" y="15630"/>
                  </a:cubicBezTo>
                  <a:cubicBezTo>
                    <a:pt x="38353" y="15191"/>
                    <a:pt x="38563" y="14647"/>
                    <a:pt x="38542" y="13956"/>
                  </a:cubicBezTo>
                  <a:cubicBezTo>
                    <a:pt x="38500" y="13349"/>
                    <a:pt x="38353" y="12826"/>
                    <a:pt x="38061" y="12345"/>
                  </a:cubicBezTo>
                  <a:cubicBezTo>
                    <a:pt x="37809" y="11864"/>
                    <a:pt x="37705" y="11403"/>
                    <a:pt x="37726" y="10880"/>
                  </a:cubicBezTo>
                  <a:cubicBezTo>
                    <a:pt x="37747" y="10357"/>
                    <a:pt x="37726" y="9855"/>
                    <a:pt x="37726" y="9332"/>
                  </a:cubicBezTo>
                  <a:cubicBezTo>
                    <a:pt x="37747" y="8683"/>
                    <a:pt x="37642" y="8056"/>
                    <a:pt x="37454" y="7407"/>
                  </a:cubicBezTo>
                  <a:cubicBezTo>
                    <a:pt x="37245" y="6528"/>
                    <a:pt x="36805" y="5900"/>
                    <a:pt x="36094" y="5377"/>
                  </a:cubicBezTo>
                  <a:cubicBezTo>
                    <a:pt x="35759" y="5126"/>
                    <a:pt x="35424" y="4854"/>
                    <a:pt x="35131" y="4540"/>
                  </a:cubicBezTo>
                  <a:cubicBezTo>
                    <a:pt x="34566" y="3913"/>
                    <a:pt x="33834" y="3536"/>
                    <a:pt x="33102" y="3159"/>
                  </a:cubicBezTo>
                  <a:cubicBezTo>
                    <a:pt x="32537" y="2908"/>
                    <a:pt x="31972" y="2804"/>
                    <a:pt x="31344" y="2825"/>
                  </a:cubicBezTo>
                  <a:cubicBezTo>
                    <a:pt x="30089" y="2867"/>
                    <a:pt x="29022" y="3327"/>
                    <a:pt x="28205" y="4289"/>
                  </a:cubicBezTo>
                  <a:cubicBezTo>
                    <a:pt x="28017" y="4499"/>
                    <a:pt x="27808" y="4708"/>
                    <a:pt x="27599" y="4896"/>
                  </a:cubicBezTo>
                  <a:cubicBezTo>
                    <a:pt x="27452" y="5001"/>
                    <a:pt x="27243" y="5064"/>
                    <a:pt x="27055" y="5064"/>
                  </a:cubicBezTo>
                  <a:cubicBezTo>
                    <a:pt x="26657" y="5105"/>
                    <a:pt x="26427" y="4792"/>
                    <a:pt x="26511" y="4394"/>
                  </a:cubicBezTo>
                  <a:cubicBezTo>
                    <a:pt x="26573" y="4059"/>
                    <a:pt x="26762" y="3766"/>
                    <a:pt x="27055" y="3557"/>
                  </a:cubicBezTo>
                  <a:cubicBezTo>
                    <a:pt x="27264" y="3390"/>
                    <a:pt x="27452" y="3243"/>
                    <a:pt x="27599" y="3139"/>
                  </a:cubicBezTo>
                  <a:cubicBezTo>
                    <a:pt x="27703" y="2385"/>
                    <a:pt x="27306" y="2071"/>
                    <a:pt x="26762" y="1820"/>
                  </a:cubicBezTo>
                  <a:cubicBezTo>
                    <a:pt x="26720" y="1799"/>
                    <a:pt x="26657" y="1799"/>
                    <a:pt x="26615" y="1779"/>
                  </a:cubicBezTo>
                  <a:cubicBezTo>
                    <a:pt x="26050" y="1548"/>
                    <a:pt x="25506" y="1297"/>
                    <a:pt x="24941" y="1130"/>
                  </a:cubicBezTo>
                  <a:cubicBezTo>
                    <a:pt x="24669" y="1025"/>
                    <a:pt x="24376" y="963"/>
                    <a:pt x="24104" y="963"/>
                  </a:cubicBezTo>
                  <a:cubicBezTo>
                    <a:pt x="23226" y="942"/>
                    <a:pt x="22389" y="942"/>
                    <a:pt x="21531" y="963"/>
                  </a:cubicBezTo>
                  <a:cubicBezTo>
                    <a:pt x="20610" y="983"/>
                    <a:pt x="19731" y="1151"/>
                    <a:pt x="18832" y="1402"/>
                  </a:cubicBezTo>
                  <a:cubicBezTo>
                    <a:pt x="17953" y="1695"/>
                    <a:pt x="17158" y="2134"/>
                    <a:pt x="16321" y="2511"/>
                  </a:cubicBezTo>
                  <a:cubicBezTo>
                    <a:pt x="15547" y="2846"/>
                    <a:pt x="14773" y="3264"/>
                    <a:pt x="14229" y="3955"/>
                  </a:cubicBezTo>
                  <a:cubicBezTo>
                    <a:pt x="14145" y="4059"/>
                    <a:pt x="14019" y="4164"/>
                    <a:pt x="13915" y="4227"/>
                  </a:cubicBezTo>
                  <a:cubicBezTo>
                    <a:pt x="13140" y="4687"/>
                    <a:pt x="12701" y="5461"/>
                    <a:pt x="12094" y="6152"/>
                  </a:cubicBezTo>
                  <a:cubicBezTo>
                    <a:pt x="12178" y="6382"/>
                    <a:pt x="12220" y="6591"/>
                    <a:pt x="12283" y="6800"/>
                  </a:cubicBezTo>
                  <a:cubicBezTo>
                    <a:pt x="12345" y="7051"/>
                    <a:pt x="12094" y="7302"/>
                    <a:pt x="11822" y="7240"/>
                  </a:cubicBezTo>
                  <a:cubicBezTo>
                    <a:pt x="11718" y="7219"/>
                    <a:pt x="11613" y="7135"/>
                    <a:pt x="11508" y="7114"/>
                  </a:cubicBezTo>
                  <a:cubicBezTo>
                    <a:pt x="10985" y="6989"/>
                    <a:pt x="10504" y="6800"/>
                    <a:pt x="9939" y="6800"/>
                  </a:cubicBezTo>
                  <a:cubicBezTo>
                    <a:pt x="9144" y="6800"/>
                    <a:pt x="8349" y="6821"/>
                    <a:pt x="7575" y="7030"/>
                  </a:cubicBezTo>
                  <a:cubicBezTo>
                    <a:pt x="7366" y="7093"/>
                    <a:pt x="7114" y="7135"/>
                    <a:pt x="6884" y="7114"/>
                  </a:cubicBezTo>
                  <a:cubicBezTo>
                    <a:pt x="6487" y="7093"/>
                    <a:pt x="6173" y="7261"/>
                    <a:pt x="5859" y="7512"/>
                  </a:cubicBezTo>
                  <a:cubicBezTo>
                    <a:pt x="5503" y="7784"/>
                    <a:pt x="5190" y="8139"/>
                    <a:pt x="4792" y="8349"/>
                  </a:cubicBezTo>
                  <a:cubicBezTo>
                    <a:pt x="4143" y="8704"/>
                    <a:pt x="3913" y="9353"/>
                    <a:pt x="3599" y="9939"/>
                  </a:cubicBezTo>
                  <a:cubicBezTo>
                    <a:pt x="3453" y="10169"/>
                    <a:pt x="3620" y="10441"/>
                    <a:pt x="3934" y="10504"/>
                  </a:cubicBezTo>
                  <a:cubicBezTo>
                    <a:pt x="4143" y="10566"/>
                    <a:pt x="4374" y="10608"/>
                    <a:pt x="4583" y="10692"/>
                  </a:cubicBezTo>
                  <a:cubicBezTo>
                    <a:pt x="5022" y="10880"/>
                    <a:pt x="5482" y="11069"/>
                    <a:pt x="6006" y="11027"/>
                  </a:cubicBezTo>
                  <a:cubicBezTo>
                    <a:pt x="6278" y="11006"/>
                    <a:pt x="6487" y="11173"/>
                    <a:pt x="6591" y="11424"/>
                  </a:cubicBezTo>
                  <a:cubicBezTo>
                    <a:pt x="6696" y="11696"/>
                    <a:pt x="6633" y="11968"/>
                    <a:pt x="6340" y="12178"/>
                  </a:cubicBezTo>
                  <a:cubicBezTo>
                    <a:pt x="6047" y="12387"/>
                    <a:pt x="5796" y="12575"/>
                    <a:pt x="5503" y="12763"/>
                  </a:cubicBezTo>
                  <a:cubicBezTo>
                    <a:pt x="4646" y="13307"/>
                    <a:pt x="3809" y="13935"/>
                    <a:pt x="3244" y="14793"/>
                  </a:cubicBezTo>
                  <a:cubicBezTo>
                    <a:pt x="3181" y="14939"/>
                    <a:pt x="3013" y="15065"/>
                    <a:pt x="2909" y="15191"/>
                  </a:cubicBezTo>
                  <a:cubicBezTo>
                    <a:pt x="2553" y="15630"/>
                    <a:pt x="2177" y="16048"/>
                    <a:pt x="1821" y="16509"/>
                  </a:cubicBezTo>
                  <a:cubicBezTo>
                    <a:pt x="1109" y="17346"/>
                    <a:pt x="942" y="18329"/>
                    <a:pt x="1047" y="19375"/>
                  </a:cubicBezTo>
                  <a:cubicBezTo>
                    <a:pt x="1653" y="19794"/>
                    <a:pt x="2281" y="20024"/>
                    <a:pt x="2993" y="19982"/>
                  </a:cubicBezTo>
                  <a:cubicBezTo>
                    <a:pt x="3306" y="19961"/>
                    <a:pt x="3620" y="19961"/>
                    <a:pt x="3934" y="20003"/>
                  </a:cubicBezTo>
                  <a:cubicBezTo>
                    <a:pt x="4478" y="20066"/>
                    <a:pt x="4666" y="20401"/>
                    <a:pt x="4457" y="20903"/>
                  </a:cubicBezTo>
                  <a:cubicBezTo>
                    <a:pt x="4374" y="21049"/>
                    <a:pt x="4290" y="21217"/>
                    <a:pt x="4227" y="21342"/>
                  </a:cubicBezTo>
                  <a:cubicBezTo>
                    <a:pt x="4018" y="21656"/>
                    <a:pt x="3829" y="21970"/>
                    <a:pt x="3620" y="22263"/>
                  </a:cubicBezTo>
                  <a:cubicBezTo>
                    <a:pt x="3411" y="22535"/>
                    <a:pt x="3306" y="22849"/>
                    <a:pt x="3223" y="23204"/>
                  </a:cubicBezTo>
                  <a:cubicBezTo>
                    <a:pt x="2909" y="24397"/>
                    <a:pt x="2804" y="25611"/>
                    <a:pt x="2804" y="26824"/>
                  </a:cubicBezTo>
                  <a:cubicBezTo>
                    <a:pt x="2825" y="27870"/>
                    <a:pt x="3285" y="28686"/>
                    <a:pt x="3913" y="29440"/>
                  </a:cubicBezTo>
                  <a:cubicBezTo>
                    <a:pt x="4039" y="29607"/>
                    <a:pt x="4227" y="29712"/>
                    <a:pt x="4478" y="29523"/>
                  </a:cubicBezTo>
                  <a:lnTo>
                    <a:pt x="4478" y="28268"/>
                  </a:lnTo>
                  <a:cubicBezTo>
                    <a:pt x="4499" y="27473"/>
                    <a:pt x="5210" y="26782"/>
                    <a:pt x="6026" y="26740"/>
                  </a:cubicBezTo>
                  <a:cubicBezTo>
                    <a:pt x="6382" y="26740"/>
                    <a:pt x="6759" y="26824"/>
                    <a:pt x="7114" y="26699"/>
                  </a:cubicBezTo>
                  <a:cubicBezTo>
                    <a:pt x="7156" y="25966"/>
                    <a:pt x="6905" y="25339"/>
                    <a:pt x="6654" y="24815"/>
                  </a:cubicBezTo>
                  <a:cubicBezTo>
                    <a:pt x="6759" y="24564"/>
                    <a:pt x="6842" y="24376"/>
                    <a:pt x="6884" y="24209"/>
                  </a:cubicBezTo>
                  <a:cubicBezTo>
                    <a:pt x="6947" y="24062"/>
                    <a:pt x="6947" y="23874"/>
                    <a:pt x="6989" y="23706"/>
                  </a:cubicBezTo>
                  <a:cubicBezTo>
                    <a:pt x="7010" y="23665"/>
                    <a:pt x="7114" y="23560"/>
                    <a:pt x="7198" y="23581"/>
                  </a:cubicBezTo>
                  <a:cubicBezTo>
                    <a:pt x="7303" y="23581"/>
                    <a:pt x="7428" y="23665"/>
                    <a:pt x="7491" y="23748"/>
                  </a:cubicBezTo>
                  <a:cubicBezTo>
                    <a:pt x="7575" y="23916"/>
                    <a:pt x="7596" y="24125"/>
                    <a:pt x="7617" y="24313"/>
                  </a:cubicBezTo>
                  <a:cubicBezTo>
                    <a:pt x="7679" y="24648"/>
                    <a:pt x="7617" y="25004"/>
                    <a:pt x="7847" y="25339"/>
                  </a:cubicBezTo>
                  <a:cubicBezTo>
                    <a:pt x="7951" y="25339"/>
                    <a:pt x="8098" y="25359"/>
                    <a:pt x="8203" y="25339"/>
                  </a:cubicBezTo>
                  <a:cubicBezTo>
                    <a:pt x="8558" y="25255"/>
                    <a:pt x="8935" y="25171"/>
                    <a:pt x="9270" y="25067"/>
                  </a:cubicBezTo>
                  <a:cubicBezTo>
                    <a:pt x="11780" y="24209"/>
                    <a:pt x="11780" y="24209"/>
                    <a:pt x="14061" y="22702"/>
                  </a:cubicBezTo>
                  <a:cubicBezTo>
                    <a:pt x="14229" y="22556"/>
                    <a:pt x="14438" y="22451"/>
                    <a:pt x="14626" y="22305"/>
                  </a:cubicBezTo>
                  <a:cubicBezTo>
                    <a:pt x="15212" y="21782"/>
                    <a:pt x="15798" y="21279"/>
                    <a:pt x="16279" y="20714"/>
                  </a:cubicBezTo>
                  <a:cubicBezTo>
                    <a:pt x="16928" y="19919"/>
                    <a:pt x="17472" y="19041"/>
                    <a:pt x="18037" y="18162"/>
                  </a:cubicBezTo>
                  <a:cubicBezTo>
                    <a:pt x="18476" y="17492"/>
                    <a:pt x="18706" y="16760"/>
                    <a:pt x="18706" y="15923"/>
                  </a:cubicBezTo>
                  <a:cubicBezTo>
                    <a:pt x="18706" y="14919"/>
                    <a:pt x="18811" y="13935"/>
                    <a:pt x="18874" y="12931"/>
                  </a:cubicBezTo>
                  <a:cubicBezTo>
                    <a:pt x="18874" y="12784"/>
                    <a:pt x="18915" y="12617"/>
                    <a:pt x="18978" y="12470"/>
                  </a:cubicBezTo>
                  <a:lnTo>
                    <a:pt x="19104" y="12470"/>
                  </a:lnTo>
                  <a:cubicBezTo>
                    <a:pt x="19146" y="12491"/>
                    <a:pt x="19208" y="12512"/>
                    <a:pt x="19229" y="12554"/>
                  </a:cubicBezTo>
                  <a:cubicBezTo>
                    <a:pt x="19334" y="12868"/>
                    <a:pt x="20024" y="14165"/>
                    <a:pt x="20171" y="14437"/>
                  </a:cubicBezTo>
                  <a:cubicBezTo>
                    <a:pt x="20757" y="15316"/>
                    <a:pt x="21656" y="15818"/>
                    <a:pt x="22556" y="16341"/>
                  </a:cubicBezTo>
                  <a:cubicBezTo>
                    <a:pt x="22912" y="16551"/>
                    <a:pt x="23330" y="16697"/>
                    <a:pt x="23728" y="16844"/>
                  </a:cubicBezTo>
                  <a:cubicBezTo>
                    <a:pt x="24209" y="16990"/>
                    <a:pt x="24669" y="17095"/>
                    <a:pt x="25151" y="17178"/>
                  </a:cubicBezTo>
                  <a:cubicBezTo>
                    <a:pt x="25946" y="17283"/>
                    <a:pt x="26783" y="17367"/>
                    <a:pt x="27599" y="17429"/>
                  </a:cubicBezTo>
                  <a:cubicBezTo>
                    <a:pt x="27724" y="17429"/>
                    <a:pt x="27871" y="17408"/>
                    <a:pt x="27996" y="17388"/>
                  </a:cubicBezTo>
                  <a:cubicBezTo>
                    <a:pt x="27703" y="16844"/>
                    <a:pt x="27452" y="16341"/>
                    <a:pt x="27201" y="15818"/>
                  </a:cubicBezTo>
                  <a:cubicBezTo>
                    <a:pt x="27076" y="15567"/>
                    <a:pt x="27285" y="15211"/>
                    <a:pt x="27599" y="15211"/>
                  </a:cubicBezTo>
                  <a:cubicBezTo>
                    <a:pt x="27766" y="15211"/>
                    <a:pt x="27975" y="15274"/>
                    <a:pt x="28080" y="15337"/>
                  </a:cubicBezTo>
                  <a:cubicBezTo>
                    <a:pt x="28624" y="15797"/>
                    <a:pt x="29084" y="16279"/>
                    <a:pt x="29273" y="16969"/>
                  </a:cubicBezTo>
                  <a:cubicBezTo>
                    <a:pt x="29398" y="17492"/>
                    <a:pt x="29775" y="17806"/>
                    <a:pt x="30193" y="18036"/>
                  </a:cubicBezTo>
                  <a:cubicBezTo>
                    <a:pt x="30695" y="18308"/>
                    <a:pt x="31239" y="18455"/>
                    <a:pt x="31783" y="18664"/>
                  </a:cubicBezTo>
                  <a:cubicBezTo>
                    <a:pt x="32390" y="18873"/>
                    <a:pt x="32913" y="18769"/>
                    <a:pt x="33374" y="18329"/>
                  </a:cubicBezTo>
                  <a:cubicBezTo>
                    <a:pt x="33583" y="18141"/>
                    <a:pt x="33792" y="17932"/>
                    <a:pt x="33939" y="17701"/>
                  </a:cubicBezTo>
                  <a:cubicBezTo>
                    <a:pt x="34148" y="17304"/>
                    <a:pt x="34462" y="17199"/>
                    <a:pt x="34838" y="17220"/>
                  </a:cubicBezTo>
                  <a:cubicBezTo>
                    <a:pt x="35152" y="17220"/>
                    <a:pt x="35466" y="17220"/>
                    <a:pt x="35759" y="17095"/>
                  </a:cubicBezTo>
                  <a:cubicBezTo>
                    <a:pt x="35968" y="17011"/>
                    <a:pt x="36094" y="16906"/>
                    <a:pt x="36156" y="16697"/>
                  </a:cubicBezTo>
                  <a:cubicBezTo>
                    <a:pt x="36240" y="16425"/>
                    <a:pt x="36198" y="16153"/>
                    <a:pt x="35989" y="15923"/>
                  </a:cubicBezTo>
                  <a:cubicBezTo>
                    <a:pt x="35215" y="14898"/>
                    <a:pt x="34399" y="13914"/>
                    <a:pt x="33353" y="13140"/>
                  </a:cubicBezTo>
                  <a:cubicBezTo>
                    <a:pt x="32641" y="12617"/>
                    <a:pt x="31909" y="12261"/>
                    <a:pt x="31030" y="12157"/>
                  </a:cubicBezTo>
                  <a:cubicBezTo>
                    <a:pt x="30695" y="12136"/>
                    <a:pt x="30528" y="11968"/>
                    <a:pt x="30591" y="11759"/>
                  </a:cubicBezTo>
                  <a:cubicBezTo>
                    <a:pt x="30612" y="11571"/>
                    <a:pt x="30758" y="11445"/>
                    <a:pt x="31030" y="11445"/>
                  </a:cubicBezTo>
                  <a:cubicBezTo>
                    <a:pt x="31260" y="11445"/>
                    <a:pt x="31491" y="11403"/>
                    <a:pt x="31700" y="11466"/>
                  </a:cubicBezTo>
                  <a:cubicBezTo>
                    <a:pt x="32265" y="11675"/>
                    <a:pt x="32851" y="11864"/>
                    <a:pt x="33353" y="12178"/>
                  </a:cubicBezTo>
                  <a:cubicBezTo>
                    <a:pt x="35089" y="13245"/>
                    <a:pt x="35215" y="13391"/>
                    <a:pt x="36512" y="15002"/>
                  </a:cubicBezTo>
                  <a:cubicBezTo>
                    <a:pt x="36700" y="15211"/>
                    <a:pt x="36889" y="15442"/>
                    <a:pt x="37077" y="15651"/>
                  </a:cubicBezTo>
                  <a:cubicBezTo>
                    <a:pt x="37119" y="15776"/>
                    <a:pt x="37245" y="15902"/>
                    <a:pt x="37391" y="16048"/>
                  </a:cubicBezTo>
                  <a:close/>
                  <a:moveTo>
                    <a:pt x="12429" y="48899"/>
                  </a:moveTo>
                  <a:cubicBezTo>
                    <a:pt x="12555" y="48836"/>
                    <a:pt x="12638" y="48773"/>
                    <a:pt x="12743" y="48731"/>
                  </a:cubicBezTo>
                  <a:cubicBezTo>
                    <a:pt x="13161" y="48459"/>
                    <a:pt x="13622" y="48522"/>
                    <a:pt x="14040" y="48626"/>
                  </a:cubicBezTo>
                  <a:cubicBezTo>
                    <a:pt x="14187" y="48647"/>
                    <a:pt x="14312" y="48836"/>
                    <a:pt x="14354" y="48982"/>
                  </a:cubicBezTo>
                  <a:cubicBezTo>
                    <a:pt x="14417" y="49171"/>
                    <a:pt x="14249" y="49296"/>
                    <a:pt x="14082" y="49380"/>
                  </a:cubicBezTo>
                  <a:cubicBezTo>
                    <a:pt x="13915" y="49422"/>
                    <a:pt x="13726" y="49422"/>
                    <a:pt x="13580" y="49463"/>
                  </a:cubicBezTo>
                  <a:cubicBezTo>
                    <a:pt x="13266" y="49505"/>
                    <a:pt x="12659" y="49798"/>
                    <a:pt x="12408" y="50049"/>
                  </a:cubicBezTo>
                  <a:cubicBezTo>
                    <a:pt x="12973" y="50238"/>
                    <a:pt x="13517" y="50447"/>
                    <a:pt x="14103" y="50614"/>
                  </a:cubicBezTo>
                  <a:cubicBezTo>
                    <a:pt x="14354" y="50677"/>
                    <a:pt x="14563" y="50823"/>
                    <a:pt x="14752" y="50991"/>
                  </a:cubicBezTo>
                  <a:cubicBezTo>
                    <a:pt x="14877" y="51137"/>
                    <a:pt x="14961" y="51263"/>
                    <a:pt x="14856" y="51451"/>
                  </a:cubicBezTo>
                  <a:cubicBezTo>
                    <a:pt x="14773" y="51598"/>
                    <a:pt x="14626" y="51681"/>
                    <a:pt x="14438" y="51681"/>
                  </a:cubicBezTo>
                  <a:cubicBezTo>
                    <a:pt x="14333" y="51681"/>
                    <a:pt x="14229" y="51619"/>
                    <a:pt x="14103" y="51598"/>
                  </a:cubicBezTo>
                  <a:cubicBezTo>
                    <a:pt x="13517" y="51409"/>
                    <a:pt x="12973" y="51242"/>
                    <a:pt x="12366" y="51054"/>
                  </a:cubicBezTo>
                  <a:cubicBezTo>
                    <a:pt x="12304" y="51577"/>
                    <a:pt x="12262" y="52037"/>
                    <a:pt x="12429" y="52518"/>
                  </a:cubicBezTo>
                  <a:cubicBezTo>
                    <a:pt x="12534" y="52811"/>
                    <a:pt x="12680" y="53146"/>
                    <a:pt x="12366" y="53481"/>
                  </a:cubicBezTo>
                  <a:cubicBezTo>
                    <a:pt x="12262" y="53585"/>
                    <a:pt x="12324" y="53857"/>
                    <a:pt x="12324" y="54067"/>
                  </a:cubicBezTo>
                  <a:cubicBezTo>
                    <a:pt x="12324" y="54213"/>
                    <a:pt x="12576" y="54339"/>
                    <a:pt x="12722" y="54297"/>
                  </a:cubicBezTo>
                  <a:cubicBezTo>
                    <a:pt x="12868" y="54234"/>
                    <a:pt x="13036" y="54108"/>
                    <a:pt x="13182" y="54088"/>
                  </a:cubicBezTo>
                  <a:cubicBezTo>
                    <a:pt x="14249" y="53878"/>
                    <a:pt x="15296" y="53648"/>
                    <a:pt x="16405" y="53690"/>
                  </a:cubicBezTo>
                  <a:cubicBezTo>
                    <a:pt x="17304" y="53732"/>
                    <a:pt x="18183" y="53711"/>
                    <a:pt x="19041" y="53690"/>
                  </a:cubicBezTo>
                  <a:cubicBezTo>
                    <a:pt x="19815" y="53669"/>
                    <a:pt x="20506" y="53774"/>
                    <a:pt x="21238" y="53962"/>
                  </a:cubicBezTo>
                  <a:cubicBezTo>
                    <a:pt x="21635" y="54046"/>
                    <a:pt x="22033" y="54192"/>
                    <a:pt x="22431" y="54192"/>
                  </a:cubicBezTo>
                  <a:cubicBezTo>
                    <a:pt x="23519" y="54150"/>
                    <a:pt x="24481" y="54506"/>
                    <a:pt x="25485" y="54925"/>
                  </a:cubicBezTo>
                  <a:cubicBezTo>
                    <a:pt x="25778" y="55050"/>
                    <a:pt x="26050" y="55176"/>
                    <a:pt x="26364" y="55217"/>
                  </a:cubicBezTo>
                  <a:cubicBezTo>
                    <a:pt x="26741" y="55259"/>
                    <a:pt x="26992" y="55364"/>
                    <a:pt x="27285" y="55573"/>
                  </a:cubicBezTo>
                  <a:cubicBezTo>
                    <a:pt x="27703" y="55908"/>
                    <a:pt x="28205" y="56075"/>
                    <a:pt x="28770" y="56075"/>
                  </a:cubicBezTo>
                  <a:cubicBezTo>
                    <a:pt x="28833" y="55238"/>
                    <a:pt x="29126" y="54527"/>
                    <a:pt x="29440" y="53836"/>
                  </a:cubicBezTo>
                  <a:cubicBezTo>
                    <a:pt x="29586" y="53502"/>
                    <a:pt x="29712" y="53167"/>
                    <a:pt x="29796" y="52790"/>
                  </a:cubicBezTo>
                  <a:cubicBezTo>
                    <a:pt x="30089" y="51409"/>
                    <a:pt x="30382" y="50007"/>
                    <a:pt x="30633" y="48606"/>
                  </a:cubicBezTo>
                  <a:cubicBezTo>
                    <a:pt x="30842" y="47559"/>
                    <a:pt x="30946" y="46513"/>
                    <a:pt x="30842" y="45467"/>
                  </a:cubicBezTo>
                  <a:lnTo>
                    <a:pt x="30842" y="45132"/>
                  </a:lnTo>
                  <a:cubicBezTo>
                    <a:pt x="30842" y="44693"/>
                    <a:pt x="30842" y="44212"/>
                    <a:pt x="31009" y="43772"/>
                  </a:cubicBezTo>
                  <a:cubicBezTo>
                    <a:pt x="31135" y="43437"/>
                    <a:pt x="31156" y="43040"/>
                    <a:pt x="31009" y="42642"/>
                  </a:cubicBezTo>
                  <a:cubicBezTo>
                    <a:pt x="30737" y="42517"/>
                    <a:pt x="30444" y="42391"/>
                    <a:pt x="30193" y="42224"/>
                  </a:cubicBezTo>
                  <a:cubicBezTo>
                    <a:pt x="29607" y="41910"/>
                    <a:pt x="29042" y="41596"/>
                    <a:pt x="28457" y="41324"/>
                  </a:cubicBezTo>
                  <a:cubicBezTo>
                    <a:pt x="28310" y="41240"/>
                    <a:pt x="28143" y="41220"/>
                    <a:pt x="27996" y="41157"/>
                  </a:cubicBezTo>
                  <a:cubicBezTo>
                    <a:pt x="27389" y="40968"/>
                    <a:pt x="26762" y="40864"/>
                    <a:pt x="26197" y="40634"/>
                  </a:cubicBezTo>
                  <a:cubicBezTo>
                    <a:pt x="25716" y="40445"/>
                    <a:pt x="25276" y="40383"/>
                    <a:pt x="24774" y="40383"/>
                  </a:cubicBezTo>
                  <a:cubicBezTo>
                    <a:pt x="23309" y="40341"/>
                    <a:pt x="21866" y="40320"/>
                    <a:pt x="20401" y="40278"/>
                  </a:cubicBezTo>
                  <a:cubicBezTo>
                    <a:pt x="19125" y="40236"/>
                    <a:pt x="17848" y="40194"/>
                    <a:pt x="16572" y="40132"/>
                  </a:cubicBezTo>
                  <a:cubicBezTo>
                    <a:pt x="16049" y="40111"/>
                    <a:pt x="15547" y="40173"/>
                    <a:pt x="15045" y="40320"/>
                  </a:cubicBezTo>
                  <a:cubicBezTo>
                    <a:pt x="14563" y="40445"/>
                    <a:pt x="14103" y="40508"/>
                    <a:pt x="13601" y="40550"/>
                  </a:cubicBezTo>
                  <a:cubicBezTo>
                    <a:pt x="13287" y="40592"/>
                    <a:pt x="12973" y="40655"/>
                    <a:pt x="12743" y="40906"/>
                  </a:cubicBezTo>
                  <a:cubicBezTo>
                    <a:pt x="12617" y="42098"/>
                    <a:pt x="12450" y="43312"/>
                    <a:pt x="12471" y="44525"/>
                  </a:cubicBezTo>
                  <a:cubicBezTo>
                    <a:pt x="12513" y="45927"/>
                    <a:pt x="12617" y="47329"/>
                    <a:pt x="12345" y="48710"/>
                  </a:cubicBezTo>
                  <a:cubicBezTo>
                    <a:pt x="12345" y="48752"/>
                    <a:pt x="12387" y="48773"/>
                    <a:pt x="12429" y="48899"/>
                  </a:cubicBezTo>
                  <a:close/>
                  <a:moveTo>
                    <a:pt x="26427" y="26573"/>
                  </a:moveTo>
                  <a:cubicBezTo>
                    <a:pt x="26427" y="26740"/>
                    <a:pt x="26406" y="26991"/>
                    <a:pt x="26406" y="27201"/>
                  </a:cubicBezTo>
                  <a:cubicBezTo>
                    <a:pt x="26343" y="28038"/>
                    <a:pt x="26197" y="28833"/>
                    <a:pt x="25799" y="29565"/>
                  </a:cubicBezTo>
                  <a:cubicBezTo>
                    <a:pt x="25360" y="30381"/>
                    <a:pt x="24795" y="31093"/>
                    <a:pt x="24042" y="31637"/>
                  </a:cubicBezTo>
                  <a:cubicBezTo>
                    <a:pt x="22556" y="32745"/>
                    <a:pt x="22556" y="32745"/>
                    <a:pt x="20861" y="33185"/>
                  </a:cubicBezTo>
                  <a:cubicBezTo>
                    <a:pt x="19815" y="33436"/>
                    <a:pt x="18811" y="33310"/>
                    <a:pt x="17848" y="32913"/>
                  </a:cubicBezTo>
                  <a:cubicBezTo>
                    <a:pt x="17242" y="32662"/>
                    <a:pt x="16635" y="32369"/>
                    <a:pt x="16091" y="32034"/>
                  </a:cubicBezTo>
                  <a:cubicBezTo>
                    <a:pt x="15547" y="31720"/>
                    <a:pt x="15003" y="31406"/>
                    <a:pt x="14647" y="30862"/>
                  </a:cubicBezTo>
                  <a:cubicBezTo>
                    <a:pt x="14124" y="30046"/>
                    <a:pt x="13643" y="29209"/>
                    <a:pt x="13182" y="28352"/>
                  </a:cubicBezTo>
                  <a:cubicBezTo>
                    <a:pt x="13015" y="27996"/>
                    <a:pt x="12973" y="27577"/>
                    <a:pt x="12868" y="27201"/>
                  </a:cubicBezTo>
                  <a:lnTo>
                    <a:pt x="12806" y="26887"/>
                  </a:lnTo>
                  <a:cubicBezTo>
                    <a:pt x="12304" y="26929"/>
                    <a:pt x="11780" y="26929"/>
                    <a:pt x="11341" y="27096"/>
                  </a:cubicBezTo>
                  <a:cubicBezTo>
                    <a:pt x="10839" y="27263"/>
                    <a:pt x="10337" y="27305"/>
                    <a:pt x="9814" y="27305"/>
                  </a:cubicBezTo>
                  <a:cubicBezTo>
                    <a:pt x="9311" y="27305"/>
                    <a:pt x="8851" y="27347"/>
                    <a:pt x="8454" y="27619"/>
                  </a:cubicBezTo>
                  <a:cubicBezTo>
                    <a:pt x="8265" y="28226"/>
                    <a:pt x="8412" y="28770"/>
                    <a:pt x="8642" y="29293"/>
                  </a:cubicBezTo>
                  <a:cubicBezTo>
                    <a:pt x="8935" y="29879"/>
                    <a:pt x="9186" y="30465"/>
                    <a:pt x="9458" y="31093"/>
                  </a:cubicBezTo>
                  <a:cubicBezTo>
                    <a:pt x="9625" y="31511"/>
                    <a:pt x="9876" y="31867"/>
                    <a:pt x="10211" y="32222"/>
                  </a:cubicBezTo>
                  <a:cubicBezTo>
                    <a:pt x="11299" y="33289"/>
                    <a:pt x="12408" y="34378"/>
                    <a:pt x="13475" y="35486"/>
                  </a:cubicBezTo>
                  <a:cubicBezTo>
                    <a:pt x="13810" y="35821"/>
                    <a:pt x="14166" y="36093"/>
                    <a:pt x="14605" y="36240"/>
                  </a:cubicBezTo>
                  <a:cubicBezTo>
                    <a:pt x="15024" y="36407"/>
                    <a:pt x="15442" y="36721"/>
                    <a:pt x="15861" y="36742"/>
                  </a:cubicBezTo>
                  <a:cubicBezTo>
                    <a:pt x="16300" y="36763"/>
                    <a:pt x="16802" y="36533"/>
                    <a:pt x="17242" y="36365"/>
                  </a:cubicBezTo>
                  <a:cubicBezTo>
                    <a:pt x="17827" y="36156"/>
                    <a:pt x="18392" y="36051"/>
                    <a:pt x="18999" y="36093"/>
                  </a:cubicBezTo>
                  <a:cubicBezTo>
                    <a:pt x="20359" y="36114"/>
                    <a:pt x="21740" y="36114"/>
                    <a:pt x="23100" y="36093"/>
                  </a:cubicBezTo>
                  <a:cubicBezTo>
                    <a:pt x="23728" y="36093"/>
                    <a:pt x="24272" y="36198"/>
                    <a:pt x="24837" y="36512"/>
                  </a:cubicBezTo>
                  <a:cubicBezTo>
                    <a:pt x="25109" y="36658"/>
                    <a:pt x="25423" y="36867"/>
                    <a:pt x="25799" y="36847"/>
                  </a:cubicBezTo>
                  <a:cubicBezTo>
                    <a:pt x="26113" y="36826"/>
                    <a:pt x="26427" y="36888"/>
                    <a:pt x="26678" y="37056"/>
                  </a:cubicBezTo>
                  <a:cubicBezTo>
                    <a:pt x="26992" y="37244"/>
                    <a:pt x="27348" y="37244"/>
                    <a:pt x="27682" y="37139"/>
                  </a:cubicBezTo>
                  <a:cubicBezTo>
                    <a:pt x="28038" y="37035"/>
                    <a:pt x="28394" y="36930"/>
                    <a:pt x="28729" y="36784"/>
                  </a:cubicBezTo>
                  <a:cubicBezTo>
                    <a:pt x="30068" y="36302"/>
                    <a:pt x="31344" y="35696"/>
                    <a:pt x="32579" y="34942"/>
                  </a:cubicBezTo>
                  <a:cubicBezTo>
                    <a:pt x="33646" y="34252"/>
                    <a:pt x="34587" y="33415"/>
                    <a:pt x="35466" y="32536"/>
                  </a:cubicBezTo>
                  <a:cubicBezTo>
                    <a:pt x="36449" y="31553"/>
                    <a:pt x="37224" y="30444"/>
                    <a:pt x="37914" y="29230"/>
                  </a:cubicBezTo>
                  <a:cubicBezTo>
                    <a:pt x="37956" y="29147"/>
                    <a:pt x="38061" y="29042"/>
                    <a:pt x="37914" y="28916"/>
                  </a:cubicBezTo>
                  <a:cubicBezTo>
                    <a:pt x="37809" y="28937"/>
                    <a:pt x="37663" y="28979"/>
                    <a:pt x="37537" y="29021"/>
                  </a:cubicBezTo>
                  <a:cubicBezTo>
                    <a:pt x="36826" y="29293"/>
                    <a:pt x="36177" y="29649"/>
                    <a:pt x="35445" y="29774"/>
                  </a:cubicBezTo>
                  <a:cubicBezTo>
                    <a:pt x="34734" y="29921"/>
                    <a:pt x="33959" y="29816"/>
                    <a:pt x="33227" y="29816"/>
                  </a:cubicBezTo>
                  <a:cubicBezTo>
                    <a:pt x="33102" y="29816"/>
                    <a:pt x="32934" y="29774"/>
                    <a:pt x="32809" y="29816"/>
                  </a:cubicBezTo>
                  <a:cubicBezTo>
                    <a:pt x="32327" y="29858"/>
                    <a:pt x="31993" y="29649"/>
                    <a:pt x="31679" y="29335"/>
                  </a:cubicBezTo>
                  <a:cubicBezTo>
                    <a:pt x="31156" y="28833"/>
                    <a:pt x="30821" y="28205"/>
                    <a:pt x="30402" y="27619"/>
                  </a:cubicBezTo>
                  <a:cubicBezTo>
                    <a:pt x="30193" y="27305"/>
                    <a:pt x="30068" y="26950"/>
                    <a:pt x="29984" y="26594"/>
                  </a:cubicBezTo>
                  <a:cubicBezTo>
                    <a:pt x="29921" y="26301"/>
                    <a:pt x="29921" y="25966"/>
                    <a:pt x="29712" y="25694"/>
                  </a:cubicBezTo>
                  <a:cubicBezTo>
                    <a:pt x="29273" y="25841"/>
                    <a:pt x="28854" y="25883"/>
                    <a:pt x="28498" y="26071"/>
                  </a:cubicBezTo>
                  <a:cubicBezTo>
                    <a:pt x="28080" y="26259"/>
                    <a:pt x="27661" y="26406"/>
                    <a:pt x="27180" y="26385"/>
                  </a:cubicBezTo>
                  <a:cubicBezTo>
                    <a:pt x="26887" y="26301"/>
                    <a:pt x="26636" y="26301"/>
                    <a:pt x="26427" y="26573"/>
                  </a:cubicBezTo>
                  <a:close/>
                  <a:moveTo>
                    <a:pt x="13915" y="25966"/>
                  </a:moveTo>
                  <a:cubicBezTo>
                    <a:pt x="14061" y="26238"/>
                    <a:pt x="14208" y="26468"/>
                    <a:pt x="13957" y="26761"/>
                  </a:cubicBezTo>
                  <a:cubicBezTo>
                    <a:pt x="13852" y="26887"/>
                    <a:pt x="13852" y="27138"/>
                    <a:pt x="13873" y="27326"/>
                  </a:cubicBezTo>
                  <a:cubicBezTo>
                    <a:pt x="13915" y="27619"/>
                    <a:pt x="13998" y="27870"/>
                    <a:pt x="14124" y="28142"/>
                  </a:cubicBezTo>
                  <a:cubicBezTo>
                    <a:pt x="14501" y="28791"/>
                    <a:pt x="14856" y="29419"/>
                    <a:pt x="15254" y="30046"/>
                  </a:cubicBezTo>
                  <a:cubicBezTo>
                    <a:pt x="15421" y="30318"/>
                    <a:pt x="15651" y="30528"/>
                    <a:pt x="15902" y="30737"/>
                  </a:cubicBezTo>
                  <a:cubicBezTo>
                    <a:pt x="16677" y="31365"/>
                    <a:pt x="17576" y="31720"/>
                    <a:pt x="18476" y="32118"/>
                  </a:cubicBezTo>
                  <a:cubicBezTo>
                    <a:pt x="19104" y="32369"/>
                    <a:pt x="19815" y="32432"/>
                    <a:pt x="20485" y="32306"/>
                  </a:cubicBezTo>
                  <a:cubicBezTo>
                    <a:pt x="21970" y="32013"/>
                    <a:pt x="21970" y="32013"/>
                    <a:pt x="23268" y="31072"/>
                  </a:cubicBezTo>
                  <a:cubicBezTo>
                    <a:pt x="23372" y="30988"/>
                    <a:pt x="23498" y="30904"/>
                    <a:pt x="23602" y="30800"/>
                  </a:cubicBezTo>
                  <a:cubicBezTo>
                    <a:pt x="25151" y="29523"/>
                    <a:pt x="25737" y="27912"/>
                    <a:pt x="25423" y="25945"/>
                  </a:cubicBezTo>
                  <a:cubicBezTo>
                    <a:pt x="25276" y="25046"/>
                    <a:pt x="24774" y="24313"/>
                    <a:pt x="24376" y="23518"/>
                  </a:cubicBezTo>
                  <a:cubicBezTo>
                    <a:pt x="24314" y="23351"/>
                    <a:pt x="24146" y="23246"/>
                    <a:pt x="24042" y="23142"/>
                  </a:cubicBezTo>
                  <a:cubicBezTo>
                    <a:pt x="23100" y="22326"/>
                    <a:pt x="21970" y="21970"/>
                    <a:pt x="20757" y="21949"/>
                  </a:cubicBezTo>
                  <a:cubicBezTo>
                    <a:pt x="20129" y="21949"/>
                    <a:pt x="19501" y="21970"/>
                    <a:pt x="18874" y="21907"/>
                  </a:cubicBezTo>
                  <a:cubicBezTo>
                    <a:pt x="18162" y="21865"/>
                    <a:pt x="17514" y="22012"/>
                    <a:pt x="16886" y="22326"/>
                  </a:cubicBezTo>
                  <a:cubicBezTo>
                    <a:pt x="16907" y="22639"/>
                    <a:pt x="16802" y="22911"/>
                    <a:pt x="16572" y="23100"/>
                  </a:cubicBezTo>
                  <a:cubicBezTo>
                    <a:pt x="16405" y="23225"/>
                    <a:pt x="16279" y="23372"/>
                    <a:pt x="16112" y="23476"/>
                  </a:cubicBezTo>
                  <a:cubicBezTo>
                    <a:pt x="15170" y="24083"/>
                    <a:pt x="14501" y="24920"/>
                    <a:pt x="13915" y="25966"/>
                  </a:cubicBezTo>
                  <a:close/>
                  <a:moveTo>
                    <a:pt x="13015" y="55343"/>
                  </a:moveTo>
                  <a:cubicBezTo>
                    <a:pt x="12283" y="55343"/>
                    <a:pt x="12178" y="55301"/>
                    <a:pt x="11760" y="55071"/>
                  </a:cubicBezTo>
                  <a:cubicBezTo>
                    <a:pt x="11488" y="54945"/>
                    <a:pt x="11383" y="54736"/>
                    <a:pt x="11362" y="54485"/>
                  </a:cubicBezTo>
                  <a:cubicBezTo>
                    <a:pt x="11341" y="54192"/>
                    <a:pt x="11341" y="53920"/>
                    <a:pt x="11299" y="53669"/>
                  </a:cubicBezTo>
                  <a:cubicBezTo>
                    <a:pt x="10546" y="53523"/>
                    <a:pt x="9395" y="53564"/>
                    <a:pt x="8726" y="53669"/>
                  </a:cubicBezTo>
                  <a:cubicBezTo>
                    <a:pt x="8684" y="53711"/>
                    <a:pt x="8663" y="53774"/>
                    <a:pt x="8663" y="53816"/>
                  </a:cubicBezTo>
                  <a:cubicBezTo>
                    <a:pt x="8767" y="54694"/>
                    <a:pt x="9060" y="55489"/>
                    <a:pt x="9374" y="56285"/>
                  </a:cubicBezTo>
                  <a:cubicBezTo>
                    <a:pt x="9416" y="56389"/>
                    <a:pt x="9479" y="56494"/>
                    <a:pt x="9542" y="56577"/>
                  </a:cubicBezTo>
                  <a:cubicBezTo>
                    <a:pt x="10148" y="57142"/>
                    <a:pt x="10713" y="57749"/>
                    <a:pt x="11362" y="58272"/>
                  </a:cubicBezTo>
                  <a:cubicBezTo>
                    <a:pt x="11927" y="58733"/>
                    <a:pt x="12555" y="59151"/>
                    <a:pt x="13203" y="59486"/>
                  </a:cubicBezTo>
                  <a:cubicBezTo>
                    <a:pt x="14019" y="59946"/>
                    <a:pt x="14856" y="60406"/>
                    <a:pt x="15861" y="60365"/>
                  </a:cubicBezTo>
                  <a:cubicBezTo>
                    <a:pt x="16007" y="60365"/>
                    <a:pt x="16195" y="60386"/>
                    <a:pt x="16342" y="60448"/>
                  </a:cubicBezTo>
                  <a:cubicBezTo>
                    <a:pt x="16739" y="60595"/>
                    <a:pt x="17137" y="60595"/>
                    <a:pt x="17534" y="60595"/>
                  </a:cubicBezTo>
                  <a:cubicBezTo>
                    <a:pt x="18141" y="60595"/>
                    <a:pt x="18727" y="60595"/>
                    <a:pt x="19334" y="60616"/>
                  </a:cubicBezTo>
                  <a:cubicBezTo>
                    <a:pt x="20401" y="60658"/>
                    <a:pt x="21322" y="60197"/>
                    <a:pt x="22221" y="59674"/>
                  </a:cubicBezTo>
                  <a:cubicBezTo>
                    <a:pt x="22640" y="59444"/>
                    <a:pt x="22870" y="59046"/>
                    <a:pt x="22849" y="58565"/>
                  </a:cubicBezTo>
                  <a:cubicBezTo>
                    <a:pt x="22807" y="58293"/>
                    <a:pt x="22849" y="58042"/>
                    <a:pt x="22849" y="57791"/>
                  </a:cubicBezTo>
                  <a:cubicBezTo>
                    <a:pt x="22849" y="57519"/>
                    <a:pt x="22870" y="57226"/>
                    <a:pt x="22870" y="56933"/>
                  </a:cubicBezTo>
                  <a:cubicBezTo>
                    <a:pt x="23226" y="56598"/>
                    <a:pt x="23226" y="56054"/>
                    <a:pt x="23602" y="55741"/>
                  </a:cubicBezTo>
                  <a:cubicBezTo>
                    <a:pt x="23707" y="55657"/>
                    <a:pt x="23749" y="55531"/>
                    <a:pt x="23853" y="55385"/>
                  </a:cubicBezTo>
                  <a:cubicBezTo>
                    <a:pt x="23519" y="55155"/>
                    <a:pt x="23205" y="55092"/>
                    <a:pt x="22870" y="55092"/>
                  </a:cubicBezTo>
                  <a:cubicBezTo>
                    <a:pt x="22263" y="55134"/>
                    <a:pt x="21656" y="55029"/>
                    <a:pt x="21091" y="54841"/>
                  </a:cubicBezTo>
                  <a:cubicBezTo>
                    <a:pt x="20401" y="54632"/>
                    <a:pt x="19690" y="54548"/>
                    <a:pt x="18978" y="54569"/>
                  </a:cubicBezTo>
                  <a:cubicBezTo>
                    <a:pt x="17744" y="54611"/>
                    <a:pt x="16509" y="54569"/>
                    <a:pt x="15275" y="54569"/>
                  </a:cubicBezTo>
                  <a:cubicBezTo>
                    <a:pt x="14919" y="54569"/>
                    <a:pt x="14542" y="54632"/>
                    <a:pt x="14187" y="54652"/>
                  </a:cubicBezTo>
                  <a:cubicBezTo>
                    <a:pt x="13664" y="54694"/>
                    <a:pt x="13203" y="54841"/>
                    <a:pt x="13015" y="55343"/>
                  </a:cubicBezTo>
                  <a:close/>
                  <a:moveTo>
                    <a:pt x="30967" y="24836"/>
                  </a:moveTo>
                  <a:cubicBezTo>
                    <a:pt x="30967" y="25234"/>
                    <a:pt x="30946" y="25652"/>
                    <a:pt x="30967" y="26050"/>
                  </a:cubicBezTo>
                  <a:cubicBezTo>
                    <a:pt x="31009" y="26343"/>
                    <a:pt x="31030" y="26615"/>
                    <a:pt x="31156" y="26866"/>
                  </a:cubicBezTo>
                  <a:cubicBezTo>
                    <a:pt x="31470" y="27389"/>
                    <a:pt x="31867" y="27912"/>
                    <a:pt x="32223" y="28393"/>
                  </a:cubicBezTo>
                  <a:cubicBezTo>
                    <a:pt x="32411" y="28644"/>
                    <a:pt x="32641" y="28749"/>
                    <a:pt x="32955" y="28749"/>
                  </a:cubicBezTo>
                  <a:cubicBezTo>
                    <a:pt x="35236" y="28812"/>
                    <a:pt x="35236" y="28791"/>
                    <a:pt x="37349" y="27933"/>
                  </a:cubicBezTo>
                  <a:cubicBezTo>
                    <a:pt x="37851" y="27724"/>
                    <a:pt x="38249" y="27410"/>
                    <a:pt x="38646" y="27096"/>
                  </a:cubicBezTo>
                  <a:cubicBezTo>
                    <a:pt x="39002" y="26782"/>
                    <a:pt x="39211" y="26385"/>
                    <a:pt x="39211" y="25883"/>
                  </a:cubicBezTo>
                  <a:cubicBezTo>
                    <a:pt x="39211" y="25506"/>
                    <a:pt x="39232" y="25087"/>
                    <a:pt x="39190" y="24690"/>
                  </a:cubicBezTo>
                  <a:cubicBezTo>
                    <a:pt x="39107" y="23874"/>
                    <a:pt x="39002" y="23037"/>
                    <a:pt x="38877" y="22221"/>
                  </a:cubicBezTo>
                  <a:cubicBezTo>
                    <a:pt x="38667" y="20840"/>
                    <a:pt x="38186" y="19522"/>
                    <a:pt x="37558" y="18245"/>
                  </a:cubicBezTo>
                  <a:cubicBezTo>
                    <a:pt x="37391" y="17890"/>
                    <a:pt x="37119" y="17785"/>
                    <a:pt x="36721" y="17911"/>
                  </a:cubicBezTo>
                  <a:cubicBezTo>
                    <a:pt x="36491" y="17994"/>
                    <a:pt x="36261" y="18141"/>
                    <a:pt x="35989" y="18120"/>
                  </a:cubicBezTo>
                  <a:cubicBezTo>
                    <a:pt x="35340" y="18099"/>
                    <a:pt x="34817" y="18392"/>
                    <a:pt x="34357" y="18748"/>
                  </a:cubicBezTo>
                  <a:cubicBezTo>
                    <a:pt x="33332" y="19543"/>
                    <a:pt x="32369" y="20380"/>
                    <a:pt x="31867" y="21635"/>
                  </a:cubicBezTo>
                  <a:cubicBezTo>
                    <a:pt x="31804" y="21782"/>
                    <a:pt x="31742" y="21949"/>
                    <a:pt x="31637" y="22095"/>
                  </a:cubicBezTo>
                  <a:cubicBezTo>
                    <a:pt x="31135" y="22911"/>
                    <a:pt x="30842" y="23832"/>
                    <a:pt x="30967" y="24836"/>
                  </a:cubicBezTo>
                  <a:close/>
                  <a:moveTo>
                    <a:pt x="16928" y="21551"/>
                  </a:moveTo>
                  <a:cubicBezTo>
                    <a:pt x="17137" y="21530"/>
                    <a:pt x="17242" y="21530"/>
                    <a:pt x="17325" y="21468"/>
                  </a:cubicBezTo>
                  <a:cubicBezTo>
                    <a:pt x="17765" y="21196"/>
                    <a:pt x="18246" y="21175"/>
                    <a:pt x="18727" y="21175"/>
                  </a:cubicBezTo>
                  <a:cubicBezTo>
                    <a:pt x="19355" y="21175"/>
                    <a:pt x="19983" y="21175"/>
                    <a:pt x="20610" y="21154"/>
                  </a:cubicBezTo>
                  <a:cubicBezTo>
                    <a:pt x="22117" y="21112"/>
                    <a:pt x="23414" y="21551"/>
                    <a:pt x="24565" y="22493"/>
                  </a:cubicBezTo>
                  <a:cubicBezTo>
                    <a:pt x="24837" y="22702"/>
                    <a:pt x="25067" y="22932"/>
                    <a:pt x="25213" y="23267"/>
                  </a:cubicBezTo>
                  <a:cubicBezTo>
                    <a:pt x="25590" y="24041"/>
                    <a:pt x="25988" y="24795"/>
                    <a:pt x="26343" y="25548"/>
                  </a:cubicBezTo>
                  <a:cubicBezTo>
                    <a:pt x="26678" y="25527"/>
                    <a:pt x="27034" y="25527"/>
                    <a:pt x="27369" y="25464"/>
                  </a:cubicBezTo>
                  <a:cubicBezTo>
                    <a:pt x="27557" y="25443"/>
                    <a:pt x="27766" y="25422"/>
                    <a:pt x="27933" y="25339"/>
                  </a:cubicBezTo>
                  <a:cubicBezTo>
                    <a:pt x="28624" y="25004"/>
                    <a:pt x="29294" y="24711"/>
                    <a:pt x="30130" y="24941"/>
                  </a:cubicBezTo>
                  <a:cubicBezTo>
                    <a:pt x="30130" y="24627"/>
                    <a:pt x="30193" y="24376"/>
                    <a:pt x="30172" y="24104"/>
                  </a:cubicBezTo>
                  <a:cubicBezTo>
                    <a:pt x="30110" y="23476"/>
                    <a:pt x="30298" y="22932"/>
                    <a:pt x="30591" y="22388"/>
                  </a:cubicBezTo>
                  <a:cubicBezTo>
                    <a:pt x="31030" y="21551"/>
                    <a:pt x="31449" y="20652"/>
                    <a:pt x="31888" y="19794"/>
                  </a:cubicBezTo>
                  <a:cubicBezTo>
                    <a:pt x="30863" y="19292"/>
                    <a:pt x="29754" y="19145"/>
                    <a:pt x="28980" y="18329"/>
                  </a:cubicBezTo>
                  <a:cubicBezTo>
                    <a:pt x="28561" y="18350"/>
                    <a:pt x="28226" y="18413"/>
                    <a:pt x="27892" y="18413"/>
                  </a:cubicBezTo>
                  <a:cubicBezTo>
                    <a:pt x="26741" y="18434"/>
                    <a:pt x="25611" y="18245"/>
                    <a:pt x="24523" y="17994"/>
                  </a:cubicBezTo>
                  <a:cubicBezTo>
                    <a:pt x="23644" y="17785"/>
                    <a:pt x="22786" y="17597"/>
                    <a:pt x="22033" y="17095"/>
                  </a:cubicBezTo>
                  <a:cubicBezTo>
                    <a:pt x="21510" y="16760"/>
                    <a:pt x="21008" y="16404"/>
                    <a:pt x="20485" y="16028"/>
                  </a:cubicBezTo>
                  <a:cubicBezTo>
                    <a:pt x="20171" y="15818"/>
                    <a:pt x="19920" y="15567"/>
                    <a:pt x="19731" y="15211"/>
                  </a:cubicBezTo>
                  <a:cubicBezTo>
                    <a:pt x="19669" y="15107"/>
                    <a:pt x="19606" y="14960"/>
                    <a:pt x="19397" y="15044"/>
                  </a:cubicBezTo>
                  <a:lnTo>
                    <a:pt x="19397" y="16572"/>
                  </a:lnTo>
                  <a:cubicBezTo>
                    <a:pt x="19397" y="16823"/>
                    <a:pt x="19397" y="17053"/>
                    <a:pt x="19313" y="17262"/>
                  </a:cubicBezTo>
                  <a:cubicBezTo>
                    <a:pt x="19104" y="17869"/>
                    <a:pt x="18894" y="18434"/>
                    <a:pt x="18518" y="18957"/>
                  </a:cubicBezTo>
                  <a:cubicBezTo>
                    <a:pt x="18058" y="19647"/>
                    <a:pt x="17597" y="20338"/>
                    <a:pt x="17158" y="21049"/>
                  </a:cubicBezTo>
                  <a:cubicBezTo>
                    <a:pt x="17095" y="21154"/>
                    <a:pt x="17032" y="21321"/>
                    <a:pt x="16928" y="21551"/>
                  </a:cubicBezTo>
                  <a:close/>
                  <a:moveTo>
                    <a:pt x="7931" y="47852"/>
                  </a:moveTo>
                  <a:cubicBezTo>
                    <a:pt x="8684" y="48417"/>
                    <a:pt x="9500" y="48731"/>
                    <a:pt x="10337" y="48982"/>
                  </a:cubicBezTo>
                  <a:cubicBezTo>
                    <a:pt x="10651" y="49087"/>
                    <a:pt x="10964" y="49087"/>
                    <a:pt x="11278" y="48961"/>
                  </a:cubicBezTo>
                  <a:cubicBezTo>
                    <a:pt x="11488" y="48375"/>
                    <a:pt x="11613" y="47790"/>
                    <a:pt x="11613" y="47120"/>
                  </a:cubicBezTo>
                  <a:cubicBezTo>
                    <a:pt x="11613" y="46032"/>
                    <a:pt x="11613" y="44902"/>
                    <a:pt x="11634" y="43772"/>
                  </a:cubicBezTo>
                  <a:cubicBezTo>
                    <a:pt x="11634" y="43249"/>
                    <a:pt x="11718" y="42768"/>
                    <a:pt x="11780" y="42266"/>
                  </a:cubicBezTo>
                  <a:cubicBezTo>
                    <a:pt x="11801" y="41826"/>
                    <a:pt x="11990" y="41366"/>
                    <a:pt x="11906" y="40948"/>
                  </a:cubicBezTo>
                  <a:cubicBezTo>
                    <a:pt x="11822" y="40906"/>
                    <a:pt x="11780" y="40864"/>
                    <a:pt x="11718" y="40843"/>
                  </a:cubicBezTo>
                  <a:cubicBezTo>
                    <a:pt x="11069" y="40592"/>
                    <a:pt x="10944" y="40027"/>
                    <a:pt x="11383" y="39504"/>
                  </a:cubicBezTo>
                  <a:cubicBezTo>
                    <a:pt x="11425" y="39462"/>
                    <a:pt x="11488" y="39378"/>
                    <a:pt x="11571" y="39336"/>
                  </a:cubicBezTo>
                  <a:cubicBezTo>
                    <a:pt x="12220" y="38939"/>
                    <a:pt x="12722" y="38311"/>
                    <a:pt x="13454" y="37997"/>
                  </a:cubicBezTo>
                  <a:cubicBezTo>
                    <a:pt x="13768" y="37872"/>
                    <a:pt x="14040" y="37704"/>
                    <a:pt x="14291" y="37391"/>
                  </a:cubicBezTo>
                  <a:cubicBezTo>
                    <a:pt x="13726" y="37056"/>
                    <a:pt x="13266" y="36742"/>
                    <a:pt x="12722" y="36428"/>
                  </a:cubicBezTo>
                  <a:cubicBezTo>
                    <a:pt x="12262" y="36616"/>
                    <a:pt x="11843" y="36847"/>
                    <a:pt x="11613" y="37370"/>
                  </a:cubicBezTo>
                  <a:cubicBezTo>
                    <a:pt x="11529" y="37579"/>
                    <a:pt x="11320" y="37704"/>
                    <a:pt x="11174" y="37893"/>
                  </a:cubicBezTo>
                  <a:cubicBezTo>
                    <a:pt x="11048" y="38060"/>
                    <a:pt x="10902" y="38207"/>
                    <a:pt x="10839" y="38374"/>
                  </a:cubicBezTo>
                  <a:cubicBezTo>
                    <a:pt x="10525" y="39106"/>
                    <a:pt x="10148" y="39797"/>
                    <a:pt x="10002" y="40592"/>
                  </a:cubicBezTo>
                  <a:cubicBezTo>
                    <a:pt x="9939" y="40906"/>
                    <a:pt x="9814" y="41199"/>
                    <a:pt x="9709" y="41471"/>
                  </a:cubicBezTo>
                  <a:cubicBezTo>
                    <a:pt x="9479" y="42287"/>
                    <a:pt x="9207" y="43103"/>
                    <a:pt x="8977" y="43940"/>
                  </a:cubicBezTo>
                  <a:cubicBezTo>
                    <a:pt x="8684" y="45007"/>
                    <a:pt x="8391" y="46074"/>
                    <a:pt x="8140" y="47162"/>
                  </a:cubicBezTo>
                  <a:cubicBezTo>
                    <a:pt x="8035" y="47413"/>
                    <a:pt x="8014" y="47622"/>
                    <a:pt x="7931" y="47852"/>
                  </a:cubicBezTo>
                  <a:close/>
                  <a:moveTo>
                    <a:pt x="38270" y="60406"/>
                  </a:moveTo>
                  <a:cubicBezTo>
                    <a:pt x="38918" y="60386"/>
                    <a:pt x="39483" y="60281"/>
                    <a:pt x="39902" y="59758"/>
                  </a:cubicBezTo>
                  <a:cubicBezTo>
                    <a:pt x="40153" y="59444"/>
                    <a:pt x="40488" y="59151"/>
                    <a:pt x="40781" y="58837"/>
                  </a:cubicBezTo>
                  <a:cubicBezTo>
                    <a:pt x="41074" y="58586"/>
                    <a:pt x="41220" y="58272"/>
                    <a:pt x="41366" y="57938"/>
                  </a:cubicBezTo>
                  <a:cubicBezTo>
                    <a:pt x="41743" y="56912"/>
                    <a:pt x="41659" y="55866"/>
                    <a:pt x="41429" y="54841"/>
                  </a:cubicBezTo>
                  <a:cubicBezTo>
                    <a:pt x="41325" y="54443"/>
                    <a:pt x="40906" y="54213"/>
                    <a:pt x="40571" y="54443"/>
                  </a:cubicBezTo>
                  <a:cubicBezTo>
                    <a:pt x="40153" y="54715"/>
                    <a:pt x="39672" y="54925"/>
                    <a:pt x="39504" y="55469"/>
                  </a:cubicBezTo>
                  <a:cubicBezTo>
                    <a:pt x="39316" y="56013"/>
                    <a:pt x="39065" y="56577"/>
                    <a:pt x="38751" y="57101"/>
                  </a:cubicBezTo>
                  <a:cubicBezTo>
                    <a:pt x="38144" y="58147"/>
                    <a:pt x="38228" y="59235"/>
                    <a:pt x="38270" y="60406"/>
                  </a:cubicBezTo>
                  <a:close/>
                  <a:moveTo>
                    <a:pt x="25716" y="64738"/>
                  </a:moveTo>
                  <a:cubicBezTo>
                    <a:pt x="25946" y="64800"/>
                    <a:pt x="26155" y="64905"/>
                    <a:pt x="26364" y="64968"/>
                  </a:cubicBezTo>
                  <a:cubicBezTo>
                    <a:pt x="26511" y="64989"/>
                    <a:pt x="26657" y="65010"/>
                    <a:pt x="26783" y="64989"/>
                  </a:cubicBezTo>
                  <a:cubicBezTo>
                    <a:pt x="27410" y="64738"/>
                    <a:pt x="27996" y="64382"/>
                    <a:pt x="28185" y="63712"/>
                  </a:cubicBezTo>
                  <a:cubicBezTo>
                    <a:pt x="28310" y="63210"/>
                    <a:pt x="28603" y="62855"/>
                    <a:pt x="28875" y="62478"/>
                  </a:cubicBezTo>
                  <a:cubicBezTo>
                    <a:pt x="29147" y="62143"/>
                    <a:pt x="29377" y="61808"/>
                    <a:pt x="29607" y="61432"/>
                  </a:cubicBezTo>
                  <a:cubicBezTo>
                    <a:pt x="29921" y="60971"/>
                    <a:pt x="29963" y="60490"/>
                    <a:pt x="29503" y="60051"/>
                  </a:cubicBezTo>
                  <a:cubicBezTo>
                    <a:pt x="28938" y="59883"/>
                    <a:pt x="28436" y="59967"/>
                    <a:pt x="27975" y="60302"/>
                  </a:cubicBezTo>
                  <a:lnTo>
                    <a:pt x="27661" y="60469"/>
                  </a:lnTo>
                  <a:cubicBezTo>
                    <a:pt x="27138" y="60679"/>
                    <a:pt x="26783" y="61097"/>
                    <a:pt x="26553" y="61599"/>
                  </a:cubicBezTo>
                  <a:cubicBezTo>
                    <a:pt x="26322" y="62080"/>
                    <a:pt x="26050" y="62562"/>
                    <a:pt x="25820" y="63022"/>
                  </a:cubicBezTo>
                  <a:cubicBezTo>
                    <a:pt x="25737" y="63189"/>
                    <a:pt x="25632" y="63336"/>
                    <a:pt x="25632" y="63503"/>
                  </a:cubicBezTo>
                  <a:cubicBezTo>
                    <a:pt x="25632" y="63901"/>
                    <a:pt x="25611" y="64319"/>
                    <a:pt x="25716" y="64738"/>
                  </a:cubicBezTo>
                  <a:close/>
                  <a:moveTo>
                    <a:pt x="9102" y="31846"/>
                  </a:moveTo>
                  <a:cubicBezTo>
                    <a:pt x="8244" y="30569"/>
                    <a:pt x="8014" y="29021"/>
                    <a:pt x="7366" y="27745"/>
                  </a:cubicBezTo>
                  <a:cubicBezTo>
                    <a:pt x="7114" y="27724"/>
                    <a:pt x="6905" y="27724"/>
                    <a:pt x="6759" y="27661"/>
                  </a:cubicBezTo>
                  <a:cubicBezTo>
                    <a:pt x="5859" y="27410"/>
                    <a:pt x="5378" y="27745"/>
                    <a:pt x="5336" y="28644"/>
                  </a:cubicBezTo>
                  <a:lnTo>
                    <a:pt x="5336" y="29837"/>
                  </a:lnTo>
                  <a:cubicBezTo>
                    <a:pt x="5336" y="30423"/>
                    <a:pt x="5503" y="30904"/>
                    <a:pt x="6068" y="31155"/>
                  </a:cubicBezTo>
                  <a:cubicBezTo>
                    <a:pt x="6173" y="31197"/>
                    <a:pt x="6257" y="31281"/>
                    <a:pt x="6340" y="31365"/>
                  </a:cubicBezTo>
                  <a:cubicBezTo>
                    <a:pt x="6487" y="31511"/>
                    <a:pt x="6738" y="31574"/>
                    <a:pt x="6926" y="31637"/>
                  </a:cubicBezTo>
                  <a:cubicBezTo>
                    <a:pt x="7617" y="31929"/>
                    <a:pt x="8328" y="31825"/>
                    <a:pt x="9102" y="31846"/>
                  </a:cubicBezTo>
                  <a:close/>
                  <a:moveTo>
                    <a:pt x="32683" y="55782"/>
                  </a:moveTo>
                  <a:cubicBezTo>
                    <a:pt x="33143" y="55741"/>
                    <a:pt x="33646" y="55741"/>
                    <a:pt x="34085" y="55636"/>
                  </a:cubicBezTo>
                  <a:cubicBezTo>
                    <a:pt x="34399" y="55552"/>
                    <a:pt x="34692" y="55469"/>
                    <a:pt x="35006" y="55469"/>
                  </a:cubicBezTo>
                  <a:cubicBezTo>
                    <a:pt x="35822" y="55489"/>
                    <a:pt x="35822" y="55280"/>
                    <a:pt x="35780" y="54527"/>
                  </a:cubicBezTo>
                  <a:cubicBezTo>
                    <a:pt x="35780" y="54401"/>
                    <a:pt x="35675" y="54255"/>
                    <a:pt x="35654" y="54129"/>
                  </a:cubicBezTo>
                  <a:cubicBezTo>
                    <a:pt x="35529" y="53585"/>
                    <a:pt x="35424" y="53041"/>
                    <a:pt x="35299" y="52476"/>
                  </a:cubicBezTo>
                  <a:cubicBezTo>
                    <a:pt x="35257" y="52393"/>
                    <a:pt x="35215" y="52309"/>
                    <a:pt x="35152" y="52142"/>
                  </a:cubicBezTo>
                  <a:cubicBezTo>
                    <a:pt x="33834" y="52748"/>
                    <a:pt x="32725" y="53585"/>
                    <a:pt x="31679" y="54548"/>
                  </a:cubicBezTo>
                  <a:cubicBezTo>
                    <a:pt x="31993" y="54945"/>
                    <a:pt x="32286" y="55322"/>
                    <a:pt x="32683" y="55782"/>
                  </a:cubicBezTo>
                  <a:close/>
                  <a:moveTo>
                    <a:pt x="8035" y="49087"/>
                  </a:moveTo>
                  <a:cubicBezTo>
                    <a:pt x="7784" y="49317"/>
                    <a:pt x="7700" y="49589"/>
                    <a:pt x="7700" y="49903"/>
                  </a:cubicBezTo>
                  <a:lnTo>
                    <a:pt x="7700" y="51974"/>
                  </a:lnTo>
                  <a:cubicBezTo>
                    <a:pt x="7700" y="52079"/>
                    <a:pt x="7742" y="52184"/>
                    <a:pt x="7784" y="52246"/>
                  </a:cubicBezTo>
                  <a:cubicBezTo>
                    <a:pt x="8872" y="52832"/>
                    <a:pt x="10002" y="52707"/>
                    <a:pt x="11153" y="52644"/>
                  </a:cubicBezTo>
                  <a:cubicBezTo>
                    <a:pt x="11090" y="52518"/>
                    <a:pt x="11090" y="52414"/>
                    <a:pt x="11048" y="52351"/>
                  </a:cubicBezTo>
                  <a:cubicBezTo>
                    <a:pt x="10672" y="52016"/>
                    <a:pt x="10630" y="51577"/>
                    <a:pt x="10630" y="51095"/>
                  </a:cubicBezTo>
                  <a:cubicBezTo>
                    <a:pt x="10651" y="50740"/>
                    <a:pt x="10713" y="50363"/>
                    <a:pt x="10546" y="50007"/>
                  </a:cubicBezTo>
                  <a:cubicBezTo>
                    <a:pt x="9667" y="49882"/>
                    <a:pt x="8851" y="49422"/>
                    <a:pt x="8035" y="49087"/>
                  </a:cubicBezTo>
                  <a:close/>
                  <a:moveTo>
                    <a:pt x="8977" y="40592"/>
                  </a:moveTo>
                  <a:cubicBezTo>
                    <a:pt x="8475" y="40948"/>
                    <a:pt x="7993" y="41324"/>
                    <a:pt x="7638" y="41868"/>
                  </a:cubicBezTo>
                  <a:cubicBezTo>
                    <a:pt x="7282" y="42433"/>
                    <a:pt x="6947" y="43040"/>
                    <a:pt x="6550" y="43605"/>
                  </a:cubicBezTo>
                  <a:cubicBezTo>
                    <a:pt x="6152" y="44149"/>
                    <a:pt x="6068" y="44797"/>
                    <a:pt x="5922" y="45425"/>
                  </a:cubicBezTo>
                  <a:cubicBezTo>
                    <a:pt x="5796" y="45948"/>
                    <a:pt x="5943" y="46450"/>
                    <a:pt x="6487" y="46702"/>
                  </a:cubicBezTo>
                  <a:cubicBezTo>
                    <a:pt x="6696" y="46806"/>
                    <a:pt x="6905" y="46974"/>
                    <a:pt x="7177" y="47120"/>
                  </a:cubicBezTo>
                  <a:cubicBezTo>
                    <a:pt x="7784" y="44902"/>
                    <a:pt x="8370" y="42768"/>
                    <a:pt x="8977" y="40592"/>
                  </a:cubicBezTo>
                  <a:close/>
                  <a:moveTo>
                    <a:pt x="41262" y="33164"/>
                  </a:moveTo>
                  <a:cubicBezTo>
                    <a:pt x="40802" y="33164"/>
                    <a:pt x="40446" y="33185"/>
                    <a:pt x="40069" y="33164"/>
                  </a:cubicBezTo>
                  <a:cubicBezTo>
                    <a:pt x="39316" y="33101"/>
                    <a:pt x="38605" y="33185"/>
                    <a:pt x="37956" y="33603"/>
                  </a:cubicBezTo>
                  <a:cubicBezTo>
                    <a:pt x="37747" y="33729"/>
                    <a:pt x="37454" y="33771"/>
                    <a:pt x="37245" y="33875"/>
                  </a:cubicBezTo>
                  <a:cubicBezTo>
                    <a:pt x="36972" y="34001"/>
                    <a:pt x="36680" y="34147"/>
                    <a:pt x="36470" y="34357"/>
                  </a:cubicBezTo>
                  <a:cubicBezTo>
                    <a:pt x="35884" y="34880"/>
                    <a:pt x="35361" y="35445"/>
                    <a:pt x="34838" y="35989"/>
                  </a:cubicBezTo>
                  <a:cubicBezTo>
                    <a:pt x="34420" y="36407"/>
                    <a:pt x="34064" y="37077"/>
                    <a:pt x="33876" y="37663"/>
                  </a:cubicBezTo>
                  <a:cubicBezTo>
                    <a:pt x="34315" y="37202"/>
                    <a:pt x="34671" y="36847"/>
                    <a:pt x="35027" y="36512"/>
                  </a:cubicBezTo>
                  <a:cubicBezTo>
                    <a:pt x="35257" y="36282"/>
                    <a:pt x="35529" y="36030"/>
                    <a:pt x="35822" y="35884"/>
                  </a:cubicBezTo>
                  <a:cubicBezTo>
                    <a:pt x="36700" y="35382"/>
                    <a:pt x="37621" y="34922"/>
                    <a:pt x="38500" y="34440"/>
                  </a:cubicBezTo>
                  <a:cubicBezTo>
                    <a:pt x="38709" y="34336"/>
                    <a:pt x="38918" y="34273"/>
                    <a:pt x="39169" y="34210"/>
                  </a:cubicBezTo>
                  <a:cubicBezTo>
                    <a:pt x="39400" y="34126"/>
                    <a:pt x="39651" y="34085"/>
                    <a:pt x="39902" y="33980"/>
                  </a:cubicBezTo>
                  <a:cubicBezTo>
                    <a:pt x="40446" y="33666"/>
                    <a:pt x="40969" y="33666"/>
                    <a:pt x="41534" y="33875"/>
                  </a:cubicBezTo>
                  <a:cubicBezTo>
                    <a:pt x="41576" y="33875"/>
                    <a:pt x="41618" y="33813"/>
                    <a:pt x="41680" y="33771"/>
                  </a:cubicBezTo>
                  <a:cubicBezTo>
                    <a:pt x="41513" y="33603"/>
                    <a:pt x="41408" y="33394"/>
                    <a:pt x="41262" y="33164"/>
                  </a:cubicBezTo>
                  <a:close/>
                  <a:moveTo>
                    <a:pt x="38793" y="18245"/>
                  </a:moveTo>
                  <a:cubicBezTo>
                    <a:pt x="39128" y="19333"/>
                    <a:pt x="39504" y="20317"/>
                    <a:pt x="39734" y="21363"/>
                  </a:cubicBezTo>
                  <a:cubicBezTo>
                    <a:pt x="39965" y="22409"/>
                    <a:pt x="40069" y="23476"/>
                    <a:pt x="40258" y="24585"/>
                  </a:cubicBezTo>
                  <a:cubicBezTo>
                    <a:pt x="40634" y="24397"/>
                    <a:pt x="40655" y="24104"/>
                    <a:pt x="40739" y="23853"/>
                  </a:cubicBezTo>
                  <a:cubicBezTo>
                    <a:pt x="41074" y="22723"/>
                    <a:pt x="40802" y="21593"/>
                    <a:pt x="40655" y="20484"/>
                  </a:cubicBezTo>
                  <a:cubicBezTo>
                    <a:pt x="40655" y="20401"/>
                    <a:pt x="40592" y="20317"/>
                    <a:pt x="40550" y="20233"/>
                  </a:cubicBezTo>
                  <a:cubicBezTo>
                    <a:pt x="40258" y="19815"/>
                    <a:pt x="40006" y="19375"/>
                    <a:pt x="39672" y="18978"/>
                  </a:cubicBezTo>
                  <a:cubicBezTo>
                    <a:pt x="39441" y="18664"/>
                    <a:pt x="39232" y="18350"/>
                    <a:pt x="38793" y="18245"/>
                  </a:cubicBezTo>
                  <a:close/>
                  <a:moveTo>
                    <a:pt x="13957" y="24083"/>
                  </a:moveTo>
                  <a:cubicBezTo>
                    <a:pt x="13685" y="24188"/>
                    <a:pt x="13601" y="24188"/>
                    <a:pt x="13559" y="24250"/>
                  </a:cubicBezTo>
                  <a:cubicBezTo>
                    <a:pt x="12722" y="24857"/>
                    <a:pt x="11801" y="25297"/>
                    <a:pt x="10818" y="25569"/>
                  </a:cubicBezTo>
                  <a:cubicBezTo>
                    <a:pt x="10713" y="25611"/>
                    <a:pt x="10588" y="25652"/>
                    <a:pt x="10504" y="25673"/>
                  </a:cubicBezTo>
                  <a:cubicBezTo>
                    <a:pt x="9709" y="26029"/>
                    <a:pt x="8893" y="26301"/>
                    <a:pt x="8035" y="26385"/>
                  </a:cubicBezTo>
                  <a:cubicBezTo>
                    <a:pt x="7847" y="26406"/>
                    <a:pt x="7721" y="26573"/>
                    <a:pt x="7805" y="26657"/>
                  </a:cubicBezTo>
                  <a:cubicBezTo>
                    <a:pt x="7889" y="26719"/>
                    <a:pt x="7993" y="26782"/>
                    <a:pt x="8056" y="26782"/>
                  </a:cubicBezTo>
                  <a:cubicBezTo>
                    <a:pt x="8265" y="26782"/>
                    <a:pt x="8454" y="26740"/>
                    <a:pt x="8663" y="26699"/>
                  </a:cubicBezTo>
                  <a:cubicBezTo>
                    <a:pt x="8851" y="26657"/>
                    <a:pt x="9060" y="26573"/>
                    <a:pt x="9249" y="26531"/>
                  </a:cubicBezTo>
                  <a:cubicBezTo>
                    <a:pt x="10023" y="26468"/>
                    <a:pt x="10818" y="26427"/>
                    <a:pt x="11592" y="26280"/>
                  </a:cubicBezTo>
                  <a:cubicBezTo>
                    <a:pt x="12011" y="26196"/>
                    <a:pt x="12429" y="26155"/>
                    <a:pt x="12743" y="26008"/>
                  </a:cubicBezTo>
                  <a:cubicBezTo>
                    <a:pt x="13120" y="25422"/>
                    <a:pt x="13475" y="24836"/>
                    <a:pt x="13957" y="24083"/>
                  </a:cubicBezTo>
                  <a:close/>
                  <a:moveTo>
                    <a:pt x="35529" y="34252"/>
                  </a:moveTo>
                  <a:lnTo>
                    <a:pt x="35424" y="34210"/>
                  </a:lnTo>
                  <a:cubicBezTo>
                    <a:pt x="35340" y="34231"/>
                    <a:pt x="35257" y="34252"/>
                    <a:pt x="35194" y="34315"/>
                  </a:cubicBezTo>
                  <a:cubicBezTo>
                    <a:pt x="34420" y="34922"/>
                    <a:pt x="33687" y="35549"/>
                    <a:pt x="33102" y="36302"/>
                  </a:cubicBezTo>
                  <a:cubicBezTo>
                    <a:pt x="32579" y="36951"/>
                    <a:pt x="32055" y="37642"/>
                    <a:pt x="31679" y="38416"/>
                  </a:cubicBezTo>
                  <a:cubicBezTo>
                    <a:pt x="31449" y="38897"/>
                    <a:pt x="31532" y="39336"/>
                    <a:pt x="31888" y="39755"/>
                  </a:cubicBezTo>
                  <a:cubicBezTo>
                    <a:pt x="31972" y="39650"/>
                    <a:pt x="32055" y="39587"/>
                    <a:pt x="32076" y="39546"/>
                  </a:cubicBezTo>
                  <a:cubicBezTo>
                    <a:pt x="32223" y="39106"/>
                    <a:pt x="32411" y="38646"/>
                    <a:pt x="32704" y="38269"/>
                  </a:cubicBezTo>
                  <a:cubicBezTo>
                    <a:pt x="32788" y="38165"/>
                    <a:pt x="32830" y="38018"/>
                    <a:pt x="32871" y="37872"/>
                  </a:cubicBezTo>
                  <a:cubicBezTo>
                    <a:pt x="33269" y="36847"/>
                    <a:pt x="33897" y="35989"/>
                    <a:pt x="34629" y="35194"/>
                  </a:cubicBezTo>
                  <a:cubicBezTo>
                    <a:pt x="34943" y="34880"/>
                    <a:pt x="35299" y="34629"/>
                    <a:pt x="35529" y="34252"/>
                  </a:cubicBezTo>
                  <a:close/>
                  <a:moveTo>
                    <a:pt x="31532" y="36972"/>
                  </a:moveTo>
                  <a:cubicBezTo>
                    <a:pt x="30842" y="37077"/>
                    <a:pt x="29817" y="37495"/>
                    <a:pt x="29168" y="37893"/>
                  </a:cubicBezTo>
                  <a:cubicBezTo>
                    <a:pt x="29691" y="38081"/>
                    <a:pt x="30193" y="38248"/>
                    <a:pt x="30737" y="38437"/>
                  </a:cubicBezTo>
                  <a:cubicBezTo>
                    <a:pt x="31030" y="37935"/>
                    <a:pt x="31260" y="37474"/>
                    <a:pt x="31532" y="36972"/>
                  </a:cubicBezTo>
                  <a:close/>
                  <a:moveTo>
                    <a:pt x="11822" y="35486"/>
                  </a:moveTo>
                  <a:cubicBezTo>
                    <a:pt x="11613" y="35779"/>
                    <a:pt x="11508" y="35968"/>
                    <a:pt x="11550" y="36282"/>
                  </a:cubicBezTo>
                  <a:cubicBezTo>
                    <a:pt x="11801" y="36177"/>
                    <a:pt x="11990" y="36093"/>
                    <a:pt x="12241" y="35989"/>
                  </a:cubicBezTo>
                  <a:cubicBezTo>
                    <a:pt x="12094" y="35800"/>
                    <a:pt x="11990" y="35675"/>
                    <a:pt x="11822" y="3548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sp>
          <p:nvSpPr>
            <p:cNvPr id="153634" name="Google Shape;208;p33">
              <a:extLst>
                <a:ext uri="{FF2B5EF4-FFF2-40B4-BE49-F238E27FC236}">
                  <a16:creationId xmlns:a16="http://schemas.microsoft.com/office/drawing/2014/main" id="{B7598FA8-075B-6944-85AE-9C6814F671E9}"/>
                </a:ext>
              </a:extLst>
            </p:cNvPr>
            <p:cNvSpPr>
              <a:spLocks/>
            </p:cNvSpPr>
            <p:nvPr/>
          </p:nvSpPr>
          <p:spPr bwMode="auto">
            <a:xfrm>
              <a:off x="1392675" y="4151500"/>
              <a:ext cx="215000" cy="153275"/>
            </a:xfrm>
            <a:custGeom>
              <a:avLst/>
              <a:gdLst>
                <a:gd name="T0" fmla="*/ 2147483646 w 8600"/>
                <a:gd name="T1" fmla="*/ 2147483646 h 6131"/>
                <a:gd name="T2" fmla="*/ 2147483646 w 8600"/>
                <a:gd name="T3" fmla="*/ 2147483646 h 6131"/>
                <a:gd name="T4" fmla="*/ 2147483646 w 8600"/>
                <a:gd name="T5" fmla="*/ 2147483646 h 6131"/>
                <a:gd name="T6" fmla="*/ 2147483646 w 8600"/>
                <a:gd name="T7" fmla="*/ 2147483646 h 6131"/>
                <a:gd name="T8" fmla="*/ 2147483646 w 8600"/>
                <a:gd name="T9" fmla="*/ 2147483646 h 6131"/>
                <a:gd name="T10" fmla="*/ 2147483646 w 8600"/>
                <a:gd name="T11" fmla="*/ 2147483646 h 6131"/>
                <a:gd name="T12" fmla="*/ 2147483646 w 8600"/>
                <a:gd name="T13" fmla="*/ 2147483646 h 6131"/>
                <a:gd name="T14" fmla="*/ 2147483646 w 8600"/>
                <a:gd name="T15" fmla="*/ 2147483646 h 6131"/>
                <a:gd name="T16" fmla="*/ 2147483646 w 8600"/>
                <a:gd name="T17" fmla="*/ 2147483646 h 6131"/>
                <a:gd name="T18" fmla="*/ 2147483646 w 8600"/>
                <a:gd name="T19" fmla="*/ 2147483646 h 6131"/>
                <a:gd name="T20" fmla="*/ 2147483646 w 8600"/>
                <a:gd name="T21" fmla="*/ 2147483646 h 6131"/>
                <a:gd name="T22" fmla="*/ 2147483646 w 8600"/>
                <a:gd name="T23" fmla="*/ 2147483646 h 6131"/>
                <a:gd name="T24" fmla="*/ 2147483646 w 8600"/>
                <a:gd name="T25" fmla="*/ 2147483646 h 6131"/>
                <a:gd name="T26" fmla="*/ 2147483646 w 8600"/>
                <a:gd name="T27" fmla="*/ 2147483646 h 6131"/>
                <a:gd name="T28" fmla="*/ 2147483646 w 8600"/>
                <a:gd name="T29" fmla="*/ 2147483646 h 6131"/>
                <a:gd name="T30" fmla="*/ 2147483646 w 8600"/>
                <a:gd name="T31" fmla="*/ 2147483646 h 6131"/>
                <a:gd name="T32" fmla="*/ 2147483646 w 8600"/>
                <a:gd name="T33" fmla="*/ 2147483646 h 6131"/>
                <a:gd name="T34" fmla="*/ 2147483646 w 8600"/>
                <a:gd name="T35" fmla="*/ 2147483646 h 6131"/>
                <a:gd name="T36" fmla="*/ 2147483646 w 8600"/>
                <a:gd name="T37" fmla="*/ 2147483646 h 6131"/>
                <a:gd name="T38" fmla="*/ 2147483646 w 8600"/>
                <a:gd name="T39" fmla="*/ 2147483646 h 6131"/>
                <a:gd name="T40" fmla="*/ 2147483646 w 8600"/>
                <a:gd name="T41" fmla="*/ 2147483646 h 6131"/>
                <a:gd name="T42" fmla="*/ 2147483646 w 8600"/>
                <a:gd name="T43" fmla="*/ 2147483646 h 6131"/>
                <a:gd name="T44" fmla="*/ 2147483646 w 8600"/>
                <a:gd name="T45" fmla="*/ 2147483646 h 6131"/>
                <a:gd name="T46" fmla="*/ 2147483646 w 8600"/>
                <a:gd name="T47" fmla="*/ 2147483646 h 6131"/>
                <a:gd name="T48" fmla="*/ 2147483646 w 8600"/>
                <a:gd name="T49" fmla="*/ 2147483646 h 6131"/>
                <a:gd name="T50" fmla="*/ 2147483646 w 8600"/>
                <a:gd name="T51" fmla="*/ 2147483646 h 6131"/>
                <a:gd name="T52" fmla="*/ 2147483646 w 8600"/>
                <a:gd name="T53" fmla="*/ 2147483646 h 6131"/>
                <a:gd name="T54" fmla="*/ 2147483646 w 8600"/>
                <a:gd name="T55" fmla="*/ 2147483646 h 6131"/>
                <a:gd name="T56" fmla="*/ 2147483646 w 8600"/>
                <a:gd name="T57" fmla="*/ 2147483646 h 6131"/>
                <a:gd name="T58" fmla="*/ 2147483646 w 8600"/>
                <a:gd name="T59" fmla="*/ 2147483646 h 6131"/>
                <a:gd name="T60" fmla="*/ 2147483646 w 8600"/>
                <a:gd name="T61" fmla="*/ 2147483646 h 6131"/>
                <a:gd name="T62" fmla="*/ 2147483646 w 8600"/>
                <a:gd name="T63" fmla="*/ 2147483646 h 6131"/>
                <a:gd name="T64" fmla="*/ 2147483646 w 8600"/>
                <a:gd name="T65" fmla="*/ 2147483646 h 6131"/>
                <a:gd name="T66" fmla="*/ 2147483646 w 8600"/>
                <a:gd name="T67" fmla="*/ 2147483646 h 6131"/>
                <a:gd name="T68" fmla="*/ 2147483646 w 8600"/>
                <a:gd name="T69" fmla="*/ 2147483646 h 6131"/>
                <a:gd name="T70" fmla="*/ 2147483646 w 8600"/>
                <a:gd name="T71" fmla="*/ 2147483646 h 6131"/>
                <a:gd name="T72" fmla="*/ 2147483646 w 8600"/>
                <a:gd name="T73" fmla="*/ 2147483646 h 6131"/>
                <a:gd name="T74" fmla="*/ 2147483646 w 8600"/>
                <a:gd name="T75" fmla="*/ 2147483646 h 613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8600" h="6131" extrusionOk="0">
                  <a:moveTo>
                    <a:pt x="3432" y="6047"/>
                  </a:moveTo>
                  <a:lnTo>
                    <a:pt x="3097" y="6047"/>
                  </a:lnTo>
                  <a:cubicBezTo>
                    <a:pt x="1883" y="6131"/>
                    <a:pt x="1025" y="5524"/>
                    <a:pt x="251" y="4708"/>
                  </a:cubicBezTo>
                  <a:cubicBezTo>
                    <a:pt x="105" y="4520"/>
                    <a:pt x="21" y="4310"/>
                    <a:pt x="21" y="4080"/>
                  </a:cubicBezTo>
                  <a:cubicBezTo>
                    <a:pt x="21" y="3766"/>
                    <a:pt x="42" y="3453"/>
                    <a:pt x="21" y="3139"/>
                  </a:cubicBezTo>
                  <a:cubicBezTo>
                    <a:pt x="0" y="2699"/>
                    <a:pt x="147" y="2344"/>
                    <a:pt x="419" y="2051"/>
                  </a:cubicBezTo>
                  <a:cubicBezTo>
                    <a:pt x="649" y="1737"/>
                    <a:pt x="963" y="1486"/>
                    <a:pt x="1277" y="1235"/>
                  </a:cubicBezTo>
                  <a:cubicBezTo>
                    <a:pt x="1402" y="1088"/>
                    <a:pt x="1632" y="1046"/>
                    <a:pt x="1758" y="1172"/>
                  </a:cubicBezTo>
                  <a:cubicBezTo>
                    <a:pt x="2051" y="1381"/>
                    <a:pt x="2365" y="1360"/>
                    <a:pt x="2637" y="1360"/>
                  </a:cubicBezTo>
                  <a:cubicBezTo>
                    <a:pt x="3097" y="1360"/>
                    <a:pt x="3557" y="1381"/>
                    <a:pt x="3997" y="1360"/>
                  </a:cubicBezTo>
                  <a:cubicBezTo>
                    <a:pt x="4352" y="1339"/>
                    <a:pt x="4687" y="1277"/>
                    <a:pt x="5022" y="1235"/>
                  </a:cubicBezTo>
                  <a:cubicBezTo>
                    <a:pt x="5231" y="1193"/>
                    <a:pt x="5419" y="1130"/>
                    <a:pt x="5587" y="1151"/>
                  </a:cubicBezTo>
                  <a:cubicBezTo>
                    <a:pt x="6152" y="1172"/>
                    <a:pt x="6591" y="963"/>
                    <a:pt x="7010" y="649"/>
                  </a:cubicBezTo>
                  <a:cubicBezTo>
                    <a:pt x="7282" y="481"/>
                    <a:pt x="7533" y="314"/>
                    <a:pt x="7826" y="188"/>
                  </a:cubicBezTo>
                  <a:cubicBezTo>
                    <a:pt x="8244" y="0"/>
                    <a:pt x="8558" y="230"/>
                    <a:pt x="8579" y="670"/>
                  </a:cubicBezTo>
                  <a:cubicBezTo>
                    <a:pt x="8600" y="1067"/>
                    <a:pt x="8453" y="1444"/>
                    <a:pt x="8265" y="1716"/>
                  </a:cubicBezTo>
                  <a:cubicBezTo>
                    <a:pt x="7930" y="2197"/>
                    <a:pt x="7826" y="2720"/>
                    <a:pt x="7637" y="3222"/>
                  </a:cubicBezTo>
                  <a:cubicBezTo>
                    <a:pt x="7512" y="3641"/>
                    <a:pt x="7323" y="3997"/>
                    <a:pt x="7031" y="4331"/>
                  </a:cubicBezTo>
                  <a:cubicBezTo>
                    <a:pt x="6884" y="4520"/>
                    <a:pt x="6759" y="4750"/>
                    <a:pt x="6591" y="4959"/>
                  </a:cubicBezTo>
                  <a:cubicBezTo>
                    <a:pt x="6382" y="5252"/>
                    <a:pt x="6152" y="5482"/>
                    <a:pt x="5775" y="5545"/>
                  </a:cubicBezTo>
                  <a:cubicBezTo>
                    <a:pt x="5712" y="5545"/>
                    <a:pt x="5608" y="5566"/>
                    <a:pt x="5545" y="5629"/>
                  </a:cubicBezTo>
                  <a:cubicBezTo>
                    <a:pt x="4917" y="6047"/>
                    <a:pt x="4185" y="6047"/>
                    <a:pt x="3432" y="6047"/>
                  </a:cubicBezTo>
                  <a:close/>
                  <a:moveTo>
                    <a:pt x="5859" y="4415"/>
                  </a:moveTo>
                  <a:cubicBezTo>
                    <a:pt x="6047" y="4164"/>
                    <a:pt x="6298" y="3871"/>
                    <a:pt x="6507" y="3536"/>
                  </a:cubicBezTo>
                  <a:cubicBezTo>
                    <a:pt x="6612" y="3411"/>
                    <a:pt x="6696" y="3243"/>
                    <a:pt x="6759" y="3097"/>
                  </a:cubicBezTo>
                  <a:cubicBezTo>
                    <a:pt x="6884" y="2637"/>
                    <a:pt x="7031" y="2260"/>
                    <a:pt x="7407" y="1904"/>
                  </a:cubicBezTo>
                  <a:cubicBezTo>
                    <a:pt x="7554" y="1779"/>
                    <a:pt x="7658" y="1549"/>
                    <a:pt x="7449" y="1318"/>
                  </a:cubicBezTo>
                  <a:cubicBezTo>
                    <a:pt x="6884" y="1653"/>
                    <a:pt x="6277" y="1904"/>
                    <a:pt x="5608" y="1841"/>
                  </a:cubicBezTo>
                  <a:cubicBezTo>
                    <a:pt x="5524" y="1841"/>
                    <a:pt x="5419" y="1862"/>
                    <a:pt x="5336" y="1883"/>
                  </a:cubicBezTo>
                  <a:cubicBezTo>
                    <a:pt x="4771" y="2113"/>
                    <a:pt x="4164" y="2093"/>
                    <a:pt x="3578" y="2093"/>
                  </a:cubicBezTo>
                  <a:lnTo>
                    <a:pt x="1465" y="2093"/>
                  </a:lnTo>
                  <a:cubicBezTo>
                    <a:pt x="1339" y="2385"/>
                    <a:pt x="1214" y="2595"/>
                    <a:pt x="1130" y="2825"/>
                  </a:cubicBezTo>
                  <a:cubicBezTo>
                    <a:pt x="921" y="3725"/>
                    <a:pt x="921" y="4310"/>
                    <a:pt x="1800" y="4687"/>
                  </a:cubicBezTo>
                  <a:cubicBezTo>
                    <a:pt x="1904" y="4729"/>
                    <a:pt x="1988" y="4813"/>
                    <a:pt x="2093" y="4875"/>
                  </a:cubicBezTo>
                  <a:cubicBezTo>
                    <a:pt x="2281" y="5001"/>
                    <a:pt x="2490" y="5085"/>
                    <a:pt x="2720" y="5085"/>
                  </a:cubicBezTo>
                  <a:cubicBezTo>
                    <a:pt x="3243" y="5085"/>
                    <a:pt x="3746" y="5106"/>
                    <a:pt x="4269" y="5085"/>
                  </a:cubicBezTo>
                  <a:cubicBezTo>
                    <a:pt x="4478" y="5085"/>
                    <a:pt x="4708" y="4980"/>
                    <a:pt x="4917" y="4896"/>
                  </a:cubicBezTo>
                  <a:cubicBezTo>
                    <a:pt x="5189" y="4771"/>
                    <a:pt x="5461" y="4603"/>
                    <a:pt x="5859" y="4415"/>
                  </a:cubicBezTo>
                  <a:close/>
                </a:path>
              </a:pathLst>
            </a:custGeom>
            <a:solidFill>
              <a:srgbClr val="1D312F"/>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sp>
          <p:nvSpPr>
            <p:cNvPr id="153635" name="Google Shape;209;p33">
              <a:extLst>
                <a:ext uri="{FF2B5EF4-FFF2-40B4-BE49-F238E27FC236}">
                  <a16:creationId xmlns:a16="http://schemas.microsoft.com/office/drawing/2014/main" id="{179A5774-3656-F72F-95EE-608045C620F4}"/>
                </a:ext>
              </a:extLst>
            </p:cNvPr>
            <p:cNvSpPr>
              <a:spLocks/>
            </p:cNvSpPr>
            <p:nvPr/>
          </p:nvSpPr>
          <p:spPr bwMode="auto">
            <a:xfrm>
              <a:off x="1298000" y="4057325"/>
              <a:ext cx="41350" cy="42400"/>
            </a:xfrm>
            <a:custGeom>
              <a:avLst/>
              <a:gdLst>
                <a:gd name="T0" fmla="*/ 2147483646 w 1654"/>
                <a:gd name="T1" fmla="*/ 2147483646 h 1696"/>
                <a:gd name="T2" fmla="*/ 2147483646 w 1654"/>
                <a:gd name="T3" fmla="*/ 2147483646 h 1696"/>
                <a:gd name="T4" fmla="*/ 2147483646 w 1654"/>
                <a:gd name="T5" fmla="*/ 2147483646 h 1696"/>
                <a:gd name="T6" fmla="*/ 2147483646 w 1654"/>
                <a:gd name="T7" fmla="*/ 2147483646 h 1696"/>
                <a:gd name="T8" fmla="*/ 2147483646 w 1654"/>
                <a:gd name="T9" fmla="*/ 2147483646 h 1696"/>
                <a:gd name="T10" fmla="*/ 2147483646 w 1654"/>
                <a:gd name="T11" fmla="*/ 2147483646 h 1696"/>
                <a:gd name="T12" fmla="*/ 2147483646 w 1654"/>
                <a:gd name="T13" fmla="*/ 2147483646 h 1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54" h="1696" extrusionOk="0">
                  <a:moveTo>
                    <a:pt x="188" y="231"/>
                  </a:moveTo>
                  <a:cubicBezTo>
                    <a:pt x="419" y="189"/>
                    <a:pt x="628" y="106"/>
                    <a:pt x="837" y="85"/>
                  </a:cubicBezTo>
                  <a:cubicBezTo>
                    <a:pt x="1046" y="43"/>
                    <a:pt x="1297" y="1"/>
                    <a:pt x="1444" y="231"/>
                  </a:cubicBezTo>
                  <a:cubicBezTo>
                    <a:pt x="1590" y="503"/>
                    <a:pt x="1653" y="754"/>
                    <a:pt x="1507" y="1047"/>
                  </a:cubicBezTo>
                  <a:cubicBezTo>
                    <a:pt x="1297" y="1528"/>
                    <a:pt x="670" y="1696"/>
                    <a:pt x="230" y="1445"/>
                  </a:cubicBezTo>
                  <a:cubicBezTo>
                    <a:pt x="84" y="1340"/>
                    <a:pt x="0" y="1173"/>
                    <a:pt x="21" y="1005"/>
                  </a:cubicBezTo>
                  <a:cubicBezTo>
                    <a:pt x="84" y="754"/>
                    <a:pt x="126" y="524"/>
                    <a:pt x="188" y="23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sp>
          <p:nvSpPr>
            <p:cNvPr id="153636" name="Google Shape;210;p33">
              <a:extLst>
                <a:ext uri="{FF2B5EF4-FFF2-40B4-BE49-F238E27FC236}">
                  <a16:creationId xmlns:a16="http://schemas.microsoft.com/office/drawing/2014/main" id="{83657B97-E073-F6D8-E3D1-23CB58227B38}"/>
                </a:ext>
              </a:extLst>
            </p:cNvPr>
            <p:cNvSpPr>
              <a:spLocks/>
            </p:cNvSpPr>
            <p:nvPr/>
          </p:nvSpPr>
          <p:spPr bwMode="auto">
            <a:xfrm>
              <a:off x="1664675" y="3968400"/>
              <a:ext cx="34025" cy="48675"/>
            </a:xfrm>
            <a:custGeom>
              <a:avLst/>
              <a:gdLst>
                <a:gd name="T0" fmla="*/ 2147483646 w 1361"/>
                <a:gd name="T1" fmla="*/ 2147483646 h 1947"/>
                <a:gd name="T2" fmla="*/ 2147483646 w 1361"/>
                <a:gd name="T3" fmla="*/ 2147483646 h 1947"/>
                <a:gd name="T4" fmla="*/ 2147483646 w 1361"/>
                <a:gd name="T5" fmla="*/ 2147483646 h 1947"/>
                <a:gd name="T6" fmla="*/ 2147483646 w 1361"/>
                <a:gd name="T7" fmla="*/ 2147483646 h 1947"/>
                <a:gd name="T8" fmla="*/ 2147483646 w 1361"/>
                <a:gd name="T9" fmla="*/ 2147483646 h 1947"/>
                <a:gd name="T10" fmla="*/ 2147483646 w 1361"/>
                <a:gd name="T11" fmla="*/ 2147483646 h 1947"/>
                <a:gd name="T12" fmla="*/ 2147483646 w 1361"/>
                <a:gd name="T13" fmla="*/ 2147483646 h 1947"/>
                <a:gd name="T14" fmla="*/ 2147483646 w 1361"/>
                <a:gd name="T15" fmla="*/ 2147483646 h 19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61" h="1947" extrusionOk="0">
                  <a:moveTo>
                    <a:pt x="1361" y="963"/>
                  </a:moveTo>
                  <a:lnTo>
                    <a:pt x="1361" y="1214"/>
                  </a:lnTo>
                  <a:cubicBezTo>
                    <a:pt x="1340" y="1696"/>
                    <a:pt x="858" y="1947"/>
                    <a:pt x="440" y="1654"/>
                  </a:cubicBezTo>
                  <a:cubicBezTo>
                    <a:pt x="84" y="1424"/>
                    <a:pt x="1" y="1068"/>
                    <a:pt x="210" y="712"/>
                  </a:cubicBezTo>
                  <a:cubicBezTo>
                    <a:pt x="314" y="524"/>
                    <a:pt x="419" y="378"/>
                    <a:pt x="524" y="210"/>
                  </a:cubicBezTo>
                  <a:cubicBezTo>
                    <a:pt x="628" y="64"/>
                    <a:pt x="796" y="1"/>
                    <a:pt x="963" y="22"/>
                  </a:cubicBezTo>
                  <a:cubicBezTo>
                    <a:pt x="1151" y="64"/>
                    <a:pt x="1256" y="189"/>
                    <a:pt x="1277" y="378"/>
                  </a:cubicBezTo>
                  <a:cubicBezTo>
                    <a:pt x="1340" y="587"/>
                    <a:pt x="1340" y="817"/>
                    <a:pt x="1361" y="96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sp>
          <p:nvSpPr>
            <p:cNvPr id="153637" name="Google Shape;211;p33">
              <a:extLst>
                <a:ext uri="{FF2B5EF4-FFF2-40B4-BE49-F238E27FC236}">
                  <a16:creationId xmlns:a16="http://schemas.microsoft.com/office/drawing/2014/main" id="{B05F2485-C842-7756-D513-5F96C7A812A0}"/>
                </a:ext>
              </a:extLst>
            </p:cNvPr>
            <p:cNvSpPr>
              <a:spLocks/>
            </p:cNvSpPr>
            <p:nvPr/>
          </p:nvSpPr>
          <p:spPr bwMode="auto">
            <a:xfrm>
              <a:off x="526950" y="2756925"/>
              <a:ext cx="379275" cy="405425"/>
            </a:xfrm>
            <a:custGeom>
              <a:avLst/>
              <a:gdLst>
                <a:gd name="T0" fmla="*/ 2147483646 w 15171"/>
                <a:gd name="T1" fmla="*/ 2147483646 h 16217"/>
                <a:gd name="T2" fmla="*/ 2147483646 w 15171"/>
                <a:gd name="T3" fmla="*/ 2147483646 h 16217"/>
                <a:gd name="T4" fmla="*/ 2147483646 w 15171"/>
                <a:gd name="T5" fmla="*/ 2147483646 h 16217"/>
                <a:gd name="T6" fmla="*/ 2147483646 w 15171"/>
                <a:gd name="T7" fmla="*/ 2147483646 h 16217"/>
                <a:gd name="T8" fmla="*/ 2147483646 w 15171"/>
                <a:gd name="T9" fmla="*/ 2147483646 h 16217"/>
                <a:gd name="T10" fmla="*/ 2147483646 w 15171"/>
                <a:gd name="T11" fmla="*/ 2147483646 h 16217"/>
                <a:gd name="T12" fmla="*/ 2147483646 w 15171"/>
                <a:gd name="T13" fmla="*/ 2147483646 h 16217"/>
                <a:gd name="T14" fmla="*/ 2147483646 w 15171"/>
                <a:gd name="T15" fmla="*/ 2147483646 h 16217"/>
                <a:gd name="T16" fmla="*/ 2147483646 w 15171"/>
                <a:gd name="T17" fmla="*/ 2147483646 h 16217"/>
                <a:gd name="T18" fmla="*/ 2147483646 w 15171"/>
                <a:gd name="T19" fmla="*/ 2147483646 h 16217"/>
                <a:gd name="T20" fmla="*/ 2147483646 w 15171"/>
                <a:gd name="T21" fmla="*/ 2147483646 h 16217"/>
                <a:gd name="T22" fmla="*/ 2147483646 w 15171"/>
                <a:gd name="T23" fmla="*/ 2147483646 h 16217"/>
                <a:gd name="T24" fmla="*/ 2147483646 w 15171"/>
                <a:gd name="T25" fmla="*/ 2147483646 h 16217"/>
                <a:gd name="T26" fmla="*/ 2147483646 w 15171"/>
                <a:gd name="T27" fmla="*/ 2147483646 h 16217"/>
                <a:gd name="T28" fmla="*/ 2147483646 w 15171"/>
                <a:gd name="T29" fmla="*/ 2147483646 h 16217"/>
                <a:gd name="T30" fmla="*/ 2147483646 w 15171"/>
                <a:gd name="T31" fmla="*/ 2147483646 h 16217"/>
                <a:gd name="T32" fmla="*/ 2147483646 w 15171"/>
                <a:gd name="T33" fmla="*/ 2147483646 h 16217"/>
                <a:gd name="T34" fmla="*/ 2147483646 w 15171"/>
                <a:gd name="T35" fmla="*/ 2147483646 h 16217"/>
                <a:gd name="T36" fmla="*/ 2147483646 w 15171"/>
                <a:gd name="T37" fmla="*/ 2147483646 h 16217"/>
                <a:gd name="T38" fmla="*/ 2147483646 w 15171"/>
                <a:gd name="T39" fmla="*/ 2147483646 h 16217"/>
                <a:gd name="T40" fmla="*/ 2147483646 w 15171"/>
                <a:gd name="T41" fmla="*/ 2147483646 h 16217"/>
                <a:gd name="T42" fmla="*/ 2147483646 w 15171"/>
                <a:gd name="T43" fmla="*/ 2147483646 h 16217"/>
                <a:gd name="T44" fmla="*/ 2147483646 w 15171"/>
                <a:gd name="T45" fmla="*/ 2147483646 h 16217"/>
                <a:gd name="T46" fmla="*/ 2147483646 w 15171"/>
                <a:gd name="T47" fmla="*/ 2147483646 h 16217"/>
                <a:gd name="T48" fmla="*/ 2147483646 w 15171"/>
                <a:gd name="T49" fmla="*/ 2147483646 h 16217"/>
                <a:gd name="T50" fmla="*/ 2147483646 w 15171"/>
                <a:gd name="T51" fmla="*/ 2147483646 h 16217"/>
                <a:gd name="T52" fmla="*/ 2147483646 w 15171"/>
                <a:gd name="T53" fmla="*/ 2147483646 h 16217"/>
                <a:gd name="T54" fmla="*/ 2147483646 w 15171"/>
                <a:gd name="T55" fmla="*/ 2147483646 h 16217"/>
                <a:gd name="T56" fmla="*/ 2147483646 w 15171"/>
                <a:gd name="T57" fmla="*/ 2147483646 h 16217"/>
                <a:gd name="T58" fmla="*/ 2147483646 w 15171"/>
                <a:gd name="T59" fmla="*/ 2147483646 h 16217"/>
                <a:gd name="T60" fmla="*/ 2147483646 w 15171"/>
                <a:gd name="T61" fmla="*/ 2147483646 h 16217"/>
                <a:gd name="T62" fmla="*/ 2147483646 w 15171"/>
                <a:gd name="T63" fmla="*/ 2147483646 h 16217"/>
                <a:gd name="T64" fmla="*/ 2147483646 w 15171"/>
                <a:gd name="T65" fmla="*/ 2147483646 h 16217"/>
                <a:gd name="T66" fmla="*/ 2147483646 w 15171"/>
                <a:gd name="T67" fmla="*/ 2147483646 h 16217"/>
                <a:gd name="T68" fmla="*/ 2147483646 w 15171"/>
                <a:gd name="T69" fmla="*/ 2147483646 h 16217"/>
                <a:gd name="T70" fmla="*/ 2147483646 w 15171"/>
                <a:gd name="T71" fmla="*/ 2147483646 h 16217"/>
                <a:gd name="T72" fmla="*/ 2147483646 w 15171"/>
                <a:gd name="T73" fmla="*/ 2147483646 h 16217"/>
                <a:gd name="T74" fmla="*/ 2147483646 w 15171"/>
                <a:gd name="T75" fmla="*/ 2147483646 h 16217"/>
                <a:gd name="T76" fmla="*/ 2147483646 w 15171"/>
                <a:gd name="T77" fmla="*/ 2147483646 h 16217"/>
                <a:gd name="T78" fmla="*/ 2147483646 w 15171"/>
                <a:gd name="T79" fmla="*/ 2147483646 h 16217"/>
                <a:gd name="T80" fmla="*/ 2147483646 w 15171"/>
                <a:gd name="T81" fmla="*/ 2147483646 h 16217"/>
                <a:gd name="T82" fmla="*/ 2147483646 w 15171"/>
                <a:gd name="T83" fmla="*/ 2147483646 h 16217"/>
                <a:gd name="T84" fmla="*/ 2147483646 w 15171"/>
                <a:gd name="T85" fmla="*/ 2147483646 h 16217"/>
                <a:gd name="T86" fmla="*/ 2147483646 w 15171"/>
                <a:gd name="T87" fmla="*/ 2147483646 h 16217"/>
                <a:gd name="T88" fmla="*/ 2147483646 w 15171"/>
                <a:gd name="T89" fmla="*/ 2147483646 h 1621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5171" h="16217" extrusionOk="0">
                  <a:moveTo>
                    <a:pt x="12722" y="14543"/>
                  </a:moveTo>
                  <a:cubicBezTo>
                    <a:pt x="12743" y="13831"/>
                    <a:pt x="12931" y="13204"/>
                    <a:pt x="13203" y="12576"/>
                  </a:cubicBezTo>
                  <a:cubicBezTo>
                    <a:pt x="13496" y="11948"/>
                    <a:pt x="13706" y="11279"/>
                    <a:pt x="13936" y="10609"/>
                  </a:cubicBezTo>
                  <a:cubicBezTo>
                    <a:pt x="13999" y="10442"/>
                    <a:pt x="14019" y="10232"/>
                    <a:pt x="14019" y="10044"/>
                  </a:cubicBezTo>
                  <a:cubicBezTo>
                    <a:pt x="14019" y="9709"/>
                    <a:pt x="13999" y="9354"/>
                    <a:pt x="14019" y="9040"/>
                  </a:cubicBezTo>
                  <a:cubicBezTo>
                    <a:pt x="14082" y="8098"/>
                    <a:pt x="13706" y="7366"/>
                    <a:pt x="13078" y="6717"/>
                  </a:cubicBezTo>
                  <a:cubicBezTo>
                    <a:pt x="12952" y="6592"/>
                    <a:pt x="12785" y="6466"/>
                    <a:pt x="12659" y="6299"/>
                  </a:cubicBezTo>
                  <a:cubicBezTo>
                    <a:pt x="12408" y="6006"/>
                    <a:pt x="12094" y="5859"/>
                    <a:pt x="11697" y="5901"/>
                  </a:cubicBezTo>
                  <a:cubicBezTo>
                    <a:pt x="11362" y="5943"/>
                    <a:pt x="11090" y="5839"/>
                    <a:pt x="10881" y="5567"/>
                  </a:cubicBezTo>
                  <a:cubicBezTo>
                    <a:pt x="10651" y="5253"/>
                    <a:pt x="10316" y="5148"/>
                    <a:pt x="9918" y="5169"/>
                  </a:cubicBezTo>
                  <a:cubicBezTo>
                    <a:pt x="9646" y="5211"/>
                    <a:pt x="9416" y="5211"/>
                    <a:pt x="9165" y="5169"/>
                  </a:cubicBezTo>
                  <a:cubicBezTo>
                    <a:pt x="8600" y="5148"/>
                    <a:pt x="8182" y="5357"/>
                    <a:pt x="7805" y="5734"/>
                  </a:cubicBezTo>
                  <a:cubicBezTo>
                    <a:pt x="6968" y="6571"/>
                    <a:pt x="7303" y="6403"/>
                    <a:pt x="5964" y="6466"/>
                  </a:cubicBezTo>
                  <a:cubicBezTo>
                    <a:pt x="5713" y="6466"/>
                    <a:pt x="5420" y="6508"/>
                    <a:pt x="5148" y="6592"/>
                  </a:cubicBezTo>
                  <a:cubicBezTo>
                    <a:pt x="4813" y="6696"/>
                    <a:pt x="4625" y="6947"/>
                    <a:pt x="4604" y="7345"/>
                  </a:cubicBezTo>
                  <a:cubicBezTo>
                    <a:pt x="4562" y="8077"/>
                    <a:pt x="4667" y="8789"/>
                    <a:pt x="4897" y="9500"/>
                  </a:cubicBezTo>
                  <a:cubicBezTo>
                    <a:pt x="5232" y="10484"/>
                    <a:pt x="5608" y="11488"/>
                    <a:pt x="5943" y="12471"/>
                  </a:cubicBezTo>
                  <a:cubicBezTo>
                    <a:pt x="6131" y="13015"/>
                    <a:pt x="6341" y="13580"/>
                    <a:pt x="6801" y="13999"/>
                  </a:cubicBezTo>
                  <a:cubicBezTo>
                    <a:pt x="6926" y="14124"/>
                    <a:pt x="7010" y="14313"/>
                    <a:pt x="7115" y="14459"/>
                  </a:cubicBezTo>
                  <a:cubicBezTo>
                    <a:pt x="7491" y="14961"/>
                    <a:pt x="7847" y="15422"/>
                    <a:pt x="8224" y="15945"/>
                  </a:cubicBezTo>
                  <a:cubicBezTo>
                    <a:pt x="8161" y="16091"/>
                    <a:pt x="8014" y="15986"/>
                    <a:pt x="7910" y="16028"/>
                  </a:cubicBezTo>
                  <a:cubicBezTo>
                    <a:pt x="7763" y="16112"/>
                    <a:pt x="7659" y="16154"/>
                    <a:pt x="7533" y="16217"/>
                  </a:cubicBezTo>
                  <a:cubicBezTo>
                    <a:pt x="6989" y="15924"/>
                    <a:pt x="6403" y="15694"/>
                    <a:pt x="6027" y="15191"/>
                  </a:cubicBezTo>
                  <a:cubicBezTo>
                    <a:pt x="5922" y="15066"/>
                    <a:pt x="5755" y="14982"/>
                    <a:pt x="5629" y="14898"/>
                  </a:cubicBezTo>
                  <a:cubicBezTo>
                    <a:pt x="4918" y="14480"/>
                    <a:pt x="4353" y="13936"/>
                    <a:pt x="3892" y="13266"/>
                  </a:cubicBezTo>
                  <a:cubicBezTo>
                    <a:pt x="3516" y="12660"/>
                    <a:pt x="3035" y="12074"/>
                    <a:pt x="2511" y="11613"/>
                  </a:cubicBezTo>
                  <a:cubicBezTo>
                    <a:pt x="2281" y="11404"/>
                    <a:pt x="2114" y="11132"/>
                    <a:pt x="2051" y="10860"/>
                  </a:cubicBezTo>
                  <a:cubicBezTo>
                    <a:pt x="1863" y="10358"/>
                    <a:pt x="1591" y="9877"/>
                    <a:pt x="1277" y="9458"/>
                  </a:cubicBezTo>
                  <a:cubicBezTo>
                    <a:pt x="838" y="8914"/>
                    <a:pt x="628" y="8245"/>
                    <a:pt x="440" y="7554"/>
                  </a:cubicBezTo>
                  <a:cubicBezTo>
                    <a:pt x="398" y="7345"/>
                    <a:pt x="377" y="7115"/>
                    <a:pt x="314" y="6906"/>
                  </a:cubicBezTo>
                  <a:cubicBezTo>
                    <a:pt x="1" y="5943"/>
                    <a:pt x="63" y="4918"/>
                    <a:pt x="63" y="3914"/>
                  </a:cubicBezTo>
                  <a:cubicBezTo>
                    <a:pt x="63" y="3453"/>
                    <a:pt x="210" y="3056"/>
                    <a:pt x="587" y="2742"/>
                  </a:cubicBezTo>
                  <a:cubicBezTo>
                    <a:pt x="1214" y="2198"/>
                    <a:pt x="1884" y="1717"/>
                    <a:pt x="2679" y="1361"/>
                  </a:cubicBezTo>
                  <a:cubicBezTo>
                    <a:pt x="3202" y="1131"/>
                    <a:pt x="3746" y="921"/>
                    <a:pt x="4290" y="712"/>
                  </a:cubicBezTo>
                  <a:cubicBezTo>
                    <a:pt x="4583" y="608"/>
                    <a:pt x="4876" y="524"/>
                    <a:pt x="5190" y="461"/>
                  </a:cubicBezTo>
                  <a:cubicBezTo>
                    <a:pt x="5880" y="336"/>
                    <a:pt x="6613" y="231"/>
                    <a:pt x="7324" y="105"/>
                  </a:cubicBezTo>
                  <a:cubicBezTo>
                    <a:pt x="7910" y="1"/>
                    <a:pt x="8496" y="1"/>
                    <a:pt x="9081" y="105"/>
                  </a:cubicBezTo>
                  <a:cubicBezTo>
                    <a:pt x="9521" y="189"/>
                    <a:pt x="9960" y="252"/>
                    <a:pt x="10379" y="315"/>
                  </a:cubicBezTo>
                  <a:cubicBezTo>
                    <a:pt x="10986" y="419"/>
                    <a:pt x="11592" y="566"/>
                    <a:pt x="12032" y="1026"/>
                  </a:cubicBezTo>
                  <a:cubicBezTo>
                    <a:pt x="12136" y="1131"/>
                    <a:pt x="12262" y="1173"/>
                    <a:pt x="12367" y="1256"/>
                  </a:cubicBezTo>
                  <a:cubicBezTo>
                    <a:pt x="12722" y="1465"/>
                    <a:pt x="13162" y="1570"/>
                    <a:pt x="13392" y="1926"/>
                  </a:cubicBezTo>
                  <a:cubicBezTo>
                    <a:pt x="13873" y="2700"/>
                    <a:pt x="14543" y="3328"/>
                    <a:pt x="14647" y="4269"/>
                  </a:cubicBezTo>
                  <a:cubicBezTo>
                    <a:pt x="15170" y="5692"/>
                    <a:pt x="15149" y="7199"/>
                    <a:pt x="15024" y="8663"/>
                  </a:cubicBezTo>
                  <a:cubicBezTo>
                    <a:pt x="14835" y="10504"/>
                    <a:pt x="14312" y="12325"/>
                    <a:pt x="13287" y="13936"/>
                  </a:cubicBezTo>
                  <a:cubicBezTo>
                    <a:pt x="13162" y="14166"/>
                    <a:pt x="13057" y="14417"/>
                    <a:pt x="12722" y="1454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sp>
          <p:nvSpPr>
            <p:cNvPr id="153638" name="Google Shape;212;p33">
              <a:extLst>
                <a:ext uri="{FF2B5EF4-FFF2-40B4-BE49-F238E27FC236}">
                  <a16:creationId xmlns:a16="http://schemas.microsoft.com/office/drawing/2014/main" id="{EAD1ADE3-5720-DF80-78C4-951BF40E510D}"/>
                </a:ext>
              </a:extLst>
            </p:cNvPr>
            <p:cNvSpPr>
              <a:spLocks/>
            </p:cNvSpPr>
            <p:nvPr/>
          </p:nvSpPr>
          <p:spPr bwMode="auto">
            <a:xfrm>
              <a:off x="660875" y="2904450"/>
              <a:ext cx="195650" cy="249000"/>
            </a:xfrm>
            <a:custGeom>
              <a:avLst/>
              <a:gdLst>
                <a:gd name="T0" fmla="*/ 2147483646 w 7826"/>
                <a:gd name="T1" fmla="*/ 2147483646 h 9960"/>
                <a:gd name="T2" fmla="*/ 2147483646 w 7826"/>
                <a:gd name="T3" fmla="*/ 2147483646 h 9960"/>
                <a:gd name="T4" fmla="*/ 2147483646 w 7826"/>
                <a:gd name="T5" fmla="*/ 2147483646 h 9960"/>
                <a:gd name="T6" fmla="*/ 2147483646 w 7826"/>
                <a:gd name="T7" fmla="*/ 2147483646 h 9960"/>
                <a:gd name="T8" fmla="*/ 2147483646 w 7826"/>
                <a:gd name="T9" fmla="*/ 2147483646 h 9960"/>
                <a:gd name="T10" fmla="*/ 2147483646 w 7826"/>
                <a:gd name="T11" fmla="*/ 2147483646 h 9960"/>
                <a:gd name="T12" fmla="*/ 2147483646 w 7826"/>
                <a:gd name="T13" fmla="*/ 2147483646 h 9960"/>
                <a:gd name="T14" fmla="*/ 2147483646 w 7826"/>
                <a:gd name="T15" fmla="*/ 2147483646 h 9960"/>
                <a:gd name="T16" fmla="*/ 2147483646 w 7826"/>
                <a:gd name="T17" fmla="*/ 2147483646 h 9960"/>
                <a:gd name="T18" fmla="*/ 2147483646 w 7826"/>
                <a:gd name="T19" fmla="*/ 2147483646 h 9960"/>
                <a:gd name="T20" fmla="*/ 2147483646 w 7826"/>
                <a:gd name="T21" fmla="*/ 2147483646 h 9960"/>
                <a:gd name="T22" fmla="*/ 2147483646 w 7826"/>
                <a:gd name="T23" fmla="*/ 2147483646 h 9960"/>
                <a:gd name="T24" fmla="*/ 2147483646 w 7826"/>
                <a:gd name="T25" fmla="*/ 2147483646 h 9960"/>
                <a:gd name="T26" fmla="*/ 2147483646 w 7826"/>
                <a:gd name="T27" fmla="*/ 2147483646 h 9960"/>
                <a:gd name="T28" fmla="*/ 2147483646 w 7826"/>
                <a:gd name="T29" fmla="*/ 2147483646 h 9960"/>
                <a:gd name="T30" fmla="*/ 2147483646 w 7826"/>
                <a:gd name="T31" fmla="*/ 2147483646 h 9960"/>
                <a:gd name="T32" fmla="*/ 2147483646 w 7826"/>
                <a:gd name="T33" fmla="*/ 2147483646 h 9960"/>
                <a:gd name="T34" fmla="*/ 2147483646 w 7826"/>
                <a:gd name="T35" fmla="*/ 2147483646 h 9960"/>
                <a:gd name="T36" fmla="*/ 2147483646 w 7826"/>
                <a:gd name="T37" fmla="*/ 2147483646 h 9960"/>
                <a:gd name="T38" fmla="*/ 2147483646 w 7826"/>
                <a:gd name="T39" fmla="*/ 2147483646 h 9960"/>
                <a:gd name="T40" fmla="*/ 2147483646 w 7826"/>
                <a:gd name="T41" fmla="*/ 2147483646 h 9960"/>
                <a:gd name="T42" fmla="*/ 2147483646 w 7826"/>
                <a:gd name="T43" fmla="*/ 2147483646 h 9960"/>
                <a:gd name="T44" fmla="*/ 2147483646 w 7826"/>
                <a:gd name="T45" fmla="*/ 2147483646 h 9960"/>
                <a:gd name="T46" fmla="*/ 2147483646 w 7826"/>
                <a:gd name="T47" fmla="*/ 2147483646 h 9960"/>
                <a:gd name="T48" fmla="*/ 2147483646 w 7826"/>
                <a:gd name="T49" fmla="*/ 2147483646 h 9960"/>
                <a:gd name="T50" fmla="*/ 2147483646 w 7826"/>
                <a:gd name="T51" fmla="*/ 2147483646 h 9960"/>
                <a:gd name="T52" fmla="*/ 2147483646 w 7826"/>
                <a:gd name="T53" fmla="*/ 2147483646 h 9960"/>
                <a:gd name="T54" fmla="*/ 2147483646 w 7826"/>
                <a:gd name="T55" fmla="*/ 2147483646 h 9960"/>
                <a:gd name="T56" fmla="*/ 2147483646 w 7826"/>
                <a:gd name="T57" fmla="*/ 2147483646 h 9960"/>
                <a:gd name="T58" fmla="*/ 2147483646 w 7826"/>
                <a:gd name="T59" fmla="*/ 2147483646 h 9960"/>
                <a:gd name="T60" fmla="*/ 2147483646 w 7826"/>
                <a:gd name="T61" fmla="*/ 2147483646 h 9960"/>
                <a:gd name="T62" fmla="*/ 2147483646 w 7826"/>
                <a:gd name="T63" fmla="*/ 2147483646 h 9960"/>
                <a:gd name="T64" fmla="*/ 2147483646 w 7826"/>
                <a:gd name="T65" fmla="*/ 2147483646 h 9960"/>
                <a:gd name="T66" fmla="*/ 2147483646 w 7826"/>
                <a:gd name="T67" fmla="*/ 2147483646 h 996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826" h="9960" extrusionOk="0">
                  <a:moveTo>
                    <a:pt x="6486" y="1005"/>
                  </a:moveTo>
                  <a:cubicBezTo>
                    <a:pt x="6842" y="1046"/>
                    <a:pt x="6989" y="1339"/>
                    <a:pt x="7198" y="1549"/>
                  </a:cubicBezTo>
                  <a:cubicBezTo>
                    <a:pt x="7574" y="1967"/>
                    <a:pt x="7826" y="2469"/>
                    <a:pt x="7805" y="3076"/>
                  </a:cubicBezTo>
                  <a:cubicBezTo>
                    <a:pt x="7784" y="3264"/>
                    <a:pt x="7805" y="3515"/>
                    <a:pt x="7805" y="3746"/>
                  </a:cubicBezTo>
                  <a:cubicBezTo>
                    <a:pt x="7826" y="4122"/>
                    <a:pt x="7721" y="4457"/>
                    <a:pt x="7595" y="4792"/>
                  </a:cubicBezTo>
                  <a:cubicBezTo>
                    <a:pt x="7156" y="5964"/>
                    <a:pt x="6758" y="7135"/>
                    <a:pt x="6340" y="8328"/>
                  </a:cubicBezTo>
                  <a:cubicBezTo>
                    <a:pt x="6256" y="8537"/>
                    <a:pt x="6256" y="8767"/>
                    <a:pt x="6235" y="8977"/>
                  </a:cubicBezTo>
                  <a:cubicBezTo>
                    <a:pt x="5649" y="9500"/>
                    <a:pt x="4854" y="9583"/>
                    <a:pt x="4248" y="9960"/>
                  </a:cubicBezTo>
                  <a:cubicBezTo>
                    <a:pt x="3452" y="9541"/>
                    <a:pt x="2929" y="8914"/>
                    <a:pt x="2553" y="8160"/>
                  </a:cubicBezTo>
                  <a:cubicBezTo>
                    <a:pt x="2448" y="7972"/>
                    <a:pt x="2344" y="7742"/>
                    <a:pt x="2176" y="7616"/>
                  </a:cubicBezTo>
                  <a:cubicBezTo>
                    <a:pt x="1779" y="7219"/>
                    <a:pt x="1569" y="6759"/>
                    <a:pt x="1423" y="6256"/>
                  </a:cubicBezTo>
                  <a:cubicBezTo>
                    <a:pt x="1088" y="5252"/>
                    <a:pt x="691" y="4269"/>
                    <a:pt x="356" y="3264"/>
                  </a:cubicBezTo>
                  <a:cubicBezTo>
                    <a:pt x="147" y="2616"/>
                    <a:pt x="0" y="2197"/>
                    <a:pt x="188" y="1465"/>
                  </a:cubicBezTo>
                  <a:cubicBezTo>
                    <a:pt x="670" y="1318"/>
                    <a:pt x="670" y="1318"/>
                    <a:pt x="1444" y="1381"/>
                  </a:cubicBezTo>
                  <a:cubicBezTo>
                    <a:pt x="1465" y="1528"/>
                    <a:pt x="1548" y="1674"/>
                    <a:pt x="1548" y="1842"/>
                  </a:cubicBezTo>
                  <a:cubicBezTo>
                    <a:pt x="1569" y="2197"/>
                    <a:pt x="1548" y="2574"/>
                    <a:pt x="1548" y="2930"/>
                  </a:cubicBezTo>
                  <a:cubicBezTo>
                    <a:pt x="1548" y="3515"/>
                    <a:pt x="1674" y="4039"/>
                    <a:pt x="1925" y="4562"/>
                  </a:cubicBezTo>
                  <a:cubicBezTo>
                    <a:pt x="2030" y="4792"/>
                    <a:pt x="2176" y="5001"/>
                    <a:pt x="2344" y="5189"/>
                  </a:cubicBezTo>
                  <a:cubicBezTo>
                    <a:pt x="2553" y="5419"/>
                    <a:pt x="2825" y="5461"/>
                    <a:pt x="3097" y="5336"/>
                  </a:cubicBezTo>
                  <a:cubicBezTo>
                    <a:pt x="3494" y="5147"/>
                    <a:pt x="3829" y="4875"/>
                    <a:pt x="3871" y="4415"/>
                  </a:cubicBezTo>
                  <a:cubicBezTo>
                    <a:pt x="3934" y="3934"/>
                    <a:pt x="3976" y="3432"/>
                    <a:pt x="3766" y="2930"/>
                  </a:cubicBezTo>
                  <a:cubicBezTo>
                    <a:pt x="3724" y="2825"/>
                    <a:pt x="3662" y="2720"/>
                    <a:pt x="3641" y="2616"/>
                  </a:cubicBezTo>
                  <a:cubicBezTo>
                    <a:pt x="3599" y="2009"/>
                    <a:pt x="3243" y="1590"/>
                    <a:pt x="2804" y="1235"/>
                  </a:cubicBezTo>
                  <a:cubicBezTo>
                    <a:pt x="2720" y="1172"/>
                    <a:pt x="2678" y="1130"/>
                    <a:pt x="2616" y="1109"/>
                  </a:cubicBezTo>
                  <a:cubicBezTo>
                    <a:pt x="3118" y="168"/>
                    <a:pt x="3452" y="0"/>
                    <a:pt x="4771" y="189"/>
                  </a:cubicBezTo>
                  <a:cubicBezTo>
                    <a:pt x="4771" y="230"/>
                    <a:pt x="4771" y="314"/>
                    <a:pt x="4750" y="335"/>
                  </a:cubicBezTo>
                  <a:cubicBezTo>
                    <a:pt x="4164" y="1005"/>
                    <a:pt x="4289" y="1800"/>
                    <a:pt x="4269" y="2574"/>
                  </a:cubicBezTo>
                  <a:cubicBezTo>
                    <a:pt x="4269" y="3264"/>
                    <a:pt x="4457" y="3955"/>
                    <a:pt x="4813" y="4562"/>
                  </a:cubicBezTo>
                  <a:cubicBezTo>
                    <a:pt x="4917" y="4708"/>
                    <a:pt x="5022" y="4896"/>
                    <a:pt x="5189" y="5001"/>
                  </a:cubicBezTo>
                  <a:cubicBezTo>
                    <a:pt x="5503" y="5252"/>
                    <a:pt x="5901" y="5189"/>
                    <a:pt x="6131" y="4834"/>
                  </a:cubicBezTo>
                  <a:cubicBezTo>
                    <a:pt x="6235" y="4708"/>
                    <a:pt x="6277" y="4562"/>
                    <a:pt x="6424" y="4415"/>
                  </a:cubicBezTo>
                  <a:cubicBezTo>
                    <a:pt x="6633" y="4206"/>
                    <a:pt x="6696" y="3955"/>
                    <a:pt x="6675" y="3662"/>
                  </a:cubicBezTo>
                  <a:cubicBezTo>
                    <a:pt x="6654" y="2825"/>
                    <a:pt x="6779" y="1988"/>
                    <a:pt x="6486" y="1172"/>
                  </a:cubicBezTo>
                  <a:cubicBezTo>
                    <a:pt x="6445" y="1151"/>
                    <a:pt x="6465" y="1088"/>
                    <a:pt x="6486" y="100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sp>
          <p:nvSpPr>
            <p:cNvPr id="153639" name="Google Shape;213;p33">
              <a:extLst>
                <a:ext uri="{FF2B5EF4-FFF2-40B4-BE49-F238E27FC236}">
                  <a16:creationId xmlns:a16="http://schemas.microsoft.com/office/drawing/2014/main" id="{59334EDC-CFF8-BE75-F7D2-728975E22CCC}"/>
                </a:ext>
              </a:extLst>
            </p:cNvPr>
            <p:cNvSpPr>
              <a:spLocks/>
            </p:cNvSpPr>
            <p:nvPr/>
          </p:nvSpPr>
          <p:spPr bwMode="auto">
            <a:xfrm>
              <a:off x="743525" y="3150300"/>
              <a:ext cx="118750" cy="51275"/>
            </a:xfrm>
            <a:custGeom>
              <a:avLst/>
              <a:gdLst>
                <a:gd name="T0" fmla="*/ 2147483646 w 4750"/>
                <a:gd name="T1" fmla="*/ 0 h 2051"/>
                <a:gd name="T2" fmla="*/ 2147483646 w 4750"/>
                <a:gd name="T3" fmla="*/ 2147483646 h 2051"/>
                <a:gd name="T4" fmla="*/ 2147483646 w 4750"/>
                <a:gd name="T5" fmla="*/ 2147483646 h 2051"/>
                <a:gd name="T6" fmla="*/ 2147483646 w 4750"/>
                <a:gd name="T7" fmla="*/ 2147483646 h 2051"/>
                <a:gd name="T8" fmla="*/ 2147483646 w 4750"/>
                <a:gd name="T9" fmla="*/ 2147483646 h 2051"/>
                <a:gd name="T10" fmla="*/ 2147483646 w 4750"/>
                <a:gd name="T11" fmla="*/ 2147483646 h 2051"/>
                <a:gd name="T12" fmla="*/ 2147483646 w 4750"/>
                <a:gd name="T13" fmla="*/ 2147483646 h 2051"/>
                <a:gd name="T14" fmla="*/ 2147483646 w 4750"/>
                <a:gd name="T15" fmla="*/ 2147483646 h 2051"/>
                <a:gd name="T16" fmla="*/ 2147483646 w 4750"/>
                <a:gd name="T17" fmla="*/ 2147483646 h 2051"/>
                <a:gd name="T18" fmla="*/ 2147483646 w 4750"/>
                <a:gd name="T19" fmla="*/ 2147483646 h 2051"/>
                <a:gd name="T20" fmla="*/ 2147483646 w 4750"/>
                <a:gd name="T21" fmla="*/ 2147483646 h 2051"/>
                <a:gd name="T22" fmla="*/ 2147483646 w 4750"/>
                <a:gd name="T23" fmla="*/ 0 h 205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750" h="2051" extrusionOk="0">
                  <a:moveTo>
                    <a:pt x="4394" y="0"/>
                  </a:moveTo>
                  <a:cubicBezTo>
                    <a:pt x="4499" y="189"/>
                    <a:pt x="4624" y="398"/>
                    <a:pt x="4729" y="628"/>
                  </a:cubicBezTo>
                  <a:cubicBezTo>
                    <a:pt x="4750" y="691"/>
                    <a:pt x="4729" y="795"/>
                    <a:pt x="4708" y="879"/>
                  </a:cubicBezTo>
                  <a:cubicBezTo>
                    <a:pt x="4331" y="1172"/>
                    <a:pt x="3955" y="1339"/>
                    <a:pt x="3494" y="1402"/>
                  </a:cubicBezTo>
                  <a:cubicBezTo>
                    <a:pt x="3285" y="1423"/>
                    <a:pt x="3076" y="1507"/>
                    <a:pt x="2846" y="1549"/>
                  </a:cubicBezTo>
                  <a:cubicBezTo>
                    <a:pt x="2615" y="1591"/>
                    <a:pt x="2385" y="1674"/>
                    <a:pt x="2113" y="1695"/>
                  </a:cubicBezTo>
                  <a:cubicBezTo>
                    <a:pt x="1779" y="1695"/>
                    <a:pt x="1465" y="1758"/>
                    <a:pt x="1151" y="1884"/>
                  </a:cubicBezTo>
                  <a:cubicBezTo>
                    <a:pt x="732" y="2051"/>
                    <a:pt x="607" y="2009"/>
                    <a:pt x="21" y="1863"/>
                  </a:cubicBezTo>
                  <a:cubicBezTo>
                    <a:pt x="0" y="1570"/>
                    <a:pt x="188" y="1381"/>
                    <a:pt x="418" y="1277"/>
                  </a:cubicBezTo>
                  <a:cubicBezTo>
                    <a:pt x="1235" y="921"/>
                    <a:pt x="2030" y="565"/>
                    <a:pt x="2846" y="210"/>
                  </a:cubicBezTo>
                  <a:cubicBezTo>
                    <a:pt x="2971" y="168"/>
                    <a:pt x="3118" y="147"/>
                    <a:pt x="3243" y="105"/>
                  </a:cubicBezTo>
                  <a:cubicBezTo>
                    <a:pt x="3599" y="105"/>
                    <a:pt x="3955" y="63"/>
                    <a:pt x="4394" y="0"/>
                  </a:cubicBezTo>
                  <a:close/>
                </a:path>
              </a:pathLst>
            </a:custGeom>
            <a:solidFill>
              <a:srgbClr val="FFBF4A"/>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sp>
          <p:nvSpPr>
            <p:cNvPr id="153640" name="Google Shape;214;p33">
              <a:extLst>
                <a:ext uri="{FF2B5EF4-FFF2-40B4-BE49-F238E27FC236}">
                  <a16:creationId xmlns:a16="http://schemas.microsoft.com/office/drawing/2014/main" id="{6E8E5410-607A-DA9C-6125-EF6D11D2F627}"/>
                </a:ext>
              </a:extLst>
            </p:cNvPr>
            <p:cNvSpPr>
              <a:spLocks/>
            </p:cNvSpPr>
            <p:nvPr/>
          </p:nvSpPr>
          <p:spPr bwMode="auto">
            <a:xfrm>
              <a:off x="769150" y="3232950"/>
              <a:ext cx="110400" cy="34550"/>
            </a:xfrm>
            <a:custGeom>
              <a:avLst/>
              <a:gdLst>
                <a:gd name="T0" fmla="*/ 2147483646 w 4416"/>
                <a:gd name="T1" fmla="*/ 2147483646 h 1382"/>
                <a:gd name="T2" fmla="*/ 0 w 4416"/>
                <a:gd name="T3" fmla="*/ 2147483646 h 1382"/>
                <a:gd name="T4" fmla="*/ 2147483646 w 4416"/>
                <a:gd name="T5" fmla="*/ 2147483646 h 1382"/>
                <a:gd name="T6" fmla="*/ 2147483646 w 4416"/>
                <a:gd name="T7" fmla="*/ 2147483646 h 1382"/>
                <a:gd name="T8" fmla="*/ 2147483646 w 4416"/>
                <a:gd name="T9" fmla="*/ 2147483646 h 1382"/>
                <a:gd name="T10" fmla="*/ 2147483646 w 4416"/>
                <a:gd name="T11" fmla="*/ 0 h 1382"/>
                <a:gd name="T12" fmla="*/ 2147483646 w 4416"/>
                <a:gd name="T13" fmla="*/ 2147483646 h 1382"/>
                <a:gd name="T14" fmla="*/ 2147483646 w 4416"/>
                <a:gd name="T15" fmla="*/ 2147483646 h 1382"/>
                <a:gd name="T16" fmla="*/ 2147483646 w 4416"/>
                <a:gd name="T17" fmla="*/ 2147483646 h 1382"/>
                <a:gd name="T18" fmla="*/ 2147483646 w 4416"/>
                <a:gd name="T19" fmla="*/ 2147483646 h 138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416" h="1382" extrusionOk="0">
                  <a:moveTo>
                    <a:pt x="21" y="1381"/>
                  </a:moveTo>
                  <a:cubicBezTo>
                    <a:pt x="0" y="1193"/>
                    <a:pt x="0" y="1046"/>
                    <a:pt x="0" y="900"/>
                  </a:cubicBezTo>
                  <a:cubicBezTo>
                    <a:pt x="63" y="858"/>
                    <a:pt x="105" y="795"/>
                    <a:pt x="147" y="795"/>
                  </a:cubicBezTo>
                  <a:cubicBezTo>
                    <a:pt x="377" y="733"/>
                    <a:pt x="628" y="670"/>
                    <a:pt x="858" y="586"/>
                  </a:cubicBezTo>
                  <a:cubicBezTo>
                    <a:pt x="1109" y="523"/>
                    <a:pt x="1381" y="377"/>
                    <a:pt x="1632" y="356"/>
                  </a:cubicBezTo>
                  <a:cubicBezTo>
                    <a:pt x="2511" y="251"/>
                    <a:pt x="3369" y="21"/>
                    <a:pt x="4248" y="0"/>
                  </a:cubicBezTo>
                  <a:cubicBezTo>
                    <a:pt x="4311" y="0"/>
                    <a:pt x="4331" y="42"/>
                    <a:pt x="4415" y="105"/>
                  </a:cubicBezTo>
                  <a:cubicBezTo>
                    <a:pt x="4080" y="544"/>
                    <a:pt x="3515" y="523"/>
                    <a:pt x="3076" y="649"/>
                  </a:cubicBezTo>
                  <a:cubicBezTo>
                    <a:pt x="2574" y="774"/>
                    <a:pt x="2093" y="963"/>
                    <a:pt x="1590" y="1088"/>
                  </a:cubicBezTo>
                  <a:cubicBezTo>
                    <a:pt x="1109" y="1172"/>
                    <a:pt x="628" y="1256"/>
                    <a:pt x="21" y="1381"/>
                  </a:cubicBezTo>
                  <a:close/>
                </a:path>
              </a:pathLst>
            </a:custGeom>
            <a:solidFill>
              <a:srgbClr val="FFBF4A"/>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sp>
          <p:nvSpPr>
            <p:cNvPr id="153641" name="Google Shape;215;p33">
              <a:extLst>
                <a:ext uri="{FF2B5EF4-FFF2-40B4-BE49-F238E27FC236}">
                  <a16:creationId xmlns:a16="http://schemas.microsoft.com/office/drawing/2014/main" id="{ABC03FCF-5C05-88BE-B3D6-97CB4CB486AD}"/>
                </a:ext>
              </a:extLst>
            </p:cNvPr>
            <p:cNvSpPr>
              <a:spLocks/>
            </p:cNvSpPr>
            <p:nvPr/>
          </p:nvSpPr>
          <p:spPr bwMode="auto">
            <a:xfrm>
              <a:off x="754500" y="3196850"/>
              <a:ext cx="112475" cy="35600"/>
            </a:xfrm>
            <a:custGeom>
              <a:avLst/>
              <a:gdLst>
                <a:gd name="T0" fmla="*/ 0 w 4499"/>
                <a:gd name="T1" fmla="*/ 2147483646 h 1424"/>
                <a:gd name="T2" fmla="*/ 2147483646 w 4499"/>
                <a:gd name="T3" fmla="*/ 2147483646 h 1424"/>
                <a:gd name="T4" fmla="*/ 2147483646 w 4499"/>
                <a:gd name="T5" fmla="*/ 2147483646 h 1424"/>
                <a:gd name="T6" fmla="*/ 2147483646 w 4499"/>
                <a:gd name="T7" fmla="*/ 2147483646 h 1424"/>
                <a:gd name="T8" fmla="*/ 2147483646 w 4499"/>
                <a:gd name="T9" fmla="*/ 244140625 h 1424"/>
                <a:gd name="T10" fmla="*/ 2147483646 w 4499"/>
                <a:gd name="T11" fmla="*/ 2147483646 h 1424"/>
                <a:gd name="T12" fmla="*/ 2147483646 w 4499"/>
                <a:gd name="T13" fmla="*/ 2147483646 h 1424"/>
                <a:gd name="T14" fmla="*/ 2147483646 w 4499"/>
                <a:gd name="T15" fmla="*/ 2147483646 h 1424"/>
                <a:gd name="T16" fmla="*/ 0 w 4499"/>
                <a:gd name="T17" fmla="*/ 2147483646 h 14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99" h="1424" extrusionOk="0">
                  <a:moveTo>
                    <a:pt x="0" y="1256"/>
                  </a:moveTo>
                  <a:cubicBezTo>
                    <a:pt x="105" y="1151"/>
                    <a:pt x="168" y="1026"/>
                    <a:pt x="231" y="1026"/>
                  </a:cubicBezTo>
                  <a:cubicBezTo>
                    <a:pt x="858" y="963"/>
                    <a:pt x="1444" y="607"/>
                    <a:pt x="2093" y="670"/>
                  </a:cubicBezTo>
                  <a:cubicBezTo>
                    <a:pt x="2197" y="712"/>
                    <a:pt x="2302" y="649"/>
                    <a:pt x="2407" y="628"/>
                  </a:cubicBezTo>
                  <a:cubicBezTo>
                    <a:pt x="3097" y="419"/>
                    <a:pt x="3767" y="210"/>
                    <a:pt x="4499" y="1"/>
                  </a:cubicBezTo>
                  <a:lnTo>
                    <a:pt x="4499" y="566"/>
                  </a:lnTo>
                  <a:cubicBezTo>
                    <a:pt x="3788" y="670"/>
                    <a:pt x="3097" y="754"/>
                    <a:pt x="2428" y="879"/>
                  </a:cubicBezTo>
                  <a:cubicBezTo>
                    <a:pt x="1967" y="963"/>
                    <a:pt x="1528" y="1130"/>
                    <a:pt x="1068" y="1256"/>
                  </a:cubicBezTo>
                  <a:cubicBezTo>
                    <a:pt x="733" y="1382"/>
                    <a:pt x="398" y="1423"/>
                    <a:pt x="0" y="1256"/>
                  </a:cubicBezTo>
                  <a:close/>
                </a:path>
              </a:pathLst>
            </a:custGeom>
            <a:solidFill>
              <a:srgbClr val="FFBF4A"/>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sp>
          <p:nvSpPr>
            <p:cNvPr id="153642" name="Google Shape;216;p33">
              <a:extLst>
                <a:ext uri="{FF2B5EF4-FFF2-40B4-BE49-F238E27FC236}">
                  <a16:creationId xmlns:a16="http://schemas.microsoft.com/office/drawing/2014/main" id="{D173A883-F582-FEFE-F9C6-E93D0DEF0164}"/>
                </a:ext>
              </a:extLst>
            </p:cNvPr>
            <p:cNvSpPr>
              <a:spLocks/>
            </p:cNvSpPr>
            <p:nvPr/>
          </p:nvSpPr>
          <p:spPr bwMode="auto">
            <a:xfrm>
              <a:off x="787450" y="2933225"/>
              <a:ext cx="20950" cy="67500"/>
            </a:xfrm>
            <a:custGeom>
              <a:avLst/>
              <a:gdLst>
                <a:gd name="T0" fmla="*/ 2147483646 w 838"/>
                <a:gd name="T1" fmla="*/ 2147483646 h 2700"/>
                <a:gd name="T2" fmla="*/ 2147483646 w 838"/>
                <a:gd name="T3" fmla="*/ 2147483646 h 2700"/>
                <a:gd name="T4" fmla="*/ 2147483646 w 838"/>
                <a:gd name="T5" fmla="*/ 2147483646 h 2700"/>
                <a:gd name="T6" fmla="*/ 2147483646 w 838"/>
                <a:gd name="T7" fmla="*/ 2147483646 h 2700"/>
                <a:gd name="T8" fmla="*/ 2147483646 w 838"/>
                <a:gd name="T9" fmla="*/ 2147483646 h 27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8" h="2700" extrusionOk="0">
                  <a:moveTo>
                    <a:pt x="419" y="84"/>
                  </a:moveTo>
                  <a:cubicBezTo>
                    <a:pt x="838" y="900"/>
                    <a:pt x="649" y="1758"/>
                    <a:pt x="670" y="2574"/>
                  </a:cubicBezTo>
                  <a:cubicBezTo>
                    <a:pt x="461" y="2699"/>
                    <a:pt x="335" y="2616"/>
                    <a:pt x="273" y="2490"/>
                  </a:cubicBezTo>
                  <a:cubicBezTo>
                    <a:pt x="1" y="1758"/>
                    <a:pt x="22" y="1025"/>
                    <a:pt x="105" y="272"/>
                  </a:cubicBezTo>
                  <a:cubicBezTo>
                    <a:pt x="126" y="147"/>
                    <a:pt x="231" y="0"/>
                    <a:pt x="419" y="8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sp>
          <p:nvSpPr>
            <p:cNvPr id="153643" name="Google Shape;217;p33">
              <a:extLst>
                <a:ext uri="{FF2B5EF4-FFF2-40B4-BE49-F238E27FC236}">
                  <a16:creationId xmlns:a16="http://schemas.microsoft.com/office/drawing/2014/main" id="{7A3B4160-F55F-D3A2-0021-2F518EA8F61D}"/>
                </a:ext>
              </a:extLst>
            </p:cNvPr>
            <p:cNvSpPr>
              <a:spLocks/>
            </p:cNvSpPr>
            <p:nvPr/>
          </p:nvSpPr>
          <p:spPr bwMode="auto">
            <a:xfrm>
              <a:off x="809950" y="3270075"/>
              <a:ext cx="46575" cy="23575"/>
            </a:xfrm>
            <a:custGeom>
              <a:avLst/>
              <a:gdLst>
                <a:gd name="T0" fmla="*/ 2147483646 w 1863"/>
                <a:gd name="T1" fmla="*/ 244140625 h 943"/>
                <a:gd name="T2" fmla="*/ 2147483646 w 1863"/>
                <a:gd name="T3" fmla="*/ 2147483646 h 943"/>
                <a:gd name="T4" fmla="*/ 0 w 1863"/>
                <a:gd name="T5" fmla="*/ 2147483646 h 943"/>
                <a:gd name="T6" fmla="*/ 2147483646 w 1863"/>
                <a:gd name="T7" fmla="*/ 244140625 h 9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63" h="943" extrusionOk="0">
                  <a:moveTo>
                    <a:pt x="1863" y="1"/>
                  </a:moveTo>
                  <a:cubicBezTo>
                    <a:pt x="1632" y="566"/>
                    <a:pt x="1632" y="566"/>
                    <a:pt x="1005" y="942"/>
                  </a:cubicBezTo>
                  <a:cubicBezTo>
                    <a:pt x="691" y="838"/>
                    <a:pt x="377" y="712"/>
                    <a:pt x="0" y="566"/>
                  </a:cubicBezTo>
                  <a:cubicBezTo>
                    <a:pt x="586" y="189"/>
                    <a:pt x="942" y="85"/>
                    <a:pt x="1863" y="1"/>
                  </a:cubicBezTo>
                  <a:close/>
                </a:path>
              </a:pathLst>
            </a:custGeom>
            <a:solidFill>
              <a:srgbClr val="FFBF4A"/>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sp>
          <p:nvSpPr>
            <p:cNvPr id="153644" name="Google Shape;218;p33">
              <a:extLst>
                <a:ext uri="{FF2B5EF4-FFF2-40B4-BE49-F238E27FC236}">
                  <a16:creationId xmlns:a16="http://schemas.microsoft.com/office/drawing/2014/main" id="{C58FDFE4-5BD2-1D41-4941-020FA037924A}"/>
                </a:ext>
              </a:extLst>
            </p:cNvPr>
            <p:cNvSpPr>
              <a:spLocks/>
            </p:cNvSpPr>
            <p:nvPr/>
          </p:nvSpPr>
          <p:spPr bwMode="auto">
            <a:xfrm>
              <a:off x="719975" y="2958325"/>
              <a:ext cx="18325" cy="57575"/>
            </a:xfrm>
            <a:custGeom>
              <a:avLst/>
              <a:gdLst>
                <a:gd name="T0" fmla="*/ 2147483646 w 733"/>
                <a:gd name="T1" fmla="*/ 2147483646 h 2303"/>
                <a:gd name="T2" fmla="*/ 2147483646 w 733"/>
                <a:gd name="T3" fmla="*/ 0 h 2303"/>
                <a:gd name="T4" fmla="*/ 2147483646 w 733"/>
                <a:gd name="T5" fmla="*/ 2147483646 h 2303"/>
                <a:gd name="T6" fmla="*/ 2147483646 w 733"/>
                <a:gd name="T7" fmla="*/ 2147483646 h 2303"/>
                <a:gd name="T8" fmla="*/ 2147483646 w 733"/>
                <a:gd name="T9" fmla="*/ 2147483646 h 23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33" h="2303" extrusionOk="0">
                  <a:moveTo>
                    <a:pt x="524" y="2302"/>
                  </a:moveTo>
                  <a:cubicBezTo>
                    <a:pt x="21" y="1549"/>
                    <a:pt x="0" y="837"/>
                    <a:pt x="63" y="0"/>
                  </a:cubicBezTo>
                  <a:cubicBezTo>
                    <a:pt x="210" y="147"/>
                    <a:pt x="335" y="210"/>
                    <a:pt x="356" y="314"/>
                  </a:cubicBezTo>
                  <a:cubicBezTo>
                    <a:pt x="419" y="649"/>
                    <a:pt x="482" y="963"/>
                    <a:pt x="628" y="1277"/>
                  </a:cubicBezTo>
                  <a:cubicBezTo>
                    <a:pt x="733" y="1549"/>
                    <a:pt x="712" y="1863"/>
                    <a:pt x="524" y="230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sp>
          <p:nvSpPr>
            <p:cNvPr id="153645" name="Google Shape;219;p33">
              <a:extLst>
                <a:ext uri="{FF2B5EF4-FFF2-40B4-BE49-F238E27FC236}">
                  <a16:creationId xmlns:a16="http://schemas.microsoft.com/office/drawing/2014/main" id="{75194C1F-E9A3-CDAC-C00A-63F29B1AE1C4}"/>
                </a:ext>
              </a:extLst>
            </p:cNvPr>
            <p:cNvSpPr>
              <a:spLocks/>
            </p:cNvSpPr>
            <p:nvPr/>
          </p:nvSpPr>
          <p:spPr bwMode="auto">
            <a:xfrm>
              <a:off x="611700" y="2870450"/>
              <a:ext cx="264700" cy="305500"/>
            </a:xfrm>
            <a:custGeom>
              <a:avLst/>
              <a:gdLst>
                <a:gd name="T0" fmla="*/ 2147483646 w 10588"/>
                <a:gd name="T1" fmla="*/ 2147483646 h 12220"/>
                <a:gd name="T2" fmla="*/ 2147483646 w 10588"/>
                <a:gd name="T3" fmla="*/ 2147483646 h 12220"/>
                <a:gd name="T4" fmla="*/ 2147483646 w 10588"/>
                <a:gd name="T5" fmla="*/ 2147483646 h 12220"/>
                <a:gd name="T6" fmla="*/ 2147483646 w 10588"/>
                <a:gd name="T7" fmla="*/ 2147483646 h 12220"/>
                <a:gd name="T8" fmla="*/ 2147483646 w 10588"/>
                <a:gd name="T9" fmla="*/ 2147483646 h 12220"/>
                <a:gd name="T10" fmla="*/ 2147483646 w 10588"/>
                <a:gd name="T11" fmla="*/ 2147483646 h 12220"/>
                <a:gd name="T12" fmla="*/ 2147483646 w 10588"/>
                <a:gd name="T13" fmla="*/ 2147483646 h 12220"/>
                <a:gd name="T14" fmla="*/ 2147483646 w 10588"/>
                <a:gd name="T15" fmla="*/ 2147483646 h 12220"/>
                <a:gd name="T16" fmla="*/ 2147483646 w 10588"/>
                <a:gd name="T17" fmla="*/ 2147483646 h 12220"/>
                <a:gd name="T18" fmla="*/ 2147483646 w 10588"/>
                <a:gd name="T19" fmla="*/ 2147483646 h 12220"/>
                <a:gd name="T20" fmla="*/ 2147483646 w 10588"/>
                <a:gd name="T21" fmla="*/ 2147483646 h 12220"/>
                <a:gd name="T22" fmla="*/ 2147483646 w 10588"/>
                <a:gd name="T23" fmla="*/ 2147483646 h 12220"/>
                <a:gd name="T24" fmla="*/ 2147483646 w 10588"/>
                <a:gd name="T25" fmla="*/ 2147483646 h 12220"/>
                <a:gd name="T26" fmla="*/ 2147483646 w 10588"/>
                <a:gd name="T27" fmla="*/ 2147483646 h 12220"/>
                <a:gd name="T28" fmla="*/ 2147483646 w 10588"/>
                <a:gd name="T29" fmla="*/ 2147483646 h 12220"/>
                <a:gd name="T30" fmla="*/ 2147483646 w 10588"/>
                <a:gd name="T31" fmla="*/ 2147483646 h 12220"/>
                <a:gd name="T32" fmla="*/ 2147483646 w 10588"/>
                <a:gd name="T33" fmla="*/ 2147483646 h 12220"/>
                <a:gd name="T34" fmla="*/ 2147483646 w 10588"/>
                <a:gd name="T35" fmla="*/ 2147483646 h 12220"/>
                <a:gd name="T36" fmla="*/ 2147483646 w 10588"/>
                <a:gd name="T37" fmla="*/ 2147483646 h 12220"/>
                <a:gd name="T38" fmla="*/ 2147483646 w 10588"/>
                <a:gd name="T39" fmla="*/ 2147483646 h 12220"/>
                <a:gd name="T40" fmla="*/ 2147483646 w 10588"/>
                <a:gd name="T41" fmla="*/ 2147483646 h 12220"/>
                <a:gd name="T42" fmla="*/ 2147483646 w 10588"/>
                <a:gd name="T43" fmla="*/ 2147483646 h 12220"/>
                <a:gd name="T44" fmla="*/ 2147483646 w 10588"/>
                <a:gd name="T45" fmla="*/ 2147483646 h 12220"/>
                <a:gd name="T46" fmla="*/ 2147483646 w 10588"/>
                <a:gd name="T47" fmla="*/ 2147483646 h 12220"/>
                <a:gd name="T48" fmla="*/ 2147483646 w 10588"/>
                <a:gd name="T49" fmla="*/ 2147483646 h 12220"/>
                <a:gd name="T50" fmla="*/ 2147483646 w 10588"/>
                <a:gd name="T51" fmla="*/ 2147483646 h 12220"/>
                <a:gd name="T52" fmla="*/ 2147483646 w 10588"/>
                <a:gd name="T53" fmla="*/ 2147483646 h 12220"/>
                <a:gd name="T54" fmla="*/ 2147483646 w 10588"/>
                <a:gd name="T55" fmla="*/ 2147483646 h 12220"/>
                <a:gd name="T56" fmla="*/ 2147483646 w 10588"/>
                <a:gd name="T57" fmla="*/ 2147483646 h 12220"/>
                <a:gd name="T58" fmla="*/ 2147483646 w 10588"/>
                <a:gd name="T59" fmla="*/ 2147483646 h 12220"/>
                <a:gd name="T60" fmla="*/ 2147483646 w 10588"/>
                <a:gd name="T61" fmla="*/ 2147483646 h 1222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588" h="12220" extrusionOk="0">
                  <a:moveTo>
                    <a:pt x="10525" y="3243"/>
                  </a:moveTo>
                  <a:cubicBezTo>
                    <a:pt x="10441" y="2093"/>
                    <a:pt x="9897" y="816"/>
                    <a:pt x="8558" y="774"/>
                  </a:cubicBezTo>
                  <a:cubicBezTo>
                    <a:pt x="8202" y="733"/>
                    <a:pt x="7826" y="816"/>
                    <a:pt x="7491" y="942"/>
                  </a:cubicBezTo>
                  <a:cubicBezTo>
                    <a:pt x="6508" y="0"/>
                    <a:pt x="4896" y="628"/>
                    <a:pt x="3997" y="1402"/>
                  </a:cubicBezTo>
                  <a:cubicBezTo>
                    <a:pt x="2762" y="879"/>
                    <a:pt x="1172" y="1235"/>
                    <a:pt x="670" y="2553"/>
                  </a:cubicBezTo>
                  <a:cubicBezTo>
                    <a:pt x="0" y="4269"/>
                    <a:pt x="691" y="6235"/>
                    <a:pt x="1402" y="7826"/>
                  </a:cubicBezTo>
                  <a:cubicBezTo>
                    <a:pt x="2239" y="9730"/>
                    <a:pt x="3662" y="11487"/>
                    <a:pt x="5691" y="12136"/>
                  </a:cubicBezTo>
                  <a:cubicBezTo>
                    <a:pt x="5964" y="12220"/>
                    <a:pt x="6173" y="11906"/>
                    <a:pt x="6047" y="11676"/>
                  </a:cubicBezTo>
                  <a:cubicBezTo>
                    <a:pt x="5712" y="11090"/>
                    <a:pt x="5210" y="10755"/>
                    <a:pt x="4855" y="10211"/>
                  </a:cubicBezTo>
                  <a:cubicBezTo>
                    <a:pt x="4269" y="9416"/>
                    <a:pt x="3704" y="8642"/>
                    <a:pt x="3202" y="7805"/>
                  </a:cubicBezTo>
                  <a:cubicBezTo>
                    <a:pt x="2741" y="6989"/>
                    <a:pt x="1026" y="2574"/>
                    <a:pt x="3097" y="2888"/>
                  </a:cubicBezTo>
                  <a:cubicBezTo>
                    <a:pt x="2888" y="3829"/>
                    <a:pt x="3097" y="4875"/>
                    <a:pt x="3432" y="5691"/>
                  </a:cubicBezTo>
                  <a:cubicBezTo>
                    <a:pt x="3976" y="6905"/>
                    <a:pt x="6256" y="7156"/>
                    <a:pt x="6340" y="5503"/>
                  </a:cubicBezTo>
                  <a:cubicBezTo>
                    <a:pt x="6382" y="4478"/>
                    <a:pt x="6005" y="3306"/>
                    <a:pt x="5315" y="2406"/>
                  </a:cubicBezTo>
                  <a:cubicBezTo>
                    <a:pt x="5608" y="2155"/>
                    <a:pt x="5964" y="1988"/>
                    <a:pt x="6256" y="2093"/>
                  </a:cubicBezTo>
                  <a:cubicBezTo>
                    <a:pt x="6173" y="2302"/>
                    <a:pt x="6131" y="2553"/>
                    <a:pt x="6110" y="2783"/>
                  </a:cubicBezTo>
                  <a:cubicBezTo>
                    <a:pt x="6026" y="3955"/>
                    <a:pt x="6256" y="5587"/>
                    <a:pt x="7637" y="5817"/>
                  </a:cubicBezTo>
                  <a:cubicBezTo>
                    <a:pt x="7993" y="5859"/>
                    <a:pt x="8349" y="5754"/>
                    <a:pt x="8558" y="5482"/>
                  </a:cubicBezTo>
                  <a:cubicBezTo>
                    <a:pt x="8307" y="6340"/>
                    <a:pt x="8098" y="7219"/>
                    <a:pt x="8160" y="8119"/>
                  </a:cubicBezTo>
                  <a:cubicBezTo>
                    <a:pt x="8119" y="8223"/>
                    <a:pt x="8056" y="8349"/>
                    <a:pt x="8035" y="8474"/>
                  </a:cubicBezTo>
                  <a:cubicBezTo>
                    <a:pt x="7888" y="9039"/>
                    <a:pt x="7930" y="9897"/>
                    <a:pt x="8119" y="10420"/>
                  </a:cubicBezTo>
                  <a:cubicBezTo>
                    <a:pt x="8349" y="11048"/>
                    <a:pt x="9165" y="11048"/>
                    <a:pt x="9395" y="10420"/>
                  </a:cubicBezTo>
                  <a:cubicBezTo>
                    <a:pt x="9583" y="9897"/>
                    <a:pt x="9521" y="9353"/>
                    <a:pt x="9521" y="8830"/>
                  </a:cubicBezTo>
                  <a:cubicBezTo>
                    <a:pt x="9583" y="8746"/>
                    <a:pt x="9646" y="8642"/>
                    <a:pt x="9667" y="8537"/>
                  </a:cubicBezTo>
                  <a:cubicBezTo>
                    <a:pt x="9834" y="7616"/>
                    <a:pt x="9897" y="6675"/>
                    <a:pt x="10169" y="5754"/>
                  </a:cubicBezTo>
                  <a:cubicBezTo>
                    <a:pt x="10399" y="4980"/>
                    <a:pt x="10588" y="4164"/>
                    <a:pt x="10525" y="3243"/>
                  </a:cubicBezTo>
                  <a:close/>
                  <a:moveTo>
                    <a:pt x="8349" y="2281"/>
                  </a:moveTo>
                  <a:cubicBezTo>
                    <a:pt x="8600" y="2281"/>
                    <a:pt x="8851" y="2386"/>
                    <a:pt x="8935" y="2658"/>
                  </a:cubicBezTo>
                  <a:cubicBezTo>
                    <a:pt x="9081" y="3181"/>
                    <a:pt x="9123" y="3725"/>
                    <a:pt x="8956" y="4248"/>
                  </a:cubicBezTo>
                  <a:cubicBezTo>
                    <a:pt x="8872" y="4499"/>
                    <a:pt x="8830" y="4750"/>
                    <a:pt x="8746" y="5001"/>
                  </a:cubicBezTo>
                  <a:cubicBezTo>
                    <a:pt x="8851" y="4185"/>
                    <a:pt x="8704" y="3181"/>
                    <a:pt x="8349" y="2281"/>
                  </a:cubicBezTo>
                  <a:close/>
                </a:path>
              </a:pathLst>
            </a:custGeom>
            <a:solidFill>
              <a:srgbClr val="FFBF4A"/>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sp>
          <p:nvSpPr>
            <p:cNvPr id="153646" name="Google Shape;220;p33">
              <a:extLst>
                <a:ext uri="{FF2B5EF4-FFF2-40B4-BE49-F238E27FC236}">
                  <a16:creationId xmlns:a16="http://schemas.microsoft.com/office/drawing/2014/main" id="{44876C07-3729-F24C-5D32-6812FD2BC592}"/>
                </a:ext>
              </a:extLst>
            </p:cNvPr>
            <p:cNvSpPr>
              <a:spLocks/>
            </p:cNvSpPr>
            <p:nvPr/>
          </p:nvSpPr>
          <p:spPr bwMode="auto">
            <a:xfrm>
              <a:off x="504450" y="2734450"/>
              <a:ext cx="428450" cy="582225"/>
            </a:xfrm>
            <a:custGeom>
              <a:avLst/>
              <a:gdLst>
                <a:gd name="T0" fmla="*/ 2147483646 w 17138"/>
                <a:gd name="T1" fmla="*/ 2147483646 h 23289"/>
                <a:gd name="T2" fmla="*/ 2147483646 w 17138"/>
                <a:gd name="T3" fmla="*/ 2147483646 h 23289"/>
                <a:gd name="T4" fmla="*/ 2147483646 w 17138"/>
                <a:gd name="T5" fmla="*/ 2147483646 h 23289"/>
                <a:gd name="T6" fmla="*/ 2147483646 w 17138"/>
                <a:gd name="T7" fmla="*/ 2147483646 h 23289"/>
                <a:gd name="T8" fmla="*/ 2147483646 w 17138"/>
                <a:gd name="T9" fmla="*/ 2147483646 h 23289"/>
                <a:gd name="T10" fmla="*/ 2147483646 w 17138"/>
                <a:gd name="T11" fmla="*/ 2147483646 h 23289"/>
                <a:gd name="T12" fmla="*/ 2147483646 w 17138"/>
                <a:gd name="T13" fmla="*/ 2147483646 h 23289"/>
                <a:gd name="T14" fmla="*/ 2147483646 w 17138"/>
                <a:gd name="T15" fmla="*/ 2147483646 h 23289"/>
                <a:gd name="T16" fmla="*/ 2147483646 w 17138"/>
                <a:gd name="T17" fmla="*/ 2147483646 h 23289"/>
                <a:gd name="T18" fmla="*/ 2147483646 w 17138"/>
                <a:gd name="T19" fmla="*/ 2147483646 h 23289"/>
                <a:gd name="T20" fmla="*/ 2147483646 w 17138"/>
                <a:gd name="T21" fmla="*/ 2147483646 h 23289"/>
                <a:gd name="T22" fmla="*/ 2147483646 w 17138"/>
                <a:gd name="T23" fmla="*/ 2147483646 h 23289"/>
                <a:gd name="T24" fmla="*/ 2147483646 w 17138"/>
                <a:gd name="T25" fmla="*/ 2147483646 h 23289"/>
                <a:gd name="T26" fmla="*/ 2147483646 w 17138"/>
                <a:gd name="T27" fmla="*/ 2147483646 h 23289"/>
                <a:gd name="T28" fmla="*/ 2147483646 w 17138"/>
                <a:gd name="T29" fmla="*/ 2147483646 h 23289"/>
                <a:gd name="T30" fmla="*/ 2147483646 w 17138"/>
                <a:gd name="T31" fmla="*/ 2147483646 h 23289"/>
                <a:gd name="T32" fmla="*/ 2147483646 w 17138"/>
                <a:gd name="T33" fmla="*/ 2147483646 h 23289"/>
                <a:gd name="T34" fmla="*/ 2147483646 w 17138"/>
                <a:gd name="T35" fmla="*/ 2147483646 h 23289"/>
                <a:gd name="T36" fmla="*/ 2147483646 w 17138"/>
                <a:gd name="T37" fmla="*/ 2147483646 h 23289"/>
                <a:gd name="T38" fmla="*/ 2147483646 w 17138"/>
                <a:gd name="T39" fmla="*/ 2147483646 h 23289"/>
                <a:gd name="T40" fmla="*/ 2147483646 w 17138"/>
                <a:gd name="T41" fmla="*/ 2147483646 h 23289"/>
                <a:gd name="T42" fmla="*/ 2147483646 w 17138"/>
                <a:gd name="T43" fmla="*/ 2147483646 h 23289"/>
                <a:gd name="T44" fmla="*/ 2147483646 w 17138"/>
                <a:gd name="T45" fmla="*/ 2147483646 h 23289"/>
                <a:gd name="T46" fmla="*/ 2147483646 w 17138"/>
                <a:gd name="T47" fmla="*/ 2147483646 h 23289"/>
                <a:gd name="T48" fmla="*/ 2147483646 w 17138"/>
                <a:gd name="T49" fmla="*/ 2147483646 h 23289"/>
                <a:gd name="T50" fmla="*/ 2147483646 w 17138"/>
                <a:gd name="T51" fmla="*/ 2147483646 h 23289"/>
                <a:gd name="T52" fmla="*/ 2147483646 w 17138"/>
                <a:gd name="T53" fmla="*/ 2147483646 h 23289"/>
                <a:gd name="T54" fmla="*/ 2147483646 w 17138"/>
                <a:gd name="T55" fmla="*/ 2147483646 h 23289"/>
                <a:gd name="T56" fmla="*/ 2147483646 w 17138"/>
                <a:gd name="T57" fmla="*/ 2147483646 h 23289"/>
                <a:gd name="T58" fmla="*/ 2147483646 w 17138"/>
                <a:gd name="T59" fmla="*/ 2147483646 h 23289"/>
                <a:gd name="T60" fmla="*/ 2147483646 w 17138"/>
                <a:gd name="T61" fmla="*/ 2147483646 h 23289"/>
                <a:gd name="T62" fmla="*/ 2147483646 w 17138"/>
                <a:gd name="T63" fmla="*/ 2147483646 h 23289"/>
                <a:gd name="T64" fmla="*/ 2147483646 w 17138"/>
                <a:gd name="T65" fmla="*/ 2147483646 h 23289"/>
                <a:gd name="T66" fmla="*/ 2147483646 w 17138"/>
                <a:gd name="T67" fmla="*/ 2147483646 h 23289"/>
                <a:gd name="T68" fmla="*/ 2147483646 w 17138"/>
                <a:gd name="T69" fmla="*/ 2147483646 h 23289"/>
                <a:gd name="T70" fmla="*/ 2147483646 w 17138"/>
                <a:gd name="T71" fmla="*/ 2147483646 h 23289"/>
                <a:gd name="T72" fmla="*/ 2147483646 w 17138"/>
                <a:gd name="T73" fmla="*/ 2147483646 h 23289"/>
                <a:gd name="T74" fmla="*/ 2147483646 w 17138"/>
                <a:gd name="T75" fmla="*/ 2147483646 h 23289"/>
                <a:gd name="T76" fmla="*/ 2147483646 w 17138"/>
                <a:gd name="T77" fmla="*/ 2147483646 h 23289"/>
                <a:gd name="T78" fmla="*/ 2147483646 w 17138"/>
                <a:gd name="T79" fmla="*/ 2147483646 h 23289"/>
                <a:gd name="T80" fmla="*/ 2147483646 w 17138"/>
                <a:gd name="T81" fmla="*/ 2147483646 h 23289"/>
                <a:gd name="T82" fmla="*/ 2147483646 w 17138"/>
                <a:gd name="T83" fmla="*/ 2147483646 h 23289"/>
                <a:gd name="T84" fmla="*/ 2147483646 w 17138"/>
                <a:gd name="T85" fmla="*/ 2147483646 h 23289"/>
                <a:gd name="T86" fmla="*/ 2147483646 w 17138"/>
                <a:gd name="T87" fmla="*/ 2147483646 h 23289"/>
                <a:gd name="T88" fmla="*/ 2147483646 w 17138"/>
                <a:gd name="T89" fmla="*/ 2147483646 h 23289"/>
                <a:gd name="T90" fmla="*/ 2147483646 w 17138"/>
                <a:gd name="T91" fmla="*/ 2147483646 h 23289"/>
                <a:gd name="T92" fmla="*/ 2147483646 w 17138"/>
                <a:gd name="T93" fmla="*/ 2147483646 h 23289"/>
                <a:gd name="T94" fmla="*/ 2147483646 w 17138"/>
                <a:gd name="T95" fmla="*/ 2147483646 h 23289"/>
                <a:gd name="T96" fmla="*/ 2147483646 w 17138"/>
                <a:gd name="T97" fmla="*/ 2147483646 h 23289"/>
                <a:gd name="T98" fmla="*/ 2147483646 w 17138"/>
                <a:gd name="T99" fmla="*/ 2147483646 h 23289"/>
                <a:gd name="T100" fmla="*/ 2147483646 w 17138"/>
                <a:gd name="T101" fmla="*/ 2147483646 h 23289"/>
                <a:gd name="T102" fmla="*/ 2147483646 w 17138"/>
                <a:gd name="T103" fmla="*/ 2147483646 h 23289"/>
                <a:gd name="T104" fmla="*/ 2147483646 w 17138"/>
                <a:gd name="T105" fmla="*/ 2147483646 h 23289"/>
                <a:gd name="T106" fmla="*/ 2147483646 w 17138"/>
                <a:gd name="T107" fmla="*/ 2147483646 h 23289"/>
                <a:gd name="T108" fmla="*/ 2147483646 w 17138"/>
                <a:gd name="T109" fmla="*/ 2147483646 h 23289"/>
                <a:gd name="T110" fmla="*/ 2147483646 w 17138"/>
                <a:gd name="T111" fmla="*/ 2147483646 h 2328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7138" h="23289" extrusionOk="0">
                  <a:moveTo>
                    <a:pt x="14627" y="16174"/>
                  </a:moveTo>
                  <a:cubicBezTo>
                    <a:pt x="14982" y="16718"/>
                    <a:pt x="15171" y="17220"/>
                    <a:pt x="15212" y="17848"/>
                  </a:cubicBezTo>
                  <a:cubicBezTo>
                    <a:pt x="15233" y="18308"/>
                    <a:pt x="15505" y="18810"/>
                    <a:pt x="15735" y="19229"/>
                  </a:cubicBezTo>
                  <a:cubicBezTo>
                    <a:pt x="15966" y="19668"/>
                    <a:pt x="15882" y="20087"/>
                    <a:pt x="15861" y="20547"/>
                  </a:cubicBezTo>
                  <a:cubicBezTo>
                    <a:pt x="15861" y="20652"/>
                    <a:pt x="15735" y="20777"/>
                    <a:pt x="15631" y="20861"/>
                  </a:cubicBezTo>
                  <a:cubicBezTo>
                    <a:pt x="15505" y="20924"/>
                    <a:pt x="15317" y="20986"/>
                    <a:pt x="15171" y="21028"/>
                  </a:cubicBezTo>
                  <a:cubicBezTo>
                    <a:pt x="15066" y="21321"/>
                    <a:pt x="14940" y="21551"/>
                    <a:pt x="14919" y="21844"/>
                  </a:cubicBezTo>
                  <a:cubicBezTo>
                    <a:pt x="14836" y="22347"/>
                    <a:pt x="14480" y="22598"/>
                    <a:pt x="14124" y="22870"/>
                  </a:cubicBezTo>
                  <a:cubicBezTo>
                    <a:pt x="13769" y="23142"/>
                    <a:pt x="13329" y="23288"/>
                    <a:pt x="12890" y="23183"/>
                  </a:cubicBezTo>
                  <a:cubicBezTo>
                    <a:pt x="12492" y="23079"/>
                    <a:pt x="12074" y="22932"/>
                    <a:pt x="11781" y="22619"/>
                  </a:cubicBezTo>
                  <a:cubicBezTo>
                    <a:pt x="11655" y="22493"/>
                    <a:pt x="11509" y="22347"/>
                    <a:pt x="11404" y="22179"/>
                  </a:cubicBezTo>
                  <a:cubicBezTo>
                    <a:pt x="11028" y="22179"/>
                    <a:pt x="10714" y="22221"/>
                    <a:pt x="10358" y="22179"/>
                  </a:cubicBezTo>
                  <a:cubicBezTo>
                    <a:pt x="10044" y="22158"/>
                    <a:pt x="9919" y="22012"/>
                    <a:pt x="9898" y="21719"/>
                  </a:cubicBezTo>
                  <a:cubicBezTo>
                    <a:pt x="9877" y="21405"/>
                    <a:pt x="9898" y="21112"/>
                    <a:pt x="9898" y="20819"/>
                  </a:cubicBezTo>
                  <a:cubicBezTo>
                    <a:pt x="9709" y="20694"/>
                    <a:pt x="9521" y="20610"/>
                    <a:pt x="9396" y="20484"/>
                  </a:cubicBezTo>
                  <a:cubicBezTo>
                    <a:pt x="9291" y="20401"/>
                    <a:pt x="9186" y="20275"/>
                    <a:pt x="9186" y="20150"/>
                  </a:cubicBezTo>
                  <a:cubicBezTo>
                    <a:pt x="9165" y="19773"/>
                    <a:pt x="9207" y="19375"/>
                    <a:pt x="8935" y="19062"/>
                  </a:cubicBezTo>
                  <a:cubicBezTo>
                    <a:pt x="8956" y="18685"/>
                    <a:pt x="8977" y="18308"/>
                    <a:pt x="8998" y="17869"/>
                  </a:cubicBezTo>
                  <a:cubicBezTo>
                    <a:pt x="8412" y="18015"/>
                    <a:pt x="7889" y="17639"/>
                    <a:pt x="7282" y="17471"/>
                  </a:cubicBezTo>
                  <a:cubicBezTo>
                    <a:pt x="7115" y="17429"/>
                    <a:pt x="6989" y="17325"/>
                    <a:pt x="6864" y="17241"/>
                  </a:cubicBezTo>
                  <a:cubicBezTo>
                    <a:pt x="6383" y="16906"/>
                    <a:pt x="5922" y="16551"/>
                    <a:pt x="5420" y="16237"/>
                  </a:cubicBezTo>
                  <a:cubicBezTo>
                    <a:pt x="5085" y="16028"/>
                    <a:pt x="4813" y="15777"/>
                    <a:pt x="4583" y="15463"/>
                  </a:cubicBezTo>
                  <a:cubicBezTo>
                    <a:pt x="3955" y="14647"/>
                    <a:pt x="3349" y="13789"/>
                    <a:pt x="2616" y="13077"/>
                  </a:cubicBezTo>
                  <a:cubicBezTo>
                    <a:pt x="2386" y="12868"/>
                    <a:pt x="2261" y="12533"/>
                    <a:pt x="2135" y="12240"/>
                  </a:cubicBezTo>
                  <a:cubicBezTo>
                    <a:pt x="1968" y="11843"/>
                    <a:pt x="1821" y="11466"/>
                    <a:pt x="1528" y="11152"/>
                  </a:cubicBezTo>
                  <a:cubicBezTo>
                    <a:pt x="922" y="10441"/>
                    <a:pt x="670" y="9604"/>
                    <a:pt x="461" y="8746"/>
                  </a:cubicBezTo>
                  <a:cubicBezTo>
                    <a:pt x="357" y="8265"/>
                    <a:pt x="252" y="7826"/>
                    <a:pt x="147" y="7344"/>
                  </a:cubicBezTo>
                  <a:cubicBezTo>
                    <a:pt x="85" y="7093"/>
                    <a:pt x="43" y="6800"/>
                    <a:pt x="43" y="6507"/>
                  </a:cubicBezTo>
                  <a:cubicBezTo>
                    <a:pt x="1" y="5963"/>
                    <a:pt x="43" y="5398"/>
                    <a:pt x="43" y="4833"/>
                  </a:cubicBezTo>
                  <a:cubicBezTo>
                    <a:pt x="43" y="4143"/>
                    <a:pt x="273" y="3536"/>
                    <a:pt x="796" y="3055"/>
                  </a:cubicBezTo>
                  <a:cubicBezTo>
                    <a:pt x="1528" y="2385"/>
                    <a:pt x="2365" y="1800"/>
                    <a:pt x="3286" y="1381"/>
                  </a:cubicBezTo>
                  <a:cubicBezTo>
                    <a:pt x="3307" y="1381"/>
                    <a:pt x="3328" y="1360"/>
                    <a:pt x="3349" y="1360"/>
                  </a:cubicBezTo>
                  <a:cubicBezTo>
                    <a:pt x="4981" y="544"/>
                    <a:pt x="6738" y="272"/>
                    <a:pt x="8517" y="63"/>
                  </a:cubicBezTo>
                  <a:cubicBezTo>
                    <a:pt x="8998" y="0"/>
                    <a:pt x="9500" y="0"/>
                    <a:pt x="10002" y="84"/>
                  </a:cubicBezTo>
                  <a:cubicBezTo>
                    <a:pt x="10735" y="188"/>
                    <a:pt x="11488" y="335"/>
                    <a:pt x="12220" y="481"/>
                  </a:cubicBezTo>
                  <a:cubicBezTo>
                    <a:pt x="12597" y="523"/>
                    <a:pt x="12911" y="691"/>
                    <a:pt x="13225" y="900"/>
                  </a:cubicBezTo>
                  <a:cubicBezTo>
                    <a:pt x="13643" y="1172"/>
                    <a:pt x="14062" y="1444"/>
                    <a:pt x="14501" y="1674"/>
                  </a:cubicBezTo>
                  <a:cubicBezTo>
                    <a:pt x="14794" y="1841"/>
                    <a:pt x="15045" y="2051"/>
                    <a:pt x="15233" y="2323"/>
                  </a:cubicBezTo>
                  <a:cubicBezTo>
                    <a:pt x="15380" y="2595"/>
                    <a:pt x="15568" y="2846"/>
                    <a:pt x="15756" y="3097"/>
                  </a:cubicBezTo>
                  <a:cubicBezTo>
                    <a:pt x="16217" y="3662"/>
                    <a:pt x="16489" y="4310"/>
                    <a:pt x="16677" y="5022"/>
                  </a:cubicBezTo>
                  <a:cubicBezTo>
                    <a:pt x="16991" y="6152"/>
                    <a:pt x="17137" y="7302"/>
                    <a:pt x="17137" y="8474"/>
                  </a:cubicBezTo>
                  <a:cubicBezTo>
                    <a:pt x="17137" y="9604"/>
                    <a:pt x="16907" y="10671"/>
                    <a:pt x="16698" y="11780"/>
                  </a:cubicBezTo>
                  <a:cubicBezTo>
                    <a:pt x="16426" y="13245"/>
                    <a:pt x="15756" y="14500"/>
                    <a:pt x="15024" y="15756"/>
                  </a:cubicBezTo>
                  <a:cubicBezTo>
                    <a:pt x="14836" y="15839"/>
                    <a:pt x="14731" y="15986"/>
                    <a:pt x="14627" y="16174"/>
                  </a:cubicBezTo>
                  <a:close/>
                  <a:moveTo>
                    <a:pt x="13622" y="15442"/>
                  </a:moveTo>
                  <a:cubicBezTo>
                    <a:pt x="13957" y="15337"/>
                    <a:pt x="14062" y="15065"/>
                    <a:pt x="14187" y="14856"/>
                  </a:cubicBezTo>
                  <a:cubicBezTo>
                    <a:pt x="15212" y="13245"/>
                    <a:pt x="15735" y="11466"/>
                    <a:pt x="15924" y="9583"/>
                  </a:cubicBezTo>
                  <a:cubicBezTo>
                    <a:pt x="16049" y="8118"/>
                    <a:pt x="16070" y="6633"/>
                    <a:pt x="15547" y="5189"/>
                  </a:cubicBezTo>
                  <a:cubicBezTo>
                    <a:pt x="15443" y="4248"/>
                    <a:pt x="14773" y="3620"/>
                    <a:pt x="14292" y="2846"/>
                  </a:cubicBezTo>
                  <a:cubicBezTo>
                    <a:pt x="14062" y="2469"/>
                    <a:pt x="13622" y="2385"/>
                    <a:pt x="13267" y="2176"/>
                  </a:cubicBezTo>
                  <a:cubicBezTo>
                    <a:pt x="13162" y="2092"/>
                    <a:pt x="13036" y="2051"/>
                    <a:pt x="12932" y="1946"/>
                  </a:cubicBezTo>
                  <a:cubicBezTo>
                    <a:pt x="12471" y="1486"/>
                    <a:pt x="11886" y="1339"/>
                    <a:pt x="11279" y="1235"/>
                  </a:cubicBezTo>
                  <a:cubicBezTo>
                    <a:pt x="10839" y="1151"/>
                    <a:pt x="10400" y="1109"/>
                    <a:pt x="9981" y="1025"/>
                  </a:cubicBezTo>
                  <a:cubicBezTo>
                    <a:pt x="9396" y="921"/>
                    <a:pt x="8810" y="921"/>
                    <a:pt x="8224" y="1025"/>
                  </a:cubicBezTo>
                  <a:cubicBezTo>
                    <a:pt x="7513" y="1151"/>
                    <a:pt x="6780" y="1256"/>
                    <a:pt x="6069" y="1402"/>
                  </a:cubicBezTo>
                  <a:cubicBezTo>
                    <a:pt x="5797" y="1444"/>
                    <a:pt x="5483" y="1528"/>
                    <a:pt x="5190" y="1632"/>
                  </a:cubicBezTo>
                  <a:cubicBezTo>
                    <a:pt x="4646" y="1841"/>
                    <a:pt x="4081" y="2051"/>
                    <a:pt x="3558" y="2281"/>
                  </a:cubicBezTo>
                  <a:cubicBezTo>
                    <a:pt x="2805" y="2616"/>
                    <a:pt x="2093" y="3097"/>
                    <a:pt x="1466" y="3662"/>
                  </a:cubicBezTo>
                  <a:cubicBezTo>
                    <a:pt x="1110" y="3976"/>
                    <a:pt x="942" y="4373"/>
                    <a:pt x="942" y="4854"/>
                  </a:cubicBezTo>
                  <a:cubicBezTo>
                    <a:pt x="942" y="5838"/>
                    <a:pt x="901" y="6863"/>
                    <a:pt x="1214" y="7826"/>
                  </a:cubicBezTo>
                  <a:cubicBezTo>
                    <a:pt x="1298" y="8035"/>
                    <a:pt x="1298" y="8265"/>
                    <a:pt x="1340" y="8474"/>
                  </a:cubicBezTo>
                  <a:cubicBezTo>
                    <a:pt x="1528" y="9165"/>
                    <a:pt x="1738" y="9813"/>
                    <a:pt x="2177" y="10399"/>
                  </a:cubicBezTo>
                  <a:cubicBezTo>
                    <a:pt x="2512" y="10818"/>
                    <a:pt x="2784" y="11257"/>
                    <a:pt x="2930" y="11780"/>
                  </a:cubicBezTo>
                  <a:cubicBezTo>
                    <a:pt x="3035" y="12073"/>
                    <a:pt x="3181" y="12324"/>
                    <a:pt x="3411" y="12533"/>
                  </a:cubicBezTo>
                  <a:cubicBezTo>
                    <a:pt x="3955" y="13036"/>
                    <a:pt x="4395" y="13580"/>
                    <a:pt x="4792" y="14186"/>
                  </a:cubicBezTo>
                  <a:cubicBezTo>
                    <a:pt x="5232" y="14856"/>
                    <a:pt x="5818" y="15442"/>
                    <a:pt x="6529" y="15839"/>
                  </a:cubicBezTo>
                  <a:cubicBezTo>
                    <a:pt x="6676" y="15902"/>
                    <a:pt x="6801" y="16007"/>
                    <a:pt x="6906" y="16111"/>
                  </a:cubicBezTo>
                  <a:cubicBezTo>
                    <a:pt x="7324" y="16593"/>
                    <a:pt x="7889" y="16844"/>
                    <a:pt x="8433" y="17137"/>
                  </a:cubicBezTo>
                  <a:cubicBezTo>
                    <a:pt x="8559" y="17095"/>
                    <a:pt x="8663" y="17032"/>
                    <a:pt x="8789" y="16948"/>
                  </a:cubicBezTo>
                  <a:cubicBezTo>
                    <a:pt x="8893" y="16906"/>
                    <a:pt x="9082" y="17011"/>
                    <a:pt x="9103" y="16885"/>
                  </a:cubicBezTo>
                  <a:cubicBezTo>
                    <a:pt x="8726" y="16362"/>
                    <a:pt x="8370" y="15881"/>
                    <a:pt x="8015" y="15379"/>
                  </a:cubicBezTo>
                  <a:cubicBezTo>
                    <a:pt x="7910" y="15233"/>
                    <a:pt x="7826" y="15023"/>
                    <a:pt x="7701" y="14919"/>
                  </a:cubicBezTo>
                  <a:cubicBezTo>
                    <a:pt x="7261" y="14500"/>
                    <a:pt x="7052" y="13977"/>
                    <a:pt x="6843" y="13391"/>
                  </a:cubicBezTo>
                  <a:cubicBezTo>
                    <a:pt x="6487" y="12408"/>
                    <a:pt x="6132" y="11403"/>
                    <a:pt x="5797" y="10420"/>
                  </a:cubicBezTo>
                  <a:cubicBezTo>
                    <a:pt x="5546" y="9730"/>
                    <a:pt x="5441" y="8997"/>
                    <a:pt x="5504" y="8265"/>
                  </a:cubicBezTo>
                  <a:cubicBezTo>
                    <a:pt x="5525" y="7888"/>
                    <a:pt x="5713" y="7616"/>
                    <a:pt x="6048" y="7512"/>
                  </a:cubicBezTo>
                  <a:cubicBezTo>
                    <a:pt x="6320" y="7428"/>
                    <a:pt x="6592" y="7386"/>
                    <a:pt x="6864" y="7386"/>
                  </a:cubicBezTo>
                  <a:cubicBezTo>
                    <a:pt x="8203" y="7323"/>
                    <a:pt x="7847" y="7491"/>
                    <a:pt x="8684" y="6654"/>
                  </a:cubicBezTo>
                  <a:cubicBezTo>
                    <a:pt x="9061" y="6277"/>
                    <a:pt x="9500" y="6068"/>
                    <a:pt x="10044" y="6110"/>
                  </a:cubicBezTo>
                  <a:cubicBezTo>
                    <a:pt x="10316" y="6131"/>
                    <a:pt x="10546" y="6131"/>
                    <a:pt x="10818" y="6110"/>
                  </a:cubicBezTo>
                  <a:cubicBezTo>
                    <a:pt x="11195" y="6068"/>
                    <a:pt x="11509" y="6173"/>
                    <a:pt x="11781" y="6486"/>
                  </a:cubicBezTo>
                  <a:cubicBezTo>
                    <a:pt x="11990" y="6758"/>
                    <a:pt x="12241" y="6863"/>
                    <a:pt x="12597" y="6842"/>
                  </a:cubicBezTo>
                  <a:cubicBezTo>
                    <a:pt x="12974" y="6779"/>
                    <a:pt x="13287" y="6947"/>
                    <a:pt x="13559" y="7219"/>
                  </a:cubicBezTo>
                  <a:cubicBezTo>
                    <a:pt x="13685" y="7386"/>
                    <a:pt x="13852" y="7491"/>
                    <a:pt x="13978" y="7637"/>
                  </a:cubicBezTo>
                  <a:cubicBezTo>
                    <a:pt x="14606" y="8307"/>
                    <a:pt x="15003" y="9018"/>
                    <a:pt x="14919" y="9981"/>
                  </a:cubicBezTo>
                  <a:cubicBezTo>
                    <a:pt x="14899" y="10315"/>
                    <a:pt x="14919" y="10650"/>
                    <a:pt x="14919" y="10964"/>
                  </a:cubicBezTo>
                  <a:cubicBezTo>
                    <a:pt x="14919" y="11152"/>
                    <a:pt x="14899" y="11362"/>
                    <a:pt x="14836" y="11550"/>
                  </a:cubicBezTo>
                  <a:cubicBezTo>
                    <a:pt x="14606" y="12199"/>
                    <a:pt x="14396" y="12868"/>
                    <a:pt x="14103" y="13496"/>
                  </a:cubicBezTo>
                  <a:cubicBezTo>
                    <a:pt x="13831" y="14082"/>
                    <a:pt x="13643" y="14709"/>
                    <a:pt x="13622" y="15442"/>
                  </a:cubicBezTo>
                  <a:close/>
                  <a:moveTo>
                    <a:pt x="12743" y="7805"/>
                  </a:moveTo>
                  <a:cubicBezTo>
                    <a:pt x="12722" y="7888"/>
                    <a:pt x="12702" y="7930"/>
                    <a:pt x="12722" y="7993"/>
                  </a:cubicBezTo>
                  <a:cubicBezTo>
                    <a:pt x="13015" y="8788"/>
                    <a:pt x="12911" y="9625"/>
                    <a:pt x="12911" y="10462"/>
                  </a:cubicBezTo>
                  <a:cubicBezTo>
                    <a:pt x="12911" y="10755"/>
                    <a:pt x="12848" y="11027"/>
                    <a:pt x="12639" y="11236"/>
                  </a:cubicBezTo>
                  <a:cubicBezTo>
                    <a:pt x="12534" y="11341"/>
                    <a:pt x="12471" y="11508"/>
                    <a:pt x="12367" y="11655"/>
                  </a:cubicBezTo>
                  <a:cubicBezTo>
                    <a:pt x="12116" y="11989"/>
                    <a:pt x="11739" y="12073"/>
                    <a:pt x="11425" y="11801"/>
                  </a:cubicBezTo>
                  <a:cubicBezTo>
                    <a:pt x="11258" y="11675"/>
                    <a:pt x="11153" y="11508"/>
                    <a:pt x="11049" y="11362"/>
                  </a:cubicBezTo>
                  <a:cubicBezTo>
                    <a:pt x="10714" y="10734"/>
                    <a:pt x="10505" y="10064"/>
                    <a:pt x="10505" y="9374"/>
                  </a:cubicBezTo>
                  <a:cubicBezTo>
                    <a:pt x="10505" y="8579"/>
                    <a:pt x="10400" y="7805"/>
                    <a:pt x="10965" y="7156"/>
                  </a:cubicBezTo>
                  <a:cubicBezTo>
                    <a:pt x="11007" y="7114"/>
                    <a:pt x="10965" y="7051"/>
                    <a:pt x="11007" y="6989"/>
                  </a:cubicBezTo>
                  <a:cubicBezTo>
                    <a:pt x="9668" y="6842"/>
                    <a:pt x="9354" y="6968"/>
                    <a:pt x="8852" y="7909"/>
                  </a:cubicBezTo>
                  <a:cubicBezTo>
                    <a:pt x="8914" y="7951"/>
                    <a:pt x="8977" y="7993"/>
                    <a:pt x="9040" y="8035"/>
                  </a:cubicBezTo>
                  <a:cubicBezTo>
                    <a:pt x="9500" y="8370"/>
                    <a:pt x="9814" y="8830"/>
                    <a:pt x="9877" y="9416"/>
                  </a:cubicBezTo>
                  <a:cubicBezTo>
                    <a:pt x="9877" y="9520"/>
                    <a:pt x="9961" y="9625"/>
                    <a:pt x="10002" y="9730"/>
                  </a:cubicBezTo>
                  <a:cubicBezTo>
                    <a:pt x="10212" y="10211"/>
                    <a:pt x="10170" y="10734"/>
                    <a:pt x="10107" y="11236"/>
                  </a:cubicBezTo>
                  <a:cubicBezTo>
                    <a:pt x="10065" y="11675"/>
                    <a:pt x="9709" y="11968"/>
                    <a:pt x="9333" y="12136"/>
                  </a:cubicBezTo>
                  <a:cubicBezTo>
                    <a:pt x="9061" y="12240"/>
                    <a:pt x="8747" y="12199"/>
                    <a:pt x="8559" y="11989"/>
                  </a:cubicBezTo>
                  <a:cubicBezTo>
                    <a:pt x="8412" y="11801"/>
                    <a:pt x="8245" y="11592"/>
                    <a:pt x="8140" y="11362"/>
                  </a:cubicBezTo>
                  <a:cubicBezTo>
                    <a:pt x="7910" y="10839"/>
                    <a:pt x="7785" y="10315"/>
                    <a:pt x="7785" y="9730"/>
                  </a:cubicBezTo>
                  <a:lnTo>
                    <a:pt x="7785" y="8642"/>
                  </a:lnTo>
                  <a:cubicBezTo>
                    <a:pt x="7785" y="8474"/>
                    <a:pt x="7701" y="8328"/>
                    <a:pt x="7680" y="8202"/>
                  </a:cubicBezTo>
                  <a:cubicBezTo>
                    <a:pt x="6885" y="8118"/>
                    <a:pt x="6885" y="8118"/>
                    <a:pt x="6424" y="8265"/>
                  </a:cubicBezTo>
                  <a:cubicBezTo>
                    <a:pt x="6236" y="8976"/>
                    <a:pt x="6362" y="9416"/>
                    <a:pt x="6571" y="10085"/>
                  </a:cubicBezTo>
                  <a:cubicBezTo>
                    <a:pt x="6927" y="11069"/>
                    <a:pt x="7303" y="12073"/>
                    <a:pt x="7659" y="13056"/>
                  </a:cubicBezTo>
                  <a:cubicBezTo>
                    <a:pt x="7826" y="13559"/>
                    <a:pt x="8015" y="14061"/>
                    <a:pt x="8412" y="14416"/>
                  </a:cubicBezTo>
                  <a:cubicBezTo>
                    <a:pt x="8559" y="14584"/>
                    <a:pt x="8663" y="14793"/>
                    <a:pt x="8768" y="14960"/>
                  </a:cubicBezTo>
                  <a:cubicBezTo>
                    <a:pt x="9186" y="15693"/>
                    <a:pt x="9689" y="16362"/>
                    <a:pt x="10484" y="16781"/>
                  </a:cubicBezTo>
                  <a:cubicBezTo>
                    <a:pt x="11111" y="16383"/>
                    <a:pt x="11886" y="16279"/>
                    <a:pt x="12471" y="15777"/>
                  </a:cubicBezTo>
                  <a:cubicBezTo>
                    <a:pt x="12492" y="15567"/>
                    <a:pt x="12492" y="15337"/>
                    <a:pt x="12576" y="15128"/>
                  </a:cubicBezTo>
                  <a:cubicBezTo>
                    <a:pt x="12953" y="13956"/>
                    <a:pt x="13371" y="12764"/>
                    <a:pt x="13831" y="11592"/>
                  </a:cubicBezTo>
                  <a:cubicBezTo>
                    <a:pt x="13957" y="11257"/>
                    <a:pt x="14041" y="10922"/>
                    <a:pt x="14041" y="10546"/>
                  </a:cubicBezTo>
                  <a:cubicBezTo>
                    <a:pt x="14041" y="10315"/>
                    <a:pt x="13999" y="10106"/>
                    <a:pt x="14041" y="9876"/>
                  </a:cubicBezTo>
                  <a:cubicBezTo>
                    <a:pt x="14083" y="9269"/>
                    <a:pt x="13831" y="8767"/>
                    <a:pt x="13434" y="8349"/>
                  </a:cubicBezTo>
                  <a:cubicBezTo>
                    <a:pt x="13246" y="8139"/>
                    <a:pt x="13057" y="7846"/>
                    <a:pt x="12743" y="7805"/>
                  </a:cubicBezTo>
                  <a:close/>
                  <a:moveTo>
                    <a:pt x="13957" y="16634"/>
                  </a:moveTo>
                  <a:cubicBezTo>
                    <a:pt x="13476" y="16697"/>
                    <a:pt x="13162" y="16718"/>
                    <a:pt x="12827" y="16781"/>
                  </a:cubicBezTo>
                  <a:cubicBezTo>
                    <a:pt x="12702" y="16802"/>
                    <a:pt x="12534" y="16823"/>
                    <a:pt x="12430" y="16885"/>
                  </a:cubicBezTo>
                  <a:cubicBezTo>
                    <a:pt x="11634" y="17220"/>
                    <a:pt x="10818" y="17576"/>
                    <a:pt x="10002" y="17953"/>
                  </a:cubicBezTo>
                  <a:cubicBezTo>
                    <a:pt x="9772" y="18057"/>
                    <a:pt x="9584" y="18204"/>
                    <a:pt x="9605" y="18518"/>
                  </a:cubicBezTo>
                  <a:cubicBezTo>
                    <a:pt x="10191" y="18685"/>
                    <a:pt x="10337" y="18706"/>
                    <a:pt x="10735" y="18559"/>
                  </a:cubicBezTo>
                  <a:cubicBezTo>
                    <a:pt x="11049" y="18413"/>
                    <a:pt x="11362" y="18371"/>
                    <a:pt x="11697" y="18371"/>
                  </a:cubicBezTo>
                  <a:cubicBezTo>
                    <a:pt x="11948" y="18371"/>
                    <a:pt x="12199" y="18287"/>
                    <a:pt x="12430" y="18204"/>
                  </a:cubicBezTo>
                  <a:cubicBezTo>
                    <a:pt x="12639" y="18162"/>
                    <a:pt x="12848" y="18078"/>
                    <a:pt x="13099" y="18057"/>
                  </a:cubicBezTo>
                  <a:cubicBezTo>
                    <a:pt x="13539" y="17994"/>
                    <a:pt x="13957" y="17827"/>
                    <a:pt x="14292" y="17534"/>
                  </a:cubicBezTo>
                  <a:cubicBezTo>
                    <a:pt x="14292" y="17450"/>
                    <a:pt x="14355" y="17346"/>
                    <a:pt x="14313" y="17304"/>
                  </a:cubicBezTo>
                  <a:cubicBezTo>
                    <a:pt x="14208" y="17032"/>
                    <a:pt x="14083" y="16844"/>
                    <a:pt x="13957" y="16634"/>
                  </a:cubicBezTo>
                  <a:close/>
                  <a:moveTo>
                    <a:pt x="10609" y="21321"/>
                  </a:moveTo>
                  <a:cubicBezTo>
                    <a:pt x="11216" y="21196"/>
                    <a:pt x="11676" y="21112"/>
                    <a:pt x="12178" y="21007"/>
                  </a:cubicBezTo>
                  <a:cubicBezTo>
                    <a:pt x="12681" y="20903"/>
                    <a:pt x="13162" y="20694"/>
                    <a:pt x="13664" y="20568"/>
                  </a:cubicBezTo>
                  <a:cubicBezTo>
                    <a:pt x="14103" y="20442"/>
                    <a:pt x="14668" y="20463"/>
                    <a:pt x="15003" y="20024"/>
                  </a:cubicBezTo>
                  <a:cubicBezTo>
                    <a:pt x="14919" y="19961"/>
                    <a:pt x="14899" y="19919"/>
                    <a:pt x="14836" y="19919"/>
                  </a:cubicBezTo>
                  <a:cubicBezTo>
                    <a:pt x="13957" y="19919"/>
                    <a:pt x="13120" y="20170"/>
                    <a:pt x="12220" y="20275"/>
                  </a:cubicBezTo>
                  <a:cubicBezTo>
                    <a:pt x="11969" y="20296"/>
                    <a:pt x="11697" y="20442"/>
                    <a:pt x="11446" y="20505"/>
                  </a:cubicBezTo>
                  <a:cubicBezTo>
                    <a:pt x="11216" y="20589"/>
                    <a:pt x="10965" y="20652"/>
                    <a:pt x="10735" y="20714"/>
                  </a:cubicBezTo>
                  <a:cubicBezTo>
                    <a:pt x="10693" y="20756"/>
                    <a:pt x="10651" y="20777"/>
                    <a:pt x="10588" y="20819"/>
                  </a:cubicBezTo>
                  <a:cubicBezTo>
                    <a:pt x="10588" y="20966"/>
                    <a:pt x="10609" y="21112"/>
                    <a:pt x="10609" y="21321"/>
                  </a:cubicBezTo>
                  <a:close/>
                  <a:moveTo>
                    <a:pt x="10002" y="19752"/>
                  </a:moveTo>
                  <a:cubicBezTo>
                    <a:pt x="10421" y="19940"/>
                    <a:pt x="10735" y="19878"/>
                    <a:pt x="11111" y="19773"/>
                  </a:cubicBezTo>
                  <a:cubicBezTo>
                    <a:pt x="11551" y="19647"/>
                    <a:pt x="11990" y="19480"/>
                    <a:pt x="12471" y="19417"/>
                  </a:cubicBezTo>
                  <a:cubicBezTo>
                    <a:pt x="13141" y="19271"/>
                    <a:pt x="13831" y="19208"/>
                    <a:pt x="14522" y="19103"/>
                  </a:cubicBezTo>
                  <a:lnTo>
                    <a:pt x="14522" y="18518"/>
                  </a:lnTo>
                  <a:cubicBezTo>
                    <a:pt x="13790" y="18769"/>
                    <a:pt x="13120" y="18957"/>
                    <a:pt x="12430" y="19145"/>
                  </a:cubicBezTo>
                  <a:cubicBezTo>
                    <a:pt x="12325" y="19187"/>
                    <a:pt x="12220" y="19229"/>
                    <a:pt x="12116" y="19208"/>
                  </a:cubicBezTo>
                  <a:cubicBezTo>
                    <a:pt x="11467" y="19103"/>
                    <a:pt x="10902" y="19480"/>
                    <a:pt x="10274" y="19543"/>
                  </a:cubicBezTo>
                  <a:cubicBezTo>
                    <a:pt x="10170" y="19522"/>
                    <a:pt x="10086" y="19647"/>
                    <a:pt x="10002" y="19752"/>
                  </a:cubicBezTo>
                  <a:close/>
                  <a:moveTo>
                    <a:pt x="11739" y="8035"/>
                  </a:moveTo>
                  <a:cubicBezTo>
                    <a:pt x="11551" y="7951"/>
                    <a:pt x="11446" y="8118"/>
                    <a:pt x="11446" y="8223"/>
                  </a:cubicBezTo>
                  <a:cubicBezTo>
                    <a:pt x="11362" y="8976"/>
                    <a:pt x="11342" y="9709"/>
                    <a:pt x="11634" y="10441"/>
                  </a:cubicBezTo>
                  <a:cubicBezTo>
                    <a:pt x="11676" y="10567"/>
                    <a:pt x="11802" y="10650"/>
                    <a:pt x="12011" y="10525"/>
                  </a:cubicBezTo>
                  <a:cubicBezTo>
                    <a:pt x="11990" y="9709"/>
                    <a:pt x="12178" y="8851"/>
                    <a:pt x="11739" y="8035"/>
                  </a:cubicBezTo>
                  <a:close/>
                  <a:moveTo>
                    <a:pt x="14083" y="21426"/>
                  </a:moveTo>
                  <a:cubicBezTo>
                    <a:pt x="13162" y="21510"/>
                    <a:pt x="12806" y="21614"/>
                    <a:pt x="12220" y="21991"/>
                  </a:cubicBezTo>
                  <a:cubicBezTo>
                    <a:pt x="12597" y="22137"/>
                    <a:pt x="12911" y="22263"/>
                    <a:pt x="13225" y="22367"/>
                  </a:cubicBezTo>
                  <a:cubicBezTo>
                    <a:pt x="13852" y="22012"/>
                    <a:pt x="13852" y="22012"/>
                    <a:pt x="14083" y="21426"/>
                  </a:cubicBezTo>
                  <a:close/>
                  <a:moveTo>
                    <a:pt x="9145" y="11257"/>
                  </a:moveTo>
                  <a:cubicBezTo>
                    <a:pt x="9354" y="10839"/>
                    <a:pt x="9375" y="10504"/>
                    <a:pt x="9249" y="10232"/>
                  </a:cubicBezTo>
                  <a:cubicBezTo>
                    <a:pt x="9124" y="9918"/>
                    <a:pt x="9040" y="9604"/>
                    <a:pt x="8977" y="9269"/>
                  </a:cubicBezTo>
                  <a:cubicBezTo>
                    <a:pt x="8956" y="9165"/>
                    <a:pt x="8831" y="9081"/>
                    <a:pt x="8705" y="8955"/>
                  </a:cubicBezTo>
                  <a:cubicBezTo>
                    <a:pt x="8601" y="9771"/>
                    <a:pt x="8642" y="10462"/>
                    <a:pt x="9145" y="1125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sp>
          <p:nvSpPr>
            <p:cNvPr id="153647" name="Google Shape;221;p33">
              <a:extLst>
                <a:ext uri="{FF2B5EF4-FFF2-40B4-BE49-F238E27FC236}">
                  <a16:creationId xmlns:a16="http://schemas.microsoft.com/office/drawing/2014/main" id="{4F347139-4F5A-582C-F30D-08AF166EC842}"/>
                </a:ext>
              </a:extLst>
            </p:cNvPr>
            <p:cNvSpPr>
              <a:spLocks/>
            </p:cNvSpPr>
            <p:nvPr/>
          </p:nvSpPr>
          <p:spPr bwMode="auto">
            <a:xfrm>
              <a:off x="437500" y="2678475"/>
              <a:ext cx="84775" cy="66450"/>
            </a:xfrm>
            <a:custGeom>
              <a:avLst/>
              <a:gdLst>
                <a:gd name="T0" fmla="*/ 2147483646 w 3391"/>
                <a:gd name="T1" fmla="*/ 0 h 2658"/>
                <a:gd name="T2" fmla="*/ 2147483646 w 3391"/>
                <a:gd name="T3" fmla="*/ 2147483646 h 2658"/>
                <a:gd name="T4" fmla="*/ 2147483646 w 3391"/>
                <a:gd name="T5" fmla="*/ 2147483646 h 2658"/>
                <a:gd name="T6" fmla="*/ 2147483646 w 3391"/>
                <a:gd name="T7" fmla="*/ 2147483646 h 2658"/>
                <a:gd name="T8" fmla="*/ 2147483646 w 3391"/>
                <a:gd name="T9" fmla="*/ 2147483646 h 2658"/>
                <a:gd name="T10" fmla="*/ 2147483646 w 3391"/>
                <a:gd name="T11" fmla="*/ 2147483646 h 2658"/>
                <a:gd name="T12" fmla="*/ 2147483646 w 3391"/>
                <a:gd name="T13" fmla="*/ 2147483646 h 2658"/>
                <a:gd name="T14" fmla="*/ 2147483646 w 3391"/>
                <a:gd name="T15" fmla="*/ 2147483646 h 2658"/>
                <a:gd name="T16" fmla="*/ 2147483646 w 3391"/>
                <a:gd name="T17" fmla="*/ 2147483646 h 2658"/>
                <a:gd name="T18" fmla="*/ 2147483646 w 3391"/>
                <a:gd name="T19" fmla="*/ 2147483646 h 2658"/>
                <a:gd name="T20" fmla="*/ 2147483646 w 3391"/>
                <a:gd name="T21" fmla="*/ 2147483646 h 2658"/>
                <a:gd name="T22" fmla="*/ 2147483646 w 3391"/>
                <a:gd name="T23" fmla="*/ 2147483646 h 2658"/>
                <a:gd name="T24" fmla="*/ 2147483646 w 3391"/>
                <a:gd name="T25" fmla="*/ 0 h 26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91" h="2658" extrusionOk="0">
                  <a:moveTo>
                    <a:pt x="712" y="0"/>
                  </a:moveTo>
                  <a:cubicBezTo>
                    <a:pt x="1089" y="42"/>
                    <a:pt x="1486" y="147"/>
                    <a:pt x="1675" y="461"/>
                  </a:cubicBezTo>
                  <a:cubicBezTo>
                    <a:pt x="1926" y="858"/>
                    <a:pt x="2281" y="1088"/>
                    <a:pt x="2637" y="1381"/>
                  </a:cubicBezTo>
                  <a:cubicBezTo>
                    <a:pt x="2825" y="1549"/>
                    <a:pt x="3014" y="1716"/>
                    <a:pt x="3181" y="1904"/>
                  </a:cubicBezTo>
                  <a:cubicBezTo>
                    <a:pt x="3369" y="2093"/>
                    <a:pt x="3390" y="2281"/>
                    <a:pt x="3286" y="2427"/>
                  </a:cubicBezTo>
                  <a:cubicBezTo>
                    <a:pt x="3160" y="2595"/>
                    <a:pt x="2909" y="2658"/>
                    <a:pt x="2700" y="2595"/>
                  </a:cubicBezTo>
                  <a:cubicBezTo>
                    <a:pt x="2616" y="2553"/>
                    <a:pt x="2532" y="2511"/>
                    <a:pt x="2491" y="2448"/>
                  </a:cubicBezTo>
                  <a:cubicBezTo>
                    <a:pt x="2135" y="2197"/>
                    <a:pt x="1779" y="1904"/>
                    <a:pt x="1444" y="1653"/>
                  </a:cubicBezTo>
                  <a:cubicBezTo>
                    <a:pt x="1361" y="1570"/>
                    <a:pt x="1256" y="1507"/>
                    <a:pt x="1193" y="1402"/>
                  </a:cubicBezTo>
                  <a:cubicBezTo>
                    <a:pt x="1026" y="1046"/>
                    <a:pt x="733" y="879"/>
                    <a:pt x="356" y="816"/>
                  </a:cubicBezTo>
                  <a:cubicBezTo>
                    <a:pt x="315" y="774"/>
                    <a:pt x="252" y="774"/>
                    <a:pt x="210" y="733"/>
                  </a:cubicBezTo>
                  <a:cubicBezTo>
                    <a:pt x="22" y="628"/>
                    <a:pt x="1" y="251"/>
                    <a:pt x="210" y="189"/>
                  </a:cubicBezTo>
                  <a:cubicBezTo>
                    <a:pt x="356" y="105"/>
                    <a:pt x="545" y="42"/>
                    <a:pt x="712"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sp>
          <p:nvSpPr>
            <p:cNvPr id="153648" name="Google Shape;222;p33">
              <a:extLst>
                <a:ext uri="{FF2B5EF4-FFF2-40B4-BE49-F238E27FC236}">
                  <a16:creationId xmlns:a16="http://schemas.microsoft.com/office/drawing/2014/main" id="{D596AA66-9AAF-A772-8BA5-6B8B0A3E19D0}"/>
                </a:ext>
              </a:extLst>
            </p:cNvPr>
            <p:cNvSpPr>
              <a:spLocks/>
            </p:cNvSpPr>
            <p:nvPr/>
          </p:nvSpPr>
          <p:spPr bwMode="auto">
            <a:xfrm>
              <a:off x="853350" y="3366325"/>
              <a:ext cx="72750" cy="94200"/>
            </a:xfrm>
            <a:custGeom>
              <a:avLst/>
              <a:gdLst>
                <a:gd name="T0" fmla="*/ 2147483646 w 2910"/>
                <a:gd name="T1" fmla="*/ 2147483646 h 3768"/>
                <a:gd name="T2" fmla="*/ 2147483646 w 2910"/>
                <a:gd name="T3" fmla="*/ 2147483646 h 3768"/>
                <a:gd name="T4" fmla="*/ 2147483646 w 2910"/>
                <a:gd name="T5" fmla="*/ 2147483646 h 3768"/>
                <a:gd name="T6" fmla="*/ 2147483646 w 2910"/>
                <a:gd name="T7" fmla="*/ 2147483646 h 3768"/>
                <a:gd name="T8" fmla="*/ 2147483646 w 2910"/>
                <a:gd name="T9" fmla="*/ 2147483646 h 3768"/>
                <a:gd name="T10" fmla="*/ 2147483646 w 2910"/>
                <a:gd name="T11" fmla="*/ 2147483646 h 3768"/>
                <a:gd name="T12" fmla="*/ 2147483646 w 2910"/>
                <a:gd name="T13" fmla="*/ 2147483646 h 3768"/>
                <a:gd name="T14" fmla="*/ 2147483646 w 2910"/>
                <a:gd name="T15" fmla="*/ 2147483646 h 3768"/>
                <a:gd name="T16" fmla="*/ 2147483646 w 2910"/>
                <a:gd name="T17" fmla="*/ 2147483646 h 3768"/>
                <a:gd name="T18" fmla="*/ 2147483646 w 2910"/>
                <a:gd name="T19" fmla="*/ 2147483646 h 37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910" h="3768" extrusionOk="0">
                  <a:moveTo>
                    <a:pt x="2909" y="3265"/>
                  </a:moveTo>
                  <a:cubicBezTo>
                    <a:pt x="2847" y="3370"/>
                    <a:pt x="2826" y="3453"/>
                    <a:pt x="2784" y="3537"/>
                  </a:cubicBezTo>
                  <a:cubicBezTo>
                    <a:pt x="2679" y="3704"/>
                    <a:pt x="2449" y="3767"/>
                    <a:pt x="2303" y="3600"/>
                  </a:cubicBezTo>
                  <a:cubicBezTo>
                    <a:pt x="2261" y="3558"/>
                    <a:pt x="2219" y="3537"/>
                    <a:pt x="2198" y="3474"/>
                  </a:cubicBezTo>
                  <a:cubicBezTo>
                    <a:pt x="1528" y="2595"/>
                    <a:pt x="880" y="1675"/>
                    <a:pt x="252" y="775"/>
                  </a:cubicBezTo>
                  <a:cubicBezTo>
                    <a:pt x="22" y="461"/>
                    <a:pt x="1" y="210"/>
                    <a:pt x="147" y="126"/>
                  </a:cubicBezTo>
                  <a:cubicBezTo>
                    <a:pt x="378" y="1"/>
                    <a:pt x="566" y="147"/>
                    <a:pt x="754" y="294"/>
                  </a:cubicBezTo>
                  <a:cubicBezTo>
                    <a:pt x="838" y="336"/>
                    <a:pt x="880" y="398"/>
                    <a:pt x="943" y="440"/>
                  </a:cubicBezTo>
                  <a:cubicBezTo>
                    <a:pt x="1528" y="1193"/>
                    <a:pt x="2198" y="1926"/>
                    <a:pt x="2679" y="2763"/>
                  </a:cubicBezTo>
                  <a:cubicBezTo>
                    <a:pt x="2805" y="2930"/>
                    <a:pt x="2847" y="3118"/>
                    <a:pt x="2909" y="326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sp>
          <p:nvSpPr>
            <p:cNvPr id="153649" name="Google Shape;223;p33">
              <a:extLst>
                <a:ext uri="{FF2B5EF4-FFF2-40B4-BE49-F238E27FC236}">
                  <a16:creationId xmlns:a16="http://schemas.microsoft.com/office/drawing/2014/main" id="{8AF9829A-29EC-305F-482A-9DB6E70BEF2E}"/>
                </a:ext>
              </a:extLst>
            </p:cNvPr>
            <p:cNvSpPr>
              <a:spLocks/>
            </p:cNvSpPr>
            <p:nvPr/>
          </p:nvSpPr>
          <p:spPr bwMode="auto">
            <a:xfrm>
              <a:off x="347000" y="2867825"/>
              <a:ext cx="103600" cy="43975"/>
            </a:xfrm>
            <a:custGeom>
              <a:avLst/>
              <a:gdLst>
                <a:gd name="T0" fmla="*/ 2147483646 w 4144"/>
                <a:gd name="T1" fmla="*/ 244140625 h 1759"/>
                <a:gd name="T2" fmla="*/ 2147483646 w 4144"/>
                <a:gd name="T3" fmla="*/ 2147483646 h 1759"/>
                <a:gd name="T4" fmla="*/ 2147483646 w 4144"/>
                <a:gd name="T5" fmla="*/ 2147483646 h 1759"/>
                <a:gd name="T6" fmla="*/ 2147483646 w 4144"/>
                <a:gd name="T7" fmla="*/ 2147483646 h 1759"/>
                <a:gd name="T8" fmla="*/ 2147483646 w 4144"/>
                <a:gd name="T9" fmla="*/ 2147483646 h 1759"/>
                <a:gd name="T10" fmla="*/ 2147483646 w 4144"/>
                <a:gd name="T11" fmla="*/ 2147483646 h 1759"/>
                <a:gd name="T12" fmla="*/ 2147483646 w 4144"/>
                <a:gd name="T13" fmla="*/ 2147483646 h 1759"/>
                <a:gd name="T14" fmla="*/ 2147483646 w 4144"/>
                <a:gd name="T15" fmla="*/ 2147483646 h 1759"/>
                <a:gd name="T16" fmla="*/ 2147483646 w 4144"/>
                <a:gd name="T17" fmla="*/ 2147483646 h 1759"/>
                <a:gd name="T18" fmla="*/ 2147483646 w 4144"/>
                <a:gd name="T19" fmla="*/ 2147483646 h 1759"/>
                <a:gd name="T20" fmla="*/ 2147483646 w 4144"/>
                <a:gd name="T21" fmla="*/ 244140625 h 17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144" h="1759" extrusionOk="0">
                  <a:moveTo>
                    <a:pt x="106" y="1"/>
                  </a:moveTo>
                  <a:cubicBezTo>
                    <a:pt x="566" y="252"/>
                    <a:pt x="984" y="210"/>
                    <a:pt x="1403" y="252"/>
                  </a:cubicBezTo>
                  <a:cubicBezTo>
                    <a:pt x="2177" y="294"/>
                    <a:pt x="2909" y="524"/>
                    <a:pt x="3642" y="796"/>
                  </a:cubicBezTo>
                  <a:cubicBezTo>
                    <a:pt x="3809" y="838"/>
                    <a:pt x="3955" y="1026"/>
                    <a:pt x="4060" y="1193"/>
                  </a:cubicBezTo>
                  <a:cubicBezTo>
                    <a:pt x="4123" y="1256"/>
                    <a:pt x="4144" y="1423"/>
                    <a:pt x="4123" y="1507"/>
                  </a:cubicBezTo>
                  <a:cubicBezTo>
                    <a:pt x="4060" y="1612"/>
                    <a:pt x="3935" y="1675"/>
                    <a:pt x="3809" y="1737"/>
                  </a:cubicBezTo>
                  <a:cubicBezTo>
                    <a:pt x="3746" y="1758"/>
                    <a:pt x="3621" y="1737"/>
                    <a:pt x="3558" y="1716"/>
                  </a:cubicBezTo>
                  <a:cubicBezTo>
                    <a:pt x="2784" y="1319"/>
                    <a:pt x="1947" y="1214"/>
                    <a:pt x="1110" y="984"/>
                  </a:cubicBezTo>
                  <a:cubicBezTo>
                    <a:pt x="796" y="900"/>
                    <a:pt x="482" y="733"/>
                    <a:pt x="189" y="586"/>
                  </a:cubicBezTo>
                  <a:cubicBezTo>
                    <a:pt x="106" y="524"/>
                    <a:pt x="64" y="398"/>
                    <a:pt x="43" y="314"/>
                  </a:cubicBezTo>
                  <a:cubicBezTo>
                    <a:pt x="1" y="273"/>
                    <a:pt x="64" y="189"/>
                    <a:pt x="106"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sp>
          <p:nvSpPr>
            <p:cNvPr id="153650" name="Google Shape;224;p33">
              <a:extLst>
                <a:ext uri="{FF2B5EF4-FFF2-40B4-BE49-F238E27FC236}">
                  <a16:creationId xmlns:a16="http://schemas.microsoft.com/office/drawing/2014/main" id="{0321AC4D-0FAA-3E73-CDC3-0F685040156C}"/>
                </a:ext>
              </a:extLst>
            </p:cNvPr>
            <p:cNvSpPr>
              <a:spLocks/>
            </p:cNvSpPr>
            <p:nvPr/>
          </p:nvSpPr>
          <p:spPr bwMode="auto">
            <a:xfrm>
              <a:off x="617450" y="2571750"/>
              <a:ext cx="30350" cy="88950"/>
            </a:xfrm>
            <a:custGeom>
              <a:avLst/>
              <a:gdLst>
                <a:gd name="T0" fmla="*/ 2147483646 w 1214"/>
                <a:gd name="T1" fmla="*/ 244140625 h 3558"/>
                <a:gd name="T2" fmla="*/ 2147483646 w 1214"/>
                <a:gd name="T3" fmla="*/ 2147483646 h 3558"/>
                <a:gd name="T4" fmla="*/ 2147483646 w 1214"/>
                <a:gd name="T5" fmla="*/ 2147483646 h 3558"/>
                <a:gd name="T6" fmla="*/ 2147483646 w 1214"/>
                <a:gd name="T7" fmla="*/ 2147483646 h 3558"/>
                <a:gd name="T8" fmla="*/ 2147483646 w 1214"/>
                <a:gd name="T9" fmla="*/ 2147483646 h 3558"/>
                <a:gd name="T10" fmla="*/ 2147483646 w 1214"/>
                <a:gd name="T11" fmla="*/ 2147483646 h 3558"/>
                <a:gd name="T12" fmla="*/ 2147483646 w 1214"/>
                <a:gd name="T13" fmla="*/ 2147483646 h 3558"/>
                <a:gd name="T14" fmla="*/ 2147483646 w 1214"/>
                <a:gd name="T15" fmla="*/ 2147483646 h 3558"/>
                <a:gd name="T16" fmla="*/ 2147483646 w 1214"/>
                <a:gd name="T17" fmla="*/ 244140625 h 35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14" h="3558" extrusionOk="0">
                  <a:moveTo>
                    <a:pt x="628" y="1"/>
                  </a:moveTo>
                  <a:cubicBezTo>
                    <a:pt x="1026" y="315"/>
                    <a:pt x="1088" y="691"/>
                    <a:pt x="1151" y="1047"/>
                  </a:cubicBezTo>
                  <a:cubicBezTo>
                    <a:pt x="1172" y="1319"/>
                    <a:pt x="1151" y="1591"/>
                    <a:pt x="1151" y="1884"/>
                  </a:cubicBezTo>
                  <a:cubicBezTo>
                    <a:pt x="1172" y="2282"/>
                    <a:pt x="1172" y="2679"/>
                    <a:pt x="1193" y="3035"/>
                  </a:cubicBezTo>
                  <a:cubicBezTo>
                    <a:pt x="1214" y="3223"/>
                    <a:pt x="1172" y="3370"/>
                    <a:pt x="1005" y="3453"/>
                  </a:cubicBezTo>
                  <a:cubicBezTo>
                    <a:pt x="858" y="3558"/>
                    <a:pt x="670" y="3516"/>
                    <a:pt x="544" y="3411"/>
                  </a:cubicBezTo>
                  <a:cubicBezTo>
                    <a:pt x="419" y="3265"/>
                    <a:pt x="231" y="3118"/>
                    <a:pt x="210" y="2951"/>
                  </a:cubicBezTo>
                  <a:cubicBezTo>
                    <a:pt x="126" y="2072"/>
                    <a:pt x="0" y="1173"/>
                    <a:pt x="356" y="336"/>
                  </a:cubicBezTo>
                  <a:cubicBezTo>
                    <a:pt x="440" y="252"/>
                    <a:pt x="482" y="189"/>
                    <a:pt x="628"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sp>
          <p:nvSpPr>
            <p:cNvPr id="153651" name="Google Shape;225;p33">
              <a:extLst>
                <a:ext uri="{FF2B5EF4-FFF2-40B4-BE49-F238E27FC236}">
                  <a16:creationId xmlns:a16="http://schemas.microsoft.com/office/drawing/2014/main" id="{8DC3A122-DC07-AE52-8DAE-34A1A552F24C}"/>
                </a:ext>
              </a:extLst>
            </p:cNvPr>
            <p:cNvSpPr>
              <a:spLocks/>
            </p:cNvSpPr>
            <p:nvPr/>
          </p:nvSpPr>
          <p:spPr bwMode="auto">
            <a:xfrm>
              <a:off x="772275" y="2583800"/>
              <a:ext cx="44500" cy="72200"/>
            </a:xfrm>
            <a:custGeom>
              <a:avLst/>
              <a:gdLst>
                <a:gd name="T0" fmla="*/ 244140625 w 1780"/>
                <a:gd name="T1" fmla="*/ 2147483646 h 2888"/>
                <a:gd name="T2" fmla="*/ 2147483646 w 1780"/>
                <a:gd name="T3" fmla="*/ 2147483646 h 2888"/>
                <a:gd name="T4" fmla="*/ 2147483646 w 1780"/>
                <a:gd name="T5" fmla="*/ 2147483646 h 2888"/>
                <a:gd name="T6" fmla="*/ 2147483646 w 1780"/>
                <a:gd name="T7" fmla="*/ 2147483646 h 2888"/>
                <a:gd name="T8" fmla="*/ 2147483646 w 1780"/>
                <a:gd name="T9" fmla="*/ 2147483646 h 2888"/>
                <a:gd name="T10" fmla="*/ 2147483646 w 1780"/>
                <a:gd name="T11" fmla="*/ 2147483646 h 2888"/>
                <a:gd name="T12" fmla="*/ 2147483646 w 1780"/>
                <a:gd name="T13" fmla="*/ 2147483646 h 2888"/>
                <a:gd name="T14" fmla="*/ 2147483646 w 1780"/>
                <a:gd name="T15" fmla="*/ 2147483646 h 2888"/>
                <a:gd name="T16" fmla="*/ 2147483646 w 1780"/>
                <a:gd name="T17" fmla="*/ 2147483646 h 2888"/>
                <a:gd name="T18" fmla="*/ 244140625 w 1780"/>
                <a:gd name="T19" fmla="*/ 2147483646 h 28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780" h="2888" extrusionOk="0">
                  <a:moveTo>
                    <a:pt x="1" y="2092"/>
                  </a:moveTo>
                  <a:cubicBezTo>
                    <a:pt x="147" y="1423"/>
                    <a:pt x="147" y="753"/>
                    <a:pt x="754" y="272"/>
                  </a:cubicBezTo>
                  <a:cubicBezTo>
                    <a:pt x="838" y="230"/>
                    <a:pt x="880" y="167"/>
                    <a:pt x="963" y="126"/>
                  </a:cubicBezTo>
                  <a:cubicBezTo>
                    <a:pt x="1173" y="0"/>
                    <a:pt x="1465" y="0"/>
                    <a:pt x="1591" y="126"/>
                  </a:cubicBezTo>
                  <a:cubicBezTo>
                    <a:pt x="1717" y="251"/>
                    <a:pt x="1779" y="544"/>
                    <a:pt x="1612" y="753"/>
                  </a:cubicBezTo>
                  <a:cubicBezTo>
                    <a:pt x="1193" y="1214"/>
                    <a:pt x="1047" y="1737"/>
                    <a:pt x="963" y="2344"/>
                  </a:cubicBezTo>
                  <a:cubicBezTo>
                    <a:pt x="963" y="2427"/>
                    <a:pt x="921" y="2511"/>
                    <a:pt x="880" y="2574"/>
                  </a:cubicBezTo>
                  <a:cubicBezTo>
                    <a:pt x="817" y="2741"/>
                    <a:pt x="712" y="2888"/>
                    <a:pt x="524" y="2867"/>
                  </a:cubicBezTo>
                  <a:cubicBezTo>
                    <a:pt x="398" y="2846"/>
                    <a:pt x="231" y="2720"/>
                    <a:pt x="147" y="2574"/>
                  </a:cubicBezTo>
                  <a:cubicBezTo>
                    <a:pt x="43" y="2427"/>
                    <a:pt x="22" y="2260"/>
                    <a:pt x="1" y="209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sp>
          <p:nvSpPr>
            <p:cNvPr id="153652" name="Google Shape;226;p33">
              <a:extLst>
                <a:ext uri="{FF2B5EF4-FFF2-40B4-BE49-F238E27FC236}">
                  <a16:creationId xmlns:a16="http://schemas.microsoft.com/office/drawing/2014/main" id="{6ACD56EE-FAF3-704C-B316-EF99574030BF}"/>
                </a:ext>
              </a:extLst>
            </p:cNvPr>
            <p:cNvSpPr>
              <a:spLocks/>
            </p:cNvSpPr>
            <p:nvPr/>
          </p:nvSpPr>
          <p:spPr bwMode="auto">
            <a:xfrm>
              <a:off x="373175" y="3021100"/>
              <a:ext cx="71675" cy="30875"/>
            </a:xfrm>
            <a:custGeom>
              <a:avLst/>
              <a:gdLst>
                <a:gd name="T0" fmla="*/ 2147483646 w 2867"/>
                <a:gd name="T1" fmla="*/ 2147483646 h 1235"/>
                <a:gd name="T2" fmla="*/ 2147483646 w 2867"/>
                <a:gd name="T3" fmla="*/ 2147483646 h 1235"/>
                <a:gd name="T4" fmla="*/ 2147483646 w 2867"/>
                <a:gd name="T5" fmla="*/ 2147483646 h 1235"/>
                <a:gd name="T6" fmla="*/ 2147483646 w 2867"/>
                <a:gd name="T7" fmla="*/ 2147483646 h 1235"/>
                <a:gd name="T8" fmla="*/ 2147483646 w 2867"/>
                <a:gd name="T9" fmla="*/ 2147483646 h 1235"/>
                <a:gd name="T10" fmla="*/ 2147483646 w 2867"/>
                <a:gd name="T11" fmla="*/ 2147483646 h 1235"/>
                <a:gd name="T12" fmla="*/ 2147483646 w 2867"/>
                <a:gd name="T13" fmla="*/ 2147483646 h 1235"/>
                <a:gd name="T14" fmla="*/ 2147483646 w 2867"/>
                <a:gd name="T15" fmla="*/ 2147483646 h 1235"/>
                <a:gd name="T16" fmla="*/ 2147483646 w 2867"/>
                <a:gd name="T17" fmla="*/ 2147483646 h 1235"/>
                <a:gd name="T18" fmla="*/ 2147483646 w 2867"/>
                <a:gd name="T19" fmla="*/ 2147483646 h 12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867" h="1235" extrusionOk="0">
                  <a:moveTo>
                    <a:pt x="900" y="1235"/>
                  </a:moveTo>
                  <a:cubicBezTo>
                    <a:pt x="670" y="1193"/>
                    <a:pt x="481" y="1193"/>
                    <a:pt x="314" y="1130"/>
                  </a:cubicBezTo>
                  <a:cubicBezTo>
                    <a:pt x="209" y="1067"/>
                    <a:pt x="105" y="942"/>
                    <a:pt x="63" y="837"/>
                  </a:cubicBezTo>
                  <a:cubicBezTo>
                    <a:pt x="0" y="649"/>
                    <a:pt x="147" y="523"/>
                    <a:pt x="293" y="440"/>
                  </a:cubicBezTo>
                  <a:cubicBezTo>
                    <a:pt x="356" y="419"/>
                    <a:pt x="398" y="398"/>
                    <a:pt x="460" y="398"/>
                  </a:cubicBezTo>
                  <a:cubicBezTo>
                    <a:pt x="1130" y="251"/>
                    <a:pt x="1820" y="126"/>
                    <a:pt x="2490" y="21"/>
                  </a:cubicBezTo>
                  <a:cubicBezTo>
                    <a:pt x="2595" y="0"/>
                    <a:pt x="2783" y="105"/>
                    <a:pt x="2804" y="209"/>
                  </a:cubicBezTo>
                  <a:cubicBezTo>
                    <a:pt x="2867" y="314"/>
                    <a:pt x="2804" y="502"/>
                    <a:pt x="2720" y="565"/>
                  </a:cubicBezTo>
                  <a:cubicBezTo>
                    <a:pt x="2616" y="712"/>
                    <a:pt x="2490" y="816"/>
                    <a:pt x="2344" y="858"/>
                  </a:cubicBezTo>
                  <a:cubicBezTo>
                    <a:pt x="1862" y="1026"/>
                    <a:pt x="1339" y="1130"/>
                    <a:pt x="900" y="123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grpSp>
      <p:sp>
        <p:nvSpPr>
          <p:cNvPr id="153604" name="TextBox 53">
            <a:extLst>
              <a:ext uri="{FF2B5EF4-FFF2-40B4-BE49-F238E27FC236}">
                <a16:creationId xmlns:a16="http://schemas.microsoft.com/office/drawing/2014/main" id="{02F9D060-A8CA-D751-73B8-131C9FC3F008}"/>
              </a:ext>
            </a:extLst>
          </p:cNvPr>
          <p:cNvSpPr txBox="1">
            <a:spLocks noChangeArrowheads="1"/>
          </p:cNvSpPr>
          <p:nvPr/>
        </p:nvSpPr>
        <p:spPr bwMode="auto">
          <a:xfrm>
            <a:off x="658813" y="361950"/>
            <a:ext cx="10874375"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30000"/>
              </a:lnSpc>
              <a:spcBef>
                <a:spcPct val="0"/>
              </a:spcBef>
              <a:buFontTx/>
              <a:buNone/>
            </a:pPr>
            <a:r>
              <a:rPr lang="en-US" altLang="en-US" sz="3200" b="1">
                <a:solidFill>
                  <a:srgbClr val="FF0000"/>
                </a:solidFill>
                <a:latin typeface="Times New Roman" panose="02020603050405020304" pitchFamily="18" charset="0"/>
                <a:cs typeface="Times New Roman" panose="02020603050405020304" pitchFamily="18" charset="0"/>
              </a:rPr>
              <a:t>Câu hỏi</a:t>
            </a:r>
            <a:r>
              <a:rPr lang="vi-VN" altLang="en-US" sz="3200" b="1">
                <a:solidFill>
                  <a:srgbClr val="FF0000"/>
                </a:solidFill>
                <a:latin typeface="Times New Roman" panose="02020603050405020304" pitchFamily="18" charset="0"/>
                <a:cs typeface="Times New Roman" panose="02020603050405020304" pitchFamily="18" charset="0"/>
              </a:rPr>
              <a:t>.</a:t>
            </a:r>
            <a:r>
              <a:rPr lang="en-US" altLang="en-US" sz="3200" b="1">
                <a:solidFill>
                  <a:srgbClr val="FF0000"/>
                </a:solidFill>
                <a:latin typeface="Times New Roman" panose="02020603050405020304" pitchFamily="18" charset="0"/>
                <a:cs typeface="Times New Roman" panose="02020603050405020304" pitchFamily="18" charset="0"/>
              </a:rPr>
              <a:t> </a:t>
            </a:r>
            <a:r>
              <a:rPr lang="vi-VN" altLang="en-US" sz="3200">
                <a:latin typeface="Times New Roman" panose="02020603050405020304" pitchFamily="18" charset="0"/>
                <a:cs typeface="Times New Roman" panose="02020603050405020304" pitchFamily="18" charset="0"/>
              </a:rPr>
              <a:t>Sưu tầm hình ảnh và giới thiệu về một hoạt động của ngành nông nghiệp, lâm nghiệp và thuỷ sản của một tỉnh thuộc Bắc Trung Bộ. </a:t>
            </a:r>
          </a:p>
        </p:txBody>
      </p:sp>
    </p:spTree>
  </p:cSld>
  <p:clrMapOvr>
    <a:masterClrMapping/>
  </p:clrMapOvr>
  <p:transition spd="med">
    <p:fade/>
  </p:transition>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5650" name="Group 101">
            <a:extLst>
              <a:ext uri="{FF2B5EF4-FFF2-40B4-BE49-F238E27FC236}">
                <a16:creationId xmlns:a16="http://schemas.microsoft.com/office/drawing/2014/main" id="{D5D5E4D0-6534-3513-0B6B-4F4AFE0D654E}"/>
              </a:ext>
            </a:extLst>
          </p:cNvPr>
          <p:cNvGrpSpPr>
            <a:grpSpLocks/>
          </p:cNvGrpSpPr>
          <p:nvPr/>
        </p:nvGrpSpPr>
        <p:grpSpPr bwMode="auto">
          <a:xfrm>
            <a:off x="3454400" y="447675"/>
            <a:ext cx="5283200" cy="1889125"/>
            <a:chOff x="4114800" y="474427"/>
            <a:chExt cx="4024766" cy="1377792"/>
          </a:xfrm>
        </p:grpSpPr>
        <p:grpSp>
          <p:nvGrpSpPr>
            <p:cNvPr id="155701" name="Group 102">
              <a:extLst>
                <a:ext uri="{FF2B5EF4-FFF2-40B4-BE49-F238E27FC236}">
                  <a16:creationId xmlns:a16="http://schemas.microsoft.com/office/drawing/2014/main" id="{0DA19F34-F90D-0671-682A-D05433DE8843}"/>
                </a:ext>
              </a:extLst>
            </p:cNvPr>
            <p:cNvGrpSpPr>
              <a:grpSpLocks/>
            </p:cNvGrpSpPr>
            <p:nvPr/>
          </p:nvGrpSpPr>
          <p:grpSpPr bwMode="auto">
            <a:xfrm>
              <a:off x="4866821" y="823800"/>
              <a:ext cx="3272745" cy="1028419"/>
              <a:chOff x="784588" y="529255"/>
              <a:chExt cx="1240358" cy="690037"/>
            </a:xfrm>
          </p:grpSpPr>
          <p:grpSp>
            <p:nvGrpSpPr>
              <p:cNvPr id="155703" name="组合 1483">
                <a:extLst>
                  <a:ext uri="{FF2B5EF4-FFF2-40B4-BE49-F238E27FC236}">
                    <a16:creationId xmlns:a16="http://schemas.microsoft.com/office/drawing/2014/main" id="{27AD8E98-1018-9BEC-BB64-DF77EFAB6E55}"/>
                  </a:ext>
                </a:extLst>
              </p:cNvPr>
              <p:cNvGrpSpPr>
                <a:grpSpLocks/>
              </p:cNvGrpSpPr>
              <p:nvPr/>
            </p:nvGrpSpPr>
            <p:grpSpPr bwMode="auto">
              <a:xfrm>
                <a:off x="784588" y="529255"/>
                <a:ext cx="1240358" cy="690037"/>
                <a:chOff x="28079" y="685423"/>
                <a:chExt cx="7035801" cy="5132284"/>
              </a:xfrm>
            </p:grpSpPr>
            <p:sp>
              <p:nvSpPr>
                <p:cNvPr id="155705" name="Freeform 422">
                  <a:extLst>
                    <a:ext uri="{FF2B5EF4-FFF2-40B4-BE49-F238E27FC236}">
                      <a16:creationId xmlns:a16="http://schemas.microsoft.com/office/drawing/2014/main" id="{98273379-2E82-1788-C088-A2DD9E5221E6}"/>
                    </a:ext>
                  </a:extLst>
                </p:cNvPr>
                <p:cNvSpPr>
                  <a:spLocks/>
                </p:cNvSpPr>
                <p:nvPr/>
              </p:nvSpPr>
              <p:spPr bwMode="auto">
                <a:xfrm>
                  <a:off x="28079" y="685423"/>
                  <a:ext cx="7035801" cy="5132284"/>
                </a:xfrm>
                <a:custGeom>
                  <a:avLst/>
                  <a:gdLst>
                    <a:gd name="T0" fmla="*/ 2147483646 w 1660"/>
                    <a:gd name="T1" fmla="*/ 2147483646 h 1077"/>
                    <a:gd name="T2" fmla="*/ 2147483646 w 1660"/>
                    <a:gd name="T3" fmla="*/ 2147483646 h 1077"/>
                    <a:gd name="T4" fmla="*/ 2147483646 w 1660"/>
                    <a:gd name="T5" fmla="*/ 2147483646 h 1077"/>
                    <a:gd name="T6" fmla="*/ 2147483646 w 1660"/>
                    <a:gd name="T7" fmla="*/ 2147483646 h 1077"/>
                    <a:gd name="T8" fmla="*/ 2147483646 w 1660"/>
                    <a:gd name="T9" fmla="*/ 2147483646 h 1077"/>
                    <a:gd name="T10" fmla="*/ 2147483646 w 1660"/>
                    <a:gd name="T11" fmla="*/ 2147483646 h 1077"/>
                    <a:gd name="T12" fmla="*/ 2147483646 w 1660"/>
                    <a:gd name="T13" fmla="*/ 2147483646 h 1077"/>
                    <a:gd name="T14" fmla="*/ 2147483646 w 1660"/>
                    <a:gd name="T15" fmla="*/ 2147483646 h 1077"/>
                    <a:gd name="T16" fmla="*/ 2147483646 w 1660"/>
                    <a:gd name="T17" fmla="*/ 2147483646 h 1077"/>
                    <a:gd name="T18" fmla="*/ 2147483646 w 1660"/>
                    <a:gd name="T19" fmla="*/ 2147483646 h 1077"/>
                    <a:gd name="T20" fmla="*/ 2147483646 w 1660"/>
                    <a:gd name="T21" fmla="*/ 2147483646 h 1077"/>
                    <a:gd name="T22" fmla="*/ 2147483646 w 1660"/>
                    <a:gd name="T23" fmla="*/ 2147483646 h 1077"/>
                    <a:gd name="T24" fmla="*/ 2147483646 w 1660"/>
                    <a:gd name="T25" fmla="*/ 2147483646 h 1077"/>
                    <a:gd name="T26" fmla="*/ 2147483646 w 1660"/>
                    <a:gd name="T27" fmla="*/ 2147483646 h 1077"/>
                    <a:gd name="T28" fmla="*/ 2147483646 w 1660"/>
                    <a:gd name="T29" fmla="*/ 2147483646 h 1077"/>
                    <a:gd name="T30" fmla="*/ 2147483646 w 1660"/>
                    <a:gd name="T31" fmla="*/ 2147483646 h 1077"/>
                    <a:gd name="T32" fmla="*/ 2147483646 w 1660"/>
                    <a:gd name="T33" fmla="*/ 2147483646 h 1077"/>
                    <a:gd name="T34" fmla="*/ 2147483646 w 1660"/>
                    <a:gd name="T35" fmla="*/ 2147483646 h 1077"/>
                    <a:gd name="T36" fmla="*/ 2147483646 w 1660"/>
                    <a:gd name="T37" fmla="*/ 2147483646 h 1077"/>
                    <a:gd name="T38" fmla="*/ 2147483646 w 1660"/>
                    <a:gd name="T39" fmla="*/ 0 h 1077"/>
                    <a:gd name="T40" fmla="*/ 2147483646 w 1660"/>
                    <a:gd name="T41" fmla="*/ 0 h 1077"/>
                    <a:gd name="T42" fmla="*/ 2147483646 w 1660"/>
                    <a:gd name="T43" fmla="*/ 2147483646 h 1077"/>
                    <a:gd name="T44" fmla="*/ 2147483646 w 1660"/>
                    <a:gd name="T45" fmla="*/ 2147483646 h 1077"/>
                    <a:gd name="T46" fmla="*/ 2147483646 w 1660"/>
                    <a:gd name="T47" fmla="*/ 2147483646 h 1077"/>
                    <a:gd name="T48" fmla="*/ 2147483646 w 1660"/>
                    <a:gd name="T49" fmla="*/ 2147483646 h 1077"/>
                    <a:gd name="T50" fmla="*/ 2147483646 w 1660"/>
                    <a:gd name="T51" fmla="*/ 2147483646 h 1077"/>
                    <a:gd name="T52" fmla="*/ 2147483646 w 1660"/>
                    <a:gd name="T53" fmla="*/ 2147483646 h 1077"/>
                    <a:gd name="T54" fmla="*/ 2147483646 w 1660"/>
                    <a:gd name="T55" fmla="*/ 2147483646 h 1077"/>
                    <a:gd name="T56" fmla="*/ 2147483646 w 1660"/>
                    <a:gd name="T57" fmla="*/ 2147483646 h 1077"/>
                    <a:gd name="T58" fmla="*/ 2147483646 w 1660"/>
                    <a:gd name="T59" fmla="*/ 2147483646 h 1077"/>
                    <a:gd name="T60" fmla="*/ 2147483646 w 1660"/>
                    <a:gd name="T61" fmla="*/ 2147483646 h 1077"/>
                    <a:gd name="T62" fmla="*/ 2147483646 w 1660"/>
                    <a:gd name="T63" fmla="*/ 2147483646 h 1077"/>
                    <a:gd name="T64" fmla="*/ 2147483646 w 1660"/>
                    <a:gd name="T65" fmla="*/ 2147483646 h 1077"/>
                    <a:gd name="T66" fmla="*/ 2147483646 w 1660"/>
                    <a:gd name="T67" fmla="*/ 2147483646 h 1077"/>
                    <a:gd name="T68" fmla="*/ 2147483646 w 1660"/>
                    <a:gd name="T69" fmla="*/ 2147483646 h 1077"/>
                    <a:gd name="T70" fmla="*/ 2147483646 w 1660"/>
                    <a:gd name="T71" fmla="*/ 2147483646 h 1077"/>
                    <a:gd name="T72" fmla="*/ 2147483646 w 1660"/>
                    <a:gd name="T73" fmla="*/ 2147483646 h 1077"/>
                    <a:gd name="T74" fmla="*/ 2147483646 w 1660"/>
                    <a:gd name="T75" fmla="*/ 2147483646 h 107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lIns="86699" tIns="43349" rIns="86699" bIns="43349"/>
                <a:lstStyle/>
                <a:p>
                  <a:endParaRPr lang="en-US"/>
                </a:p>
              </p:txBody>
            </p:sp>
            <p:sp>
              <p:nvSpPr>
                <p:cNvPr id="155706" name="Freeform 423">
                  <a:extLst>
                    <a:ext uri="{FF2B5EF4-FFF2-40B4-BE49-F238E27FC236}">
                      <a16:creationId xmlns:a16="http://schemas.microsoft.com/office/drawing/2014/main" id="{25F26DA5-3EE3-EF2B-E81B-802FC76F110E}"/>
                    </a:ext>
                  </a:extLst>
                </p:cNvPr>
                <p:cNvSpPr>
                  <a:spLocks noEditPoints="1"/>
                </p:cNvSpPr>
                <p:nvPr/>
              </p:nvSpPr>
              <p:spPr bwMode="auto">
                <a:xfrm>
                  <a:off x="185241" y="846560"/>
                  <a:ext cx="6726238" cy="4639480"/>
                </a:xfrm>
                <a:custGeom>
                  <a:avLst/>
                  <a:gdLst>
                    <a:gd name="T0" fmla="*/ 2147483646 w 1587"/>
                    <a:gd name="T1" fmla="*/ 2147483646 h 1017"/>
                    <a:gd name="T2" fmla="*/ 2147483646 w 1587"/>
                    <a:gd name="T3" fmla="*/ 2147483646 h 1017"/>
                    <a:gd name="T4" fmla="*/ 2147483646 w 1587"/>
                    <a:gd name="T5" fmla="*/ 2147483646 h 1017"/>
                    <a:gd name="T6" fmla="*/ 2147483646 w 1587"/>
                    <a:gd name="T7" fmla="*/ 2147483646 h 1017"/>
                    <a:gd name="T8" fmla="*/ 2147483646 w 1587"/>
                    <a:gd name="T9" fmla="*/ 2147483646 h 1017"/>
                    <a:gd name="T10" fmla="*/ 2147483646 w 1587"/>
                    <a:gd name="T11" fmla="*/ 2147483646 h 1017"/>
                    <a:gd name="T12" fmla="*/ 2147483646 w 1587"/>
                    <a:gd name="T13" fmla="*/ 2147483646 h 1017"/>
                    <a:gd name="T14" fmla="*/ 2147483646 w 1587"/>
                    <a:gd name="T15" fmla="*/ 2147483646 h 1017"/>
                    <a:gd name="T16" fmla="*/ 2147483646 w 1587"/>
                    <a:gd name="T17" fmla="*/ 2147483646 h 1017"/>
                    <a:gd name="T18" fmla="*/ 2147483646 w 1587"/>
                    <a:gd name="T19" fmla="*/ 2147483646 h 1017"/>
                    <a:gd name="T20" fmla="*/ 2147483646 w 1587"/>
                    <a:gd name="T21" fmla="*/ 2147483646 h 1017"/>
                    <a:gd name="T22" fmla="*/ 2147483646 w 1587"/>
                    <a:gd name="T23" fmla="*/ 2147483646 h 1017"/>
                    <a:gd name="T24" fmla="*/ 2147483646 w 1587"/>
                    <a:gd name="T25" fmla="*/ 2147483646 h 1017"/>
                    <a:gd name="T26" fmla="*/ 2147483646 w 1587"/>
                    <a:gd name="T27" fmla="*/ 2147483646 h 1017"/>
                    <a:gd name="T28" fmla="*/ 2147483646 w 1587"/>
                    <a:gd name="T29" fmla="*/ 2147483646 h 1017"/>
                    <a:gd name="T30" fmla="*/ 2147483646 w 1587"/>
                    <a:gd name="T31" fmla="*/ 2147483646 h 1017"/>
                    <a:gd name="T32" fmla="*/ 2147483646 w 1587"/>
                    <a:gd name="T33" fmla="*/ 2147483646 h 1017"/>
                    <a:gd name="T34" fmla="*/ 2147483646 w 1587"/>
                    <a:gd name="T35" fmla="*/ 2147483646 h 1017"/>
                    <a:gd name="T36" fmla="*/ 2147483646 w 1587"/>
                    <a:gd name="T37" fmla="*/ 2147483646 h 1017"/>
                    <a:gd name="T38" fmla="*/ 2147483646 w 1587"/>
                    <a:gd name="T39" fmla="*/ 2147483646 h 1017"/>
                    <a:gd name="T40" fmla="*/ 2147483646 w 1587"/>
                    <a:gd name="T41" fmla="*/ 2147483646 h 1017"/>
                    <a:gd name="T42" fmla="*/ 2147483646 w 1587"/>
                    <a:gd name="T43" fmla="*/ 2147483646 h 1017"/>
                    <a:gd name="T44" fmla="*/ 2147483646 w 1587"/>
                    <a:gd name="T45" fmla="*/ 2147483646 h 1017"/>
                    <a:gd name="T46" fmla="*/ 2147483646 w 1587"/>
                    <a:gd name="T47" fmla="*/ 2147483646 h 1017"/>
                    <a:gd name="T48" fmla="*/ 2147483646 w 1587"/>
                    <a:gd name="T49" fmla="*/ 2147483646 h 1017"/>
                    <a:gd name="T50" fmla="*/ 2147483646 w 1587"/>
                    <a:gd name="T51" fmla="*/ 2147483646 h 1017"/>
                    <a:gd name="T52" fmla="*/ 2147483646 w 1587"/>
                    <a:gd name="T53" fmla="*/ 2147483646 h 1017"/>
                    <a:gd name="T54" fmla="*/ 2147483646 w 1587"/>
                    <a:gd name="T55" fmla="*/ 2147483646 h 1017"/>
                    <a:gd name="T56" fmla="*/ 2147483646 w 1587"/>
                    <a:gd name="T57" fmla="*/ 2147483646 h 1017"/>
                    <a:gd name="T58" fmla="*/ 2147483646 w 1587"/>
                    <a:gd name="T59" fmla="*/ 2147483646 h 1017"/>
                    <a:gd name="T60" fmla="*/ 2147483646 w 1587"/>
                    <a:gd name="T61" fmla="*/ 2147483646 h 1017"/>
                    <a:gd name="T62" fmla="*/ 2147483646 w 1587"/>
                    <a:gd name="T63" fmla="*/ 2147483646 h 1017"/>
                    <a:gd name="T64" fmla="*/ 2147483646 w 1587"/>
                    <a:gd name="T65" fmla="*/ 2147483646 h 1017"/>
                    <a:gd name="T66" fmla="*/ 2147483646 w 1587"/>
                    <a:gd name="T67" fmla="*/ 2147483646 h 1017"/>
                    <a:gd name="T68" fmla="*/ 2147483646 w 1587"/>
                    <a:gd name="T69" fmla="*/ 2147483646 h 1017"/>
                    <a:gd name="T70" fmla="*/ 2147483646 w 1587"/>
                    <a:gd name="T71" fmla="*/ 2147483646 h 1017"/>
                    <a:gd name="T72" fmla="*/ 2147483646 w 1587"/>
                    <a:gd name="T73" fmla="*/ 2147483646 h 1017"/>
                    <a:gd name="T74" fmla="*/ 2147483646 w 1587"/>
                    <a:gd name="T75" fmla="*/ 2147483646 h 1017"/>
                    <a:gd name="T76" fmla="*/ 2147483646 w 1587"/>
                    <a:gd name="T77" fmla="*/ 2147483646 h 1017"/>
                    <a:gd name="T78" fmla="*/ 2147483646 w 1587"/>
                    <a:gd name="T79" fmla="*/ 2147483646 h 1017"/>
                    <a:gd name="T80" fmla="*/ 2147483646 w 1587"/>
                    <a:gd name="T81" fmla="*/ 2147483646 h 1017"/>
                    <a:gd name="T82" fmla="*/ 2147483646 w 1587"/>
                    <a:gd name="T83" fmla="*/ 2147483646 h 1017"/>
                    <a:gd name="T84" fmla="*/ 2147483646 w 1587"/>
                    <a:gd name="T85" fmla="*/ 2147483646 h 1017"/>
                    <a:gd name="T86" fmla="*/ 2147483646 w 1587"/>
                    <a:gd name="T87" fmla="*/ 2147483646 h 1017"/>
                    <a:gd name="T88" fmla="*/ 2147483646 w 1587"/>
                    <a:gd name="T89" fmla="*/ 2147483646 h 1017"/>
                    <a:gd name="T90" fmla="*/ 2147483646 w 1587"/>
                    <a:gd name="T91" fmla="*/ 2147483646 h 1017"/>
                    <a:gd name="T92" fmla="*/ 2147483646 w 1587"/>
                    <a:gd name="T93" fmla="*/ 2147483646 h 1017"/>
                    <a:gd name="T94" fmla="*/ 2147483646 w 1587"/>
                    <a:gd name="T95" fmla="*/ 2147483646 h 1017"/>
                    <a:gd name="T96" fmla="*/ 2147483646 w 1587"/>
                    <a:gd name="T97" fmla="*/ 2147483646 h 1017"/>
                    <a:gd name="T98" fmla="*/ 2147483646 w 1587"/>
                    <a:gd name="T99" fmla="*/ 2147483646 h 1017"/>
                    <a:gd name="T100" fmla="*/ 2147483646 w 1587"/>
                    <a:gd name="T101" fmla="*/ 2147483646 h 1017"/>
                    <a:gd name="T102" fmla="*/ 2147483646 w 1587"/>
                    <a:gd name="T103" fmla="*/ 2147483646 h 1017"/>
                    <a:gd name="T104" fmla="*/ 2147483646 w 1587"/>
                    <a:gd name="T105" fmla="*/ 2147483646 h 1017"/>
                    <a:gd name="T106" fmla="*/ 2147483646 w 1587"/>
                    <a:gd name="T107" fmla="*/ 2147483646 h 1017"/>
                    <a:gd name="T108" fmla="*/ 2147483646 w 1587"/>
                    <a:gd name="T109" fmla="*/ 2147483646 h 1017"/>
                    <a:gd name="T110" fmla="*/ 2147483646 w 1587"/>
                    <a:gd name="T111" fmla="*/ 2147483646 h 1017"/>
                    <a:gd name="T112" fmla="*/ 2147483646 w 1587"/>
                    <a:gd name="T113" fmla="*/ 2147483646 h 1017"/>
                    <a:gd name="T114" fmla="*/ 2147483646 w 1587"/>
                    <a:gd name="T115" fmla="*/ 2147483646 h 1017"/>
                    <a:gd name="T116" fmla="*/ 2147483646 w 1587"/>
                    <a:gd name="T117" fmla="*/ 2147483646 h 1017"/>
                    <a:gd name="T118" fmla="*/ 2147483646 w 1587"/>
                    <a:gd name="T119" fmla="*/ 2147483646 h 1017"/>
                    <a:gd name="T120" fmla="*/ 2147483646 w 1587"/>
                    <a:gd name="T121" fmla="*/ 2147483646 h 1017"/>
                    <a:gd name="T122" fmla="*/ 2147483646 w 1587"/>
                    <a:gd name="T123" fmla="*/ 2147483646 h 1017"/>
                    <a:gd name="T124" fmla="*/ 2147483646 w 1587"/>
                    <a:gd name="T125" fmla="*/ 2147483646 h 101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86699" tIns="43349" rIns="86699" bIns="43349"/>
                <a:lstStyle/>
                <a:p>
                  <a:endParaRPr lang="en-US"/>
                </a:p>
              </p:txBody>
            </p:sp>
          </p:grpSp>
          <p:sp>
            <p:nvSpPr>
              <p:cNvPr id="155704" name="TextBox 105">
                <a:extLst>
                  <a:ext uri="{FF2B5EF4-FFF2-40B4-BE49-F238E27FC236}">
                    <a16:creationId xmlns:a16="http://schemas.microsoft.com/office/drawing/2014/main" id="{55DF8C65-8821-920E-E1C8-89A7B9825539}"/>
                  </a:ext>
                </a:extLst>
              </p:cNvPr>
              <p:cNvSpPr txBox="1">
                <a:spLocks noChangeArrowheads="1"/>
              </p:cNvSpPr>
              <p:nvPr/>
            </p:nvSpPr>
            <p:spPr bwMode="auto">
              <a:xfrm>
                <a:off x="866454" y="703619"/>
                <a:ext cx="1111475" cy="31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vi-VN" altLang="en-US" sz="3600" b="1" i="1">
                    <a:solidFill>
                      <a:srgbClr val="FFFFFF"/>
                    </a:solidFill>
                    <a:latin typeface="Times New Roman" panose="02020603050405020304" pitchFamily="18" charset="0"/>
                    <a:cs typeface="Times New Roman" panose="02020603050405020304" pitchFamily="18" charset="0"/>
                  </a:rPr>
                  <a:t>Hướng dẫn tự học</a:t>
                </a:r>
              </a:p>
            </p:txBody>
          </p:sp>
        </p:grpSp>
        <p:pic>
          <p:nvPicPr>
            <p:cNvPr id="155702" name="Picture 4" descr="Đồ hoạ vector miễn phí của Biểu tượng">
              <a:extLst>
                <a:ext uri="{FF2B5EF4-FFF2-40B4-BE49-F238E27FC236}">
                  <a16:creationId xmlns:a16="http://schemas.microsoft.com/office/drawing/2014/main" id="{F25E1C39-041D-522C-357E-80BA3287E4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474427"/>
              <a:ext cx="1125790" cy="1125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9" name="Rectangle 108">
            <a:extLst>
              <a:ext uri="{FF2B5EF4-FFF2-40B4-BE49-F238E27FC236}">
                <a16:creationId xmlns:a16="http://schemas.microsoft.com/office/drawing/2014/main" id="{6EA752ED-68AE-F4AF-4C4D-36D359092F4C}"/>
              </a:ext>
            </a:extLst>
          </p:cNvPr>
          <p:cNvSpPr/>
          <p:nvPr/>
        </p:nvSpPr>
        <p:spPr>
          <a:xfrm>
            <a:off x="3173413" y="2816225"/>
            <a:ext cx="7646987" cy="2449513"/>
          </a:xfrm>
          <a:prstGeom prst="rect">
            <a:avLst/>
          </a:prstGeom>
          <a:effectLst>
            <a:outerShdw blurRad="63500" sx="102000" sy="102000" algn="ctr" rotWithShape="0">
              <a:prstClr val="black">
                <a:alpha val="40000"/>
              </a:prstClr>
            </a:outerShdw>
          </a:effectLst>
        </p:spPr>
        <p:txBody>
          <a:bodyPr>
            <a:spAutoFit/>
          </a:bodyPr>
          <a:lstStyle/>
          <a:p>
            <a:pPr algn="just" eaLnBrk="1" fontAlgn="auto" hangingPunct="1">
              <a:lnSpc>
                <a:spcPct val="110000"/>
              </a:lnSpc>
              <a:spcBef>
                <a:spcPts val="600"/>
              </a:spcBef>
              <a:spcAft>
                <a:spcPts val="0"/>
              </a:spcAft>
              <a:defRPr/>
            </a:pPr>
            <a:r>
              <a:rPr lang="vi-VN" sz="3200">
                <a:solidFill>
                  <a:prstClr val="black"/>
                </a:solidFill>
                <a:latin typeface="Times New Roman" pitchFamily="18" charset="0"/>
                <a:cs typeface="Times New Roman" pitchFamily="18" charset="0"/>
              </a:rPr>
              <a:t>- Học bài cũ, trả lời câu hỏi SGK. </a:t>
            </a:r>
          </a:p>
          <a:p>
            <a:pPr algn="just" eaLnBrk="1" fontAlgn="auto" hangingPunct="1">
              <a:lnSpc>
                <a:spcPct val="110000"/>
              </a:lnSpc>
              <a:spcBef>
                <a:spcPts val="600"/>
              </a:spcBef>
              <a:spcAft>
                <a:spcPts val="0"/>
              </a:spcAft>
              <a:defRPr/>
            </a:pPr>
            <a:r>
              <a:rPr lang="vi-VN" sz="3200">
                <a:solidFill>
                  <a:prstClr val="black"/>
                </a:solidFill>
                <a:latin typeface="Times New Roman" pitchFamily="18" charset="0"/>
                <a:cs typeface="Times New Roman" pitchFamily="18" charset="0"/>
              </a:rPr>
              <a:t>- Hoàn thành câu hỏi phần vận dụng. </a:t>
            </a:r>
          </a:p>
          <a:p>
            <a:pPr algn="just" eaLnBrk="1" fontAlgn="auto" hangingPunct="1">
              <a:lnSpc>
                <a:spcPct val="110000"/>
              </a:lnSpc>
              <a:spcBef>
                <a:spcPts val="600"/>
              </a:spcBef>
              <a:spcAft>
                <a:spcPts val="0"/>
              </a:spcAft>
              <a:defRPr/>
            </a:pPr>
            <a:r>
              <a:rPr lang="vi-VN" sz="3200">
                <a:solidFill>
                  <a:prstClr val="black"/>
                </a:solidFill>
                <a:latin typeface="Times New Roman" pitchFamily="18" charset="0"/>
                <a:cs typeface="Times New Roman" pitchFamily="18" charset="0"/>
              </a:rPr>
              <a:t>- Chuẩn bị bài mới: </a:t>
            </a:r>
            <a:endParaRPr lang="en-US" sz="3200">
              <a:solidFill>
                <a:prstClr val="black"/>
              </a:solidFill>
              <a:latin typeface="Times New Roman" pitchFamily="18" charset="0"/>
              <a:cs typeface="Times New Roman" pitchFamily="18" charset="0"/>
            </a:endParaRPr>
          </a:p>
          <a:p>
            <a:pPr algn="ctr" eaLnBrk="1" fontAlgn="auto" hangingPunct="1">
              <a:lnSpc>
                <a:spcPct val="110000"/>
              </a:lnSpc>
              <a:spcBef>
                <a:spcPts val="600"/>
              </a:spcBef>
              <a:spcAft>
                <a:spcPts val="0"/>
              </a:spcAft>
              <a:defRPr/>
            </a:pPr>
            <a:r>
              <a:rPr lang="en-US" sz="3200">
                <a:solidFill>
                  <a:prstClr val="black"/>
                </a:solidFill>
                <a:latin typeface="Times New Roman" pitchFamily="18" charset="0"/>
                <a:cs typeface="Times New Roman" pitchFamily="18" charset="0"/>
              </a:rPr>
              <a:t>ÔN TẬP GIỮA KÌ 2</a:t>
            </a:r>
            <a:endParaRPr lang="vi-VN" sz="3200">
              <a:solidFill>
                <a:prstClr val="black"/>
              </a:solidFill>
              <a:latin typeface="Times New Roman" pitchFamily="18" charset="0"/>
              <a:cs typeface="Times New Roman" pitchFamily="18" charset="0"/>
            </a:endParaRPr>
          </a:p>
        </p:txBody>
      </p:sp>
      <p:grpSp>
        <p:nvGrpSpPr>
          <p:cNvPr id="155652" name="Google Shape;178;p33">
            <a:extLst>
              <a:ext uri="{FF2B5EF4-FFF2-40B4-BE49-F238E27FC236}">
                <a16:creationId xmlns:a16="http://schemas.microsoft.com/office/drawing/2014/main" id="{3BACD253-10CB-3874-47AA-89048ECBFCFE}"/>
              </a:ext>
            </a:extLst>
          </p:cNvPr>
          <p:cNvGrpSpPr>
            <a:grpSpLocks/>
          </p:cNvGrpSpPr>
          <p:nvPr/>
        </p:nvGrpSpPr>
        <p:grpSpPr bwMode="auto">
          <a:xfrm>
            <a:off x="444500" y="3509963"/>
            <a:ext cx="1833563" cy="2638425"/>
            <a:chOff x="347000" y="2571750"/>
            <a:chExt cx="1767550" cy="2473200"/>
          </a:xfrm>
        </p:grpSpPr>
        <p:sp>
          <p:nvSpPr>
            <p:cNvPr id="155653" name="Google Shape;179;p33">
              <a:extLst>
                <a:ext uri="{FF2B5EF4-FFF2-40B4-BE49-F238E27FC236}">
                  <a16:creationId xmlns:a16="http://schemas.microsoft.com/office/drawing/2014/main" id="{AA7390DC-4DDD-9EC0-C9E5-905DAA68E9B3}"/>
                </a:ext>
              </a:extLst>
            </p:cNvPr>
            <p:cNvSpPr>
              <a:spLocks/>
            </p:cNvSpPr>
            <p:nvPr/>
          </p:nvSpPr>
          <p:spPr bwMode="auto">
            <a:xfrm>
              <a:off x="824075" y="3416025"/>
              <a:ext cx="940525" cy="719275"/>
            </a:xfrm>
            <a:custGeom>
              <a:avLst/>
              <a:gdLst>
                <a:gd name="T0" fmla="*/ 2147483646 w 37621"/>
                <a:gd name="T1" fmla="*/ 2147483646 h 28771"/>
                <a:gd name="T2" fmla="*/ 2147483646 w 37621"/>
                <a:gd name="T3" fmla="*/ 2147483646 h 28771"/>
                <a:gd name="T4" fmla="*/ 2147483646 w 37621"/>
                <a:gd name="T5" fmla="*/ 2147483646 h 28771"/>
                <a:gd name="T6" fmla="*/ 2147483646 w 37621"/>
                <a:gd name="T7" fmla="*/ 2147483646 h 28771"/>
                <a:gd name="T8" fmla="*/ 2147483646 w 37621"/>
                <a:gd name="T9" fmla="*/ 2147483646 h 28771"/>
                <a:gd name="T10" fmla="*/ 2147483646 w 37621"/>
                <a:gd name="T11" fmla="*/ 2147483646 h 28771"/>
                <a:gd name="T12" fmla="*/ 2147483646 w 37621"/>
                <a:gd name="T13" fmla="*/ 2147483646 h 28771"/>
                <a:gd name="T14" fmla="*/ 2147483646 w 37621"/>
                <a:gd name="T15" fmla="*/ 2147483646 h 28771"/>
                <a:gd name="T16" fmla="*/ 2147483646 w 37621"/>
                <a:gd name="T17" fmla="*/ 2147483646 h 28771"/>
                <a:gd name="T18" fmla="*/ 2147483646 w 37621"/>
                <a:gd name="T19" fmla="*/ 2147483646 h 28771"/>
                <a:gd name="T20" fmla="*/ 2147483646 w 37621"/>
                <a:gd name="T21" fmla="*/ 2147483646 h 28771"/>
                <a:gd name="T22" fmla="*/ 2147483646 w 37621"/>
                <a:gd name="T23" fmla="*/ 2147483646 h 28771"/>
                <a:gd name="T24" fmla="*/ 2147483646 w 37621"/>
                <a:gd name="T25" fmla="*/ 2147483646 h 28771"/>
                <a:gd name="T26" fmla="*/ 2147483646 w 37621"/>
                <a:gd name="T27" fmla="*/ 2147483646 h 28771"/>
                <a:gd name="T28" fmla="*/ 2147483646 w 37621"/>
                <a:gd name="T29" fmla="*/ 2147483646 h 28771"/>
                <a:gd name="T30" fmla="*/ 2147483646 w 37621"/>
                <a:gd name="T31" fmla="*/ 2147483646 h 28771"/>
                <a:gd name="T32" fmla="*/ 2147483646 w 37621"/>
                <a:gd name="T33" fmla="*/ 2147483646 h 28771"/>
                <a:gd name="T34" fmla="*/ 2147483646 w 37621"/>
                <a:gd name="T35" fmla="*/ 2147483646 h 28771"/>
                <a:gd name="T36" fmla="*/ 2147483646 w 37621"/>
                <a:gd name="T37" fmla="*/ 2147483646 h 28771"/>
                <a:gd name="T38" fmla="*/ 2147483646 w 37621"/>
                <a:gd name="T39" fmla="*/ 2147483646 h 28771"/>
                <a:gd name="T40" fmla="*/ 2147483646 w 37621"/>
                <a:gd name="T41" fmla="*/ 2147483646 h 28771"/>
                <a:gd name="T42" fmla="*/ 2147483646 w 37621"/>
                <a:gd name="T43" fmla="*/ 2147483646 h 28771"/>
                <a:gd name="T44" fmla="*/ 2147483646 w 37621"/>
                <a:gd name="T45" fmla="*/ 2147483646 h 28771"/>
                <a:gd name="T46" fmla="*/ 2147483646 w 37621"/>
                <a:gd name="T47" fmla="*/ 2147483646 h 28771"/>
                <a:gd name="T48" fmla="*/ 2147483646 w 37621"/>
                <a:gd name="T49" fmla="*/ 2147483646 h 28771"/>
                <a:gd name="T50" fmla="*/ 2147483646 w 37621"/>
                <a:gd name="T51" fmla="*/ 2147483646 h 28771"/>
                <a:gd name="T52" fmla="*/ 2147483646 w 37621"/>
                <a:gd name="T53" fmla="*/ 2147483646 h 28771"/>
                <a:gd name="T54" fmla="*/ 2147483646 w 37621"/>
                <a:gd name="T55" fmla="*/ 2147483646 h 28771"/>
                <a:gd name="T56" fmla="*/ 2147483646 w 37621"/>
                <a:gd name="T57" fmla="*/ 2147483646 h 28771"/>
                <a:gd name="T58" fmla="*/ 2147483646 w 37621"/>
                <a:gd name="T59" fmla="*/ 2147483646 h 28771"/>
                <a:gd name="T60" fmla="*/ 2147483646 w 37621"/>
                <a:gd name="T61" fmla="*/ 2147483646 h 28771"/>
                <a:gd name="T62" fmla="*/ 2147483646 w 37621"/>
                <a:gd name="T63" fmla="*/ 2147483646 h 28771"/>
                <a:gd name="T64" fmla="*/ 2147483646 w 37621"/>
                <a:gd name="T65" fmla="*/ 2147483646 h 28771"/>
                <a:gd name="T66" fmla="*/ 2147483646 w 37621"/>
                <a:gd name="T67" fmla="*/ 2147483646 h 28771"/>
                <a:gd name="T68" fmla="*/ 2147483646 w 37621"/>
                <a:gd name="T69" fmla="*/ 2147483646 h 28771"/>
                <a:gd name="T70" fmla="*/ 2147483646 w 37621"/>
                <a:gd name="T71" fmla="*/ 2147483646 h 28771"/>
                <a:gd name="T72" fmla="*/ 2147483646 w 37621"/>
                <a:gd name="T73" fmla="*/ 2147483646 h 28771"/>
                <a:gd name="T74" fmla="*/ 2147483646 w 37621"/>
                <a:gd name="T75" fmla="*/ 2147483646 h 28771"/>
                <a:gd name="T76" fmla="*/ 2147483646 w 37621"/>
                <a:gd name="T77" fmla="*/ 2147483646 h 28771"/>
                <a:gd name="T78" fmla="*/ 2147483646 w 37621"/>
                <a:gd name="T79" fmla="*/ 2147483646 h 28771"/>
                <a:gd name="T80" fmla="*/ 2147483646 w 37621"/>
                <a:gd name="T81" fmla="*/ 2147483646 h 28771"/>
                <a:gd name="T82" fmla="*/ 2147483646 w 37621"/>
                <a:gd name="T83" fmla="*/ 2147483646 h 28771"/>
                <a:gd name="T84" fmla="*/ 2147483646 w 37621"/>
                <a:gd name="T85" fmla="*/ 2147483646 h 28771"/>
                <a:gd name="T86" fmla="*/ 2147483646 w 37621"/>
                <a:gd name="T87" fmla="*/ 2147483646 h 28771"/>
                <a:gd name="T88" fmla="*/ 2147483646 w 37621"/>
                <a:gd name="T89" fmla="*/ 2147483646 h 28771"/>
                <a:gd name="T90" fmla="*/ 2147483646 w 37621"/>
                <a:gd name="T91" fmla="*/ 2147483646 h 28771"/>
                <a:gd name="T92" fmla="*/ 2147483646 w 37621"/>
                <a:gd name="T93" fmla="*/ 2147483646 h 28771"/>
                <a:gd name="T94" fmla="*/ 2147483646 w 37621"/>
                <a:gd name="T95" fmla="*/ 2147483646 h 28771"/>
                <a:gd name="T96" fmla="*/ 2147483646 w 37621"/>
                <a:gd name="T97" fmla="*/ 2147483646 h 28771"/>
                <a:gd name="T98" fmla="*/ 2147483646 w 37621"/>
                <a:gd name="T99" fmla="*/ 2147483646 h 28771"/>
                <a:gd name="T100" fmla="*/ 2147483646 w 37621"/>
                <a:gd name="T101" fmla="*/ 2147483646 h 2877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7621" h="28771" extrusionOk="0">
                  <a:moveTo>
                    <a:pt x="36512" y="15107"/>
                  </a:moveTo>
                  <a:cubicBezTo>
                    <a:pt x="36345" y="14961"/>
                    <a:pt x="36240" y="14856"/>
                    <a:pt x="36135" y="14731"/>
                  </a:cubicBezTo>
                  <a:cubicBezTo>
                    <a:pt x="35947" y="14501"/>
                    <a:pt x="35780" y="14270"/>
                    <a:pt x="35591" y="14061"/>
                  </a:cubicBezTo>
                  <a:cubicBezTo>
                    <a:pt x="34273" y="12450"/>
                    <a:pt x="34148" y="12325"/>
                    <a:pt x="32432" y="11237"/>
                  </a:cubicBezTo>
                  <a:cubicBezTo>
                    <a:pt x="31930" y="10923"/>
                    <a:pt x="31344" y="10734"/>
                    <a:pt x="30779" y="10546"/>
                  </a:cubicBezTo>
                  <a:cubicBezTo>
                    <a:pt x="30570" y="10462"/>
                    <a:pt x="30339" y="10504"/>
                    <a:pt x="30088" y="10504"/>
                  </a:cubicBezTo>
                  <a:cubicBezTo>
                    <a:pt x="29837" y="10504"/>
                    <a:pt x="29670" y="10651"/>
                    <a:pt x="29649" y="10818"/>
                  </a:cubicBezTo>
                  <a:cubicBezTo>
                    <a:pt x="29607" y="11027"/>
                    <a:pt x="29775" y="11195"/>
                    <a:pt x="30088" y="11216"/>
                  </a:cubicBezTo>
                  <a:cubicBezTo>
                    <a:pt x="30967" y="11320"/>
                    <a:pt x="31720" y="11697"/>
                    <a:pt x="32432" y="12220"/>
                  </a:cubicBezTo>
                  <a:cubicBezTo>
                    <a:pt x="33478" y="12994"/>
                    <a:pt x="34273" y="13957"/>
                    <a:pt x="35068" y="14982"/>
                  </a:cubicBezTo>
                  <a:cubicBezTo>
                    <a:pt x="35277" y="15254"/>
                    <a:pt x="35298" y="15484"/>
                    <a:pt x="35215" y="15777"/>
                  </a:cubicBezTo>
                  <a:cubicBezTo>
                    <a:pt x="35173" y="15986"/>
                    <a:pt x="35005" y="16070"/>
                    <a:pt x="34838" y="16154"/>
                  </a:cubicBezTo>
                  <a:cubicBezTo>
                    <a:pt x="34524" y="16300"/>
                    <a:pt x="34231" y="16300"/>
                    <a:pt x="33917" y="16300"/>
                  </a:cubicBezTo>
                  <a:cubicBezTo>
                    <a:pt x="33520" y="16258"/>
                    <a:pt x="33206" y="16405"/>
                    <a:pt x="32997" y="16760"/>
                  </a:cubicBezTo>
                  <a:cubicBezTo>
                    <a:pt x="32871" y="16991"/>
                    <a:pt x="32641" y="17200"/>
                    <a:pt x="32453" y="17388"/>
                  </a:cubicBezTo>
                  <a:cubicBezTo>
                    <a:pt x="32013" y="17807"/>
                    <a:pt x="31448" y="17932"/>
                    <a:pt x="30863" y="17723"/>
                  </a:cubicBezTo>
                  <a:cubicBezTo>
                    <a:pt x="30339" y="17555"/>
                    <a:pt x="29754" y="17388"/>
                    <a:pt x="29251" y="17095"/>
                  </a:cubicBezTo>
                  <a:cubicBezTo>
                    <a:pt x="28833" y="16865"/>
                    <a:pt x="28477" y="16551"/>
                    <a:pt x="28352" y="16028"/>
                  </a:cubicBezTo>
                  <a:cubicBezTo>
                    <a:pt x="28163" y="15359"/>
                    <a:pt x="27682" y="14856"/>
                    <a:pt x="27138" y="14417"/>
                  </a:cubicBezTo>
                  <a:cubicBezTo>
                    <a:pt x="27013" y="14312"/>
                    <a:pt x="26824" y="14270"/>
                    <a:pt x="26678" y="14270"/>
                  </a:cubicBezTo>
                  <a:cubicBezTo>
                    <a:pt x="26364" y="14270"/>
                    <a:pt x="26155" y="14626"/>
                    <a:pt x="26280" y="14877"/>
                  </a:cubicBezTo>
                  <a:cubicBezTo>
                    <a:pt x="26510" y="15379"/>
                    <a:pt x="26782" y="15882"/>
                    <a:pt x="27054" y="16447"/>
                  </a:cubicBezTo>
                  <a:cubicBezTo>
                    <a:pt x="26908" y="16467"/>
                    <a:pt x="26782" y="16530"/>
                    <a:pt x="26678" y="16509"/>
                  </a:cubicBezTo>
                  <a:cubicBezTo>
                    <a:pt x="25862" y="16426"/>
                    <a:pt x="25025" y="16342"/>
                    <a:pt x="24209" y="16237"/>
                  </a:cubicBezTo>
                  <a:cubicBezTo>
                    <a:pt x="23749" y="16154"/>
                    <a:pt x="23267" y="16049"/>
                    <a:pt x="22807" y="15903"/>
                  </a:cubicBezTo>
                  <a:cubicBezTo>
                    <a:pt x="22389" y="15777"/>
                    <a:pt x="21991" y="15610"/>
                    <a:pt x="21614" y="15400"/>
                  </a:cubicBezTo>
                  <a:cubicBezTo>
                    <a:pt x="20736" y="14877"/>
                    <a:pt x="19836" y="14375"/>
                    <a:pt x="19250" y="13496"/>
                  </a:cubicBezTo>
                  <a:cubicBezTo>
                    <a:pt x="19083" y="13224"/>
                    <a:pt x="18371" y="11948"/>
                    <a:pt x="18308" y="11613"/>
                  </a:cubicBezTo>
                  <a:cubicBezTo>
                    <a:pt x="18308" y="11550"/>
                    <a:pt x="18225" y="11529"/>
                    <a:pt x="18162" y="11529"/>
                  </a:cubicBezTo>
                  <a:lnTo>
                    <a:pt x="18036" y="11529"/>
                  </a:lnTo>
                  <a:cubicBezTo>
                    <a:pt x="18015" y="11697"/>
                    <a:pt x="17953" y="11843"/>
                    <a:pt x="17932" y="12011"/>
                  </a:cubicBezTo>
                  <a:cubicBezTo>
                    <a:pt x="17890" y="12994"/>
                    <a:pt x="17785" y="13998"/>
                    <a:pt x="17785" y="14982"/>
                  </a:cubicBezTo>
                  <a:cubicBezTo>
                    <a:pt x="17785" y="15819"/>
                    <a:pt x="17513" y="16551"/>
                    <a:pt x="17095" y="17242"/>
                  </a:cubicBezTo>
                  <a:cubicBezTo>
                    <a:pt x="16551" y="18100"/>
                    <a:pt x="16007" y="18957"/>
                    <a:pt x="15337" y="19773"/>
                  </a:cubicBezTo>
                  <a:cubicBezTo>
                    <a:pt x="14877" y="20380"/>
                    <a:pt x="14249" y="20841"/>
                    <a:pt x="13705" y="21364"/>
                  </a:cubicBezTo>
                  <a:cubicBezTo>
                    <a:pt x="13538" y="21531"/>
                    <a:pt x="13329" y="21636"/>
                    <a:pt x="13119" y="21761"/>
                  </a:cubicBezTo>
                  <a:cubicBezTo>
                    <a:pt x="10839" y="23268"/>
                    <a:pt x="10839" y="23268"/>
                    <a:pt x="8328" y="24146"/>
                  </a:cubicBezTo>
                  <a:cubicBezTo>
                    <a:pt x="7993" y="24272"/>
                    <a:pt x="7637" y="24314"/>
                    <a:pt x="7261" y="24398"/>
                  </a:cubicBezTo>
                  <a:cubicBezTo>
                    <a:pt x="7156" y="24418"/>
                    <a:pt x="7052" y="24398"/>
                    <a:pt x="6926" y="24398"/>
                  </a:cubicBezTo>
                  <a:cubicBezTo>
                    <a:pt x="6696" y="24084"/>
                    <a:pt x="6738" y="23707"/>
                    <a:pt x="6696" y="23372"/>
                  </a:cubicBezTo>
                  <a:cubicBezTo>
                    <a:pt x="6654" y="23205"/>
                    <a:pt x="6633" y="22996"/>
                    <a:pt x="6549" y="22807"/>
                  </a:cubicBezTo>
                  <a:cubicBezTo>
                    <a:pt x="6528" y="22724"/>
                    <a:pt x="6382" y="22682"/>
                    <a:pt x="6277" y="22640"/>
                  </a:cubicBezTo>
                  <a:cubicBezTo>
                    <a:pt x="6215" y="22640"/>
                    <a:pt x="6089" y="22724"/>
                    <a:pt x="6068" y="22786"/>
                  </a:cubicBezTo>
                  <a:cubicBezTo>
                    <a:pt x="6005" y="22933"/>
                    <a:pt x="6005" y="23121"/>
                    <a:pt x="5963" y="23268"/>
                  </a:cubicBezTo>
                  <a:cubicBezTo>
                    <a:pt x="5901" y="23456"/>
                    <a:pt x="5817" y="23623"/>
                    <a:pt x="5712" y="23874"/>
                  </a:cubicBezTo>
                  <a:cubicBezTo>
                    <a:pt x="5984" y="24398"/>
                    <a:pt x="6215" y="25025"/>
                    <a:pt x="6194" y="25758"/>
                  </a:cubicBezTo>
                  <a:cubicBezTo>
                    <a:pt x="5817" y="25862"/>
                    <a:pt x="5461" y="25778"/>
                    <a:pt x="5085" y="25799"/>
                  </a:cubicBezTo>
                  <a:cubicBezTo>
                    <a:pt x="4311" y="25841"/>
                    <a:pt x="3578" y="26532"/>
                    <a:pt x="3557" y="27327"/>
                  </a:cubicBezTo>
                  <a:lnTo>
                    <a:pt x="3557" y="28582"/>
                  </a:lnTo>
                  <a:cubicBezTo>
                    <a:pt x="3285" y="28771"/>
                    <a:pt x="3097" y="28666"/>
                    <a:pt x="2971" y="28499"/>
                  </a:cubicBezTo>
                  <a:cubicBezTo>
                    <a:pt x="2344" y="27745"/>
                    <a:pt x="1904" y="26929"/>
                    <a:pt x="1883" y="25883"/>
                  </a:cubicBezTo>
                  <a:cubicBezTo>
                    <a:pt x="1842" y="24670"/>
                    <a:pt x="1988" y="23456"/>
                    <a:pt x="2302" y="22242"/>
                  </a:cubicBezTo>
                  <a:cubicBezTo>
                    <a:pt x="2365" y="21908"/>
                    <a:pt x="2511" y="21594"/>
                    <a:pt x="2678" y="21301"/>
                  </a:cubicBezTo>
                  <a:cubicBezTo>
                    <a:pt x="2888" y="21008"/>
                    <a:pt x="3097" y="20673"/>
                    <a:pt x="3285" y="20401"/>
                  </a:cubicBezTo>
                  <a:cubicBezTo>
                    <a:pt x="3369" y="20234"/>
                    <a:pt x="3474" y="20108"/>
                    <a:pt x="3515" y="19962"/>
                  </a:cubicBezTo>
                  <a:cubicBezTo>
                    <a:pt x="3725" y="19439"/>
                    <a:pt x="3557" y="19083"/>
                    <a:pt x="2992" y="19062"/>
                  </a:cubicBezTo>
                  <a:cubicBezTo>
                    <a:pt x="2678" y="19041"/>
                    <a:pt x="2365" y="19041"/>
                    <a:pt x="2051" y="19041"/>
                  </a:cubicBezTo>
                  <a:cubicBezTo>
                    <a:pt x="1360" y="19083"/>
                    <a:pt x="733" y="18853"/>
                    <a:pt x="126" y="18434"/>
                  </a:cubicBezTo>
                  <a:cubicBezTo>
                    <a:pt x="0" y="17388"/>
                    <a:pt x="168" y="16384"/>
                    <a:pt x="879" y="15547"/>
                  </a:cubicBezTo>
                  <a:cubicBezTo>
                    <a:pt x="1256" y="15107"/>
                    <a:pt x="1611" y="14689"/>
                    <a:pt x="1988" y="14250"/>
                  </a:cubicBezTo>
                  <a:cubicBezTo>
                    <a:pt x="2093" y="14124"/>
                    <a:pt x="2218" y="14019"/>
                    <a:pt x="2323" y="13852"/>
                  </a:cubicBezTo>
                  <a:cubicBezTo>
                    <a:pt x="2888" y="12973"/>
                    <a:pt x="3704" y="12366"/>
                    <a:pt x="4562" y="11822"/>
                  </a:cubicBezTo>
                  <a:cubicBezTo>
                    <a:pt x="4855" y="11634"/>
                    <a:pt x="5147" y="11446"/>
                    <a:pt x="5399" y="11237"/>
                  </a:cubicBezTo>
                  <a:cubicBezTo>
                    <a:pt x="5671" y="11069"/>
                    <a:pt x="5754" y="10776"/>
                    <a:pt x="5671" y="10483"/>
                  </a:cubicBezTo>
                  <a:cubicBezTo>
                    <a:pt x="5566" y="10211"/>
                    <a:pt x="5357" y="10065"/>
                    <a:pt x="5064" y="10086"/>
                  </a:cubicBezTo>
                  <a:cubicBezTo>
                    <a:pt x="4562" y="10107"/>
                    <a:pt x="4122" y="9939"/>
                    <a:pt x="3662" y="9751"/>
                  </a:cubicBezTo>
                  <a:cubicBezTo>
                    <a:pt x="3453" y="9667"/>
                    <a:pt x="3202" y="9625"/>
                    <a:pt x="2992" y="9563"/>
                  </a:cubicBezTo>
                  <a:cubicBezTo>
                    <a:pt x="2678" y="9479"/>
                    <a:pt x="2532" y="9249"/>
                    <a:pt x="2658" y="8998"/>
                  </a:cubicBezTo>
                  <a:cubicBezTo>
                    <a:pt x="2971" y="8391"/>
                    <a:pt x="3202" y="7742"/>
                    <a:pt x="3871" y="7408"/>
                  </a:cubicBezTo>
                  <a:cubicBezTo>
                    <a:pt x="4248" y="7177"/>
                    <a:pt x="4603" y="6843"/>
                    <a:pt x="4938" y="6571"/>
                  </a:cubicBezTo>
                  <a:cubicBezTo>
                    <a:pt x="5210" y="6320"/>
                    <a:pt x="5524" y="6152"/>
                    <a:pt x="5963" y="6173"/>
                  </a:cubicBezTo>
                  <a:cubicBezTo>
                    <a:pt x="6194" y="6173"/>
                    <a:pt x="6403" y="6152"/>
                    <a:pt x="6633" y="6089"/>
                  </a:cubicBezTo>
                  <a:cubicBezTo>
                    <a:pt x="7428" y="5880"/>
                    <a:pt x="8202" y="5859"/>
                    <a:pt x="9018" y="5859"/>
                  </a:cubicBezTo>
                  <a:cubicBezTo>
                    <a:pt x="9562" y="5859"/>
                    <a:pt x="10065" y="6027"/>
                    <a:pt x="10588" y="6173"/>
                  </a:cubicBezTo>
                  <a:cubicBezTo>
                    <a:pt x="10692" y="6194"/>
                    <a:pt x="10797" y="6278"/>
                    <a:pt x="10901" y="6299"/>
                  </a:cubicBezTo>
                  <a:cubicBezTo>
                    <a:pt x="11153" y="6340"/>
                    <a:pt x="11425" y="6110"/>
                    <a:pt x="11341" y="5859"/>
                  </a:cubicBezTo>
                  <a:cubicBezTo>
                    <a:pt x="11278" y="5650"/>
                    <a:pt x="11215" y="5441"/>
                    <a:pt x="11153" y="5211"/>
                  </a:cubicBezTo>
                  <a:cubicBezTo>
                    <a:pt x="11759" y="4520"/>
                    <a:pt x="12199" y="3746"/>
                    <a:pt x="12994" y="3286"/>
                  </a:cubicBezTo>
                  <a:cubicBezTo>
                    <a:pt x="13119" y="3202"/>
                    <a:pt x="13224" y="3139"/>
                    <a:pt x="13308" y="2993"/>
                  </a:cubicBezTo>
                  <a:cubicBezTo>
                    <a:pt x="13852" y="2323"/>
                    <a:pt x="14605" y="1905"/>
                    <a:pt x="15400" y="1570"/>
                  </a:cubicBezTo>
                  <a:cubicBezTo>
                    <a:pt x="16237" y="1193"/>
                    <a:pt x="17011" y="733"/>
                    <a:pt x="17911" y="461"/>
                  </a:cubicBezTo>
                  <a:cubicBezTo>
                    <a:pt x="18790" y="189"/>
                    <a:pt x="19689" y="42"/>
                    <a:pt x="20610" y="22"/>
                  </a:cubicBezTo>
                  <a:cubicBezTo>
                    <a:pt x="21468" y="1"/>
                    <a:pt x="22305" y="1"/>
                    <a:pt x="23163" y="22"/>
                  </a:cubicBezTo>
                  <a:cubicBezTo>
                    <a:pt x="23456" y="22"/>
                    <a:pt x="23749" y="105"/>
                    <a:pt x="24000" y="189"/>
                  </a:cubicBezTo>
                  <a:cubicBezTo>
                    <a:pt x="24565" y="398"/>
                    <a:pt x="25130" y="628"/>
                    <a:pt x="25674" y="838"/>
                  </a:cubicBezTo>
                  <a:cubicBezTo>
                    <a:pt x="25715" y="858"/>
                    <a:pt x="25778" y="858"/>
                    <a:pt x="25841" y="879"/>
                  </a:cubicBezTo>
                  <a:cubicBezTo>
                    <a:pt x="26364" y="1130"/>
                    <a:pt x="26762" y="1423"/>
                    <a:pt x="26657" y="2198"/>
                  </a:cubicBezTo>
                  <a:cubicBezTo>
                    <a:pt x="26510" y="2302"/>
                    <a:pt x="26322" y="2449"/>
                    <a:pt x="26113" y="2616"/>
                  </a:cubicBezTo>
                  <a:cubicBezTo>
                    <a:pt x="25841" y="2825"/>
                    <a:pt x="25653" y="3118"/>
                    <a:pt x="25569" y="3453"/>
                  </a:cubicBezTo>
                  <a:cubicBezTo>
                    <a:pt x="25485" y="3830"/>
                    <a:pt x="25715" y="4143"/>
                    <a:pt x="26113" y="4123"/>
                  </a:cubicBezTo>
                  <a:cubicBezTo>
                    <a:pt x="26301" y="4123"/>
                    <a:pt x="26510" y="4039"/>
                    <a:pt x="26657" y="3934"/>
                  </a:cubicBezTo>
                  <a:cubicBezTo>
                    <a:pt x="26908" y="3788"/>
                    <a:pt x="27075" y="3579"/>
                    <a:pt x="27264" y="3348"/>
                  </a:cubicBezTo>
                  <a:cubicBezTo>
                    <a:pt x="28080" y="2344"/>
                    <a:pt x="29147" y="1926"/>
                    <a:pt x="30402" y="1884"/>
                  </a:cubicBezTo>
                  <a:cubicBezTo>
                    <a:pt x="31009" y="1842"/>
                    <a:pt x="31595" y="1926"/>
                    <a:pt x="32160" y="2218"/>
                  </a:cubicBezTo>
                  <a:cubicBezTo>
                    <a:pt x="32892" y="2595"/>
                    <a:pt x="33625" y="2972"/>
                    <a:pt x="34210" y="3599"/>
                  </a:cubicBezTo>
                  <a:cubicBezTo>
                    <a:pt x="34482" y="3913"/>
                    <a:pt x="34838" y="4206"/>
                    <a:pt x="35173" y="4436"/>
                  </a:cubicBezTo>
                  <a:cubicBezTo>
                    <a:pt x="35863" y="4959"/>
                    <a:pt x="36303" y="5587"/>
                    <a:pt x="36533" y="6445"/>
                  </a:cubicBezTo>
                  <a:cubicBezTo>
                    <a:pt x="36679" y="7115"/>
                    <a:pt x="36784" y="7742"/>
                    <a:pt x="36784" y="8391"/>
                  </a:cubicBezTo>
                  <a:cubicBezTo>
                    <a:pt x="36763" y="8914"/>
                    <a:pt x="36805" y="9416"/>
                    <a:pt x="36784" y="9939"/>
                  </a:cubicBezTo>
                  <a:cubicBezTo>
                    <a:pt x="36763" y="10462"/>
                    <a:pt x="36889" y="10965"/>
                    <a:pt x="37119" y="11404"/>
                  </a:cubicBezTo>
                  <a:cubicBezTo>
                    <a:pt x="37412" y="11885"/>
                    <a:pt x="37579" y="12450"/>
                    <a:pt x="37600" y="13015"/>
                  </a:cubicBezTo>
                  <a:cubicBezTo>
                    <a:pt x="37621" y="13706"/>
                    <a:pt x="37454" y="14250"/>
                    <a:pt x="36930" y="14689"/>
                  </a:cubicBezTo>
                  <a:cubicBezTo>
                    <a:pt x="36847" y="14835"/>
                    <a:pt x="36679" y="14961"/>
                    <a:pt x="36512" y="15107"/>
                  </a:cubicBezTo>
                  <a:close/>
                </a:path>
              </a:pathLst>
            </a:custGeom>
            <a:solidFill>
              <a:srgbClr val="FFBF4A"/>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sp>
          <p:nvSpPr>
            <p:cNvPr id="155654" name="Google Shape;180;p33">
              <a:extLst>
                <a:ext uri="{FF2B5EF4-FFF2-40B4-BE49-F238E27FC236}">
                  <a16:creationId xmlns:a16="http://schemas.microsoft.com/office/drawing/2014/main" id="{0D6BF59E-05EE-BAA9-4B91-C003269EE9D5}"/>
                </a:ext>
              </a:extLst>
            </p:cNvPr>
            <p:cNvSpPr>
              <a:spLocks/>
            </p:cNvSpPr>
            <p:nvPr/>
          </p:nvSpPr>
          <p:spPr bwMode="auto">
            <a:xfrm>
              <a:off x="1109675" y="4396300"/>
              <a:ext cx="471850" cy="398625"/>
            </a:xfrm>
            <a:custGeom>
              <a:avLst/>
              <a:gdLst>
                <a:gd name="T0" fmla="*/ 2147483646 w 18874"/>
                <a:gd name="T1" fmla="*/ 2147483646 h 15945"/>
                <a:gd name="T2" fmla="*/ 2147483646 w 18874"/>
                <a:gd name="T3" fmla="*/ 2147483646 h 15945"/>
                <a:gd name="T4" fmla="*/ 2147483646 w 18874"/>
                <a:gd name="T5" fmla="*/ 2147483646 h 15945"/>
                <a:gd name="T6" fmla="*/ 2147483646 w 18874"/>
                <a:gd name="T7" fmla="*/ 2147483646 h 15945"/>
                <a:gd name="T8" fmla="*/ 2147483646 w 18874"/>
                <a:gd name="T9" fmla="*/ 2147483646 h 15945"/>
                <a:gd name="T10" fmla="*/ 2147483646 w 18874"/>
                <a:gd name="T11" fmla="*/ 2147483646 h 15945"/>
                <a:gd name="T12" fmla="*/ 2147483646 w 18874"/>
                <a:gd name="T13" fmla="*/ 0 h 15945"/>
                <a:gd name="T14" fmla="*/ 2147483646 w 18874"/>
                <a:gd name="T15" fmla="*/ 2147483646 h 15945"/>
                <a:gd name="T16" fmla="*/ 2147483646 w 18874"/>
                <a:gd name="T17" fmla="*/ 2147483646 h 15945"/>
                <a:gd name="T18" fmla="*/ 2147483646 w 18874"/>
                <a:gd name="T19" fmla="*/ 2147483646 h 15945"/>
                <a:gd name="T20" fmla="*/ 2147483646 w 18874"/>
                <a:gd name="T21" fmla="*/ 2147483646 h 15945"/>
                <a:gd name="T22" fmla="*/ 2147483646 w 18874"/>
                <a:gd name="T23" fmla="*/ 2147483646 h 15945"/>
                <a:gd name="T24" fmla="*/ 2147483646 w 18874"/>
                <a:gd name="T25" fmla="*/ 2147483646 h 15945"/>
                <a:gd name="T26" fmla="*/ 2147483646 w 18874"/>
                <a:gd name="T27" fmla="*/ 2147483646 h 15945"/>
                <a:gd name="T28" fmla="*/ 2147483646 w 18874"/>
                <a:gd name="T29" fmla="*/ 2147483646 h 15945"/>
                <a:gd name="T30" fmla="*/ 2147483646 w 18874"/>
                <a:gd name="T31" fmla="*/ 2147483646 h 15945"/>
                <a:gd name="T32" fmla="*/ 2147483646 w 18874"/>
                <a:gd name="T33" fmla="*/ 2147483646 h 15945"/>
                <a:gd name="T34" fmla="*/ 2147483646 w 18874"/>
                <a:gd name="T35" fmla="*/ 2147483646 h 15945"/>
                <a:gd name="T36" fmla="*/ 2147483646 w 18874"/>
                <a:gd name="T37" fmla="*/ 2147483646 h 15945"/>
                <a:gd name="T38" fmla="*/ 2147483646 w 18874"/>
                <a:gd name="T39" fmla="*/ 2147483646 h 15945"/>
                <a:gd name="T40" fmla="*/ 2147483646 w 18874"/>
                <a:gd name="T41" fmla="*/ 2147483646 h 15945"/>
                <a:gd name="T42" fmla="*/ 2147483646 w 18874"/>
                <a:gd name="T43" fmla="*/ 2147483646 h 15945"/>
                <a:gd name="T44" fmla="*/ 2147483646 w 18874"/>
                <a:gd name="T45" fmla="*/ 2147483646 h 15945"/>
                <a:gd name="T46" fmla="*/ 2147483646 w 18874"/>
                <a:gd name="T47" fmla="*/ 2147483646 h 15945"/>
                <a:gd name="T48" fmla="*/ 2147483646 w 18874"/>
                <a:gd name="T49" fmla="*/ 2147483646 h 15945"/>
                <a:gd name="T50" fmla="*/ 2147483646 w 18874"/>
                <a:gd name="T51" fmla="*/ 2147483646 h 15945"/>
                <a:gd name="T52" fmla="*/ 2147483646 w 18874"/>
                <a:gd name="T53" fmla="*/ 2147483646 h 15945"/>
                <a:gd name="T54" fmla="*/ 2147483646 w 18874"/>
                <a:gd name="T55" fmla="*/ 2147483646 h 15945"/>
                <a:gd name="T56" fmla="*/ 2147483646 w 18874"/>
                <a:gd name="T57" fmla="*/ 2147483646 h 15945"/>
                <a:gd name="T58" fmla="*/ 2147483646 w 18874"/>
                <a:gd name="T59" fmla="*/ 2147483646 h 15945"/>
                <a:gd name="T60" fmla="*/ 2147483646 w 18874"/>
                <a:gd name="T61" fmla="*/ 2147483646 h 15945"/>
                <a:gd name="T62" fmla="*/ 2147483646 w 18874"/>
                <a:gd name="T63" fmla="*/ 2147483646 h 15945"/>
                <a:gd name="T64" fmla="*/ 2147483646 w 18874"/>
                <a:gd name="T65" fmla="*/ 2147483646 h 15945"/>
                <a:gd name="T66" fmla="*/ 2147483646 w 18874"/>
                <a:gd name="T67" fmla="*/ 2147483646 h 15945"/>
                <a:gd name="T68" fmla="*/ 2147483646 w 18874"/>
                <a:gd name="T69" fmla="*/ 2147483646 h 15945"/>
                <a:gd name="T70" fmla="*/ 2147483646 w 18874"/>
                <a:gd name="T71" fmla="*/ 2147483646 h 15945"/>
                <a:gd name="T72" fmla="*/ 2147483646 w 18874"/>
                <a:gd name="T73" fmla="*/ 2147483646 h 15945"/>
                <a:gd name="T74" fmla="*/ 2147483646 w 18874"/>
                <a:gd name="T75" fmla="*/ 2147483646 h 15945"/>
                <a:gd name="T76" fmla="*/ 2147483646 w 18874"/>
                <a:gd name="T77" fmla="*/ 2147483646 h 15945"/>
                <a:gd name="T78" fmla="*/ 2147483646 w 18874"/>
                <a:gd name="T79" fmla="*/ 2147483646 h 15945"/>
                <a:gd name="T80" fmla="*/ 2147483646 w 18874"/>
                <a:gd name="T81" fmla="*/ 2147483646 h 15945"/>
                <a:gd name="T82" fmla="*/ 2147483646 w 18874"/>
                <a:gd name="T83" fmla="*/ 2147483646 h 15945"/>
                <a:gd name="T84" fmla="*/ 2147483646 w 18874"/>
                <a:gd name="T85" fmla="*/ 2147483646 h 15945"/>
                <a:gd name="T86" fmla="*/ 2147483646 w 18874"/>
                <a:gd name="T87" fmla="*/ 2147483646 h 15945"/>
                <a:gd name="T88" fmla="*/ 2147483646 w 18874"/>
                <a:gd name="T89" fmla="*/ 2147483646 h 15945"/>
                <a:gd name="T90" fmla="*/ 2147483646 w 18874"/>
                <a:gd name="T91" fmla="*/ 2147483646 h 1594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8874" h="15945" extrusionOk="0">
                  <a:moveTo>
                    <a:pt x="126" y="8747"/>
                  </a:moveTo>
                  <a:cubicBezTo>
                    <a:pt x="84" y="8621"/>
                    <a:pt x="42" y="8600"/>
                    <a:pt x="84" y="8579"/>
                  </a:cubicBezTo>
                  <a:cubicBezTo>
                    <a:pt x="356" y="7177"/>
                    <a:pt x="231" y="5775"/>
                    <a:pt x="210" y="4394"/>
                  </a:cubicBezTo>
                  <a:cubicBezTo>
                    <a:pt x="189" y="3160"/>
                    <a:pt x="335" y="1946"/>
                    <a:pt x="461" y="754"/>
                  </a:cubicBezTo>
                  <a:cubicBezTo>
                    <a:pt x="733" y="524"/>
                    <a:pt x="1026" y="461"/>
                    <a:pt x="1340" y="419"/>
                  </a:cubicBezTo>
                  <a:cubicBezTo>
                    <a:pt x="1800" y="356"/>
                    <a:pt x="2302" y="314"/>
                    <a:pt x="2762" y="168"/>
                  </a:cubicBezTo>
                  <a:cubicBezTo>
                    <a:pt x="3265" y="21"/>
                    <a:pt x="3767" y="0"/>
                    <a:pt x="4290" y="0"/>
                  </a:cubicBezTo>
                  <a:cubicBezTo>
                    <a:pt x="5566" y="42"/>
                    <a:pt x="6843" y="63"/>
                    <a:pt x="8140" y="126"/>
                  </a:cubicBezTo>
                  <a:cubicBezTo>
                    <a:pt x="9604" y="147"/>
                    <a:pt x="11027" y="210"/>
                    <a:pt x="12492" y="231"/>
                  </a:cubicBezTo>
                  <a:cubicBezTo>
                    <a:pt x="12994" y="231"/>
                    <a:pt x="13434" y="314"/>
                    <a:pt x="13915" y="482"/>
                  </a:cubicBezTo>
                  <a:cubicBezTo>
                    <a:pt x="14480" y="733"/>
                    <a:pt x="15107" y="837"/>
                    <a:pt x="15714" y="1005"/>
                  </a:cubicBezTo>
                  <a:cubicBezTo>
                    <a:pt x="15882" y="1068"/>
                    <a:pt x="16049" y="1088"/>
                    <a:pt x="16195" y="1172"/>
                  </a:cubicBezTo>
                  <a:cubicBezTo>
                    <a:pt x="16760" y="1465"/>
                    <a:pt x="17346" y="1779"/>
                    <a:pt x="17911" y="2093"/>
                  </a:cubicBezTo>
                  <a:cubicBezTo>
                    <a:pt x="18183" y="2239"/>
                    <a:pt x="18455" y="2365"/>
                    <a:pt x="18727" y="2511"/>
                  </a:cubicBezTo>
                  <a:cubicBezTo>
                    <a:pt x="18874" y="2888"/>
                    <a:pt x="18853" y="3265"/>
                    <a:pt x="18727" y="3620"/>
                  </a:cubicBezTo>
                  <a:cubicBezTo>
                    <a:pt x="18560" y="4081"/>
                    <a:pt x="18560" y="4520"/>
                    <a:pt x="18560" y="4980"/>
                  </a:cubicBezTo>
                  <a:lnTo>
                    <a:pt x="18560" y="5336"/>
                  </a:lnTo>
                  <a:cubicBezTo>
                    <a:pt x="18664" y="6403"/>
                    <a:pt x="18539" y="7449"/>
                    <a:pt x="18351" y="8474"/>
                  </a:cubicBezTo>
                  <a:cubicBezTo>
                    <a:pt x="18099" y="9876"/>
                    <a:pt x="17807" y="11257"/>
                    <a:pt x="17514" y="12659"/>
                  </a:cubicBezTo>
                  <a:cubicBezTo>
                    <a:pt x="17451" y="13015"/>
                    <a:pt x="17304" y="13350"/>
                    <a:pt x="17158" y="13705"/>
                  </a:cubicBezTo>
                  <a:cubicBezTo>
                    <a:pt x="16844" y="14396"/>
                    <a:pt x="16551" y="15107"/>
                    <a:pt x="16509" y="15923"/>
                  </a:cubicBezTo>
                  <a:cubicBezTo>
                    <a:pt x="15923" y="15944"/>
                    <a:pt x="15421" y="15756"/>
                    <a:pt x="15003" y="15421"/>
                  </a:cubicBezTo>
                  <a:cubicBezTo>
                    <a:pt x="14731" y="15191"/>
                    <a:pt x="14438" y="15086"/>
                    <a:pt x="14103" y="15065"/>
                  </a:cubicBezTo>
                  <a:cubicBezTo>
                    <a:pt x="13789" y="15024"/>
                    <a:pt x="13496" y="14898"/>
                    <a:pt x="13203" y="14773"/>
                  </a:cubicBezTo>
                  <a:cubicBezTo>
                    <a:pt x="12241" y="14354"/>
                    <a:pt x="11237" y="14019"/>
                    <a:pt x="10149" y="14040"/>
                  </a:cubicBezTo>
                  <a:cubicBezTo>
                    <a:pt x="9751" y="14040"/>
                    <a:pt x="9353" y="13915"/>
                    <a:pt x="8977" y="13810"/>
                  </a:cubicBezTo>
                  <a:cubicBezTo>
                    <a:pt x="8244" y="13601"/>
                    <a:pt x="7533" y="13517"/>
                    <a:pt x="6780" y="13538"/>
                  </a:cubicBezTo>
                  <a:cubicBezTo>
                    <a:pt x="5880" y="13559"/>
                    <a:pt x="5001" y="13601"/>
                    <a:pt x="4123" y="13538"/>
                  </a:cubicBezTo>
                  <a:cubicBezTo>
                    <a:pt x="3034" y="13496"/>
                    <a:pt x="1988" y="13726"/>
                    <a:pt x="921" y="13936"/>
                  </a:cubicBezTo>
                  <a:cubicBezTo>
                    <a:pt x="754" y="13956"/>
                    <a:pt x="607" y="14082"/>
                    <a:pt x="440" y="14145"/>
                  </a:cubicBezTo>
                  <a:cubicBezTo>
                    <a:pt x="314" y="14187"/>
                    <a:pt x="42" y="14061"/>
                    <a:pt x="42" y="13915"/>
                  </a:cubicBezTo>
                  <a:cubicBezTo>
                    <a:pt x="21" y="13726"/>
                    <a:pt x="1" y="13433"/>
                    <a:pt x="105" y="13329"/>
                  </a:cubicBezTo>
                  <a:cubicBezTo>
                    <a:pt x="419" y="12994"/>
                    <a:pt x="231" y="12680"/>
                    <a:pt x="147" y="12366"/>
                  </a:cubicBezTo>
                  <a:cubicBezTo>
                    <a:pt x="1" y="11885"/>
                    <a:pt x="1" y="11425"/>
                    <a:pt x="105" y="10902"/>
                  </a:cubicBezTo>
                  <a:cubicBezTo>
                    <a:pt x="712" y="11090"/>
                    <a:pt x="1277" y="11257"/>
                    <a:pt x="1821" y="11446"/>
                  </a:cubicBezTo>
                  <a:cubicBezTo>
                    <a:pt x="1926" y="11467"/>
                    <a:pt x="2030" y="11529"/>
                    <a:pt x="2177" y="11529"/>
                  </a:cubicBezTo>
                  <a:cubicBezTo>
                    <a:pt x="2344" y="11529"/>
                    <a:pt x="2511" y="11467"/>
                    <a:pt x="2595" y="11299"/>
                  </a:cubicBezTo>
                  <a:cubicBezTo>
                    <a:pt x="2700" y="11111"/>
                    <a:pt x="2616" y="10943"/>
                    <a:pt x="2470" y="10839"/>
                  </a:cubicBezTo>
                  <a:cubicBezTo>
                    <a:pt x="2302" y="10671"/>
                    <a:pt x="2114" y="10525"/>
                    <a:pt x="1821" y="10462"/>
                  </a:cubicBezTo>
                  <a:cubicBezTo>
                    <a:pt x="1256" y="10295"/>
                    <a:pt x="691" y="10086"/>
                    <a:pt x="126" y="9897"/>
                  </a:cubicBezTo>
                  <a:cubicBezTo>
                    <a:pt x="377" y="9667"/>
                    <a:pt x="1026" y="9353"/>
                    <a:pt x="1298" y="9311"/>
                  </a:cubicBezTo>
                  <a:cubicBezTo>
                    <a:pt x="1465" y="9270"/>
                    <a:pt x="1654" y="9270"/>
                    <a:pt x="1800" y="9228"/>
                  </a:cubicBezTo>
                  <a:cubicBezTo>
                    <a:pt x="1946" y="9165"/>
                    <a:pt x="2114" y="9019"/>
                    <a:pt x="2093" y="8830"/>
                  </a:cubicBezTo>
                  <a:cubicBezTo>
                    <a:pt x="2072" y="8705"/>
                    <a:pt x="1905" y="8516"/>
                    <a:pt x="1779" y="8474"/>
                  </a:cubicBezTo>
                  <a:cubicBezTo>
                    <a:pt x="1340" y="8328"/>
                    <a:pt x="879" y="8286"/>
                    <a:pt x="461" y="8579"/>
                  </a:cubicBezTo>
                  <a:cubicBezTo>
                    <a:pt x="335" y="8621"/>
                    <a:pt x="231" y="8684"/>
                    <a:pt x="126" y="8747"/>
                  </a:cubicBezTo>
                  <a:close/>
                </a:path>
              </a:pathLst>
            </a:custGeom>
            <a:solidFill>
              <a:srgbClr val="DD3947"/>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sp>
          <p:nvSpPr>
            <p:cNvPr id="155655" name="Google Shape;181;p33">
              <a:extLst>
                <a:ext uri="{FF2B5EF4-FFF2-40B4-BE49-F238E27FC236}">
                  <a16:creationId xmlns:a16="http://schemas.microsoft.com/office/drawing/2014/main" id="{6B73BFE8-CF44-0A74-5174-8945AB13A070}"/>
                </a:ext>
              </a:extLst>
            </p:cNvPr>
            <p:cNvSpPr>
              <a:spLocks/>
            </p:cNvSpPr>
            <p:nvPr/>
          </p:nvSpPr>
          <p:spPr bwMode="auto">
            <a:xfrm>
              <a:off x="1008200" y="4033275"/>
              <a:ext cx="744900" cy="288250"/>
            </a:xfrm>
            <a:custGeom>
              <a:avLst/>
              <a:gdLst>
                <a:gd name="T0" fmla="*/ 2147483646 w 29796"/>
                <a:gd name="T1" fmla="*/ 2147483646 h 11530"/>
                <a:gd name="T2" fmla="*/ 2147483646 w 29796"/>
                <a:gd name="T3" fmla="*/ 0 h 11530"/>
                <a:gd name="T4" fmla="*/ 2147483646 w 29796"/>
                <a:gd name="T5" fmla="*/ 2147483646 h 11530"/>
                <a:gd name="T6" fmla="*/ 2147483646 w 29796"/>
                <a:gd name="T7" fmla="*/ 2147483646 h 11530"/>
                <a:gd name="T8" fmla="*/ 2147483646 w 29796"/>
                <a:gd name="T9" fmla="*/ 2147483646 h 11530"/>
                <a:gd name="T10" fmla="*/ 2147483646 w 29796"/>
                <a:gd name="T11" fmla="*/ 2147483646 h 11530"/>
                <a:gd name="T12" fmla="*/ 2147483646 w 29796"/>
                <a:gd name="T13" fmla="*/ 2147483646 h 11530"/>
                <a:gd name="T14" fmla="*/ 2147483646 w 29796"/>
                <a:gd name="T15" fmla="*/ 2147483646 h 11530"/>
                <a:gd name="T16" fmla="*/ 2147483646 w 29796"/>
                <a:gd name="T17" fmla="*/ 2147483646 h 11530"/>
                <a:gd name="T18" fmla="*/ 2147483646 w 29796"/>
                <a:gd name="T19" fmla="*/ 2147483646 h 11530"/>
                <a:gd name="T20" fmla="*/ 2147483646 w 29796"/>
                <a:gd name="T21" fmla="*/ 2147483646 h 11530"/>
                <a:gd name="T22" fmla="*/ 2147483646 w 29796"/>
                <a:gd name="T23" fmla="*/ 2147483646 h 11530"/>
                <a:gd name="T24" fmla="*/ 2147483646 w 29796"/>
                <a:gd name="T25" fmla="*/ 2147483646 h 11530"/>
                <a:gd name="T26" fmla="*/ 2147483646 w 29796"/>
                <a:gd name="T27" fmla="*/ 2147483646 h 11530"/>
                <a:gd name="T28" fmla="*/ 2147483646 w 29796"/>
                <a:gd name="T29" fmla="*/ 2147483646 h 11530"/>
                <a:gd name="T30" fmla="*/ 2147483646 w 29796"/>
                <a:gd name="T31" fmla="*/ 2147483646 h 11530"/>
                <a:gd name="T32" fmla="*/ 2147483646 w 29796"/>
                <a:gd name="T33" fmla="*/ 2147483646 h 11530"/>
                <a:gd name="T34" fmla="*/ 2147483646 w 29796"/>
                <a:gd name="T35" fmla="*/ 2147483646 h 11530"/>
                <a:gd name="T36" fmla="*/ 2147483646 w 29796"/>
                <a:gd name="T37" fmla="*/ 2147483646 h 11530"/>
                <a:gd name="T38" fmla="*/ 2147483646 w 29796"/>
                <a:gd name="T39" fmla="*/ 2147483646 h 11530"/>
                <a:gd name="T40" fmla="*/ 2147483646 w 29796"/>
                <a:gd name="T41" fmla="*/ 2147483646 h 11530"/>
                <a:gd name="T42" fmla="*/ 2147483646 w 29796"/>
                <a:gd name="T43" fmla="*/ 2147483646 h 11530"/>
                <a:gd name="T44" fmla="*/ 2147483646 w 29796"/>
                <a:gd name="T45" fmla="*/ 2147483646 h 11530"/>
                <a:gd name="T46" fmla="*/ 2147483646 w 29796"/>
                <a:gd name="T47" fmla="*/ 2147483646 h 11530"/>
                <a:gd name="T48" fmla="*/ 2147483646 w 29796"/>
                <a:gd name="T49" fmla="*/ 2147483646 h 11530"/>
                <a:gd name="T50" fmla="*/ 2147483646 w 29796"/>
                <a:gd name="T51" fmla="*/ 2147483646 h 11530"/>
                <a:gd name="T52" fmla="*/ 2147483646 w 29796"/>
                <a:gd name="T53" fmla="*/ 2147483646 h 11530"/>
                <a:gd name="T54" fmla="*/ 2147483646 w 29796"/>
                <a:gd name="T55" fmla="*/ 2147483646 h 11530"/>
                <a:gd name="T56" fmla="*/ 2147483646 w 29796"/>
                <a:gd name="T57" fmla="*/ 2147483646 h 11530"/>
                <a:gd name="T58" fmla="*/ 2147483646 w 29796"/>
                <a:gd name="T59" fmla="*/ 2147483646 h 11530"/>
                <a:gd name="T60" fmla="*/ 2147483646 w 29796"/>
                <a:gd name="T61" fmla="*/ 2147483646 h 11530"/>
                <a:gd name="T62" fmla="*/ 2147483646 w 29796"/>
                <a:gd name="T63" fmla="*/ 2147483646 h 115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9796" h="11530" extrusionOk="0">
                  <a:moveTo>
                    <a:pt x="18183" y="942"/>
                  </a:moveTo>
                  <a:cubicBezTo>
                    <a:pt x="18413" y="670"/>
                    <a:pt x="18643" y="649"/>
                    <a:pt x="18915" y="670"/>
                  </a:cubicBezTo>
                  <a:cubicBezTo>
                    <a:pt x="19376" y="712"/>
                    <a:pt x="19794" y="565"/>
                    <a:pt x="20213" y="356"/>
                  </a:cubicBezTo>
                  <a:cubicBezTo>
                    <a:pt x="20610" y="189"/>
                    <a:pt x="21029" y="126"/>
                    <a:pt x="21447" y="0"/>
                  </a:cubicBezTo>
                  <a:cubicBezTo>
                    <a:pt x="21656" y="252"/>
                    <a:pt x="21656" y="607"/>
                    <a:pt x="21719" y="879"/>
                  </a:cubicBezTo>
                  <a:cubicBezTo>
                    <a:pt x="21782" y="1256"/>
                    <a:pt x="21928" y="1591"/>
                    <a:pt x="22138" y="1904"/>
                  </a:cubicBezTo>
                  <a:cubicBezTo>
                    <a:pt x="22514" y="2469"/>
                    <a:pt x="22870" y="3118"/>
                    <a:pt x="23414" y="3641"/>
                  </a:cubicBezTo>
                  <a:cubicBezTo>
                    <a:pt x="23749" y="3934"/>
                    <a:pt x="24063" y="4164"/>
                    <a:pt x="24544" y="4101"/>
                  </a:cubicBezTo>
                  <a:cubicBezTo>
                    <a:pt x="24669" y="4081"/>
                    <a:pt x="24816" y="4101"/>
                    <a:pt x="24962" y="4101"/>
                  </a:cubicBezTo>
                  <a:cubicBezTo>
                    <a:pt x="25695" y="4101"/>
                    <a:pt x="26448" y="4206"/>
                    <a:pt x="27180" y="4081"/>
                  </a:cubicBezTo>
                  <a:cubicBezTo>
                    <a:pt x="27892" y="3934"/>
                    <a:pt x="28561" y="3578"/>
                    <a:pt x="29273" y="3327"/>
                  </a:cubicBezTo>
                  <a:cubicBezTo>
                    <a:pt x="29398" y="3265"/>
                    <a:pt x="29524" y="3244"/>
                    <a:pt x="29628" y="3223"/>
                  </a:cubicBezTo>
                  <a:cubicBezTo>
                    <a:pt x="29796" y="3348"/>
                    <a:pt x="29691" y="3453"/>
                    <a:pt x="29628" y="3537"/>
                  </a:cubicBezTo>
                  <a:cubicBezTo>
                    <a:pt x="28959" y="4729"/>
                    <a:pt x="28164" y="5859"/>
                    <a:pt x="27201" y="6822"/>
                  </a:cubicBezTo>
                  <a:cubicBezTo>
                    <a:pt x="26322" y="7721"/>
                    <a:pt x="25402" y="8558"/>
                    <a:pt x="24293" y="9228"/>
                  </a:cubicBezTo>
                  <a:cubicBezTo>
                    <a:pt x="23079" y="9981"/>
                    <a:pt x="21824" y="10609"/>
                    <a:pt x="20464" y="11090"/>
                  </a:cubicBezTo>
                  <a:cubicBezTo>
                    <a:pt x="20108" y="11216"/>
                    <a:pt x="19752" y="11320"/>
                    <a:pt x="19417" y="11425"/>
                  </a:cubicBezTo>
                  <a:cubicBezTo>
                    <a:pt x="19062" y="11529"/>
                    <a:pt x="18748" y="11529"/>
                    <a:pt x="18413" y="11341"/>
                  </a:cubicBezTo>
                  <a:cubicBezTo>
                    <a:pt x="18120" y="11195"/>
                    <a:pt x="17848" y="11111"/>
                    <a:pt x="17534" y="11132"/>
                  </a:cubicBezTo>
                  <a:cubicBezTo>
                    <a:pt x="17158" y="11174"/>
                    <a:pt x="16865" y="10985"/>
                    <a:pt x="16551" y="10797"/>
                  </a:cubicBezTo>
                  <a:cubicBezTo>
                    <a:pt x="16028" y="10483"/>
                    <a:pt x="15463" y="10379"/>
                    <a:pt x="14835" y="10379"/>
                  </a:cubicBezTo>
                  <a:cubicBezTo>
                    <a:pt x="13475" y="10399"/>
                    <a:pt x="12094" y="10399"/>
                    <a:pt x="10734" y="10379"/>
                  </a:cubicBezTo>
                  <a:cubicBezTo>
                    <a:pt x="10127" y="10379"/>
                    <a:pt x="9542" y="10462"/>
                    <a:pt x="8977" y="10671"/>
                  </a:cubicBezTo>
                  <a:cubicBezTo>
                    <a:pt x="8537" y="10818"/>
                    <a:pt x="8056" y="11069"/>
                    <a:pt x="7596" y="11027"/>
                  </a:cubicBezTo>
                  <a:cubicBezTo>
                    <a:pt x="7177" y="11006"/>
                    <a:pt x="6759" y="10692"/>
                    <a:pt x="6340" y="10546"/>
                  </a:cubicBezTo>
                  <a:cubicBezTo>
                    <a:pt x="5880" y="10358"/>
                    <a:pt x="5545" y="10086"/>
                    <a:pt x="5210" y="9772"/>
                  </a:cubicBezTo>
                  <a:cubicBezTo>
                    <a:pt x="4143" y="8684"/>
                    <a:pt x="3034" y="7575"/>
                    <a:pt x="1946" y="6508"/>
                  </a:cubicBezTo>
                  <a:cubicBezTo>
                    <a:pt x="1591" y="6173"/>
                    <a:pt x="1360" y="5796"/>
                    <a:pt x="1172" y="5378"/>
                  </a:cubicBezTo>
                  <a:cubicBezTo>
                    <a:pt x="921" y="4792"/>
                    <a:pt x="649" y="4185"/>
                    <a:pt x="377" y="3578"/>
                  </a:cubicBezTo>
                  <a:cubicBezTo>
                    <a:pt x="105" y="3055"/>
                    <a:pt x="0" y="2511"/>
                    <a:pt x="189" y="1904"/>
                  </a:cubicBezTo>
                  <a:cubicBezTo>
                    <a:pt x="607" y="1653"/>
                    <a:pt x="1047" y="1591"/>
                    <a:pt x="1549" y="1591"/>
                  </a:cubicBezTo>
                  <a:cubicBezTo>
                    <a:pt x="2072" y="1591"/>
                    <a:pt x="2532" y="1570"/>
                    <a:pt x="3055" y="1381"/>
                  </a:cubicBezTo>
                  <a:cubicBezTo>
                    <a:pt x="3516" y="1235"/>
                    <a:pt x="3997" y="1256"/>
                    <a:pt x="4520" y="1172"/>
                  </a:cubicBezTo>
                  <a:lnTo>
                    <a:pt x="4604" y="1486"/>
                  </a:lnTo>
                  <a:cubicBezTo>
                    <a:pt x="4708" y="1884"/>
                    <a:pt x="4729" y="2302"/>
                    <a:pt x="4917" y="2637"/>
                  </a:cubicBezTo>
                  <a:cubicBezTo>
                    <a:pt x="5357" y="3495"/>
                    <a:pt x="5859" y="4332"/>
                    <a:pt x="6382" y="5148"/>
                  </a:cubicBezTo>
                  <a:cubicBezTo>
                    <a:pt x="6717" y="5692"/>
                    <a:pt x="7303" y="6006"/>
                    <a:pt x="7826" y="6319"/>
                  </a:cubicBezTo>
                  <a:cubicBezTo>
                    <a:pt x="8391" y="6675"/>
                    <a:pt x="8977" y="6947"/>
                    <a:pt x="9562" y="7219"/>
                  </a:cubicBezTo>
                  <a:cubicBezTo>
                    <a:pt x="10546" y="7638"/>
                    <a:pt x="11529" y="7763"/>
                    <a:pt x="12575" y="7470"/>
                  </a:cubicBezTo>
                  <a:cubicBezTo>
                    <a:pt x="14291" y="7052"/>
                    <a:pt x="14249" y="7031"/>
                    <a:pt x="15777" y="5943"/>
                  </a:cubicBezTo>
                  <a:cubicBezTo>
                    <a:pt x="16530" y="5378"/>
                    <a:pt x="17074" y="4687"/>
                    <a:pt x="17513" y="3871"/>
                  </a:cubicBezTo>
                  <a:cubicBezTo>
                    <a:pt x="17932" y="3139"/>
                    <a:pt x="18078" y="2323"/>
                    <a:pt x="18120" y="1486"/>
                  </a:cubicBezTo>
                  <a:cubicBezTo>
                    <a:pt x="18162" y="1360"/>
                    <a:pt x="18162" y="1130"/>
                    <a:pt x="18183" y="942"/>
                  </a:cubicBezTo>
                  <a:close/>
                  <a:moveTo>
                    <a:pt x="18811" y="10776"/>
                  </a:moveTo>
                  <a:cubicBezTo>
                    <a:pt x="19564" y="10797"/>
                    <a:pt x="20296" y="10797"/>
                    <a:pt x="20924" y="10295"/>
                  </a:cubicBezTo>
                  <a:cubicBezTo>
                    <a:pt x="20966" y="10253"/>
                    <a:pt x="21091" y="10253"/>
                    <a:pt x="21154" y="10211"/>
                  </a:cubicBezTo>
                  <a:cubicBezTo>
                    <a:pt x="21531" y="10169"/>
                    <a:pt x="21761" y="9939"/>
                    <a:pt x="21970" y="9646"/>
                  </a:cubicBezTo>
                  <a:cubicBezTo>
                    <a:pt x="22138" y="9437"/>
                    <a:pt x="22263" y="9207"/>
                    <a:pt x="22410" y="9019"/>
                  </a:cubicBezTo>
                  <a:cubicBezTo>
                    <a:pt x="22702" y="8684"/>
                    <a:pt x="22849" y="8307"/>
                    <a:pt x="23016" y="7889"/>
                  </a:cubicBezTo>
                  <a:cubicBezTo>
                    <a:pt x="23205" y="7407"/>
                    <a:pt x="23309" y="6884"/>
                    <a:pt x="23644" y="6403"/>
                  </a:cubicBezTo>
                  <a:cubicBezTo>
                    <a:pt x="23853" y="6110"/>
                    <a:pt x="23979" y="5754"/>
                    <a:pt x="23958" y="5357"/>
                  </a:cubicBezTo>
                  <a:cubicBezTo>
                    <a:pt x="23937" y="4897"/>
                    <a:pt x="23623" y="4687"/>
                    <a:pt x="23205" y="4855"/>
                  </a:cubicBezTo>
                  <a:cubicBezTo>
                    <a:pt x="22912" y="5001"/>
                    <a:pt x="22661" y="5169"/>
                    <a:pt x="22389" y="5336"/>
                  </a:cubicBezTo>
                  <a:cubicBezTo>
                    <a:pt x="21970" y="5629"/>
                    <a:pt x="21531" y="5859"/>
                    <a:pt x="20966" y="5838"/>
                  </a:cubicBezTo>
                  <a:cubicBezTo>
                    <a:pt x="20798" y="5838"/>
                    <a:pt x="20589" y="5880"/>
                    <a:pt x="20401" y="5901"/>
                  </a:cubicBezTo>
                  <a:cubicBezTo>
                    <a:pt x="20066" y="5964"/>
                    <a:pt x="19731" y="6047"/>
                    <a:pt x="19376" y="6047"/>
                  </a:cubicBezTo>
                  <a:cubicBezTo>
                    <a:pt x="18936" y="6068"/>
                    <a:pt x="18476" y="6047"/>
                    <a:pt x="18016" y="6047"/>
                  </a:cubicBezTo>
                  <a:cubicBezTo>
                    <a:pt x="17702" y="6047"/>
                    <a:pt x="17388" y="6089"/>
                    <a:pt x="17137" y="5859"/>
                  </a:cubicBezTo>
                  <a:cubicBezTo>
                    <a:pt x="16969" y="5754"/>
                    <a:pt x="16781" y="5796"/>
                    <a:pt x="16656" y="5901"/>
                  </a:cubicBezTo>
                  <a:cubicBezTo>
                    <a:pt x="16384" y="6173"/>
                    <a:pt x="16049" y="6424"/>
                    <a:pt x="15798" y="6717"/>
                  </a:cubicBezTo>
                  <a:cubicBezTo>
                    <a:pt x="15568" y="7031"/>
                    <a:pt x="15379" y="7407"/>
                    <a:pt x="15400" y="7826"/>
                  </a:cubicBezTo>
                  <a:cubicBezTo>
                    <a:pt x="15421" y="8140"/>
                    <a:pt x="15400" y="8454"/>
                    <a:pt x="15400" y="8767"/>
                  </a:cubicBezTo>
                  <a:cubicBezTo>
                    <a:pt x="15400" y="8998"/>
                    <a:pt x="15484" y="9207"/>
                    <a:pt x="15630" y="9395"/>
                  </a:cubicBezTo>
                  <a:cubicBezTo>
                    <a:pt x="16404" y="10190"/>
                    <a:pt x="17262" y="10818"/>
                    <a:pt x="18476" y="10713"/>
                  </a:cubicBezTo>
                  <a:cubicBezTo>
                    <a:pt x="18601" y="10734"/>
                    <a:pt x="18706" y="10776"/>
                    <a:pt x="18811" y="10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sp>
          <p:nvSpPr>
            <p:cNvPr id="155656" name="Google Shape;182;p33">
              <a:extLst>
                <a:ext uri="{FF2B5EF4-FFF2-40B4-BE49-F238E27FC236}">
                  <a16:creationId xmlns:a16="http://schemas.microsoft.com/office/drawing/2014/main" id="{D87666EC-8903-FBFD-E530-41198808317A}"/>
                </a:ext>
              </a:extLst>
            </p:cNvPr>
            <p:cNvSpPr>
              <a:spLocks/>
            </p:cNvSpPr>
            <p:nvPr/>
          </p:nvSpPr>
          <p:spPr bwMode="auto">
            <a:xfrm>
              <a:off x="1571050" y="4252975"/>
              <a:ext cx="268350" cy="490675"/>
            </a:xfrm>
            <a:custGeom>
              <a:avLst/>
              <a:gdLst>
                <a:gd name="T0" fmla="*/ 2147483646 w 10734"/>
                <a:gd name="T1" fmla="*/ 2147483646 h 19627"/>
                <a:gd name="T2" fmla="*/ 2147483646 w 10734"/>
                <a:gd name="T3" fmla="*/ 2147483646 h 19627"/>
                <a:gd name="T4" fmla="*/ 2147483646 w 10734"/>
                <a:gd name="T5" fmla="*/ 2147483646 h 19627"/>
                <a:gd name="T6" fmla="*/ 2147483646 w 10734"/>
                <a:gd name="T7" fmla="*/ 2147483646 h 19627"/>
                <a:gd name="T8" fmla="*/ 2147483646 w 10734"/>
                <a:gd name="T9" fmla="*/ 2147483646 h 19627"/>
                <a:gd name="T10" fmla="*/ 2147483646 w 10734"/>
                <a:gd name="T11" fmla="*/ 2147483646 h 19627"/>
                <a:gd name="T12" fmla="*/ 2147483646 w 10734"/>
                <a:gd name="T13" fmla="*/ 2147483646 h 19627"/>
                <a:gd name="T14" fmla="*/ 2147483646 w 10734"/>
                <a:gd name="T15" fmla="*/ 2147483646 h 19627"/>
                <a:gd name="T16" fmla="*/ 2147483646 w 10734"/>
                <a:gd name="T17" fmla="*/ 2147483646 h 19627"/>
                <a:gd name="T18" fmla="*/ 2147483646 w 10734"/>
                <a:gd name="T19" fmla="*/ 2147483646 h 19627"/>
                <a:gd name="T20" fmla="*/ 2147483646 w 10734"/>
                <a:gd name="T21" fmla="*/ 2147483646 h 19627"/>
                <a:gd name="T22" fmla="*/ 2147483646 w 10734"/>
                <a:gd name="T23" fmla="*/ 2147483646 h 19627"/>
                <a:gd name="T24" fmla="*/ 2147483646 w 10734"/>
                <a:gd name="T25" fmla="*/ 2147483646 h 19627"/>
                <a:gd name="T26" fmla="*/ 2147483646 w 10734"/>
                <a:gd name="T27" fmla="*/ 2147483646 h 19627"/>
                <a:gd name="T28" fmla="*/ 2147483646 w 10734"/>
                <a:gd name="T29" fmla="*/ 2147483646 h 19627"/>
                <a:gd name="T30" fmla="*/ 2147483646 w 10734"/>
                <a:gd name="T31" fmla="*/ 2147483646 h 19627"/>
                <a:gd name="T32" fmla="*/ 2147483646 w 10734"/>
                <a:gd name="T33" fmla="*/ 2147483646 h 19627"/>
                <a:gd name="T34" fmla="*/ 2147483646 w 10734"/>
                <a:gd name="T35" fmla="*/ 2147483646 h 19627"/>
                <a:gd name="T36" fmla="*/ 0 w 10734"/>
                <a:gd name="T37" fmla="*/ 2147483646 h 19627"/>
                <a:gd name="T38" fmla="*/ 2147483646 w 10734"/>
                <a:gd name="T39" fmla="*/ 2147483646 h 19627"/>
                <a:gd name="T40" fmla="*/ 2147483646 w 10734"/>
                <a:gd name="T41" fmla="*/ 2147483646 h 19627"/>
                <a:gd name="T42" fmla="*/ 2147483646 w 10734"/>
                <a:gd name="T43" fmla="*/ 2147483646 h 19627"/>
                <a:gd name="T44" fmla="*/ 2147483646 w 10734"/>
                <a:gd name="T45" fmla="*/ 2147483646 h 19627"/>
                <a:gd name="T46" fmla="*/ 2147483646 w 10734"/>
                <a:gd name="T47" fmla="*/ 2147483646 h 19627"/>
                <a:gd name="T48" fmla="*/ 2147483646 w 10734"/>
                <a:gd name="T49" fmla="*/ 2147483646 h 19627"/>
                <a:gd name="T50" fmla="*/ 2147483646 w 10734"/>
                <a:gd name="T51" fmla="*/ 2147483646 h 19627"/>
                <a:gd name="T52" fmla="*/ 2147483646 w 10734"/>
                <a:gd name="T53" fmla="*/ 2147483646 h 19627"/>
                <a:gd name="T54" fmla="*/ 2147483646 w 10734"/>
                <a:gd name="T55" fmla="*/ 2147483646 h 19627"/>
                <a:gd name="T56" fmla="*/ 2147483646 w 10734"/>
                <a:gd name="T57" fmla="*/ 2147483646 h 19627"/>
                <a:gd name="T58" fmla="*/ 2147483646 w 10734"/>
                <a:gd name="T59" fmla="*/ 2147483646 h 19627"/>
                <a:gd name="T60" fmla="*/ 2147483646 w 10734"/>
                <a:gd name="T61" fmla="*/ 2147483646 h 19627"/>
                <a:gd name="T62" fmla="*/ 2147483646 w 10734"/>
                <a:gd name="T63" fmla="*/ 0 h 19627"/>
                <a:gd name="T64" fmla="*/ 2147483646 w 10734"/>
                <a:gd name="T65" fmla="*/ 2147483646 h 19627"/>
                <a:gd name="T66" fmla="*/ 2147483646 w 10734"/>
                <a:gd name="T67" fmla="*/ 2147483646 h 19627"/>
                <a:gd name="T68" fmla="*/ 2147483646 w 10734"/>
                <a:gd name="T69" fmla="*/ 2147483646 h 19627"/>
                <a:gd name="T70" fmla="*/ 2147483646 w 10734"/>
                <a:gd name="T71" fmla="*/ 2147483646 h 19627"/>
                <a:gd name="T72" fmla="*/ 2147483646 w 10734"/>
                <a:gd name="T73" fmla="*/ 2147483646 h 19627"/>
                <a:gd name="T74" fmla="*/ 2147483646 w 10734"/>
                <a:gd name="T75" fmla="*/ 2147483646 h 19627"/>
                <a:gd name="T76" fmla="*/ 2147483646 w 10734"/>
                <a:gd name="T77" fmla="*/ 2147483646 h 19627"/>
                <a:gd name="T78" fmla="*/ 2147483646 w 10734"/>
                <a:gd name="T79" fmla="*/ 2147483646 h 19627"/>
                <a:gd name="T80" fmla="*/ 2147483646 w 10734"/>
                <a:gd name="T81" fmla="*/ 2147483646 h 19627"/>
                <a:gd name="T82" fmla="*/ 2147483646 w 10734"/>
                <a:gd name="T83" fmla="*/ 2147483646 h 19627"/>
                <a:gd name="T84" fmla="*/ 2147483646 w 10734"/>
                <a:gd name="T85" fmla="*/ 2147483646 h 1962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734" h="19627" extrusionOk="0">
                  <a:moveTo>
                    <a:pt x="7805" y="9730"/>
                  </a:moveTo>
                  <a:cubicBezTo>
                    <a:pt x="7386" y="10065"/>
                    <a:pt x="6968" y="10399"/>
                    <a:pt x="6445" y="10567"/>
                  </a:cubicBezTo>
                  <a:cubicBezTo>
                    <a:pt x="6173" y="10650"/>
                    <a:pt x="6047" y="10860"/>
                    <a:pt x="6110" y="11090"/>
                  </a:cubicBezTo>
                  <a:cubicBezTo>
                    <a:pt x="6152" y="11299"/>
                    <a:pt x="6319" y="11404"/>
                    <a:pt x="6528" y="11446"/>
                  </a:cubicBezTo>
                  <a:cubicBezTo>
                    <a:pt x="6989" y="11550"/>
                    <a:pt x="7344" y="11341"/>
                    <a:pt x="7679" y="11069"/>
                  </a:cubicBezTo>
                  <a:cubicBezTo>
                    <a:pt x="7847" y="11194"/>
                    <a:pt x="7784" y="11320"/>
                    <a:pt x="7721" y="11446"/>
                  </a:cubicBezTo>
                  <a:cubicBezTo>
                    <a:pt x="7616" y="11739"/>
                    <a:pt x="7323" y="11864"/>
                    <a:pt x="7156" y="12073"/>
                  </a:cubicBezTo>
                  <a:cubicBezTo>
                    <a:pt x="6779" y="12471"/>
                    <a:pt x="6863" y="12764"/>
                    <a:pt x="7365" y="12973"/>
                  </a:cubicBezTo>
                  <a:cubicBezTo>
                    <a:pt x="7428" y="12994"/>
                    <a:pt x="7512" y="13015"/>
                    <a:pt x="7616" y="13078"/>
                  </a:cubicBezTo>
                  <a:cubicBezTo>
                    <a:pt x="7595" y="13433"/>
                    <a:pt x="7575" y="13810"/>
                    <a:pt x="7512" y="14166"/>
                  </a:cubicBezTo>
                  <a:cubicBezTo>
                    <a:pt x="7470" y="14500"/>
                    <a:pt x="7365" y="14814"/>
                    <a:pt x="7303" y="15170"/>
                  </a:cubicBezTo>
                  <a:cubicBezTo>
                    <a:pt x="7261" y="15484"/>
                    <a:pt x="7261" y="15798"/>
                    <a:pt x="7261" y="16132"/>
                  </a:cubicBezTo>
                  <a:cubicBezTo>
                    <a:pt x="7093" y="16153"/>
                    <a:pt x="6968" y="16216"/>
                    <a:pt x="6842" y="16216"/>
                  </a:cubicBezTo>
                  <a:cubicBezTo>
                    <a:pt x="6110" y="16216"/>
                    <a:pt x="5419" y="16384"/>
                    <a:pt x="4750" y="16593"/>
                  </a:cubicBezTo>
                  <a:cubicBezTo>
                    <a:pt x="4541" y="16656"/>
                    <a:pt x="4290" y="16760"/>
                    <a:pt x="4122" y="16865"/>
                  </a:cubicBezTo>
                  <a:cubicBezTo>
                    <a:pt x="3285" y="17367"/>
                    <a:pt x="2469" y="17890"/>
                    <a:pt x="1653" y="18413"/>
                  </a:cubicBezTo>
                  <a:cubicBezTo>
                    <a:pt x="1423" y="18560"/>
                    <a:pt x="1214" y="18769"/>
                    <a:pt x="1005" y="18957"/>
                  </a:cubicBezTo>
                  <a:cubicBezTo>
                    <a:pt x="795" y="19104"/>
                    <a:pt x="607" y="19271"/>
                    <a:pt x="398" y="19417"/>
                  </a:cubicBezTo>
                  <a:cubicBezTo>
                    <a:pt x="293" y="19501"/>
                    <a:pt x="168" y="19564"/>
                    <a:pt x="0" y="19627"/>
                  </a:cubicBezTo>
                  <a:cubicBezTo>
                    <a:pt x="0" y="18622"/>
                    <a:pt x="209" y="17681"/>
                    <a:pt x="440" y="16739"/>
                  </a:cubicBezTo>
                  <a:cubicBezTo>
                    <a:pt x="858" y="15024"/>
                    <a:pt x="963" y="13308"/>
                    <a:pt x="1277" y="11571"/>
                  </a:cubicBezTo>
                  <a:lnTo>
                    <a:pt x="1674" y="9311"/>
                  </a:lnTo>
                  <a:cubicBezTo>
                    <a:pt x="1737" y="8935"/>
                    <a:pt x="1758" y="8579"/>
                    <a:pt x="1862" y="8202"/>
                  </a:cubicBezTo>
                  <a:cubicBezTo>
                    <a:pt x="1967" y="7868"/>
                    <a:pt x="2155" y="7533"/>
                    <a:pt x="2218" y="7177"/>
                  </a:cubicBezTo>
                  <a:cubicBezTo>
                    <a:pt x="2302" y="6842"/>
                    <a:pt x="2302" y="6508"/>
                    <a:pt x="2365" y="6173"/>
                  </a:cubicBezTo>
                  <a:cubicBezTo>
                    <a:pt x="2385" y="6047"/>
                    <a:pt x="2427" y="5880"/>
                    <a:pt x="2532" y="5775"/>
                  </a:cubicBezTo>
                  <a:cubicBezTo>
                    <a:pt x="2929" y="5420"/>
                    <a:pt x="3118" y="4938"/>
                    <a:pt x="3327" y="4478"/>
                  </a:cubicBezTo>
                  <a:cubicBezTo>
                    <a:pt x="3369" y="4311"/>
                    <a:pt x="3473" y="4164"/>
                    <a:pt x="3578" y="4018"/>
                  </a:cubicBezTo>
                  <a:cubicBezTo>
                    <a:pt x="4499" y="2930"/>
                    <a:pt x="5503" y="1883"/>
                    <a:pt x="6905" y="1444"/>
                  </a:cubicBezTo>
                  <a:cubicBezTo>
                    <a:pt x="7093" y="1381"/>
                    <a:pt x="7282" y="1277"/>
                    <a:pt x="7428" y="1172"/>
                  </a:cubicBezTo>
                  <a:cubicBezTo>
                    <a:pt x="8244" y="607"/>
                    <a:pt x="9207" y="440"/>
                    <a:pt x="10106" y="84"/>
                  </a:cubicBezTo>
                  <a:cubicBezTo>
                    <a:pt x="10253" y="21"/>
                    <a:pt x="10420" y="21"/>
                    <a:pt x="10567" y="0"/>
                  </a:cubicBezTo>
                  <a:cubicBezTo>
                    <a:pt x="10734" y="189"/>
                    <a:pt x="10692" y="356"/>
                    <a:pt x="10629" y="523"/>
                  </a:cubicBezTo>
                  <a:cubicBezTo>
                    <a:pt x="10211" y="1486"/>
                    <a:pt x="9834" y="2490"/>
                    <a:pt x="9646" y="3536"/>
                  </a:cubicBezTo>
                  <a:cubicBezTo>
                    <a:pt x="9646" y="3578"/>
                    <a:pt x="9625" y="3641"/>
                    <a:pt x="9604" y="3683"/>
                  </a:cubicBezTo>
                  <a:cubicBezTo>
                    <a:pt x="9018" y="4792"/>
                    <a:pt x="8872" y="6005"/>
                    <a:pt x="8704" y="7240"/>
                  </a:cubicBezTo>
                  <a:cubicBezTo>
                    <a:pt x="8600" y="7993"/>
                    <a:pt x="8056" y="8265"/>
                    <a:pt x="7595" y="8663"/>
                  </a:cubicBezTo>
                  <a:cubicBezTo>
                    <a:pt x="7491" y="8726"/>
                    <a:pt x="7240" y="8705"/>
                    <a:pt x="7093" y="8705"/>
                  </a:cubicBezTo>
                  <a:cubicBezTo>
                    <a:pt x="6884" y="8705"/>
                    <a:pt x="6696" y="8684"/>
                    <a:pt x="6487" y="8684"/>
                  </a:cubicBezTo>
                  <a:cubicBezTo>
                    <a:pt x="6277" y="8684"/>
                    <a:pt x="6173" y="8809"/>
                    <a:pt x="6131" y="8977"/>
                  </a:cubicBezTo>
                  <a:cubicBezTo>
                    <a:pt x="6047" y="9144"/>
                    <a:pt x="6152" y="9416"/>
                    <a:pt x="6298" y="9500"/>
                  </a:cubicBezTo>
                  <a:cubicBezTo>
                    <a:pt x="6507" y="9562"/>
                    <a:pt x="6759" y="9604"/>
                    <a:pt x="6968" y="9625"/>
                  </a:cubicBezTo>
                  <a:cubicBezTo>
                    <a:pt x="7282" y="9667"/>
                    <a:pt x="7533" y="9730"/>
                    <a:pt x="7805" y="9730"/>
                  </a:cubicBezTo>
                  <a:close/>
                </a:path>
              </a:pathLst>
            </a:custGeom>
            <a:solidFill>
              <a:srgbClr val="DD3947"/>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sp>
          <p:nvSpPr>
            <p:cNvPr id="155657" name="Google Shape;183;p33">
              <a:extLst>
                <a:ext uri="{FF2B5EF4-FFF2-40B4-BE49-F238E27FC236}">
                  <a16:creationId xmlns:a16="http://schemas.microsoft.com/office/drawing/2014/main" id="{4D7A66EB-FA78-000A-9352-1CC40A36DEDC}"/>
                </a:ext>
              </a:extLst>
            </p:cNvPr>
            <p:cNvSpPr>
              <a:spLocks/>
            </p:cNvSpPr>
            <p:nvPr/>
          </p:nvSpPr>
          <p:spPr bwMode="auto">
            <a:xfrm>
              <a:off x="1147350" y="3938600"/>
              <a:ext cx="297650" cy="264175"/>
            </a:xfrm>
            <a:custGeom>
              <a:avLst/>
              <a:gdLst>
                <a:gd name="T0" fmla="*/ 2147483646 w 11906"/>
                <a:gd name="T1" fmla="*/ 2147483646 h 10567"/>
                <a:gd name="T2" fmla="*/ 2147483646 w 11906"/>
                <a:gd name="T3" fmla="*/ 2147483646 h 10567"/>
                <a:gd name="T4" fmla="*/ 2147483646 w 11906"/>
                <a:gd name="T5" fmla="*/ 2147483646 h 10567"/>
                <a:gd name="T6" fmla="*/ 2147483646 w 11906"/>
                <a:gd name="T7" fmla="*/ 2147483646 h 10567"/>
                <a:gd name="T8" fmla="*/ 2147483646 w 11906"/>
                <a:gd name="T9" fmla="*/ 2147483646 h 10567"/>
                <a:gd name="T10" fmla="*/ 2147483646 w 11906"/>
                <a:gd name="T11" fmla="*/ 2147483646 h 10567"/>
                <a:gd name="T12" fmla="*/ 2147483646 w 11906"/>
                <a:gd name="T13" fmla="*/ 2147483646 h 10567"/>
                <a:gd name="T14" fmla="*/ 2147483646 w 11906"/>
                <a:gd name="T15" fmla="*/ 2147483646 h 10567"/>
                <a:gd name="T16" fmla="*/ 2147483646 w 11906"/>
                <a:gd name="T17" fmla="*/ 2147483646 h 10567"/>
                <a:gd name="T18" fmla="*/ 2147483646 w 11906"/>
                <a:gd name="T19" fmla="*/ 2147483646 h 10567"/>
                <a:gd name="T20" fmla="*/ 2147483646 w 11906"/>
                <a:gd name="T21" fmla="*/ 2147483646 h 10567"/>
                <a:gd name="T22" fmla="*/ 2147483646 w 11906"/>
                <a:gd name="T23" fmla="*/ 2147483646 h 10567"/>
                <a:gd name="T24" fmla="*/ 2147483646 w 11906"/>
                <a:gd name="T25" fmla="*/ 2147483646 h 10567"/>
                <a:gd name="T26" fmla="*/ 2147483646 w 11906"/>
                <a:gd name="T27" fmla="*/ 2147483646 h 10567"/>
                <a:gd name="T28" fmla="*/ 2147483646 w 11906"/>
                <a:gd name="T29" fmla="*/ 2147483646 h 10567"/>
                <a:gd name="T30" fmla="*/ 2147483646 w 11906"/>
                <a:gd name="T31" fmla="*/ 2147483646 h 10567"/>
                <a:gd name="T32" fmla="*/ 2147483646 w 11906"/>
                <a:gd name="T33" fmla="*/ 2147483646 h 10567"/>
                <a:gd name="T34" fmla="*/ 2147483646 w 11906"/>
                <a:gd name="T35" fmla="*/ 2147483646 h 10567"/>
                <a:gd name="T36" fmla="*/ 2147483646 w 11906"/>
                <a:gd name="T37" fmla="*/ 2147483646 h 10567"/>
                <a:gd name="T38" fmla="*/ 2147483646 w 11906"/>
                <a:gd name="T39" fmla="*/ 2147483646 h 10567"/>
                <a:gd name="T40" fmla="*/ 2147483646 w 11906"/>
                <a:gd name="T41" fmla="*/ 2147483646 h 10567"/>
                <a:gd name="T42" fmla="*/ 2147483646 w 11906"/>
                <a:gd name="T43" fmla="*/ 2147483646 h 10567"/>
                <a:gd name="T44" fmla="*/ 2147483646 w 11906"/>
                <a:gd name="T45" fmla="*/ 2147483646 h 10567"/>
                <a:gd name="T46" fmla="*/ 2147483646 w 11906"/>
                <a:gd name="T47" fmla="*/ 2147483646 h 10567"/>
                <a:gd name="T48" fmla="*/ 2147483646 w 11906"/>
                <a:gd name="T49" fmla="*/ 2147483646 h 10567"/>
                <a:gd name="T50" fmla="*/ 2147483646 w 11906"/>
                <a:gd name="T51" fmla="*/ 2147483646 h 1056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1906" h="10567" extrusionOk="0">
                  <a:moveTo>
                    <a:pt x="105" y="4122"/>
                  </a:moveTo>
                  <a:cubicBezTo>
                    <a:pt x="691" y="3076"/>
                    <a:pt x="1360" y="2239"/>
                    <a:pt x="2281" y="1611"/>
                  </a:cubicBezTo>
                  <a:cubicBezTo>
                    <a:pt x="2448" y="1507"/>
                    <a:pt x="2574" y="1360"/>
                    <a:pt x="2720" y="1214"/>
                  </a:cubicBezTo>
                  <a:cubicBezTo>
                    <a:pt x="2971" y="1005"/>
                    <a:pt x="3076" y="774"/>
                    <a:pt x="3034" y="461"/>
                  </a:cubicBezTo>
                  <a:cubicBezTo>
                    <a:pt x="3662" y="147"/>
                    <a:pt x="4331" y="0"/>
                    <a:pt x="5022" y="42"/>
                  </a:cubicBezTo>
                  <a:cubicBezTo>
                    <a:pt x="5649" y="105"/>
                    <a:pt x="6277" y="63"/>
                    <a:pt x="6905" y="63"/>
                  </a:cubicBezTo>
                  <a:cubicBezTo>
                    <a:pt x="8139" y="105"/>
                    <a:pt x="9269" y="461"/>
                    <a:pt x="10211" y="1277"/>
                  </a:cubicBezTo>
                  <a:cubicBezTo>
                    <a:pt x="10336" y="1381"/>
                    <a:pt x="10483" y="1486"/>
                    <a:pt x="10546" y="1632"/>
                  </a:cubicBezTo>
                  <a:cubicBezTo>
                    <a:pt x="10943" y="2427"/>
                    <a:pt x="11466" y="3160"/>
                    <a:pt x="11592" y="4080"/>
                  </a:cubicBezTo>
                  <a:cubicBezTo>
                    <a:pt x="11906" y="6026"/>
                    <a:pt x="11341" y="7679"/>
                    <a:pt x="9771" y="8935"/>
                  </a:cubicBezTo>
                  <a:cubicBezTo>
                    <a:pt x="9646" y="9018"/>
                    <a:pt x="9520" y="9123"/>
                    <a:pt x="9416" y="9207"/>
                  </a:cubicBezTo>
                  <a:cubicBezTo>
                    <a:pt x="8160" y="10148"/>
                    <a:pt x="8160" y="10148"/>
                    <a:pt x="6654" y="10420"/>
                  </a:cubicBezTo>
                  <a:cubicBezTo>
                    <a:pt x="5963" y="10567"/>
                    <a:pt x="5252" y="10525"/>
                    <a:pt x="4624" y="10253"/>
                  </a:cubicBezTo>
                  <a:cubicBezTo>
                    <a:pt x="3745" y="9855"/>
                    <a:pt x="2846" y="9479"/>
                    <a:pt x="2071" y="8851"/>
                  </a:cubicBezTo>
                  <a:cubicBezTo>
                    <a:pt x="1841" y="8684"/>
                    <a:pt x="1590" y="8432"/>
                    <a:pt x="1423" y="8181"/>
                  </a:cubicBezTo>
                  <a:cubicBezTo>
                    <a:pt x="1025" y="7554"/>
                    <a:pt x="628" y="6926"/>
                    <a:pt x="293" y="6277"/>
                  </a:cubicBezTo>
                  <a:cubicBezTo>
                    <a:pt x="167" y="6026"/>
                    <a:pt x="84" y="5754"/>
                    <a:pt x="21" y="5461"/>
                  </a:cubicBezTo>
                  <a:cubicBezTo>
                    <a:pt x="0" y="5273"/>
                    <a:pt x="0" y="5022"/>
                    <a:pt x="105" y="4875"/>
                  </a:cubicBezTo>
                  <a:cubicBezTo>
                    <a:pt x="398" y="4624"/>
                    <a:pt x="251" y="4394"/>
                    <a:pt x="105" y="4122"/>
                  </a:cubicBezTo>
                  <a:close/>
                  <a:moveTo>
                    <a:pt x="6214" y="4980"/>
                  </a:moveTo>
                  <a:cubicBezTo>
                    <a:pt x="6152" y="5252"/>
                    <a:pt x="6110" y="5503"/>
                    <a:pt x="6047" y="5733"/>
                  </a:cubicBezTo>
                  <a:cubicBezTo>
                    <a:pt x="6026" y="5922"/>
                    <a:pt x="6110" y="6089"/>
                    <a:pt x="6256" y="6194"/>
                  </a:cubicBezTo>
                  <a:cubicBezTo>
                    <a:pt x="6696" y="6466"/>
                    <a:pt x="7365" y="6256"/>
                    <a:pt x="7533" y="5796"/>
                  </a:cubicBezTo>
                  <a:cubicBezTo>
                    <a:pt x="7637" y="5503"/>
                    <a:pt x="7616" y="5252"/>
                    <a:pt x="7470" y="4980"/>
                  </a:cubicBezTo>
                  <a:cubicBezTo>
                    <a:pt x="7302" y="4750"/>
                    <a:pt x="7072" y="4792"/>
                    <a:pt x="6863" y="4834"/>
                  </a:cubicBezTo>
                  <a:cubicBezTo>
                    <a:pt x="6654" y="4855"/>
                    <a:pt x="6445" y="4938"/>
                    <a:pt x="6214" y="49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sp>
          <p:nvSpPr>
            <p:cNvPr id="155658" name="Google Shape;184;p33">
              <a:extLst>
                <a:ext uri="{FF2B5EF4-FFF2-40B4-BE49-F238E27FC236}">
                  <a16:creationId xmlns:a16="http://schemas.microsoft.com/office/drawing/2014/main" id="{17D3C1ED-E63F-877D-2E54-19557E693BBD}"/>
                </a:ext>
              </a:extLst>
            </p:cNvPr>
            <p:cNvSpPr>
              <a:spLocks/>
            </p:cNvSpPr>
            <p:nvPr/>
          </p:nvSpPr>
          <p:spPr bwMode="auto">
            <a:xfrm>
              <a:off x="1018125" y="4731600"/>
              <a:ext cx="379800" cy="176300"/>
            </a:xfrm>
            <a:custGeom>
              <a:avLst/>
              <a:gdLst>
                <a:gd name="T0" fmla="*/ 2147483646 w 15192"/>
                <a:gd name="T1" fmla="*/ 2147483646 h 7052"/>
                <a:gd name="T2" fmla="*/ 2147483646 w 15192"/>
                <a:gd name="T3" fmla="*/ 2147483646 h 7052"/>
                <a:gd name="T4" fmla="*/ 2147483646 w 15192"/>
                <a:gd name="T5" fmla="*/ 2147483646 h 7052"/>
                <a:gd name="T6" fmla="*/ 2147483646 w 15192"/>
                <a:gd name="T7" fmla="*/ 2147483646 h 7052"/>
                <a:gd name="T8" fmla="*/ 2147483646 w 15192"/>
                <a:gd name="T9" fmla="*/ 2147483646 h 7052"/>
                <a:gd name="T10" fmla="*/ 2147483646 w 15192"/>
                <a:gd name="T11" fmla="*/ 2147483646 h 7052"/>
                <a:gd name="T12" fmla="*/ 2147483646 w 15192"/>
                <a:gd name="T13" fmla="*/ 2147483646 h 7052"/>
                <a:gd name="T14" fmla="*/ 2147483646 w 15192"/>
                <a:gd name="T15" fmla="*/ 2147483646 h 7052"/>
                <a:gd name="T16" fmla="*/ 2147483646 w 15192"/>
                <a:gd name="T17" fmla="*/ 2147483646 h 7052"/>
                <a:gd name="T18" fmla="*/ 2147483646 w 15192"/>
                <a:gd name="T19" fmla="*/ 2147483646 h 7052"/>
                <a:gd name="T20" fmla="*/ 2147483646 w 15192"/>
                <a:gd name="T21" fmla="*/ 2147483646 h 7052"/>
                <a:gd name="T22" fmla="*/ 2147483646 w 15192"/>
                <a:gd name="T23" fmla="*/ 2147483646 h 7052"/>
                <a:gd name="T24" fmla="*/ 2147483646 w 15192"/>
                <a:gd name="T25" fmla="*/ 2147483646 h 7052"/>
                <a:gd name="T26" fmla="*/ 2147483646 w 15192"/>
                <a:gd name="T27" fmla="*/ 2147483646 h 7052"/>
                <a:gd name="T28" fmla="*/ 2147483646 w 15192"/>
                <a:gd name="T29" fmla="*/ 2147483646 h 7052"/>
                <a:gd name="T30" fmla="*/ 2147483646 w 15192"/>
                <a:gd name="T31" fmla="*/ 2147483646 h 7052"/>
                <a:gd name="T32" fmla="*/ 2147483646 w 15192"/>
                <a:gd name="T33" fmla="*/ 2147483646 h 7052"/>
                <a:gd name="T34" fmla="*/ 2147483646 w 15192"/>
                <a:gd name="T35" fmla="*/ 2147483646 h 7052"/>
                <a:gd name="T36" fmla="*/ 2147483646 w 15192"/>
                <a:gd name="T37" fmla="*/ 2147483646 h 7052"/>
                <a:gd name="T38" fmla="*/ 2147483646 w 15192"/>
                <a:gd name="T39" fmla="*/ 2147483646 h 7052"/>
                <a:gd name="T40" fmla="*/ 244140625 w 15192"/>
                <a:gd name="T41" fmla="*/ 2147483646 h 7052"/>
                <a:gd name="T42" fmla="*/ 2147483646 w 15192"/>
                <a:gd name="T43" fmla="*/ 2147483646 h 7052"/>
                <a:gd name="T44" fmla="*/ 2147483646 w 15192"/>
                <a:gd name="T45" fmla="*/ 2147483646 h 7052"/>
                <a:gd name="T46" fmla="*/ 2147483646 w 15192"/>
                <a:gd name="T47" fmla="*/ 2147483646 h 7052"/>
                <a:gd name="T48" fmla="*/ 2147483646 w 15192"/>
                <a:gd name="T49" fmla="*/ 2147483646 h 7052"/>
                <a:gd name="T50" fmla="*/ 2147483646 w 15192"/>
                <a:gd name="T51" fmla="*/ 2147483646 h 705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5192" h="7052" extrusionOk="0">
                  <a:moveTo>
                    <a:pt x="4374" y="1779"/>
                  </a:moveTo>
                  <a:cubicBezTo>
                    <a:pt x="4583" y="1277"/>
                    <a:pt x="5023" y="1130"/>
                    <a:pt x="5525" y="1088"/>
                  </a:cubicBezTo>
                  <a:cubicBezTo>
                    <a:pt x="5880" y="1068"/>
                    <a:pt x="6257" y="1005"/>
                    <a:pt x="6613" y="1005"/>
                  </a:cubicBezTo>
                  <a:cubicBezTo>
                    <a:pt x="7847" y="1005"/>
                    <a:pt x="9082" y="1047"/>
                    <a:pt x="10295" y="1005"/>
                  </a:cubicBezTo>
                  <a:cubicBezTo>
                    <a:pt x="11028" y="1005"/>
                    <a:pt x="11718" y="1068"/>
                    <a:pt x="12430" y="1277"/>
                  </a:cubicBezTo>
                  <a:cubicBezTo>
                    <a:pt x="12994" y="1465"/>
                    <a:pt x="13580" y="1570"/>
                    <a:pt x="14208" y="1528"/>
                  </a:cubicBezTo>
                  <a:cubicBezTo>
                    <a:pt x="14543" y="1507"/>
                    <a:pt x="14878" y="1591"/>
                    <a:pt x="15191" y="1821"/>
                  </a:cubicBezTo>
                  <a:cubicBezTo>
                    <a:pt x="15087" y="1967"/>
                    <a:pt x="15045" y="2051"/>
                    <a:pt x="14940" y="2177"/>
                  </a:cubicBezTo>
                  <a:cubicBezTo>
                    <a:pt x="14543" y="2490"/>
                    <a:pt x="14564" y="3055"/>
                    <a:pt x="14208" y="3369"/>
                  </a:cubicBezTo>
                  <a:cubicBezTo>
                    <a:pt x="14208" y="3662"/>
                    <a:pt x="14166" y="3955"/>
                    <a:pt x="14166" y="4227"/>
                  </a:cubicBezTo>
                  <a:lnTo>
                    <a:pt x="14166" y="5001"/>
                  </a:lnTo>
                  <a:cubicBezTo>
                    <a:pt x="14208" y="5524"/>
                    <a:pt x="13957" y="5880"/>
                    <a:pt x="13538" y="6110"/>
                  </a:cubicBezTo>
                  <a:cubicBezTo>
                    <a:pt x="12660" y="6612"/>
                    <a:pt x="11739" y="7052"/>
                    <a:pt x="10672" y="7052"/>
                  </a:cubicBezTo>
                  <a:cubicBezTo>
                    <a:pt x="10065" y="7052"/>
                    <a:pt x="9458" y="7052"/>
                    <a:pt x="8873" y="7031"/>
                  </a:cubicBezTo>
                  <a:cubicBezTo>
                    <a:pt x="8475" y="7031"/>
                    <a:pt x="8077" y="7031"/>
                    <a:pt x="7680" y="6884"/>
                  </a:cubicBezTo>
                  <a:cubicBezTo>
                    <a:pt x="7533" y="6822"/>
                    <a:pt x="7345" y="6801"/>
                    <a:pt x="7178" y="6801"/>
                  </a:cubicBezTo>
                  <a:cubicBezTo>
                    <a:pt x="6194" y="6842"/>
                    <a:pt x="5357" y="6382"/>
                    <a:pt x="4541" y="5922"/>
                  </a:cubicBezTo>
                  <a:cubicBezTo>
                    <a:pt x="3893" y="5587"/>
                    <a:pt x="3265" y="5169"/>
                    <a:pt x="2700" y="4708"/>
                  </a:cubicBezTo>
                  <a:cubicBezTo>
                    <a:pt x="2072" y="4185"/>
                    <a:pt x="1486" y="3578"/>
                    <a:pt x="880" y="3013"/>
                  </a:cubicBezTo>
                  <a:cubicBezTo>
                    <a:pt x="817" y="2930"/>
                    <a:pt x="754" y="2825"/>
                    <a:pt x="712" y="2721"/>
                  </a:cubicBezTo>
                  <a:cubicBezTo>
                    <a:pt x="378" y="1905"/>
                    <a:pt x="126" y="1088"/>
                    <a:pt x="1" y="252"/>
                  </a:cubicBezTo>
                  <a:cubicBezTo>
                    <a:pt x="1" y="210"/>
                    <a:pt x="22" y="147"/>
                    <a:pt x="43" y="105"/>
                  </a:cubicBezTo>
                  <a:cubicBezTo>
                    <a:pt x="733" y="0"/>
                    <a:pt x="1842" y="0"/>
                    <a:pt x="2637" y="105"/>
                  </a:cubicBezTo>
                  <a:cubicBezTo>
                    <a:pt x="2658" y="356"/>
                    <a:pt x="2658" y="649"/>
                    <a:pt x="2679" y="921"/>
                  </a:cubicBezTo>
                  <a:cubicBezTo>
                    <a:pt x="2721" y="1193"/>
                    <a:pt x="2826" y="1381"/>
                    <a:pt x="3077" y="1507"/>
                  </a:cubicBezTo>
                  <a:cubicBezTo>
                    <a:pt x="3558" y="1716"/>
                    <a:pt x="3642" y="1779"/>
                    <a:pt x="4374" y="1779"/>
                  </a:cubicBezTo>
                  <a:close/>
                </a:path>
              </a:pathLst>
            </a:custGeom>
            <a:solidFill>
              <a:srgbClr val="FFBF4A"/>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sp>
          <p:nvSpPr>
            <p:cNvPr id="155659" name="Google Shape;185;p33">
              <a:extLst>
                <a:ext uri="{FF2B5EF4-FFF2-40B4-BE49-F238E27FC236}">
                  <a16:creationId xmlns:a16="http://schemas.microsoft.com/office/drawing/2014/main" id="{2830BF70-B4B2-CBA4-D3A5-C0CA0C6A8E35}"/>
                </a:ext>
              </a:extLst>
            </p:cNvPr>
            <p:cNvSpPr>
              <a:spLocks/>
            </p:cNvSpPr>
            <p:nvPr/>
          </p:nvSpPr>
          <p:spPr bwMode="auto">
            <a:xfrm>
              <a:off x="1573125" y="3836600"/>
              <a:ext cx="210850" cy="275675"/>
            </a:xfrm>
            <a:custGeom>
              <a:avLst/>
              <a:gdLst>
                <a:gd name="T0" fmla="*/ 2147483646 w 8434"/>
                <a:gd name="T1" fmla="*/ 2147483646 h 11027"/>
                <a:gd name="T2" fmla="*/ 2147483646 w 8434"/>
                <a:gd name="T3" fmla="*/ 2147483646 h 11027"/>
                <a:gd name="T4" fmla="*/ 2147483646 w 8434"/>
                <a:gd name="T5" fmla="*/ 2147483646 h 11027"/>
                <a:gd name="T6" fmla="*/ 2147483646 w 8434"/>
                <a:gd name="T7" fmla="*/ 2147483646 h 11027"/>
                <a:gd name="T8" fmla="*/ 2147483646 w 8434"/>
                <a:gd name="T9" fmla="*/ 2147483646 h 11027"/>
                <a:gd name="T10" fmla="*/ 2147483646 w 8434"/>
                <a:gd name="T11" fmla="*/ 2147483646 h 11027"/>
                <a:gd name="T12" fmla="*/ 2147483646 w 8434"/>
                <a:gd name="T13" fmla="*/ 2147483646 h 11027"/>
                <a:gd name="T14" fmla="*/ 2147483646 w 8434"/>
                <a:gd name="T15" fmla="*/ 2147483646 h 11027"/>
                <a:gd name="T16" fmla="*/ 2147483646 w 8434"/>
                <a:gd name="T17" fmla="*/ 2147483646 h 11027"/>
                <a:gd name="T18" fmla="*/ 2147483646 w 8434"/>
                <a:gd name="T19" fmla="*/ 2147483646 h 11027"/>
                <a:gd name="T20" fmla="*/ 2147483646 w 8434"/>
                <a:gd name="T21" fmla="*/ 2147483646 h 11027"/>
                <a:gd name="T22" fmla="*/ 2147483646 w 8434"/>
                <a:gd name="T23" fmla="*/ 2147483646 h 11027"/>
                <a:gd name="T24" fmla="*/ 2147483646 w 8434"/>
                <a:gd name="T25" fmla="*/ 2147483646 h 11027"/>
                <a:gd name="T26" fmla="*/ 2147483646 w 8434"/>
                <a:gd name="T27" fmla="*/ 2147483646 h 11027"/>
                <a:gd name="T28" fmla="*/ 2147483646 w 8434"/>
                <a:gd name="T29" fmla="*/ 2147483646 h 11027"/>
                <a:gd name="T30" fmla="*/ 2147483646 w 8434"/>
                <a:gd name="T31" fmla="*/ 2147483646 h 11027"/>
                <a:gd name="T32" fmla="*/ 2147483646 w 8434"/>
                <a:gd name="T33" fmla="*/ 2147483646 h 11027"/>
                <a:gd name="T34" fmla="*/ 2147483646 w 8434"/>
                <a:gd name="T35" fmla="*/ 2147483646 h 11027"/>
                <a:gd name="T36" fmla="*/ 2147483646 w 8434"/>
                <a:gd name="T37" fmla="*/ 2147483646 h 11027"/>
                <a:gd name="T38" fmla="*/ 2147483646 w 8434"/>
                <a:gd name="T39" fmla="*/ 2147483646 h 11027"/>
                <a:gd name="T40" fmla="*/ 2147483646 w 8434"/>
                <a:gd name="T41" fmla="*/ 2147483646 h 11027"/>
                <a:gd name="T42" fmla="*/ 2147483646 w 8434"/>
                <a:gd name="T43" fmla="*/ 2147483646 h 11027"/>
                <a:gd name="T44" fmla="*/ 2147483646 w 8434"/>
                <a:gd name="T45" fmla="*/ 2147483646 h 11027"/>
                <a:gd name="T46" fmla="*/ 2147483646 w 8434"/>
                <a:gd name="T47" fmla="*/ 2147483646 h 11027"/>
                <a:gd name="T48" fmla="*/ 2147483646 w 8434"/>
                <a:gd name="T49" fmla="*/ 2147483646 h 1102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8434" h="11027" extrusionOk="0">
                  <a:moveTo>
                    <a:pt x="126" y="7072"/>
                  </a:moveTo>
                  <a:cubicBezTo>
                    <a:pt x="1" y="6068"/>
                    <a:pt x="315" y="5168"/>
                    <a:pt x="817" y="4310"/>
                  </a:cubicBezTo>
                  <a:lnTo>
                    <a:pt x="1047" y="3829"/>
                  </a:lnTo>
                  <a:cubicBezTo>
                    <a:pt x="1528" y="2574"/>
                    <a:pt x="2512" y="1737"/>
                    <a:pt x="3537" y="963"/>
                  </a:cubicBezTo>
                  <a:cubicBezTo>
                    <a:pt x="3997" y="586"/>
                    <a:pt x="4520" y="335"/>
                    <a:pt x="5190" y="335"/>
                  </a:cubicBezTo>
                  <a:cubicBezTo>
                    <a:pt x="5420" y="335"/>
                    <a:pt x="5650" y="209"/>
                    <a:pt x="5922" y="126"/>
                  </a:cubicBezTo>
                  <a:cubicBezTo>
                    <a:pt x="6299" y="0"/>
                    <a:pt x="6571" y="105"/>
                    <a:pt x="6759" y="460"/>
                  </a:cubicBezTo>
                  <a:cubicBezTo>
                    <a:pt x="7345" y="1716"/>
                    <a:pt x="7847" y="3034"/>
                    <a:pt x="8056" y="4436"/>
                  </a:cubicBezTo>
                  <a:cubicBezTo>
                    <a:pt x="8182" y="5252"/>
                    <a:pt x="8287" y="6089"/>
                    <a:pt x="8370" y="6884"/>
                  </a:cubicBezTo>
                  <a:cubicBezTo>
                    <a:pt x="8433" y="7282"/>
                    <a:pt x="8391" y="7679"/>
                    <a:pt x="8391" y="8098"/>
                  </a:cubicBezTo>
                  <a:cubicBezTo>
                    <a:pt x="8391" y="8579"/>
                    <a:pt x="8182" y="8976"/>
                    <a:pt x="7826" y="9311"/>
                  </a:cubicBezTo>
                  <a:cubicBezTo>
                    <a:pt x="7429" y="9646"/>
                    <a:pt x="7031" y="9960"/>
                    <a:pt x="6550" y="10148"/>
                  </a:cubicBezTo>
                  <a:cubicBezTo>
                    <a:pt x="4458" y="11027"/>
                    <a:pt x="4416" y="11027"/>
                    <a:pt x="2156" y="10943"/>
                  </a:cubicBezTo>
                  <a:cubicBezTo>
                    <a:pt x="1842" y="10943"/>
                    <a:pt x="1591" y="10839"/>
                    <a:pt x="1403" y="10608"/>
                  </a:cubicBezTo>
                  <a:cubicBezTo>
                    <a:pt x="1047" y="10106"/>
                    <a:pt x="650" y="9625"/>
                    <a:pt x="336" y="9060"/>
                  </a:cubicBezTo>
                  <a:cubicBezTo>
                    <a:pt x="210" y="8830"/>
                    <a:pt x="168" y="8516"/>
                    <a:pt x="168" y="8265"/>
                  </a:cubicBezTo>
                  <a:cubicBezTo>
                    <a:pt x="105" y="7867"/>
                    <a:pt x="126" y="7470"/>
                    <a:pt x="126" y="7072"/>
                  </a:cubicBezTo>
                  <a:close/>
                  <a:moveTo>
                    <a:pt x="5023" y="6235"/>
                  </a:moveTo>
                  <a:cubicBezTo>
                    <a:pt x="5002" y="6089"/>
                    <a:pt x="5002" y="5859"/>
                    <a:pt x="4939" y="5650"/>
                  </a:cubicBezTo>
                  <a:cubicBezTo>
                    <a:pt x="4918" y="5461"/>
                    <a:pt x="4813" y="5336"/>
                    <a:pt x="4625" y="5294"/>
                  </a:cubicBezTo>
                  <a:cubicBezTo>
                    <a:pt x="4458" y="5273"/>
                    <a:pt x="4290" y="5357"/>
                    <a:pt x="4186" y="5482"/>
                  </a:cubicBezTo>
                  <a:cubicBezTo>
                    <a:pt x="4081" y="5629"/>
                    <a:pt x="3976" y="5817"/>
                    <a:pt x="3872" y="5984"/>
                  </a:cubicBezTo>
                  <a:cubicBezTo>
                    <a:pt x="3663" y="6340"/>
                    <a:pt x="3746" y="6675"/>
                    <a:pt x="4102" y="6926"/>
                  </a:cubicBezTo>
                  <a:cubicBezTo>
                    <a:pt x="4520" y="7177"/>
                    <a:pt x="5002" y="6947"/>
                    <a:pt x="5023" y="6486"/>
                  </a:cubicBezTo>
                  <a:lnTo>
                    <a:pt x="5023" y="62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sp>
          <p:nvSpPr>
            <p:cNvPr id="155660" name="Google Shape;186;p33">
              <a:extLst>
                <a:ext uri="{FF2B5EF4-FFF2-40B4-BE49-F238E27FC236}">
                  <a16:creationId xmlns:a16="http://schemas.microsoft.com/office/drawing/2014/main" id="{6F3B6CAD-A5C7-8FCF-EC91-A1AE0F6E28BC}"/>
                </a:ext>
              </a:extLst>
            </p:cNvPr>
            <p:cNvSpPr>
              <a:spLocks/>
            </p:cNvSpPr>
            <p:nvPr/>
          </p:nvSpPr>
          <p:spPr bwMode="auto">
            <a:xfrm>
              <a:off x="1225275" y="3765450"/>
              <a:ext cx="374050" cy="265225"/>
            </a:xfrm>
            <a:custGeom>
              <a:avLst/>
              <a:gdLst>
                <a:gd name="T0" fmla="*/ 244140625 w 14962"/>
                <a:gd name="T1" fmla="*/ 2147483646 h 10609"/>
                <a:gd name="T2" fmla="*/ 2147483646 w 14962"/>
                <a:gd name="T3" fmla="*/ 2147483646 h 10609"/>
                <a:gd name="T4" fmla="*/ 2147483646 w 14962"/>
                <a:gd name="T5" fmla="*/ 2147483646 h 10609"/>
                <a:gd name="T6" fmla="*/ 2147483646 w 14962"/>
                <a:gd name="T7" fmla="*/ 2147483646 h 10609"/>
                <a:gd name="T8" fmla="*/ 2147483646 w 14962"/>
                <a:gd name="T9" fmla="*/ 2147483646 h 10609"/>
                <a:gd name="T10" fmla="*/ 2147483646 w 14962"/>
                <a:gd name="T11" fmla="*/ 2147483646 h 10609"/>
                <a:gd name="T12" fmla="*/ 2147483646 w 14962"/>
                <a:gd name="T13" fmla="*/ 2147483646 h 10609"/>
                <a:gd name="T14" fmla="*/ 2147483646 w 14962"/>
                <a:gd name="T15" fmla="*/ 2147483646 h 10609"/>
                <a:gd name="T16" fmla="*/ 2147483646 w 14962"/>
                <a:gd name="T17" fmla="*/ 2147483646 h 10609"/>
                <a:gd name="T18" fmla="*/ 2147483646 w 14962"/>
                <a:gd name="T19" fmla="*/ 2147483646 h 10609"/>
                <a:gd name="T20" fmla="*/ 2147483646 w 14962"/>
                <a:gd name="T21" fmla="*/ 2147483646 h 10609"/>
                <a:gd name="T22" fmla="*/ 2147483646 w 14962"/>
                <a:gd name="T23" fmla="*/ 2147483646 h 10609"/>
                <a:gd name="T24" fmla="*/ 2147483646 w 14962"/>
                <a:gd name="T25" fmla="*/ 2147483646 h 10609"/>
                <a:gd name="T26" fmla="*/ 2147483646 w 14962"/>
                <a:gd name="T27" fmla="*/ 2147483646 h 10609"/>
                <a:gd name="T28" fmla="*/ 2147483646 w 14962"/>
                <a:gd name="T29" fmla="*/ 2147483646 h 10609"/>
                <a:gd name="T30" fmla="*/ 2147483646 w 14962"/>
                <a:gd name="T31" fmla="*/ 2147483646 h 10609"/>
                <a:gd name="T32" fmla="*/ 2147483646 w 14962"/>
                <a:gd name="T33" fmla="*/ 2147483646 h 10609"/>
                <a:gd name="T34" fmla="*/ 2147483646 w 14962"/>
                <a:gd name="T35" fmla="*/ 2147483646 h 10609"/>
                <a:gd name="T36" fmla="*/ 2147483646 w 14962"/>
                <a:gd name="T37" fmla="*/ 2147483646 h 10609"/>
                <a:gd name="T38" fmla="*/ 2147483646 w 14962"/>
                <a:gd name="T39" fmla="*/ 2147483646 h 10609"/>
                <a:gd name="T40" fmla="*/ 2147483646 w 14962"/>
                <a:gd name="T41" fmla="*/ 2147483646 h 10609"/>
                <a:gd name="T42" fmla="*/ 2147483646 w 14962"/>
                <a:gd name="T43" fmla="*/ 2147483646 h 10609"/>
                <a:gd name="T44" fmla="*/ 2147483646 w 14962"/>
                <a:gd name="T45" fmla="*/ 2147483646 h 10609"/>
                <a:gd name="T46" fmla="*/ 2147483646 w 14962"/>
                <a:gd name="T47" fmla="*/ 2147483646 h 10609"/>
                <a:gd name="T48" fmla="*/ 244140625 w 14962"/>
                <a:gd name="T49" fmla="*/ 2147483646 h 1060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4962" h="10609" extrusionOk="0">
                  <a:moveTo>
                    <a:pt x="1" y="6633"/>
                  </a:moveTo>
                  <a:cubicBezTo>
                    <a:pt x="105" y="6403"/>
                    <a:pt x="168" y="6236"/>
                    <a:pt x="231" y="6110"/>
                  </a:cubicBezTo>
                  <a:cubicBezTo>
                    <a:pt x="691" y="5399"/>
                    <a:pt x="1131" y="4687"/>
                    <a:pt x="1591" y="4018"/>
                  </a:cubicBezTo>
                  <a:cubicBezTo>
                    <a:pt x="1967" y="3495"/>
                    <a:pt x="2177" y="2909"/>
                    <a:pt x="2386" y="2323"/>
                  </a:cubicBezTo>
                  <a:cubicBezTo>
                    <a:pt x="2470" y="2093"/>
                    <a:pt x="2470" y="1863"/>
                    <a:pt x="2470" y="1633"/>
                  </a:cubicBezTo>
                  <a:lnTo>
                    <a:pt x="2470" y="84"/>
                  </a:lnTo>
                  <a:cubicBezTo>
                    <a:pt x="2679" y="1"/>
                    <a:pt x="2721" y="168"/>
                    <a:pt x="2804" y="273"/>
                  </a:cubicBezTo>
                  <a:cubicBezTo>
                    <a:pt x="2993" y="607"/>
                    <a:pt x="3244" y="837"/>
                    <a:pt x="3558" y="1089"/>
                  </a:cubicBezTo>
                  <a:cubicBezTo>
                    <a:pt x="4081" y="1444"/>
                    <a:pt x="4583" y="1821"/>
                    <a:pt x="5106" y="2156"/>
                  </a:cubicBezTo>
                  <a:cubicBezTo>
                    <a:pt x="5859" y="2658"/>
                    <a:pt x="6717" y="2825"/>
                    <a:pt x="7596" y="3034"/>
                  </a:cubicBezTo>
                  <a:cubicBezTo>
                    <a:pt x="8705" y="3306"/>
                    <a:pt x="9814" y="3516"/>
                    <a:pt x="10965" y="3453"/>
                  </a:cubicBezTo>
                  <a:cubicBezTo>
                    <a:pt x="11299" y="3453"/>
                    <a:pt x="11634" y="3411"/>
                    <a:pt x="12053" y="3390"/>
                  </a:cubicBezTo>
                  <a:cubicBezTo>
                    <a:pt x="12785" y="4164"/>
                    <a:pt x="13936" y="4353"/>
                    <a:pt x="14961" y="4855"/>
                  </a:cubicBezTo>
                  <a:cubicBezTo>
                    <a:pt x="14522" y="5734"/>
                    <a:pt x="14103" y="6591"/>
                    <a:pt x="13664" y="7428"/>
                  </a:cubicBezTo>
                  <a:cubicBezTo>
                    <a:pt x="13371" y="7993"/>
                    <a:pt x="13183" y="8537"/>
                    <a:pt x="13245" y="9165"/>
                  </a:cubicBezTo>
                  <a:cubicBezTo>
                    <a:pt x="13266" y="9416"/>
                    <a:pt x="13203" y="9667"/>
                    <a:pt x="13203" y="10002"/>
                  </a:cubicBezTo>
                  <a:cubicBezTo>
                    <a:pt x="12367" y="9772"/>
                    <a:pt x="11697" y="10086"/>
                    <a:pt x="11006" y="10400"/>
                  </a:cubicBezTo>
                  <a:cubicBezTo>
                    <a:pt x="10839" y="10462"/>
                    <a:pt x="10651" y="10525"/>
                    <a:pt x="10442" y="10525"/>
                  </a:cubicBezTo>
                  <a:cubicBezTo>
                    <a:pt x="10107" y="10567"/>
                    <a:pt x="9751" y="10567"/>
                    <a:pt x="9416" y="10609"/>
                  </a:cubicBezTo>
                  <a:cubicBezTo>
                    <a:pt x="9061" y="9856"/>
                    <a:pt x="8663" y="9081"/>
                    <a:pt x="8286" y="8328"/>
                  </a:cubicBezTo>
                  <a:cubicBezTo>
                    <a:pt x="8140" y="8014"/>
                    <a:pt x="7931" y="7784"/>
                    <a:pt x="7638" y="7554"/>
                  </a:cubicBezTo>
                  <a:cubicBezTo>
                    <a:pt x="6487" y="6612"/>
                    <a:pt x="5190" y="6152"/>
                    <a:pt x="3683" y="6215"/>
                  </a:cubicBezTo>
                  <a:cubicBezTo>
                    <a:pt x="3056" y="6236"/>
                    <a:pt x="2428" y="6236"/>
                    <a:pt x="1800" y="6236"/>
                  </a:cubicBezTo>
                  <a:cubicBezTo>
                    <a:pt x="1319" y="6236"/>
                    <a:pt x="838" y="6257"/>
                    <a:pt x="398" y="6529"/>
                  </a:cubicBezTo>
                  <a:cubicBezTo>
                    <a:pt x="315" y="6612"/>
                    <a:pt x="189" y="6571"/>
                    <a:pt x="1" y="66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sp>
          <p:nvSpPr>
            <p:cNvPr id="155661" name="Google Shape;187;p33">
              <a:extLst>
                <a:ext uri="{FF2B5EF4-FFF2-40B4-BE49-F238E27FC236}">
                  <a16:creationId xmlns:a16="http://schemas.microsoft.com/office/drawing/2014/main" id="{7D6A58B4-C1BE-B90A-0F63-B5A6D80D0B54}"/>
                </a:ext>
              </a:extLst>
            </p:cNvPr>
            <p:cNvSpPr>
              <a:spLocks/>
            </p:cNvSpPr>
            <p:nvPr/>
          </p:nvSpPr>
          <p:spPr bwMode="auto">
            <a:xfrm>
              <a:off x="1755700" y="4748350"/>
              <a:ext cx="91025" cy="154325"/>
            </a:xfrm>
            <a:custGeom>
              <a:avLst/>
              <a:gdLst>
                <a:gd name="T0" fmla="*/ 2147483646 w 3641"/>
                <a:gd name="T1" fmla="*/ 2147483646 h 6173"/>
                <a:gd name="T2" fmla="*/ 2147483646 w 3641"/>
                <a:gd name="T3" fmla="*/ 2147483646 h 6173"/>
                <a:gd name="T4" fmla="*/ 2147483646 w 3641"/>
                <a:gd name="T5" fmla="*/ 2147483646 h 6173"/>
                <a:gd name="T6" fmla="*/ 2147483646 w 3641"/>
                <a:gd name="T7" fmla="*/ 2147483646 h 6173"/>
                <a:gd name="T8" fmla="*/ 2147483646 w 3641"/>
                <a:gd name="T9" fmla="*/ 2147483646 h 6173"/>
                <a:gd name="T10" fmla="*/ 2147483646 w 3641"/>
                <a:gd name="T11" fmla="*/ 2147483646 h 6173"/>
                <a:gd name="T12" fmla="*/ 2147483646 w 3641"/>
                <a:gd name="T13" fmla="*/ 2147483646 h 6173"/>
                <a:gd name="T14" fmla="*/ 2147483646 w 3641"/>
                <a:gd name="T15" fmla="*/ 2147483646 h 6173"/>
                <a:gd name="T16" fmla="*/ 2147483646 w 3641"/>
                <a:gd name="T17" fmla="*/ 2147483646 h 617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41" h="6173" extrusionOk="0">
                  <a:moveTo>
                    <a:pt x="126" y="6172"/>
                  </a:moveTo>
                  <a:cubicBezTo>
                    <a:pt x="105" y="5022"/>
                    <a:pt x="0" y="3913"/>
                    <a:pt x="628" y="2867"/>
                  </a:cubicBezTo>
                  <a:cubicBezTo>
                    <a:pt x="942" y="2364"/>
                    <a:pt x="1172" y="1779"/>
                    <a:pt x="1381" y="1235"/>
                  </a:cubicBezTo>
                  <a:cubicBezTo>
                    <a:pt x="1569" y="691"/>
                    <a:pt x="2030" y="481"/>
                    <a:pt x="2448" y="209"/>
                  </a:cubicBezTo>
                  <a:cubicBezTo>
                    <a:pt x="2804" y="0"/>
                    <a:pt x="3243" y="209"/>
                    <a:pt x="3327" y="607"/>
                  </a:cubicBezTo>
                  <a:cubicBezTo>
                    <a:pt x="3557" y="1653"/>
                    <a:pt x="3641" y="2678"/>
                    <a:pt x="3243" y="3704"/>
                  </a:cubicBezTo>
                  <a:cubicBezTo>
                    <a:pt x="3118" y="4059"/>
                    <a:pt x="2950" y="4352"/>
                    <a:pt x="2658" y="4603"/>
                  </a:cubicBezTo>
                  <a:cubicBezTo>
                    <a:pt x="2344" y="4896"/>
                    <a:pt x="2030" y="5189"/>
                    <a:pt x="1779" y="5524"/>
                  </a:cubicBezTo>
                  <a:cubicBezTo>
                    <a:pt x="1339" y="6026"/>
                    <a:pt x="774" y="6152"/>
                    <a:pt x="126" y="6172"/>
                  </a:cubicBezTo>
                  <a:close/>
                </a:path>
              </a:pathLst>
            </a:custGeom>
            <a:solidFill>
              <a:srgbClr val="2AA1B3"/>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sp>
          <p:nvSpPr>
            <p:cNvPr id="155662" name="Google Shape;188;p33">
              <a:extLst>
                <a:ext uri="{FF2B5EF4-FFF2-40B4-BE49-F238E27FC236}">
                  <a16:creationId xmlns:a16="http://schemas.microsoft.com/office/drawing/2014/main" id="{929EB898-ECCB-D8F0-6E0F-E666F0CB26F6}"/>
                </a:ext>
              </a:extLst>
            </p:cNvPr>
            <p:cNvSpPr>
              <a:spLocks/>
            </p:cNvSpPr>
            <p:nvPr/>
          </p:nvSpPr>
          <p:spPr bwMode="auto">
            <a:xfrm>
              <a:off x="1188675" y="4342425"/>
              <a:ext cx="319100" cy="60700"/>
            </a:xfrm>
            <a:custGeom>
              <a:avLst/>
              <a:gdLst>
                <a:gd name="T0" fmla="*/ 0 w 12764"/>
                <a:gd name="T1" fmla="*/ 2147483646 h 2428"/>
                <a:gd name="T2" fmla="*/ 2147483646 w 12764"/>
                <a:gd name="T3" fmla="*/ 2147483646 h 2428"/>
                <a:gd name="T4" fmla="*/ 2147483646 w 12764"/>
                <a:gd name="T5" fmla="*/ 2147483646 h 2428"/>
                <a:gd name="T6" fmla="*/ 2147483646 w 12764"/>
                <a:gd name="T7" fmla="*/ 2147483646 h 2428"/>
                <a:gd name="T8" fmla="*/ 2147483646 w 12764"/>
                <a:gd name="T9" fmla="*/ 2147483646 h 2428"/>
                <a:gd name="T10" fmla="*/ 2147483646 w 12764"/>
                <a:gd name="T11" fmla="*/ 2147483646 h 2428"/>
                <a:gd name="T12" fmla="*/ 2147483646 w 12764"/>
                <a:gd name="T13" fmla="*/ 2147483646 h 2428"/>
                <a:gd name="T14" fmla="*/ 2147483646 w 12764"/>
                <a:gd name="T15" fmla="*/ 2147483646 h 2428"/>
                <a:gd name="T16" fmla="*/ 2147483646 w 12764"/>
                <a:gd name="T17" fmla="*/ 2147483646 h 2428"/>
                <a:gd name="T18" fmla="*/ 2147483646 w 12764"/>
                <a:gd name="T19" fmla="*/ 2147483646 h 2428"/>
                <a:gd name="T20" fmla="*/ 2147483646 w 12764"/>
                <a:gd name="T21" fmla="*/ 2147483646 h 2428"/>
                <a:gd name="T22" fmla="*/ 2147483646 w 12764"/>
                <a:gd name="T23" fmla="*/ 2147483646 h 2428"/>
                <a:gd name="T24" fmla="*/ 2147483646 w 12764"/>
                <a:gd name="T25" fmla="*/ 2147483646 h 2428"/>
                <a:gd name="T26" fmla="*/ 0 w 12764"/>
                <a:gd name="T27" fmla="*/ 2147483646 h 24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764" h="2428" extrusionOk="0">
                  <a:moveTo>
                    <a:pt x="0" y="1360"/>
                  </a:moveTo>
                  <a:cubicBezTo>
                    <a:pt x="84" y="1318"/>
                    <a:pt x="167" y="1214"/>
                    <a:pt x="230" y="1172"/>
                  </a:cubicBezTo>
                  <a:cubicBezTo>
                    <a:pt x="1130" y="963"/>
                    <a:pt x="1988" y="754"/>
                    <a:pt x="2825" y="377"/>
                  </a:cubicBezTo>
                  <a:cubicBezTo>
                    <a:pt x="3201" y="189"/>
                    <a:pt x="3662" y="168"/>
                    <a:pt x="4080" y="126"/>
                  </a:cubicBezTo>
                  <a:cubicBezTo>
                    <a:pt x="5126" y="84"/>
                    <a:pt x="6193" y="0"/>
                    <a:pt x="7240" y="63"/>
                  </a:cubicBezTo>
                  <a:cubicBezTo>
                    <a:pt x="8265" y="105"/>
                    <a:pt x="9290" y="230"/>
                    <a:pt x="10253" y="649"/>
                  </a:cubicBezTo>
                  <a:cubicBezTo>
                    <a:pt x="10148" y="754"/>
                    <a:pt x="10064" y="858"/>
                    <a:pt x="9939" y="1005"/>
                  </a:cubicBezTo>
                  <a:cubicBezTo>
                    <a:pt x="10064" y="1046"/>
                    <a:pt x="10169" y="1130"/>
                    <a:pt x="10253" y="1130"/>
                  </a:cubicBezTo>
                  <a:cubicBezTo>
                    <a:pt x="11152" y="1109"/>
                    <a:pt x="11822" y="1549"/>
                    <a:pt x="12470" y="2093"/>
                  </a:cubicBezTo>
                  <a:cubicBezTo>
                    <a:pt x="12533" y="2155"/>
                    <a:pt x="12638" y="2176"/>
                    <a:pt x="12763" y="2260"/>
                  </a:cubicBezTo>
                  <a:cubicBezTo>
                    <a:pt x="12408" y="2427"/>
                    <a:pt x="12157" y="2365"/>
                    <a:pt x="11926" y="2281"/>
                  </a:cubicBezTo>
                  <a:cubicBezTo>
                    <a:pt x="10880" y="1904"/>
                    <a:pt x="9750" y="1842"/>
                    <a:pt x="8683" y="1674"/>
                  </a:cubicBezTo>
                  <a:cubicBezTo>
                    <a:pt x="5921" y="1235"/>
                    <a:pt x="3118" y="1423"/>
                    <a:pt x="335" y="1360"/>
                  </a:cubicBezTo>
                  <a:lnTo>
                    <a:pt x="0" y="1360"/>
                  </a:lnTo>
                  <a:close/>
                </a:path>
              </a:pathLst>
            </a:custGeom>
            <a:solidFill>
              <a:srgbClr val="EEEEEE"/>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sp>
          <p:nvSpPr>
            <p:cNvPr id="155663" name="Google Shape;189;p33">
              <a:extLst>
                <a:ext uri="{FF2B5EF4-FFF2-40B4-BE49-F238E27FC236}">
                  <a16:creationId xmlns:a16="http://schemas.microsoft.com/office/drawing/2014/main" id="{71B77402-2F3F-D8EE-4041-011F64EF639C}"/>
                </a:ext>
              </a:extLst>
            </p:cNvPr>
            <p:cNvSpPr>
              <a:spLocks/>
            </p:cNvSpPr>
            <p:nvPr/>
          </p:nvSpPr>
          <p:spPr bwMode="auto">
            <a:xfrm>
              <a:off x="1442350" y="4889050"/>
              <a:ext cx="108850" cy="128700"/>
            </a:xfrm>
            <a:custGeom>
              <a:avLst/>
              <a:gdLst>
                <a:gd name="T0" fmla="*/ 2147483646 w 4354"/>
                <a:gd name="T1" fmla="*/ 2147483646 h 5148"/>
                <a:gd name="T2" fmla="*/ 2147483646 w 4354"/>
                <a:gd name="T3" fmla="*/ 2147483646 h 5148"/>
                <a:gd name="T4" fmla="*/ 2147483646 w 4354"/>
                <a:gd name="T5" fmla="*/ 2147483646 h 5148"/>
                <a:gd name="T6" fmla="*/ 2147483646 w 4354"/>
                <a:gd name="T7" fmla="*/ 2147483646 h 5148"/>
                <a:gd name="T8" fmla="*/ 2147483646 w 4354"/>
                <a:gd name="T9" fmla="*/ 2147483646 h 5148"/>
                <a:gd name="T10" fmla="*/ 2147483646 w 4354"/>
                <a:gd name="T11" fmla="*/ 2147483646 h 5148"/>
                <a:gd name="T12" fmla="*/ 2147483646 w 4354"/>
                <a:gd name="T13" fmla="*/ 2147483646 h 5148"/>
                <a:gd name="T14" fmla="*/ 2147483646 w 4354"/>
                <a:gd name="T15" fmla="*/ 2147483646 h 5148"/>
                <a:gd name="T16" fmla="*/ 2147483646 w 4354"/>
                <a:gd name="T17" fmla="*/ 2147483646 h 5148"/>
                <a:gd name="T18" fmla="*/ 2147483646 w 4354"/>
                <a:gd name="T19" fmla="*/ 2147483646 h 5148"/>
                <a:gd name="T20" fmla="*/ 2147483646 w 4354"/>
                <a:gd name="T21" fmla="*/ 2147483646 h 5148"/>
                <a:gd name="T22" fmla="*/ 2147483646 w 4354"/>
                <a:gd name="T23" fmla="*/ 2147483646 h 5148"/>
                <a:gd name="T24" fmla="*/ 2147483646 w 4354"/>
                <a:gd name="T25" fmla="*/ 2147483646 h 51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354" h="5148" extrusionOk="0">
                  <a:moveTo>
                    <a:pt x="106" y="4876"/>
                  </a:moveTo>
                  <a:cubicBezTo>
                    <a:pt x="1" y="4478"/>
                    <a:pt x="22" y="4039"/>
                    <a:pt x="64" y="3620"/>
                  </a:cubicBezTo>
                  <a:cubicBezTo>
                    <a:pt x="64" y="3453"/>
                    <a:pt x="168" y="3306"/>
                    <a:pt x="231" y="3139"/>
                  </a:cubicBezTo>
                  <a:cubicBezTo>
                    <a:pt x="482" y="2679"/>
                    <a:pt x="733" y="2197"/>
                    <a:pt x="963" y="1695"/>
                  </a:cubicBezTo>
                  <a:cubicBezTo>
                    <a:pt x="1215" y="1214"/>
                    <a:pt x="1549" y="796"/>
                    <a:pt x="2072" y="586"/>
                  </a:cubicBezTo>
                  <a:cubicBezTo>
                    <a:pt x="2177" y="524"/>
                    <a:pt x="2282" y="503"/>
                    <a:pt x="2386" y="419"/>
                  </a:cubicBezTo>
                  <a:cubicBezTo>
                    <a:pt x="2847" y="84"/>
                    <a:pt x="3370" y="0"/>
                    <a:pt x="3935" y="147"/>
                  </a:cubicBezTo>
                  <a:cubicBezTo>
                    <a:pt x="4353" y="586"/>
                    <a:pt x="4353" y="1047"/>
                    <a:pt x="4039" y="1549"/>
                  </a:cubicBezTo>
                  <a:cubicBezTo>
                    <a:pt x="3788" y="1905"/>
                    <a:pt x="3537" y="2239"/>
                    <a:pt x="3307" y="2595"/>
                  </a:cubicBezTo>
                  <a:cubicBezTo>
                    <a:pt x="3014" y="2993"/>
                    <a:pt x="2721" y="3327"/>
                    <a:pt x="2595" y="3809"/>
                  </a:cubicBezTo>
                  <a:cubicBezTo>
                    <a:pt x="2407" y="4499"/>
                    <a:pt x="1800" y="4834"/>
                    <a:pt x="1215" y="5106"/>
                  </a:cubicBezTo>
                  <a:cubicBezTo>
                    <a:pt x="1110" y="5148"/>
                    <a:pt x="922" y="5127"/>
                    <a:pt x="796" y="5064"/>
                  </a:cubicBezTo>
                  <a:cubicBezTo>
                    <a:pt x="545" y="5043"/>
                    <a:pt x="336" y="4938"/>
                    <a:pt x="106" y="4876"/>
                  </a:cubicBezTo>
                  <a:close/>
                </a:path>
              </a:pathLst>
            </a:custGeom>
            <a:solidFill>
              <a:srgbClr val="2AA1B3"/>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sp>
          <p:nvSpPr>
            <p:cNvPr id="155664" name="Google Shape;190;p33">
              <a:extLst>
                <a:ext uri="{FF2B5EF4-FFF2-40B4-BE49-F238E27FC236}">
                  <a16:creationId xmlns:a16="http://schemas.microsoft.com/office/drawing/2014/main" id="{EC380D76-1DB0-94D9-AAF9-32B90FE05A5A}"/>
                </a:ext>
              </a:extLst>
            </p:cNvPr>
            <p:cNvSpPr>
              <a:spLocks/>
            </p:cNvSpPr>
            <p:nvPr/>
          </p:nvSpPr>
          <p:spPr bwMode="auto">
            <a:xfrm>
              <a:off x="934975" y="4076700"/>
              <a:ext cx="94700" cy="113525"/>
            </a:xfrm>
            <a:custGeom>
              <a:avLst/>
              <a:gdLst>
                <a:gd name="T0" fmla="*/ 2147483646 w 3788"/>
                <a:gd name="T1" fmla="*/ 2147483646 h 4541"/>
                <a:gd name="T2" fmla="*/ 2147483646 w 3788"/>
                <a:gd name="T3" fmla="*/ 2147483646 h 4541"/>
                <a:gd name="T4" fmla="*/ 2147483646 w 3788"/>
                <a:gd name="T5" fmla="*/ 2147483646 h 4541"/>
                <a:gd name="T6" fmla="*/ 2147483646 w 3788"/>
                <a:gd name="T7" fmla="*/ 2147483646 h 4541"/>
                <a:gd name="T8" fmla="*/ 2147483646 w 3788"/>
                <a:gd name="T9" fmla="*/ 2147483646 h 4541"/>
                <a:gd name="T10" fmla="*/ 2147483646 w 3788"/>
                <a:gd name="T11" fmla="*/ 2147483646 h 4541"/>
                <a:gd name="T12" fmla="*/ 2147483646 w 3788"/>
                <a:gd name="T13" fmla="*/ 2147483646 h 4541"/>
                <a:gd name="T14" fmla="*/ 2147483646 w 3788"/>
                <a:gd name="T15" fmla="*/ 2147483646 h 4541"/>
                <a:gd name="T16" fmla="*/ 2147483646 w 3788"/>
                <a:gd name="T17" fmla="*/ 2147483646 h 45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788" h="4541" extrusionOk="0">
                  <a:moveTo>
                    <a:pt x="3787" y="4478"/>
                  </a:moveTo>
                  <a:cubicBezTo>
                    <a:pt x="3034" y="4457"/>
                    <a:pt x="2302" y="4541"/>
                    <a:pt x="1632" y="4269"/>
                  </a:cubicBezTo>
                  <a:cubicBezTo>
                    <a:pt x="1423" y="4206"/>
                    <a:pt x="1214" y="4143"/>
                    <a:pt x="1025" y="3997"/>
                  </a:cubicBezTo>
                  <a:cubicBezTo>
                    <a:pt x="942" y="3913"/>
                    <a:pt x="858" y="3829"/>
                    <a:pt x="753" y="3766"/>
                  </a:cubicBezTo>
                  <a:cubicBezTo>
                    <a:pt x="167" y="3536"/>
                    <a:pt x="0" y="3034"/>
                    <a:pt x="21" y="2469"/>
                  </a:cubicBezTo>
                  <a:lnTo>
                    <a:pt x="21" y="1256"/>
                  </a:lnTo>
                  <a:cubicBezTo>
                    <a:pt x="63" y="356"/>
                    <a:pt x="544" y="0"/>
                    <a:pt x="1444" y="293"/>
                  </a:cubicBezTo>
                  <a:cubicBezTo>
                    <a:pt x="1632" y="356"/>
                    <a:pt x="1799" y="356"/>
                    <a:pt x="2051" y="377"/>
                  </a:cubicBezTo>
                  <a:cubicBezTo>
                    <a:pt x="2699" y="1674"/>
                    <a:pt x="2908" y="3201"/>
                    <a:pt x="3787" y="447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sp>
          <p:nvSpPr>
            <p:cNvPr id="155665" name="Google Shape;191;p33">
              <a:extLst>
                <a:ext uri="{FF2B5EF4-FFF2-40B4-BE49-F238E27FC236}">
                  <a16:creationId xmlns:a16="http://schemas.microsoft.com/office/drawing/2014/main" id="{82EAF3F3-3AAB-8BFF-4BF5-C4FA25176F4C}"/>
                </a:ext>
              </a:extLst>
            </p:cNvPr>
            <p:cNvSpPr>
              <a:spLocks/>
            </p:cNvSpPr>
            <p:nvPr/>
          </p:nvSpPr>
          <p:spPr bwMode="auto">
            <a:xfrm>
              <a:off x="1133750" y="4310500"/>
              <a:ext cx="408550" cy="83200"/>
            </a:xfrm>
            <a:custGeom>
              <a:avLst/>
              <a:gdLst>
                <a:gd name="T0" fmla="*/ 2147483646 w 16342"/>
                <a:gd name="T1" fmla="*/ 2147483646 h 3328"/>
                <a:gd name="T2" fmla="*/ 0 w 16342"/>
                <a:gd name="T3" fmla="*/ 2147483646 h 3328"/>
                <a:gd name="T4" fmla="*/ 2147483646 w 16342"/>
                <a:gd name="T5" fmla="*/ 2147483646 h 3328"/>
                <a:gd name="T6" fmla="*/ 2147483646 w 16342"/>
                <a:gd name="T7" fmla="*/ 2147483646 h 3328"/>
                <a:gd name="T8" fmla="*/ 2147483646 w 16342"/>
                <a:gd name="T9" fmla="*/ 2147483646 h 3328"/>
                <a:gd name="T10" fmla="*/ 2147483646 w 16342"/>
                <a:gd name="T11" fmla="*/ 2147483646 h 3328"/>
                <a:gd name="T12" fmla="*/ 2147483646 w 16342"/>
                <a:gd name="T13" fmla="*/ 2147483646 h 3328"/>
                <a:gd name="T14" fmla="*/ 2147483646 w 16342"/>
                <a:gd name="T15" fmla="*/ 2147483646 h 3328"/>
                <a:gd name="T16" fmla="*/ 2147483646 w 16342"/>
                <a:gd name="T17" fmla="*/ 2147483646 h 3328"/>
                <a:gd name="T18" fmla="*/ 2147483646 w 16342"/>
                <a:gd name="T19" fmla="*/ 2147483646 h 3328"/>
                <a:gd name="T20" fmla="*/ 2147483646 w 16342"/>
                <a:gd name="T21" fmla="*/ 2147483646 h 3328"/>
                <a:gd name="T22" fmla="*/ 2147483646 w 16342"/>
                <a:gd name="T23" fmla="*/ 2147483646 h 3328"/>
                <a:gd name="T24" fmla="*/ 2147483646 w 16342"/>
                <a:gd name="T25" fmla="*/ 2147483646 h 3328"/>
                <a:gd name="T26" fmla="*/ 2147483646 w 16342"/>
                <a:gd name="T27" fmla="*/ 2147483646 h 3328"/>
                <a:gd name="T28" fmla="*/ 2147483646 w 16342"/>
                <a:gd name="T29" fmla="*/ 2147483646 h 3328"/>
                <a:gd name="T30" fmla="*/ 2147483646 w 16342"/>
                <a:gd name="T31" fmla="*/ 2147483646 h 3328"/>
                <a:gd name="T32" fmla="*/ 2147483646 w 16342"/>
                <a:gd name="T33" fmla="*/ 2147483646 h 3328"/>
                <a:gd name="T34" fmla="*/ 2147483646 w 16342"/>
                <a:gd name="T35" fmla="*/ 2147483646 h 3328"/>
                <a:gd name="T36" fmla="*/ 2147483646 w 16342"/>
                <a:gd name="T37" fmla="*/ 2147483646 h 3328"/>
                <a:gd name="T38" fmla="*/ 2147483646 w 16342"/>
                <a:gd name="T39" fmla="*/ 2147483646 h 3328"/>
                <a:gd name="T40" fmla="*/ 2147483646 w 16342"/>
                <a:gd name="T41" fmla="*/ 2147483646 h 3328"/>
                <a:gd name="T42" fmla="*/ 2147483646 w 16342"/>
                <a:gd name="T43" fmla="*/ 2147483646 h 3328"/>
                <a:gd name="T44" fmla="*/ 2147483646 w 16342"/>
                <a:gd name="T45" fmla="*/ 2147483646 h 3328"/>
                <a:gd name="T46" fmla="*/ 2147483646 w 16342"/>
                <a:gd name="T47" fmla="*/ 2147483646 h 332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6342" h="3328" extrusionOk="0">
                  <a:moveTo>
                    <a:pt x="2197" y="2637"/>
                  </a:moveTo>
                  <a:cubicBezTo>
                    <a:pt x="1548" y="3014"/>
                    <a:pt x="858" y="3328"/>
                    <a:pt x="0" y="3181"/>
                  </a:cubicBezTo>
                  <a:cubicBezTo>
                    <a:pt x="0" y="2930"/>
                    <a:pt x="335" y="2909"/>
                    <a:pt x="377" y="2700"/>
                  </a:cubicBezTo>
                  <a:cubicBezTo>
                    <a:pt x="398" y="2491"/>
                    <a:pt x="419" y="2240"/>
                    <a:pt x="439" y="2072"/>
                  </a:cubicBezTo>
                  <a:cubicBezTo>
                    <a:pt x="1235" y="1445"/>
                    <a:pt x="2092" y="1068"/>
                    <a:pt x="2992" y="754"/>
                  </a:cubicBezTo>
                  <a:cubicBezTo>
                    <a:pt x="4373" y="231"/>
                    <a:pt x="5775" y="1"/>
                    <a:pt x="7240" y="85"/>
                  </a:cubicBezTo>
                  <a:cubicBezTo>
                    <a:pt x="8160" y="127"/>
                    <a:pt x="9081" y="106"/>
                    <a:pt x="10002" y="85"/>
                  </a:cubicBezTo>
                  <a:cubicBezTo>
                    <a:pt x="10357" y="85"/>
                    <a:pt x="10671" y="147"/>
                    <a:pt x="10985" y="315"/>
                  </a:cubicBezTo>
                  <a:cubicBezTo>
                    <a:pt x="11571" y="629"/>
                    <a:pt x="12136" y="943"/>
                    <a:pt x="12847" y="922"/>
                  </a:cubicBezTo>
                  <a:cubicBezTo>
                    <a:pt x="13035" y="922"/>
                    <a:pt x="13203" y="1047"/>
                    <a:pt x="13391" y="1131"/>
                  </a:cubicBezTo>
                  <a:cubicBezTo>
                    <a:pt x="14228" y="1591"/>
                    <a:pt x="15086" y="2072"/>
                    <a:pt x="15923" y="2533"/>
                  </a:cubicBezTo>
                  <a:cubicBezTo>
                    <a:pt x="16028" y="2616"/>
                    <a:pt x="16132" y="2721"/>
                    <a:pt x="16341" y="2867"/>
                  </a:cubicBezTo>
                  <a:cubicBezTo>
                    <a:pt x="16174" y="2867"/>
                    <a:pt x="16090" y="2909"/>
                    <a:pt x="16007" y="2867"/>
                  </a:cubicBezTo>
                  <a:cubicBezTo>
                    <a:pt x="15651" y="2742"/>
                    <a:pt x="15253" y="2616"/>
                    <a:pt x="14877" y="2449"/>
                  </a:cubicBezTo>
                  <a:cubicBezTo>
                    <a:pt x="14667" y="2386"/>
                    <a:pt x="14500" y="2240"/>
                    <a:pt x="14270" y="2135"/>
                  </a:cubicBezTo>
                  <a:cubicBezTo>
                    <a:pt x="14061" y="2010"/>
                    <a:pt x="13851" y="1821"/>
                    <a:pt x="13621" y="1717"/>
                  </a:cubicBezTo>
                  <a:cubicBezTo>
                    <a:pt x="12157" y="1089"/>
                    <a:pt x="10650" y="629"/>
                    <a:pt x="8997" y="671"/>
                  </a:cubicBezTo>
                  <a:cubicBezTo>
                    <a:pt x="8097" y="712"/>
                    <a:pt x="7219" y="671"/>
                    <a:pt x="6361" y="671"/>
                  </a:cubicBezTo>
                  <a:cubicBezTo>
                    <a:pt x="5942" y="671"/>
                    <a:pt x="5524" y="733"/>
                    <a:pt x="5105" y="859"/>
                  </a:cubicBezTo>
                  <a:cubicBezTo>
                    <a:pt x="4185" y="1152"/>
                    <a:pt x="3222" y="1361"/>
                    <a:pt x="2343" y="1779"/>
                  </a:cubicBezTo>
                  <a:cubicBezTo>
                    <a:pt x="2134" y="1884"/>
                    <a:pt x="1904" y="1905"/>
                    <a:pt x="1695" y="1968"/>
                  </a:cubicBezTo>
                  <a:cubicBezTo>
                    <a:pt x="1360" y="2051"/>
                    <a:pt x="983" y="2177"/>
                    <a:pt x="816" y="2533"/>
                  </a:cubicBezTo>
                  <a:cubicBezTo>
                    <a:pt x="921" y="2784"/>
                    <a:pt x="1088" y="2847"/>
                    <a:pt x="1297" y="2763"/>
                  </a:cubicBezTo>
                  <a:cubicBezTo>
                    <a:pt x="1590" y="2658"/>
                    <a:pt x="1883" y="2533"/>
                    <a:pt x="2197" y="2637"/>
                  </a:cubicBezTo>
                  <a:close/>
                </a:path>
              </a:pathLst>
            </a:custGeom>
            <a:solidFill>
              <a:srgbClr val="EEEEEE"/>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sp>
          <p:nvSpPr>
            <p:cNvPr id="155666" name="Google Shape;192;p33">
              <a:extLst>
                <a:ext uri="{FF2B5EF4-FFF2-40B4-BE49-F238E27FC236}">
                  <a16:creationId xmlns:a16="http://schemas.microsoft.com/office/drawing/2014/main" id="{3440FFFE-82D8-A5EC-BB29-EC3228022BC1}"/>
                </a:ext>
              </a:extLst>
            </p:cNvPr>
            <p:cNvSpPr>
              <a:spLocks/>
            </p:cNvSpPr>
            <p:nvPr/>
          </p:nvSpPr>
          <p:spPr bwMode="auto">
            <a:xfrm>
              <a:off x="1594050" y="4696025"/>
              <a:ext cx="104125" cy="91050"/>
            </a:xfrm>
            <a:custGeom>
              <a:avLst/>
              <a:gdLst>
                <a:gd name="T0" fmla="*/ 2147483646 w 4165"/>
                <a:gd name="T1" fmla="*/ 2147483646 h 3642"/>
                <a:gd name="T2" fmla="*/ 244140625 w 4165"/>
                <a:gd name="T3" fmla="*/ 2147483646 h 3642"/>
                <a:gd name="T4" fmla="*/ 2147483646 w 4165"/>
                <a:gd name="T5" fmla="*/ 244140625 h 3642"/>
                <a:gd name="T6" fmla="*/ 2147483646 w 4165"/>
                <a:gd name="T7" fmla="*/ 2147483646 h 3642"/>
                <a:gd name="T8" fmla="*/ 2147483646 w 4165"/>
                <a:gd name="T9" fmla="*/ 2147483646 h 3642"/>
                <a:gd name="T10" fmla="*/ 2147483646 w 4165"/>
                <a:gd name="T11" fmla="*/ 2147483646 h 3642"/>
                <a:gd name="T12" fmla="*/ 2147483646 w 4165"/>
                <a:gd name="T13" fmla="*/ 2147483646 h 3642"/>
                <a:gd name="T14" fmla="*/ 2147483646 w 4165"/>
                <a:gd name="T15" fmla="*/ 2147483646 h 3642"/>
                <a:gd name="T16" fmla="*/ 2147483646 w 4165"/>
                <a:gd name="T17" fmla="*/ 2147483646 h 36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165" h="3642" extrusionOk="0">
                  <a:moveTo>
                    <a:pt x="1005" y="3641"/>
                  </a:moveTo>
                  <a:cubicBezTo>
                    <a:pt x="608" y="3181"/>
                    <a:pt x="315" y="2804"/>
                    <a:pt x="1" y="2407"/>
                  </a:cubicBezTo>
                  <a:cubicBezTo>
                    <a:pt x="1068" y="1444"/>
                    <a:pt x="2135" y="607"/>
                    <a:pt x="3474" y="1"/>
                  </a:cubicBezTo>
                  <a:cubicBezTo>
                    <a:pt x="3537" y="168"/>
                    <a:pt x="3579" y="252"/>
                    <a:pt x="3621" y="356"/>
                  </a:cubicBezTo>
                  <a:cubicBezTo>
                    <a:pt x="3746" y="900"/>
                    <a:pt x="3851" y="1444"/>
                    <a:pt x="3976" y="1988"/>
                  </a:cubicBezTo>
                  <a:cubicBezTo>
                    <a:pt x="3997" y="2135"/>
                    <a:pt x="4102" y="2260"/>
                    <a:pt x="4102" y="2386"/>
                  </a:cubicBezTo>
                  <a:cubicBezTo>
                    <a:pt x="4165" y="3139"/>
                    <a:pt x="4165" y="3348"/>
                    <a:pt x="3328" y="3328"/>
                  </a:cubicBezTo>
                  <a:cubicBezTo>
                    <a:pt x="3014" y="3307"/>
                    <a:pt x="2721" y="3411"/>
                    <a:pt x="2407" y="3495"/>
                  </a:cubicBezTo>
                  <a:cubicBezTo>
                    <a:pt x="1968" y="3600"/>
                    <a:pt x="1465" y="3600"/>
                    <a:pt x="1005" y="3641"/>
                  </a:cubicBezTo>
                  <a:close/>
                </a:path>
              </a:pathLst>
            </a:custGeom>
            <a:solidFill>
              <a:srgbClr val="FFBF4A"/>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sp>
          <p:nvSpPr>
            <p:cNvPr id="155667" name="Google Shape;193;p33">
              <a:extLst>
                <a:ext uri="{FF2B5EF4-FFF2-40B4-BE49-F238E27FC236}">
                  <a16:creationId xmlns:a16="http://schemas.microsoft.com/office/drawing/2014/main" id="{F1D0D648-DB6C-6107-1C93-074F124F5DF2}"/>
                </a:ext>
              </a:extLst>
            </p:cNvPr>
            <p:cNvSpPr>
              <a:spLocks/>
            </p:cNvSpPr>
            <p:nvPr/>
          </p:nvSpPr>
          <p:spPr bwMode="auto">
            <a:xfrm>
              <a:off x="1647425" y="4220025"/>
              <a:ext cx="195125" cy="114050"/>
            </a:xfrm>
            <a:custGeom>
              <a:avLst/>
              <a:gdLst>
                <a:gd name="T0" fmla="*/ 2147483646 w 7805"/>
                <a:gd name="T1" fmla="*/ 2147483646 h 4562"/>
                <a:gd name="T2" fmla="*/ 2147483646 w 7805"/>
                <a:gd name="T3" fmla="*/ 2147483646 h 4562"/>
                <a:gd name="T4" fmla="*/ 2147483646 w 7805"/>
                <a:gd name="T5" fmla="*/ 2147483646 h 4562"/>
                <a:gd name="T6" fmla="*/ 2147483646 w 7805"/>
                <a:gd name="T7" fmla="*/ 2147483646 h 4562"/>
                <a:gd name="T8" fmla="*/ 2147483646 w 7805"/>
                <a:gd name="T9" fmla="*/ 2147483646 h 4562"/>
                <a:gd name="T10" fmla="*/ 2147483646 w 7805"/>
                <a:gd name="T11" fmla="*/ 2147483646 h 4562"/>
                <a:gd name="T12" fmla="*/ 2147483646 w 7805"/>
                <a:gd name="T13" fmla="*/ 2147483646 h 4562"/>
                <a:gd name="T14" fmla="*/ 2147483646 w 7805"/>
                <a:gd name="T15" fmla="*/ 2147483646 h 4562"/>
                <a:gd name="T16" fmla="*/ 0 w 7805"/>
                <a:gd name="T17" fmla="*/ 2147483646 h 4562"/>
                <a:gd name="T18" fmla="*/ 2147483646 w 7805"/>
                <a:gd name="T19" fmla="*/ 2147483646 h 4562"/>
                <a:gd name="T20" fmla="*/ 2147483646 w 7805"/>
                <a:gd name="T21" fmla="*/ 2147483646 h 4562"/>
                <a:gd name="T22" fmla="*/ 2147483646 w 7805"/>
                <a:gd name="T23" fmla="*/ 2147483646 h 4562"/>
                <a:gd name="T24" fmla="*/ 2147483646 w 7805"/>
                <a:gd name="T25" fmla="*/ 2147483646 h 4562"/>
                <a:gd name="T26" fmla="*/ 2147483646 w 7805"/>
                <a:gd name="T27" fmla="*/ 2147483646 h 4562"/>
                <a:gd name="T28" fmla="*/ 2147483646 w 7805"/>
                <a:gd name="T29" fmla="*/ 2147483646 h 456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805" h="4562" extrusionOk="0">
                  <a:moveTo>
                    <a:pt x="7449" y="63"/>
                  </a:moveTo>
                  <a:cubicBezTo>
                    <a:pt x="7595" y="293"/>
                    <a:pt x="7700" y="481"/>
                    <a:pt x="7805" y="670"/>
                  </a:cubicBezTo>
                  <a:cubicBezTo>
                    <a:pt x="7763" y="712"/>
                    <a:pt x="7700" y="774"/>
                    <a:pt x="7679" y="774"/>
                  </a:cubicBezTo>
                  <a:cubicBezTo>
                    <a:pt x="7135" y="565"/>
                    <a:pt x="6570" y="565"/>
                    <a:pt x="6026" y="879"/>
                  </a:cubicBezTo>
                  <a:cubicBezTo>
                    <a:pt x="5817" y="1005"/>
                    <a:pt x="5566" y="1025"/>
                    <a:pt x="5294" y="1109"/>
                  </a:cubicBezTo>
                  <a:cubicBezTo>
                    <a:pt x="5084" y="1172"/>
                    <a:pt x="4854" y="1235"/>
                    <a:pt x="4645" y="1339"/>
                  </a:cubicBezTo>
                  <a:cubicBezTo>
                    <a:pt x="3724" y="1800"/>
                    <a:pt x="2846" y="2281"/>
                    <a:pt x="1946" y="2783"/>
                  </a:cubicBezTo>
                  <a:cubicBezTo>
                    <a:pt x="1653" y="2929"/>
                    <a:pt x="1402" y="3201"/>
                    <a:pt x="1151" y="3411"/>
                  </a:cubicBezTo>
                  <a:cubicBezTo>
                    <a:pt x="795" y="3746"/>
                    <a:pt x="418" y="4101"/>
                    <a:pt x="0" y="4562"/>
                  </a:cubicBezTo>
                  <a:cubicBezTo>
                    <a:pt x="188" y="3976"/>
                    <a:pt x="586" y="3306"/>
                    <a:pt x="983" y="2888"/>
                  </a:cubicBezTo>
                  <a:cubicBezTo>
                    <a:pt x="1507" y="2323"/>
                    <a:pt x="2051" y="1779"/>
                    <a:pt x="2595" y="1256"/>
                  </a:cubicBezTo>
                  <a:cubicBezTo>
                    <a:pt x="2825" y="1046"/>
                    <a:pt x="3118" y="921"/>
                    <a:pt x="3390" y="753"/>
                  </a:cubicBezTo>
                  <a:cubicBezTo>
                    <a:pt x="3620" y="649"/>
                    <a:pt x="3871" y="628"/>
                    <a:pt x="4080" y="502"/>
                  </a:cubicBezTo>
                  <a:cubicBezTo>
                    <a:pt x="4750" y="84"/>
                    <a:pt x="5482" y="0"/>
                    <a:pt x="6214" y="63"/>
                  </a:cubicBezTo>
                  <a:cubicBezTo>
                    <a:pt x="6633" y="84"/>
                    <a:pt x="6989" y="63"/>
                    <a:pt x="7449" y="63"/>
                  </a:cubicBezTo>
                  <a:close/>
                </a:path>
              </a:pathLst>
            </a:custGeom>
            <a:solidFill>
              <a:srgbClr val="EEEEEE"/>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sp>
          <p:nvSpPr>
            <p:cNvPr id="155668" name="Google Shape;194;p33">
              <a:extLst>
                <a:ext uri="{FF2B5EF4-FFF2-40B4-BE49-F238E27FC236}">
                  <a16:creationId xmlns:a16="http://schemas.microsoft.com/office/drawing/2014/main" id="{D6A0921D-D600-DB72-7DB2-25E43E55DB4C}"/>
                </a:ext>
              </a:extLst>
            </p:cNvPr>
            <p:cNvSpPr>
              <a:spLocks/>
            </p:cNvSpPr>
            <p:nvPr/>
          </p:nvSpPr>
          <p:spPr bwMode="auto">
            <a:xfrm>
              <a:off x="994600" y="3994575"/>
              <a:ext cx="156425" cy="68025"/>
            </a:xfrm>
            <a:custGeom>
              <a:avLst/>
              <a:gdLst>
                <a:gd name="T0" fmla="*/ 2147483646 w 6257"/>
                <a:gd name="T1" fmla="*/ 0 h 2721"/>
                <a:gd name="T2" fmla="*/ 2147483646 w 6257"/>
                <a:gd name="T3" fmla="*/ 2147483646 h 2721"/>
                <a:gd name="T4" fmla="*/ 2147483646 w 6257"/>
                <a:gd name="T5" fmla="*/ 2147483646 h 2721"/>
                <a:gd name="T6" fmla="*/ 2147483646 w 6257"/>
                <a:gd name="T7" fmla="*/ 2147483646 h 2721"/>
                <a:gd name="T8" fmla="*/ 2147483646 w 6257"/>
                <a:gd name="T9" fmla="*/ 2147483646 h 2721"/>
                <a:gd name="T10" fmla="*/ 2147483646 w 6257"/>
                <a:gd name="T11" fmla="*/ 2147483646 h 2721"/>
                <a:gd name="T12" fmla="*/ 2147483646 w 6257"/>
                <a:gd name="T13" fmla="*/ 2147483646 h 2721"/>
                <a:gd name="T14" fmla="*/ 2147483646 w 6257"/>
                <a:gd name="T15" fmla="*/ 2147483646 h 2721"/>
                <a:gd name="T16" fmla="*/ 2147483646 w 6257"/>
                <a:gd name="T17" fmla="*/ 2147483646 h 2721"/>
                <a:gd name="T18" fmla="*/ 2147483646 w 6257"/>
                <a:gd name="T19" fmla="*/ 2147483646 h 2721"/>
                <a:gd name="T20" fmla="*/ 2147483646 w 6257"/>
                <a:gd name="T21" fmla="*/ 2147483646 h 2721"/>
                <a:gd name="T22" fmla="*/ 2147483646 w 6257"/>
                <a:gd name="T23" fmla="*/ 0 h 27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257" h="2721" extrusionOk="0">
                  <a:moveTo>
                    <a:pt x="6257" y="0"/>
                  </a:moveTo>
                  <a:cubicBezTo>
                    <a:pt x="5775" y="732"/>
                    <a:pt x="5440" y="1297"/>
                    <a:pt x="5022" y="1967"/>
                  </a:cubicBezTo>
                  <a:cubicBezTo>
                    <a:pt x="4708" y="2092"/>
                    <a:pt x="4290" y="2134"/>
                    <a:pt x="3871" y="2218"/>
                  </a:cubicBezTo>
                  <a:cubicBezTo>
                    <a:pt x="3076" y="2385"/>
                    <a:pt x="2302" y="2427"/>
                    <a:pt x="1507" y="2490"/>
                  </a:cubicBezTo>
                  <a:cubicBezTo>
                    <a:pt x="1339" y="2511"/>
                    <a:pt x="1130" y="2595"/>
                    <a:pt x="942" y="2636"/>
                  </a:cubicBezTo>
                  <a:cubicBezTo>
                    <a:pt x="754" y="2678"/>
                    <a:pt x="544" y="2720"/>
                    <a:pt x="335" y="2720"/>
                  </a:cubicBezTo>
                  <a:cubicBezTo>
                    <a:pt x="231" y="2720"/>
                    <a:pt x="126" y="2636"/>
                    <a:pt x="84" y="2595"/>
                  </a:cubicBezTo>
                  <a:cubicBezTo>
                    <a:pt x="0" y="2511"/>
                    <a:pt x="126" y="2364"/>
                    <a:pt x="314" y="2323"/>
                  </a:cubicBezTo>
                  <a:cubicBezTo>
                    <a:pt x="1172" y="2218"/>
                    <a:pt x="1988" y="1967"/>
                    <a:pt x="2762" y="1632"/>
                  </a:cubicBezTo>
                  <a:cubicBezTo>
                    <a:pt x="2867" y="1569"/>
                    <a:pt x="2972" y="1548"/>
                    <a:pt x="3076" y="1528"/>
                  </a:cubicBezTo>
                  <a:cubicBezTo>
                    <a:pt x="4080" y="1235"/>
                    <a:pt x="5022" y="816"/>
                    <a:pt x="5838" y="188"/>
                  </a:cubicBezTo>
                  <a:cubicBezTo>
                    <a:pt x="5901" y="126"/>
                    <a:pt x="5985" y="105"/>
                    <a:pt x="625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sp>
          <p:nvSpPr>
            <p:cNvPr id="155669" name="Google Shape;195;p33">
              <a:extLst>
                <a:ext uri="{FF2B5EF4-FFF2-40B4-BE49-F238E27FC236}">
                  <a16:creationId xmlns:a16="http://schemas.microsoft.com/office/drawing/2014/main" id="{20C743EE-E17F-E097-253C-7B5B08F21E2C}"/>
                </a:ext>
              </a:extLst>
            </p:cNvPr>
            <p:cNvSpPr>
              <a:spLocks/>
            </p:cNvSpPr>
            <p:nvPr/>
          </p:nvSpPr>
          <p:spPr bwMode="auto">
            <a:xfrm>
              <a:off x="1588825" y="4246700"/>
              <a:ext cx="101500" cy="139150"/>
            </a:xfrm>
            <a:custGeom>
              <a:avLst/>
              <a:gdLst>
                <a:gd name="T0" fmla="*/ 2147483646 w 4060"/>
                <a:gd name="T1" fmla="*/ 2147483646 h 5566"/>
                <a:gd name="T2" fmla="*/ 2147483646 w 4060"/>
                <a:gd name="T3" fmla="*/ 2147483646 h 5566"/>
                <a:gd name="T4" fmla="*/ 2147483646 w 4060"/>
                <a:gd name="T5" fmla="*/ 2147483646 h 5566"/>
                <a:gd name="T6" fmla="*/ 2147483646 w 4060"/>
                <a:gd name="T7" fmla="*/ 2147483646 h 5566"/>
                <a:gd name="T8" fmla="*/ 2147483646 w 4060"/>
                <a:gd name="T9" fmla="*/ 2147483646 h 5566"/>
                <a:gd name="T10" fmla="*/ 2147483646 w 4060"/>
                <a:gd name="T11" fmla="*/ 2147483646 h 5566"/>
                <a:gd name="T12" fmla="*/ 2147483646 w 4060"/>
                <a:gd name="T13" fmla="*/ 2147483646 h 5566"/>
                <a:gd name="T14" fmla="*/ 2147483646 w 4060"/>
                <a:gd name="T15" fmla="*/ 2147483646 h 5566"/>
                <a:gd name="T16" fmla="*/ 2147483646 w 4060"/>
                <a:gd name="T17" fmla="*/ 2147483646 h 5566"/>
                <a:gd name="T18" fmla="*/ 2147483646 w 4060"/>
                <a:gd name="T19" fmla="*/ 0 h 5566"/>
                <a:gd name="T20" fmla="*/ 2147483646 w 4060"/>
                <a:gd name="T21" fmla="*/ 2147483646 h 55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060" h="5566" extrusionOk="0">
                  <a:moveTo>
                    <a:pt x="4060" y="84"/>
                  </a:moveTo>
                  <a:cubicBezTo>
                    <a:pt x="3830" y="440"/>
                    <a:pt x="3474" y="691"/>
                    <a:pt x="3202" y="1005"/>
                  </a:cubicBezTo>
                  <a:cubicBezTo>
                    <a:pt x="2428" y="1800"/>
                    <a:pt x="1800" y="2658"/>
                    <a:pt x="1444" y="3683"/>
                  </a:cubicBezTo>
                  <a:cubicBezTo>
                    <a:pt x="1382" y="3808"/>
                    <a:pt x="1340" y="3934"/>
                    <a:pt x="1256" y="4059"/>
                  </a:cubicBezTo>
                  <a:cubicBezTo>
                    <a:pt x="963" y="4457"/>
                    <a:pt x="796" y="4896"/>
                    <a:pt x="628" y="5336"/>
                  </a:cubicBezTo>
                  <a:cubicBezTo>
                    <a:pt x="607" y="5419"/>
                    <a:pt x="524" y="5482"/>
                    <a:pt x="440" y="5566"/>
                  </a:cubicBezTo>
                  <a:cubicBezTo>
                    <a:pt x="63" y="5127"/>
                    <a:pt x="1" y="4687"/>
                    <a:pt x="231" y="4227"/>
                  </a:cubicBezTo>
                  <a:cubicBezTo>
                    <a:pt x="607" y="3432"/>
                    <a:pt x="1130" y="2762"/>
                    <a:pt x="1654" y="2093"/>
                  </a:cubicBezTo>
                  <a:cubicBezTo>
                    <a:pt x="2260" y="1339"/>
                    <a:pt x="3014" y="712"/>
                    <a:pt x="3746" y="105"/>
                  </a:cubicBezTo>
                  <a:cubicBezTo>
                    <a:pt x="3788" y="63"/>
                    <a:pt x="3892" y="42"/>
                    <a:pt x="3976" y="0"/>
                  </a:cubicBezTo>
                  <a:cubicBezTo>
                    <a:pt x="3976" y="42"/>
                    <a:pt x="3997" y="63"/>
                    <a:pt x="4060" y="84"/>
                  </a:cubicBezTo>
                  <a:close/>
                </a:path>
              </a:pathLst>
            </a:custGeom>
            <a:solidFill>
              <a:srgbClr val="EEEEEE"/>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sp>
          <p:nvSpPr>
            <p:cNvPr id="155670" name="Google Shape;196;p33">
              <a:extLst>
                <a:ext uri="{FF2B5EF4-FFF2-40B4-BE49-F238E27FC236}">
                  <a16:creationId xmlns:a16="http://schemas.microsoft.com/office/drawing/2014/main" id="{EE391377-BA99-D957-304A-FC1DC104F0D2}"/>
                </a:ext>
              </a:extLst>
            </p:cNvPr>
            <p:cNvSpPr>
              <a:spLocks/>
            </p:cNvSpPr>
            <p:nvPr/>
          </p:nvSpPr>
          <p:spPr bwMode="auto">
            <a:xfrm>
              <a:off x="1000350" y="4304750"/>
              <a:ext cx="157475" cy="315450"/>
            </a:xfrm>
            <a:custGeom>
              <a:avLst/>
              <a:gdLst>
                <a:gd name="T0" fmla="*/ 244140625 w 6299"/>
                <a:gd name="T1" fmla="*/ 2147483646 h 12618"/>
                <a:gd name="T2" fmla="*/ 2147483646 w 6299"/>
                <a:gd name="T3" fmla="*/ 2147483646 h 12618"/>
                <a:gd name="T4" fmla="*/ 2147483646 w 6299"/>
                <a:gd name="T5" fmla="*/ 2147483646 h 12618"/>
                <a:gd name="T6" fmla="*/ 2147483646 w 6299"/>
                <a:gd name="T7" fmla="*/ 2147483646 h 12618"/>
                <a:gd name="T8" fmla="*/ 2147483646 w 6299"/>
                <a:gd name="T9" fmla="*/ 2147483646 h 12618"/>
                <a:gd name="T10" fmla="*/ 2147483646 w 6299"/>
                <a:gd name="T11" fmla="*/ 2147483646 h 12618"/>
                <a:gd name="T12" fmla="*/ 2147483646 w 6299"/>
                <a:gd name="T13" fmla="*/ 2147483646 h 12618"/>
                <a:gd name="T14" fmla="*/ 2147483646 w 6299"/>
                <a:gd name="T15" fmla="*/ 2147483646 h 12618"/>
                <a:gd name="T16" fmla="*/ 2147483646 w 6299"/>
                <a:gd name="T17" fmla="*/ 244140625 h 12618"/>
                <a:gd name="T18" fmla="*/ 2147483646 w 6299"/>
                <a:gd name="T19" fmla="*/ 2147483646 h 12618"/>
                <a:gd name="T20" fmla="*/ 2147483646 w 6299"/>
                <a:gd name="T21" fmla="*/ 2147483646 h 12618"/>
                <a:gd name="T22" fmla="*/ 2147483646 w 6299"/>
                <a:gd name="T23" fmla="*/ 2147483646 h 12618"/>
                <a:gd name="T24" fmla="*/ 2147483646 w 6299"/>
                <a:gd name="T25" fmla="*/ 2147483646 h 12618"/>
                <a:gd name="T26" fmla="*/ 2147483646 w 6299"/>
                <a:gd name="T27" fmla="*/ 2147483646 h 12618"/>
                <a:gd name="T28" fmla="*/ 2147483646 w 6299"/>
                <a:gd name="T29" fmla="*/ 2147483646 h 12618"/>
                <a:gd name="T30" fmla="*/ 2147483646 w 6299"/>
                <a:gd name="T31" fmla="*/ 2147483646 h 12618"/>
                <a:gd name="T32" fmla="*/ 2147483646 w 6299"/>
                <a:gd name="T33" fmla="*/ 2147483646 h 12618"/>
                <a:gd name="T34" fmla="*/ 2147483646 w 6299"/>
                <a:gd name="T35" fmla="*/ 2147483646 h 12618"/>
                <a:gd name="T36" fmla="*/ 2147483646 w 6299"/>
                <a:gd name="T37" fmla="*/ 2147483646 h 12618"/>
                <a:gd name="T38" fmla="*/ 2147483646 w 6299"/>
                <a:gd name="T39" fmla="*/ 2147483646 h 12618"/>
                <a:gd name="T40" fmla="*/ 244140625 w 6299"/>
                <a:gd name="T41" fmla="*/ 2147483646 h 1261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299" h="12618" extrusionOk="0">
                  <a:moveTo>
                    <a:pt x="1" y="11362"/>
                  </a:moveTo>
                  <a:cubicBezTo>
                    <a:pt x="63" y="11132"/>
                    <a:pt x="105" y="10923"/>
                    <a:pt x="168" y="10714"/>
                  </a:cubicBezTo>
                  <a:cubicBezTo>
                    <a:pt x="440" y="9647"/>
                    <a:pt x="712" y="8579"/>
                    <a:pt x="1005" y="7491"/>
                  </a:cubicBezTo>
                  <a:cubicBezTo>
                    <a:pt x="1235" y="6675"/>
                    <a:pt x="1465" y="5859"/>
                    <a:pt x="1737" y="5043"/>
                  </a:cubicBezTo>
                  <a:cubicBezTo>
                    <a:pt x="1800" y="4750"/>
                    <a:pt x="1967" y="4437"/>
                    <a:pt x="2009" y="4144"/>
                  </a:cubicBezTo>
                  <a:cubicBezTo>
                    <a:pt x="2177" y="3370"/>
                    <a:pt x="2532" y="2658"/>
                    <a:pt x="2846" y="1926"/>
                  </a:cubicBezTo>
                  <a:cubicBezTo>
                    <a:pt x="2930" y="1737"/>
                    <a:pt x="3055" y="1591"/>
                    <a:pt x="3181" y="1465"/>
                  </a:cubicBezTo>
                  <a:cubicBezTo>
                    <a:pt x="3348" y="1277"/>
                    <a:pt x="3558" y="1152"/>
                    <a:pt x="3641" y="942"/>
                  </a:cubicBezTo>
                  <a:cubicBezTo>
                    <a:pt x="3871" y="419"/>
                    <a:pt x="4311" y="168"/>
                    <a:pt x="4729" y="1"/>
                  </a:cubicBezTo>
                  <a:cubicBezTo>
                    <a:pt x="5252" y="336"/>
                    <a:pt x="5755" y="649"/>
                    <a:pt x="6299" y="963"/>
                  </a:cubicBezTo>
                  <a:cubicBezTo>
                    <a:pt x="6068" y="1256"/>
                    <a:pt x="5775" y="1424"/>
                    <a:pt x="5462" y="1570"/>
                  </a:cubicBezTo>
                  <a:cubicBezTo>
                    <a:pt x="4729" y="1884"/>
                    <a:pt x="4269" y="2512"/>
                    <a:pt x="3578" y="2888"/>
                  </a:cubicBezTo>
                  <a:cubicBezTo>
                    <a:pt x="3495" y="2951"/>
                    <a:pt x="3453" y="3035"/>
                    <a:pt x="3411" y="3077"/>
                  </a:cubicBezTo>
                  <a:cubicBezTo>
                    <a:pt x="2951" y="3600"/>
                    <a:pt x="3097" y="4144"/>
                    <a:pt x="3746" y="4416"/>
                  </a:cubicBezTo>
                  <a:cubicBezTo>
                    <a:pt x="3788" y="4437"/>
                    <a:pt x="3850" y="4458"/>
                    <a:pt x="3934" y="4520"/>
                  </a:cubicBezTo>
                  <a:cubicBezTo>
                    <a:pt x="3997" y="4960"/>
                    <a:pt x="3830" y="5378"/>
                    <a:pt x="3788" y="5818"/>
                  </a:cubicBezTo>
                  <a:cubicBezTo>
                    <a:pt x="3767" y="6341"/>
                    <a:pt x="3683" y="6843"/>
                    <a:pt x="3662" y="7345"/>
                  </a:cubicBezTo>
                  <a:cubicBezTo>
                    <a:pt x="3641" y="8433"/>
                    <a:pt x="3662" y="9563"/>
                    <a:pt x="3641" y="10693"/>
                  </a:cubicBezTo>
                  <a:cubicBezTo>
                    <a:pt x="3641" y="11320"/>
                    <a:pt x="3516" y="11927"/>
                    <a:pt x="3306" y="12513"/>
                  </a:cubicBezTo>
                  <a:cubicBezTo>
                    <a:pt x="2951" y="12618"/>
                    <a:pt x="2637" y="12618"/>
                    <a:pt x="2365" y="12555"/>
                  </a:cubicBezTo>
                  <a:cubicBezTo>
                    <a:pt x="1570" y="12241"/>
                    <a:pt x="754" y="11927"/>
                    <a:pt x="1" y="11362"/>
                  </a:cubicBezTo>
                  <a:close/>
                </a:path>
              </a:pathLst>
            </a:custGeom>
            <a:solidFill>
              <a:srgbClr val="2AA1B3"/>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sp>
          <p:nvSpPr>
            <p:cNvPr id="155671" name="Google Shape;197;p33">
              <a:extLst>
                <a:ext uri="{FF2B5EF4-FFF2-40B4-BE49-F238E27FC236}">
                  <a16:creationId xmlns:a16="http://schemas.microsoft.com/office/drawing/2014/main" id="{9FAFAC59-FA9C-DDAC-436F-21BB94E87C9D}"/>
                </a:ext>
              </a:extLst>
            </p:cNvPr>
            <p:cNvSpPr>
              <a:spLocks/>
            </p:cNvSpPr>
            <p:nvPr/>
          </p:nvSpPr>
          <p:spPr bwMode="auto">
            <a:xfrm>
              <a:off x="994600" y="4619650"/>
              <a:ext cx="86850" cy="93675"/>
            </a:xfrm>
            <a:custGeom>
              <a:avLst/>
              <a:gdLst>
                <a:gd name="T0" fmla="*/ 2147483646 w 3474"/>
                <a:gd name="T1" fmla="*/ 244140625 h 3747"/>
                <a:gd name="T2" fmla="*/ 2147483646 w 3474"/>
                <a:gd name="T3" fmla="*/ 2147483646 h 3747"/>
                <a:gd name="T4" fmla="*/ 2147483646 w 3474"/>
                <a:gd name="T5" fmla="*/ 2147483646 h 3747"/>
                <a:gd name="T6" fmla="*/ 2147483646 w 3474"/>
                <a:gd name="T7" fmla="*/ 2147483646 h 3747"/>
                <a:gd name="T8" fmla="*/ 2147483646 w 3474"/>
                <a:gd name="T9" fmla="*/ 2147483646 h 3747"/>
                <a:gd name="T10" fmla="*/ 2147483646 w 3474"/>
                <a:gd name="T11" fmla="*/ 2147483646 h 3747"/>
                <a:gd name="T12" fmla="*/ 2147483646 w 3474"/>
                <a:gd name="T13" fmla="*/ 2147483646 h 3747"/>
                <a:gd name="T14" fmla="*/ 2147483646 w 3474"/>
                <a:gd name="T15" fmla="*/ 2147483646 h 3747"/>
                <a:gd name="T16" fmla="*/ 2147483646 w 3474"/>
                <a:gd name="T17" fmla="*/ 244140625 h 37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474" h="3747" extrusionOk="0">
                  <a:moveTo>
                    <a:pt x="335" y="1"/>
                  </a:moveTo>
                  <a:cubicBezTo>
                    <a:pt x="1151" y="315"/>
                    <a:pt x="1967" y="796"/>
                    <a:pt x="2867" y="921"/>
                  </a:cubicBezTo>
                  <a:cubicBezTo>
                    <a:pt x="3034" y="1277"/>
                    <a:pt x="2972" y="1654"/>
                    <a:pt x="2951" y="2009"/>
                  </a:cubicBezTo>
                  <a:cubicBezTo>
                    <a:pt x="2930" y="2491"/>
                    <a:pt x="2972" y="2930"/>
                    <a:pt x="3369" y="3265"/>
                  </a:cubicBezTo>
                  <a:cubicBezTo>
                    <a:pt x="3411" y="3328"/>
                    <a:pt x="3411" y="3432"/>
                    <a:pt x="3474" y="3558"/>
                  </a:cubicBezTo>
                  <a:cubicBezTo>
                    <a:pt x="2302" y="3621"/>
                    <a:pt x="1172" y="3746"/>
                    <a:pt x="105" y="3160"/>
                  </a:cubicBezTo>
                  <a:cubicBezTo>
                    <a:pt x="84" y="3098"/>
                    <a:pt x="21" y="2993"/>
                    <a:pt x="21" y="2888"/>
                  </a:cubicBezTo>
                  <a:lnTo>
                    <a:pt x="21" y="817"/>
                  </a:lnTo>
                  <a:cubicBezTo>
                    <a:pt x="0" y="524"/>
                    <a:pt x="42" y="231"/>
                    <a:pt x="335" y="1"/>
                  </a:cubicBezTo>
                  <a:close/>
                </a:path>
              </a:pathLst>
            </a:custGeom>
            <a:solidFill>
              <a:srgbClr val="2AA1B3"/>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sp>
          <p:nvSpPr>
            <p:cNvPr id="155672" name="Google Shape;198;p33">
              <a:extLst>
                <a:ext uri="{FF2B5EF4-FFF2-40B4-BE49-F238E27FC236}">
                  <a16:creationId xmlns:a16="http://schemas.microsoft.com/office/drawing/2014/main" id="{A051B622-02CB-2199-2B74-E32CC54839C9}"/>
                </a:ext>
              </a:extLst>
            </p:cNvPr>
            <p:cNvSpPr>
              <a:spLocks/>
            </p:cNvSpPr>
            <p:nvPr/>
          </p:nvSpPr>
          <p:spPr bwMode="auto">
            <a:xfrm>
              <a:off x="1531275" y="4316800"/>
              <a:ext cx="59150" cy="36625"/>
            </a:xfrm>
            <a:custGeom>
              <a:avLst/>
              <a:gdLst>
                <a:gd name="T0" fmla="*/ 2147483646 w 2366"/>
                <a:gd name="T1" fmla="*/ 0 h 1465"/>
                <a:gd name="T2" fmla="*/ 2147483646 w 2366"/>
                <a:gd name="T3" fmla="*/ 2147483646 h 1465"/>
                <a:gd name="T4" fmla="*/ 244140625 w 2366"/>
                <a:gd name="T5" fmla="*/ 2147483646 h 1465"/>
                <a:gd name="T6" fmla="*/ 2147483646 w 2366"/>
                <a:gd name="T7" fmla="*/ 0 h 14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66" h="1465" extrusionOk="0">
                  <a:moveTo>
                    <a:pt x="2365" y="0"/>
                  </a:moveTo>
                  <a:cubicBezTo>
                    <a:pt x="2093" y="502"/>
                    <a:pt x="1863" y="942"/>
                    <a:pt x="1570" y="1465"/>
                  </a:cubicBezTo>
                  <a:cubicBezTo>
                    <a:pt x="1047" y="1297"/>
                    <a:pt x="545" y="1109"/>
                    <a:pt x="1" y="921"/>
                  </a:cubicBezTo>
                  <a:cubicBezTo>
                    <a:pt x="650" y="523"/>
                    <a:pt x="1675" y="105"/>
                    <a:pt x="2365" y="0"/>
                  </a:cubicBezTo>
                  <a:close/>
                </a:path>
              </a:pathLst>
            </a:custGeom>
            <a:solidFill>
              <a:srgbClr val="2AA1B3"/>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sp>
          <p:nvSpPr>
            <p:cNvPr id="155673" name="Google Shape;199;p33">
              <a:extLst>
                <a:ext uri="{FF2B5EF4-FFF2-40B4-BE49-F238E27FC236}">
                  <a16:creationId xmlns:a16="http://schemas.microsoft.com/office/drawing/2014/main" id="{D0727A28-E2ED-CE61-0E7F-CBFA708A3A1B}"/>
                </a:ext>
              </a:extLst>
            </p:cNvPr>
            <p:cNvSpPr>
              <a:spLocks/>
            </p:cNvSpPr>
            <p:nvPr/>
          </p:nvSpPr>
          <p:spPr bwMode="auto">
            <a:xfrm>
              <a:off x="1089800" y="4279650"/>
              <a:ext cx="18325" cy="19900"/>
            </a:xfrm>
            <a:custGeom>
              <a:avLst/>
              <a:gdLst>
                <a:gd name="T0" fmla="*/ 2147483646 w 733"/>
                <a:gd name="T1" fmla="*/ 0 h 796"/>
                <a:gd name="T2" fmla="*/ 2147483646 w 733"/>
                <a:gd name="T3" fmla="*/ 2147483646 h 796"/>
                <a:gd name="T4" fmla="*/ 2147483646 w 733"/>
                <a:gd name="T5" fmla="*/ 2147483646 h 796"/>
                <a:gd name="T6" fmla="*/ 2147483646 w 733"/>
                <a:gd name="T7" fmla="*/ 0 h 7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33" h="796" extrusionOk="0">
                  <a:moveTo>
                    <a:pt x="314" y="0"/>
                  </a:moveTo>
                  <a:cubicBezTo>
                    <a:pt x="482" y="189"/>
                    <a:pt x="607" y="314"/>
                    <a:pt x="733" y="503"/>
                  </a:cubicBezTo>
                  <a:cubicBezTo>
                    <a:pt x="482" y="607"/>
                    <a:pt x="293" y="670"/>
                    <a:pt x="42" y="796"/>
                  </a:cubicBezTo>
                  <a:cubicBezTo>
                    <a:pt x="0" y="482"/>
                    <a:pt x="105" y="293"/>
                    <a:pt x="314" y="0"/>
                  </a:cubicBezTo>
                  <a:close/>
                </a:path>
              </a:pathLst>
            </a:custGeom>
            <a:solidFill>
              <a:srgbClr val="2F759F"/>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sp>
          <p:nvSpPr>
            <p:cNvPr id="155674" name="Google Shape;200;p33">
              <a:extLst>
                <a:ext uri="{FF2B5EF4-FFF2-40B4-BE49-F238E27FC236}">
                  <a16:creationId xmlns:a16="http://schemas.microsoft.com/office/drawing/2014/main" id="{B7061407-6567-DDC4-2C4D-6886B1AC985F}"/>
                </a:ext>
              </a:extLst>
            </p:cNvPr>
            <p:cNvSpPr>
              <a:spLocks/>
            </p:cNvSpPr>
            <p:nvPr/>
          </p:nvSpPr>
          <p:spPr bwMode="auto">
            <a:xfrm>
              <a:off x="1766150" y="4493600"/>
              <a:ext cx="1075" cy="3150"/>
            </a:xfrm>
            <a:custGeom>
              <a:avLst/>
              <a:gdLst>
                <a:gd name="T0" fmla="*/ 2147483646 w 43"/>
                <a:gd name="T1" fmla="*/ 2147483646 h 126"/>
                <a:gd name="T2" fmla="*/ 2147483646 w 43"/>
                <a:gd name="T3" fmla="*/ 0 h 126"/>
                <a:gd name="T4" fmla="*/ 2147483646 w 43"/>
                <a:gd name="T5" fmla="*/ 2147483646 h 126"/>
                <a:gd name="T6" fmla="*/ 2147483646 w 43"/>
                <a:gd name="T7" fmla="*/ 2147483646 h 1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126" extrusionOk="0">
                  <a:moveTo>
                    <a:pt x="22" y="126"/>
                  </a:moveTo>
                  <a:cubicBezTo>
                    <a:pt x="22" y="84"/>
                    <a:pt x="43" y="42"/>
                    <a:pt x="43" y="0"/>
                  </a:cubicBezTo>
                  <a:cubicBezTo>
                    <a:pt x="22" y="21"/>
                    <a:pt x="22" y="84"/>
                    <a:pt x="22" y="126"/>
                  </a:cubicBezTo>
                  <a:cubicBezTo>
                    <a:pt x="1" y="105"/>
                    <a:pt x="22" y="126"/>
                    <a:pt x="22" y="12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sp>
          <p:nvSpPr>
            <p:cNvPr id="155675" name="Google Shape;201;p33">
              <a:extLst>
                <a:ext uri="{FF2B5EF4-FFF2-40B4-BE49-F238E27FC236}">
                  <a16:creationId xmlns:a16="http://schemas.microsoft.com/office/drawing/2014/main" id="{3ED19F75-1120-05FA-43FB-31A81BC897E3}"/>
                </a:ext>
              </a:extLst>
            </p:cNvPr>
            <p:cNvSpPr>
              <a:spLocks/>
            </p:cNvSpPr>
            <p:nvPr/>
          </p:nvSpPr>
          <p:spPr bwMode="auto">
            <a:xfrm>
              <a:off x="1414125" y="4183925"/>
              <a:ext cx="168975" cy="95225"/>
            </a:xfrm>
            <a:custGeom>
              <a:avLst/>
              <a:gdLst>
                <a:gd name="T0" fmla="*/ 2147483646 w 6759"/>
                <a:gd name="T1" fmla="*/ 2147483646 h 3809"/>
                <a:gd name="T2" fmla="*/ 2147483646 w 6759"/>
                <a:gd name="T3" fmla="*/ 2147483646 h 3809"/>
                <a:gd name="T4" fmla="*/ 2147483646 w 6759"/>
                <a:gd name="T5" fmla="*/ 2147483646 h 3809"/>
                <a:gd name="T6" fmla="*/ 2147483646 w 6759"/>
                <a:gd name="T7" fmla="*/ 2147483646 h 3809"/>
                <a:gd name="T8" fmla="*/ 2147483646 w 6759"/>
                <a:gd name="T9" fmla="*/ 2147483646 h 3809"/>
                <a:gd name="T10" fmla="*/ 2147483646 w 6759"/>
                <a:gd name="T11" fmla="*/ 2147483646 h 3809"/>
                <a:gd name="T12" fmla="*/ 2147483646 w 6759"/>
                <a:gd name="T13" fmla="*/ 2147483646 h 3809"/>
                <a:gd name="T14" fmla="*/ 2147483646 w 6759"/>
                <a:gd name="T15" fmla="*/ 2147483646 h 3809"/>
                <a:gd name="T16" fmla="*/ 2147483646 w 6759"/>
                <a:gd name="T17" fmla="*/ 2147483646 h 3809"/>
                <a:gd name="T18" fmla="*/ 2147483646 w 6759"/>
                <a:gd name="T19" fmla="*/ 2147483646 h 3809"/>
                <a:gd name="T20" fmla="*/ 2147483646 w 6759"/>
                <a:gd name="T21" fmla="*/ 2147483646 h 3809"/>
                <a:gd name="T22" fmla="*/ 2147483646 w 6759"/>
                <a:gd name="T23" fmla="*/ 0 h 3809"/>
                <a:gd name="T24" fmla="*/ 2147483646 w 6759"/>
                <a:gd name="T25" fmla="*/ 2147483646 h 3809"/>
                <a:gd name="T26" fmla="*/ 2147483646 w 6759"/>
                <a:gd name="T27" fmla="*/ 2147483646 h 3809"/>
                <a:gd name="T28" fmla="*/ 2147483646 w 6759"/>
                <a:gd name="T29" fmla="*/ 2147483646 h 3809"/>
                <a:gd name="T30" fmla="*/ 2147483646 w 6759"/>
                <a:gd name="T31" fmla="*/ 2147483646 h 380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759" h="3809" extrusionOk="0">
                  <a:moveTo>
                    <a:pt x="5001" y="3118"/>
                  </a:moveTo>
                  <a:cubicBezTo>
                    <a:pt x="4645" y="3306"/>
                    <a:pt x="4331" y="3474"/>
                    <a:pt x="4017" y="3599"/>
                  </a:cubicBezTo>
                  <a:cubicBezTo>
                    <a:pt x="3808" y="3683"/>
                    <a:pt x="3599" y="3788"/>
                    <a:pt x="3348" y="3788"/>
                  </a:cubicBezTo>
                  <a:cubicBezTo>
                    <a:pt x="2825" y="3809"/>
                    <a:pt x="2344" y="3788"/>
                    <a:pt x="1820" y="3788"/>
                  </a:cubicBezTo>
                  <a:cubicBezTo>
                    <a:pt x="1569" y="3788"/>
                    <a:pt x="1360" y="3704"/>
                    <a:pt x="1193" y="3578"/>
                  </a:cubicBezTo>
                  <a:cubicBezTo>
                    <a:pt x="1109" y="3495"/>
                    <a:pt x="1004" y="3411"/>
                    <a:pt x="900" y="3390"/>
                  </a:cubicBezTo>
                  <a:cubicBezTo>
                    <a:pt x="0" y="3013"/>
                    <a:pt x="0" y="2428"/>
                    <a:pt x="209" y="1528"/>
                  </a:cubicBezTo>
                  <a:cubicBezTo>
                    <a:pt x="272" y="1298"/>
                    <a:pt x="419" y="1047"/>
                    <a:pt x="565" y="796"/>
                  </a:cubicBezTo>
                  <a:lnTo>
                    <a:pt x="2678" y="796"/>
                  </a:lnTo>
                  <a:cubicBezTo>
                    <a:pt x="3285" y="796"/>
                    <a:pt x="3871" y="816"/>
                    <a:pt x="4436" y="586"/>
                  </a:cubicBezTo>
                  <a:cubicBezTo>
                    <a:pt x="4499" y="565"/>
                    <a:pt x="4582" y="524"/>
                    <a:pt x="4687" y="524"/>
                  </a:cubicBezTo>
                  <a:cubicBezTo>
                    <a:pt x="5377" y="607"/>
                    <a:pt x="5963" y="377"/>
                    <a:pt x="6549" y="0"/>
                  </a:cubicBezTo>
                  <a:cubicBezTo>
                    <a:pt x="6758" y="252"/>
                    <a:pt x="6654" y="482"/>
                    <a:pt x="6486" y="607"/>
                  </a:cubicBezTo>
                  <a:cubicBezTo>
                    <a:pt x="6131" y="921"/>
                    <a:pt x="5963" y="1340"/>
                    <a:pt x="5838" y="1800"/>
                  </a:cubicBezTo>
                  <a:cubicBezTo>
                    <a:pt x="5796" y="1946"/>
                    <a:pt x="5712" y="2093"/>
                    <a:pt x="5608" y="2239"/>
                  </a:cubicBezTo>
                  <a:cubicBezTo>
                    <a:pt x="5419" y="2553"/>
                    <a:pt x="5189" y="2867"/>
                    <a:pt x="5001" y="3118"/>
                  </a:cubicBezTo>
                  <a:close/>
                </a:path>
              </a:pathLst>
            </a:custGeom>
            <a:solidFill>
              <a:srgbClr val="FB8897"/>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sp>
          <p:nvSpPr>
            <p:cNvPr id="155676" name="Google Shape;202;p33">
              <a:extLst>
                <a:ext uri="{FF2B5EF4-FFF2-40B4-BE49-F238E27FC236}">
                  <a16:creationId xmlns:a16="http://schemas.microsoft.com/office/drawing/2014/main" id="{BF71A647-74BB-8503-8018-98D5D01414DA}"/>
                </a:ext>
              </a:extLst>
            </p:cNvPr>
            <p:cNvSpPr>
              <a:spLocks/>
            </p:cNvSpPr>
            <p:nvPr/>
          </p:nvSpPr>
          <p:spPr bwMode="auto">
            <a:xfrm>
              <a:off x="1119625" y="4146250"/>
              <a:ext cx="181000" cy="166900"/>
            </a:xfrm>
            <a:custGeom>
              <a:avLst/>
              <a:gdLst>
                <a:gd name="T0" fmla="*/ 2147483646 w 7240"/>
                <a:gd name="T1" fmla="*/ 2147483646 h 6676"/>
                <a:gd name="T2" fmla="*/ 2147483646 w 7240"/>
                <a:gd name="T3" fmla="*/ 2147483646 h 6676"/>
                <a:gd name="T4" fmla="*/ 2147483646 w 7240"/>
                <a:gd name="T5" fmla="*/ 2147483646 h 6676"/>
                <a:gd name="T6" fmla="*/ 2147483646 w 7240"/>
                <a:gd name="T7" fmla="*/ 2147483646 h 6676"/>
                <a:gd name="T8" fmla="*/ 2147483646 w 7240"/>
                <a:gd name="T9" fmla="*/ 2147483646 h 6676"/>
                <a:gd name="T10" fmla="*/ 2147483646 w 7240"/>
                <a:gd name="T11" fmla="*/ 2147483646 h 6676"/>
                <a:gd name="T12" fmla="*/ 2147483646 w 7240"/>
                <a:gd name="T13" fmla="*/ 2147483646 h 66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40" h="6676" extrusionOk="0">
                  <a:moveTo>
                    <a:pt x="6947" y="2700"/>
                  </a:moveTo>
                  <a:cubicBezTo>
                    <a:pt x="6947" y="2303"/>
                    <a:pt x="6821" y="1905"/>
                    <a:pt x="6549" y="1507"/>
                  </a:cubicBezTo>
                  <a:cubicBezTo>
                    <a:pt x="6214" y="1026"/>
                    <a:pt x="5712" y="775"/>
                    <a:pt x="5168" y="712"/>
                  </a:cubicBezTo>
                  <a:cubicBezTo>
                    <a:pt x="4143" y="210"/>
                    <a:pt x="2888" y="1"/>
                    <a:pt x="1841" y="398"/>
                  </a:cubicBezTo>
                  <a:cubicBezTo>
                    <a:pt x="481" y="922"/>
                    <a:pt x="0" y="2386"/>
                    <a:pt x="377" y="3663"/>
                  </a:cubicBezTo>
                  <a:cubicBezTo>
                    <a:pt x="753" y="5650"/>
                    <a:pt x="3055" y="6676"/>
                    <a:pt x="4917" y="6006"/>
                  </a:cubicBezTo>
                  <a:cubicBezTo>
                    <a:pt x="6340" y="5525"/>
                    <a:pt x="7240" y="4039"/>
                    <a:pt x="6947" y="2700"/>
                  </a:cubicBezTo>
                  <a:close/>
                </a:path>
              </a:pathLst>
            </a:custGeom>
            <a:solidFill>
              <a:srgbClr val="FB8897"/>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sp>
          <p:nvSpPr>
            <p:cNvPr id="155677" name="Google Shape;203;p33">
              <a:extLst>
                <a:ext uri="{FF2B5EF4-FFF2-40B4-BE49-F238E27FC236}">
                  <a16:creationId xmlns:a16="http://schemas.microsoft.com/office/drawing/2014/main" id="{55937372-86F3-EDC7-EE0C-6F7F2832CF2A}"/>
                </a:ext>
              </a:extLst>
            </p:cNvPr>
            <p:cNvSpPr>
              <a:spLocks/>
            </p:cNvSpPr>
            <p:nvPr/>
          </p:nvSpPr>
          <p:spPr bwMode="auto">
            <a:xfrm>
              <a:off x="1678275" y="4028050"/>
              <a:ext cx="114575" cy="144400"/>
            </a:xfrm>
            <a:custGeom>
              <a:avLst/>
              <a:gdLst>
                <a:gd name="T0" fmla="*/ 2147483646 w 4583"/>
                <a:gd name="T1" fmla="*/ 2147483646 h 5776"/>
                <a:gd name="T2" fmla="*/ 2147483646 w 4583"/>
                <a:gd name="T3" fmla="*/ 0 h 5776"/>
                <a:gd name="T4" fmla="*/ 2147483646 w 4583"/>
                <a:gd name="T5" fmla="*/ 2147483646 h 5776"/>
                <a:gd name="T6" fmla="*/ 2147483646 w 4583"/>
                <a:gd name="T7" fmla="*/ 2147483646 h 5776"/>
                <a:gd name="T8" fmla="*/ 2147483646 w 4583"/>
                <a:gd name="T9" fmla="*/ 2147483646 h 5776"/>
                <a:gd name="T10" fmla="*/ 2147483646 w 4583"/>
                <a:gd name="T11" fmla="*/ 2147483646 h 5776"/>
                <a:gd name="T12" fmla="*/ 2147483646 w 4583"/>
                <a:gd name="T13" fmla="*/ 2147483646 h 5776"/>
                <a:gd name="T14" fmla="*/ 2147483646 w 4583"/>
                <a:gd name="T15" fmla="*/ 2147483646 h 57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583" h="5776" extrusionOk="0">
                  <a:moveTo>
                    <a:pt x="4562" y="2051"/>
                  </a:moveTo>
                  <a:cubicBezTo>
                    <a:pt x="4562" y="984"/>
                    <a:pt x="3830" y="0"/>
                    <a:pt x="2658" y="0"/>
                  </a:cubicBezTo>
                  <a:cubicBezTo>
                    <a:pt x="1633" y="0"/>
                    <a:pt x="900" y="858"/>
                    <a:pt x="440" y="1695"/>
                  </a:cubicBezTo>
                  <a:cubicBezTo>
                    <a:pt x="168" y="2093"/>
                    <a:pt x="1" y="2574"/>
                    <a:pt x="63" y="3139"/>
                  </a:cubicBezTo>
                  <a:cubicBezTo>
                    <a:pt x="63" y="3243"/>
                    <a:pt x="84" y="3327"/>
                    <a:pt x="105" y="3432"/>
                  </a:cubicBezTo>
                  <a:cubicBezTo>
                    <a:pt x="189" y="3997"/>
                    <a:pt x="482" y="4541"/>
                    <a:pt x="963" y="4854"/>
                  </a:cubicBezTo>
                  <a:cubicBezTo>
                    <a:pt x="2407" y="5775"/>
                    <a:pt x="4060" y="4269"/>
                    <a:pt x="4457" y="2930"/>
                  </a:cubicBezTo>
                  <a:cubicBezTo>
                    <a:pt x="4562" y="2637"/>
                    <a:pt x="4583" y="2344"/>
                    <a:pt x="4562" y="2051"/>
                  </a:cubicBezTo>
                  <a:close/>
                </a:path>
              </a:pathLst>
            </a:custGeom>
            <a:solidFill>
              <a:srgbClr val="FB8897"/>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sp>
          <p:nvSpPr>
            <p:cNvPr id="155678" name="Google Shape;204;p33">
              <a:extLst>
                <a:ext uri="{FF2B5EF4-FFF2-40B4-BE49-F238E27FC236}">
                  <a16:creationId xmlns:a16="http://schemas.microsoft.com/office/drawing/2014/main" id="{CD08C3DD-C34A-8D38-3B80-03D05633B7E0}"/>
                </a:ext>
              </a:extLst>
            </p:cNvPr>
            <p:cNvSpPr>
              <a:spLocks/>
            </p:cNvSpPr>
            <p:nvPr/>
          </p:nvSpPr>
          <p:spPr bwMode="auto">
            <a:xfrm>
              <a:off x="1835200" y="3337050"/>
              <a:ext cx="64900" cy="154325"/>
            </a:xfrm>
            <a:custGeom>
              <a:avLst/>
              <a:gdLst>
                <a:gd name="T0" fmla="*/ 2147483646 w 2596"/>
                <a:gd name="T1" fmla="*/ 2147483646 h 6173"/>
                <a:gd name="T2" fmla="*/ 2147483646 w 2596"/>
                <a:gd name="T3" fmla="*/ 2147483646 h 6173"/>
                <a:gd name="T4" fmla="*/ 2147483646 w 2596"/>
                <a:gd name="T5" fmla="*/ 2147483646 h 6173"/>
                <a:gd name="T6" fmla="*/ 2147483646 w 2596"/>
                <a:gd name="T7" fmla="*/ 2147483646 h 6173"/>
                <a:gd name="T8" fmla="*/ 2147483646 w 2596"/>
                <a:gd name="T9" fmla="*/ 2147483646 h 6173"/>
                <a:gd name="T10" fmla="*/ 2147483646 w 2596"/>
                <a:gd name="T11" fmla="*/ 2147483646 h 6173"/>
                <a:gd name="T12" fmla="*/ 2147483646 w 2596"/>
                <a:gd name="T13" fmla="*/ 2147483646 h 6173"/>
                <a:gd name="T14" fmla="*/ 2147483646 w 2596"/>
                <a:gd name="T15" fmla="*/ 2147483646 h 6173"/>
                <a:gd name="T16" fmla="*/ 2147483646 w 2596"/>
                <a:gd name="T17" fmla="*/ 2147483646 h 6173"/>
                <a:gd name="T18" fmla="*/ 2147483646 w 2596"/>
                <a:gd name="T19" fmla="*/ 2147483646 h 6173"/>
                <a:gd name="T20" fmla="*/ 2147483646 w 2596"/>
                <a:gd name="T21" fmla="*/ 2147483646 h 6173"/>
                <a:gd name="T22" fmla="*/ 2147483646 w 2596"/>
                <a:gd name="T23" fmla="*/ 2147483646 h 6173"/>
                <a:gd name="T24" fmla="*/ 2147483646 w 2596"/>
                <a:gd name="T25" fmla="*/ 2147483646 h 6173"/>
                <a:gd name="T26" fmla="*/ 2147483646 w 2596"/>
                <a:gd name="T27" fmla="*/ 2147483646 h 6173"/>
                <a:gd name="T28" fmla="*/ 2147483646 w 2596"/>
                <a:gd name="T29" fmla="*/ 2147483646 h 6173"/>
                <a:gd name="T30" fmla="*/ 2147483646 w 2596"/>
                <a:gd name="T31" fmla="*/ 2147483646 h 617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sp>
          <p:nvSpPr>
            <p:cNvPr id="155679" name="Google Shape;205;p33">
              <a:extLst>
                <a:ext uri="{FF2B5EF4-FFF2-40B4-BE49-F238E27FC236}">
                  <a16:creationId xmlns:a16="http://schemas.microsoft.com/office/drawing/2014/main" id="{415CD888-C06C-7446-92E8-A66A59330A7D}"/>
                </a:ext>
              </a:extLst>
            </p:cNvPr>
            <p:cNvSpPr>
              <a:spLocks/>
            </p:cNvSpPr>
            <p:nvPr/>
          </p:nvSpPr>
          <p:spPr bwMode="auto">
            <a:xfrm>
              <a:off x="1948725" y="3612700"/>
              <a:ext cx="165825" cy="37175"/>
            </a:xfrm>
            <a:custGeom>
              <a:avLst/>
              <a:gdLst>
                <a:gd name="T0" fmla="*/ 2147483646 w 6633"/>
                <a:gd name="T1" fmla="*/ 2147483646 h 1487"/>
                <a:gd name="T2" fmla="*/ 2147483646 w 6633"/>
                <a:gd name="T3" fmla="*/ 2147483646 h 1487"/>
                <a:gd name="T4" fmla="*/ 2147483646 w 6633"/>
                <a:gd name="T5" fmla="*/ 2147483646 h 1487"/>
                <a:gd name="T6" fmla="*/ 2147483646 w 6633"/>
                <a:gd name="T7" fmla="*/ 2147483646 h 1487"/>
                <a:gd name="T8" fmla="*/ 2147483646 w 6633"/>
                <a:gd name="T9" fmla="*/ 2147483646 h 1487"/>
                <a:gd name="T10" fmla="*/ 2147483646 w 6633"/>
                <a:gd name="T11" fmla="*/ 2147483646 h 1487"/>
                <a:gd name="T12" fmla="*/ 2147483646 w 6633"/>
                <a:gd name="T13" fmla="*/ 2147483646 h 1487"/>
                <a:gd name="T14" fmla="*/ 2147483646 w 6633"/>
                <a:gd name="T15" fmla="*/ 2147483646 h 1487"/>
                <a:gd name="T16" fmla="*/ 2147483646 w 6633"/>
                <a:gd name="T17" fmla="*/ 2147483646 h 1487"/>
                <a:gd name="T18" fmla="*/ 2147483646 w 6633"/>
                <a:gd name="T19" fmla="*/ 2147483646 h 1487"/>
                <a:gd name="T20" fmla="*/ 2147483646 w 6633"/>
                <a:gd name="T21" fmla="*/ 2147483646 h 1487"/>
                <a:gd name="T22" fmla="*/ 2147483646 w 6633"/>
                <a:gd name="T23" fmla="*/ 2147483646 h 1487"/>
                <a:gd name="T24" fmla="*/ 2147483646 w 6633"/>
                <a:gd name="T25" fmla="*/ 2147483646 h 148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sp>
          <p:nvSpPr>
            <p:cNvPr id="155680" name="Google Shape;206;p33">
              <a:extLst>
                <a:ext uri="{FF2B5EF4-FFF2-40B4-BE49-F238E27FC236}">
                  <a16:creationId xmlns:a16="http://schemas.microsoft.com/office/drawing/2014/main" id="{6C2F012C-C09D-D61F-E3F0-6D397D80A8BB}"/>
                </a:ext>
              </a:extLst>
            </p:cNvPr>
            <p:cNvSpPr>
              <a:spLocks/>
            </p:cNvSpPr>
            <p:nvPr/>
          </p:nvSpPr>
          <p:spPr bwMode="auto">
            <a:xfrm>
              <a:off x="1926750" y="3445325"/>
              <a:ext cx="122425" cy="81100"/>
            </a:xfrm>
            <a:custGeom>
              <a:avLst/>
              <a:gdLst>
                <a:gd name="T0" fmla="*/ 2147483646 w 4897"/>
                <a:gd name="T1" fmla="*/ 0 h 3244"/>
                <a:gd name="T2" fmla="*/ 2147483646 w 4897"/>
                <a:gd name="T3" fmla="*/ 2147483646 h 3244"/>
                <a:gd name="T4" fmla="*/ 2147483646 w 4897"/>
                <a:gd name="T5" fmla="*/ 2147483646 h 3244"/>
                <a:gd name="T6" fmla="*/ 2147483646 w 4897"/>
                <a:gd name="T7" fmla="*/ 2147483646 h 3244"/>
                <a:gd name="T8" fmla="*/ 2147483646 w 4897"/>
                <a:gd name="T9" fmla="*/ 2147483646 h 3244"/>
                <a:gd name="T10" fmla="*/ 2147483646 w 4897"/>
                <a:gd name="T11" fmla="*/ 2147483646 h 3244"/>
                <a:gd name="T12" fmla="*/ 2147483646 w 4897"/>
                <a:gd name="T13" fmla="*/ 2147483646 h 3244"/>
                <a:gd name="T14" fmla="*/ 2147483646 w 4897"/>
                <a:gd name="T15" fmla="*/ 2147483646 h 3244"/>
                <a:gd name="T16" fmla="*/ 2147483646 w 4897"/>
                <a:gd name="T17" fmla="*/ 2147483646 h 3244"/>
                <a:gd name="T18" fmla="*/ 2147483646 w 4897"/>
                <a:gd name="T19" fmla="*/ 2147483646 h 3244"/>
                <a:gd name="T20" fmla="*/ 2147483646 w 4897"/>
                <a:gd name="T21" fmla="*/ 2147483646 h 3244"/>
                <a:gd name="T22" fmla="*/ 2147483646 w 4897"/>
                <a:gd name="T23" fmla="*/ 0 h 32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sp>
          <p:nvSpPr>
            <p:cNvPr id="155681" name="Google Shape;207;p33">
              <a:extLst>
                <a:ext uri="{FF2B5EF4-FFF2-40B4-BE49-F238E27FC236}">
                  <a16:creationId xmlns:a16="http://schemas.microsoft.com/office/drawing/2014/main" id="{F8FB74FB-5826-1AC4-D975-87D880B07BD4}"/>
                </a:ext>
              </a:extLst>
            </p:cNvPr>
            <p:cNvSpPr>
              <a:spLocks/>
            </p:cNvSpPr>
            <p:nvPr/>
          </p:nvSpPr>
          <p:spPr bwMode="auto">
            <a:xfrm>
              <a:off x="802100" y="3392500"/>
              <a:ext cx="1071825" cy="1652450"/>
            </a:xfrm>
            <a:custGeom>
              <a:avLst/>
              <a:gdLst>
                <a:gd name="T0" fmla="*/ 2147483646 w 42873"/>
                <a:gd name="T1" fmla="*/ 2147483646 h 66098"/>
                <a:gd name="T2" fmla="*/ 2147483646 w 42873"/>
                <a:gd name="T3" fmla="*/ 2147483646 h 66098"/>
                <a:gd name="T4" fmla="*/ 2147483646 w 42873"/>
                <a:gd name="T5" fmla="*/ 2147483646 h 66098"/>
                <a:gd name="T6" fmla="*/ 2147483646 w 42873"/>
                <a:gd name="T7" fmla="*/ 2147483646 h 66098"/>
                <a:gd name="T8" fmla="*/ 2147483646 w 42873"/>
                <a:gd name="T9" fmla="*/ 2147483646 h 66098"/>
                <a:gd name="T10" fmla="*/ 2147483646 w 42873"/>
                <a:gd name="T11" fmla="*/ 2147483646 h 66098"/>
                <a:gd name="T12" fmla="*/ 2147483646 w 42873"/>
                <a:gd name="T13" fmla="*/ 2147483646 h 66098"/>
                <a:gd name="T14" fmla="*/ 2147483646 w 42873"/>
                <a:gd name="T15" fmla="*/ 2147483646 h 66098"/>
                <a:gd name="T16" fmla="*/ 2147483646 w 42873"/>
                <a:gd name="T17" fmla="*/ 2147483646 h 66098"/>
                <a:gd name="T18" fmla="*/ 2147483646 w 42873"/>
                <a:gd name="T19" fmla="*/ 2147483646 h 66098"/>
                <a:gd name="T20" fmla="*/ 2147483646 w 42873"/>
                <a:gd name="T21" fmla="*/ 2147483646 h 66098"/>
                <a:gd name="T22" fmla="*/ 2147483646 w 42873"/>
                <a:gd name="T23" fmla="*/ 2147483646 h 66098"/>
                <a:gd name="T24" fmla="*/ 2147483646 w 42873"/>
                <a:gd name="T25" fmla="*/ 2147483646 h 66098"/>
                <a:gd name="T26" fmla="*/ 2147483646 w 42873"/>
                <a:gd name="T27" fmla="*/ 2147483646 h 66098"/>
                <a:gd name="T28" fmla="*/ 2147483646 w 42873"/>
                <a:gd name="T29" fmla="*/ 2147483646 h 66098"/>
                <a:gd name="T30" fmla="*/ 2147483646 w 42873"/>
                <a:gd name="T31" fmla="*/ 2147483646 h 66098"/>
                <a:gd name="T32" fmla="*/ 2147483646 w 42873"/>
                <a:gd name="T33" fmla="*/ 2147483646 h 66098"/>
                <a:gd name="T34" fmla="*/ 2147483646 w 42873"/>
                <a:gd name="T35" fmla="*/ 2147483646 h 66098"/>
                <a:gd name="T36" fmla="*/ 2147483646 w 42873"/>
                <a:gd name="T37" fmla="*/ 2147483646 h 66098"/>
                <a:gd name="T38" fmla="*/ 2147483646 w 42873"/>
                <a:gd name="T39" fmla="*/ 2147483646 h 66098"/>
                <a:gd name="T40" fmla="*/ 2147483646 w 42873"/>
                <a:gd name="T41" fmla="*/ 2147483646 h 66098"/>
                <a:gd name="T42" fmla="*/ 2147483646 w 42873"/>
                <a:gd name="T43" fmla="*/ 2147483646 h 66098"/>
                <a:gd name="T44" fmla="*/ 2147483646 w 42873"/>
                <a:gd name="T45" fmla="*/ 2147483646 h 66098"/>
                <a:gd name="T46" fmla="*/ 2147483646 w 42873"/>
                <a:gd name="T47" fmla="*/ 2147483646 h 66098"/>
                <a:gd name="T48" fmla="*/ 2147483646 w 42873"/>
                <a:gd name="T49" fmla="*/ 2147483646 h 66098"/>
                <a:gd name="T50" fmla="*/ 2147483646 w 42873"/>
                <a:gd name="T51" fmla="*/ 2147483646 h 66098"/>
                <a:gd name="T52" fmla="*/ 2147483646 w 42873"/>
                <a:gd name="T53" fmla="*/ 2147483646 h 66098"/>
                <a:gd name="T54" fmla="*/ 2147483646 w 42873"/>
                <a:gd name="T55" fmla="*/ 2147483646 h 66098"/>
                <a:gd name="T56" fmla="*/ 2147483646 w 42873"/>
                <a:gd name="T57" fmla="*/ 2147483646 h 66098"/>
                <a:gd name="T58" fmla="*/ 2147483646 w 42873"/>
                <a:gd name="T59" fmla="*/ 2147483646 h 66098"/>
                <a:gd name="T60" fmla="*/ 2147483646 w 42873"/>
                <a:gd name="T61" fmla="*/ 2147483646 h 66098"/>
                <a:gd name="T62" fmla="*/ 2147483646 w 42873"/>
                <a:gd name="T63" fmla="*/ 2147483646 h 66098"/>
                <a:gd name="T64" fmla="*/ 2147483646 w 42873"/>
                <a:gd name="T65" fmla="*/ 2147483646 h 66098"/>
                <a:gd name="T66" fmla="*/ 2147483646 w 42873"/>
                <a:gd name="T67" fmla="*/ 2147483646 h 66098"/>
                <a:gd name="T68" fmla="*/ 2147483646 w 42873"/>
                <a:gd name="T69" fmla="*/ 2147483646 h 66098"/>
                <a:gd name="T70" fmla="*/ 2147483646 w 42873"/>
                <a:gd name="T71" fmla="*/ 2147483646 h 66098"/>
                <a:gd name="T72" fmla="*/ 2147483646 w 42873"/>
                <a:gd name="T73" fmla="*/ 2147483646 h 66098"/>
                <a:gd name="T74" fmla="*/ 2147483646 w 42873"/>
                <a:gd name="T75" fmla="*/ 2147483646 h 66098"/>
                <a:gd name="T76" fmla="*/ 2147483646 w 42873"/>
                <a:gd name="T77" fmla="*/ 2147483646 h 66098"/>
                <a:gd name="T78" fmla="*/ 2147483646 w 42873"/>
                <a:gd name="T79" fmla="*/ 2147483646 h 66098"/>
                <a:gd name="T80" fmla="*/ 2147483646 w 42873"/>
                <a:gd name="T81" fmla="*/ 2147483646 h 66098"/>
                <a:gd name="T82" fmla="*/ 2147483646 w 42873"/>
                <a:gd name="T83" fmla="*/ 2147483646 h 66098"/>
                <a:gd name="T84" fmla="*/ 2147483646 w 42873"/>
                <a:gd name="T85" fmla="*/ 2147483646 h 66098"/>
                <a:gd name="T86" fmla="*/ 2147483646 w 42873"/>
                <a:gd name="T87" fmla="*/ 2147483646 h 66098"/>
                <a:gd name="T88" fmla="*/ 2147483646 w 42873"/>
                <a:gd name="T89" fmla="*/ 2147483646 h 66098"/>
                <a:gd name="T90" fmla="*/ 2147483646 w 42873"/>
                <a:gd name="T91" fmla="*/ 2147483646 h 66098"/>
                <a:gd name="T92" fmla="*/ 2147483646 w 42873"/>
                <a:gd name="T93" fmla="*/ 2147483646 h 66098"/>
                <a:gd name="T94" fmla="*/ 2147483646 w 42873"/>
                <a:gd name="T95" fmla="*/ 2147483646 h 66098"/>
                <a:gd name="T96" fmla="*/ 2147483646 w 42873"/>
                <a:gd name="T97" fmla="*/ 2147483646 h 66098"/>
                <a:gd name="T98" fmla="*/ 2147483646 w 42873"/>
                <a:gd name="T99" fmla="*/ 2147483646 h 66098"/>
                <a:gd name="T100" fmla="*/ 2147483646 w 42873"/>
                <a:gd name="T101" fmla="*/ 2147483646 h 66098"/>
                <a:gd name="T102" fmla="*/ 2147483646 w 42873"/>
                <a:gd name="T103" fmla="*/ 2147483646 h 66098"/>
                <a:gd name="T104" fmla="*/ 2147483646 w 42873"/>
                <a:gd name="T105" fmla="*/ 2147483646 h 66098"/>
                <a:gd name="T106" fmla="*/ 2147483646 w 42873"/>
                <a:gd name="T107" fmla="*/ 2147483646 h 66098"/>
                <a:gd name="T108" fmla="*/ 2147483646 w 42873"/>
                <a:gd name="T109" fmla="*/ 2147483646 h 66098"/>
                <a:gd name="T110" fmla="*/ 2147483646 w 42873"/>
                <a:gd name="T111" fmla="*/ 2147483646 h 66098"/>
                <a:gd name="T112" fmla="*/ 2147483646 w 42873"/>
                <a:gd name="T113" fmla="*/ 2147483646 h 66098"/>
                <a:gd name="T114" fmla="*/ 2147483646 w 42873"/>
                <a:gd name="T115" fmla="*/ 2147483646 h 66098"/>
                <a:gd name="T116" fmla="*/ 2147483646 w 42873"/>
                <a:gd name="T117" fmla="*/ 2147483646 h 66098"/>
                <a:gd name="T118" fmla="*/ 2147483646 w 42873"/>
                <a:gd name="T119" fmla="*/ 2147483646 h 6609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2873" h="66098" extrusionOk="0">
                  <a:moveTo>
                    <a:pt x="21029" y="61097"/>
                  </a:moveTo>
                  <a:cubicBezTo>
                    <a:pt x="20861" y="61118"/>
                    <a:pt x="20778" y="61097"/>
                    <a:pt x="20715" y="61118"/>
                  </a:cubicBezTo>
                  <a:cubicBezTo>
                    <a:pt x="20087" y="61495"/>
                    <a:pt x="19418" y="61515"/>
                    <a:pt x="18727" y="61515"/>
                  </a:cubicBezTo>
                  <a:cubicBezTo>
                    <a:pt x="18204" y="61536"/>
                    <a:pt x="17723" y="61515"/>
                    <a:pt x="17200" y="61515"/>
                  </a:cubicBezTo>
                  <a:cubicBezTo>
                    <a:pt x="16990" y="61515"/>
                    <a:pt x="16781" y="61515"/>
                    <a:pt x="16593" y="61453"/>
                  </a:cubicBezTo>
                  <a:cubicBezTo>
                    <a:pt x="16070" y="61306"/>
                    <a:pt x="15547" y="61223"/>
                    <a:pt x="15003" y="61243"/>
                  </a:cubicBezTo>
                  <a:cubicBezTo>
                    <a:pt x="14898" y="61243"/>
                    <a:pt x="14752" y="61223"/>
                    <a:pt x="14647" y="61202"/>
                  </a:cubicBezTo>
                  <a:cubicBezTo>
                    <a:pt x="13894" y="60867"/>
                    <a:pt x="13099" y="60616"/>
                    <a:pt x="12408" y="60155"/>
                  </a:cubicBezTo>
                  <a:cubicBezTo>
                    <a:pt x="12157" y="59988"/>
                    <a:pt x="11927" y="59821"/>
                    <a:pt x="11697" y="59674"/>
                  </a:cubicBezTo>
                  <a:cubicBezTo>
                    <a:pt x="10567" y="59046"/>
                    <a:pt x="9730" y="58105"/>
                    <a:pt x="8872" y="57226"/>
                  </a:cubicBezTo>
                  <a:cubicBezTo>
                    <a:pt x="8684" y="57017"/>
                    <a:pt x="8558" y="56745"/>
                    <a:pt x="8454" y="56494"/>
                  </a:cubicBezTo>
                  <a:cubicBezTo>
                    <a:pt x="8119" y="55531"/>
                    <a:pt x="7847" y="54527"/>
                    <a:pt x="7826" y="53502"/>
                  </a:cubicBezTo>
                  <a:cubicBezTo>
                    <a:pt x="7784" y="53460"/>
                    <a:pt x="7742" y="53376"/>
                    <a:pt x="7700" y="53376"/>
                  </a:cubicBezTo>
                  <a:cubicBezTo>
                    <a:pt x="6842" y="53041"/>
                    <a:pt x="6738" y="52916"/>
                    <a:pt x="6738" y="51995"/>
                  </a:cubicBezTo>
                  <a:lnTo>
                    <a:pt x="6738" y="50300"/>
                  </a:lnTo>
                  <a:cubicBezTo>
                    <a:pt x="6738" y="49882"/>
                    <a:pt x="6738" y="49422"/>
                    <a:pt x="6947" y="49045"/>
                  </a:cubicBezTo>
                  <a:cubicBezTo>
                    <a:pt x="7094" y="48752"/>
                    <a:pt x="6989" y="48480"/>
                    <a:pt x="6759" y="48271"/>
                  </a:cubicBezTo>
                  <a:cubicBezTo>
                    <a:pt x="6445" y="47999"/>
                    <a:pt x="6152" y="47685"/>
                    <a:pt x="5796" y="47476"/>
                  </a:cubicBezTo>
                  <a:cubicBezTo>
                    <a:pt x="5190" y="47120"/>
                    <a:pt x="4897" y="46597"/>
                    <a:pt x="4918" y="45906"/>
                  </a:cubicBezTo>
                  <a:cubicBezTo>
                    <a:pt x="4918" y="44986"/>
                    <a:pt x="5106" y="44086"/>
                    <a:pt x="5608" y="43312"/>
                  </a:cubicBezTo>
                  <a:cubicBezTo>
                    <a:pt x="6026" y="42663"/>
                    <a:pt x="6445" y="41994"/>
                    <a:pt x="6884" y="41366"/>
                  </a:cubicBezTo>
                  <a:cubicBezTo>
                    <a:pt x="7114" y="41052"/>
                    <a:pt x="7407" y="40780"/>
                    <a:pt x="7679" y="40487"/>
                  </a:cubicBezTo>
                  <a:cubicBezTo>
                    <a:pt x="8161" y="39964"/>
                    <a:pt x="8726" y="39525"/>
                    <a:pt x="9081" y="38897"/>
                  </a:cubicBezTo>
                  <a:cubicBezTo>
                    <a:pt x="9249" y="38625"/>
                    <a:pt x="9500" y="38416"/>
                    <a:pt x="9730" y="38207"/>
                  </a:cubicBezTo>
                  <a:cubicBezTo>
                    <a:pt x="9939" y="37997"/>
                    <a:pt x="10086" y="37767"/>
                    <a:pt x="10148" y="37474"/>
                  </a:cubicBezTo>
                  <a:cubicBezTo>
                    <a:pt x="10441" y="36616"/>
                    <a:pt x="10755" y="35758"/>
                    <a:pt x="11090" y="34838"/>
                  </a:cubicBezTo>
                  <a:cubicBezTo>
                    <a:pt x="10630" y="34231"/>
                    <a:pt x="10002" y="33708"/>
                    <a:pt x="9416" y="33101"/>
                  </a:cubicBezTo>
                  <a:cubicBezTo>
                    <a:pt x="8998" y="32997"/>
                    <a:pt x="8621" y="32787"/>
                    <a:pt x="8182" y="32808"/>
                  </a:cubicBezTo>
                  <a:cubicBezTo>
                    <a:pt x="7533" y="32850"/>
                    <a:pt x="6968" y="32557"/>
                    <a:pt x="6361" y="32494"/>
                  </a:cubicBezTo>
                  <a:cubicBezTo>
                    <a:pt x="6298" y="32494"/>
                    <a:pt x="6236" y="32473"/>
                    <a:pt x="6215" y="32453"/>
                  </a:cubicBezTo>
                  <a:cubicBezTo>
                    <a:pt x="5692" y="31909"/>
                    <a:pt x="4834" y="31699"/>
                    <a:pt x="4562" y="30925"/>
                  </a:cubicBezTo>
                  <a:cubicBezTo>
                    <a:pt x="4478" y="30883"/>
                    <a:pt x="4436" y="30862"/>
                    <a:pt x="4374" y="30841"/>
                  </a:cubicBezTo>
                  <a:cubicBezTo>
                    <a:pt x="3913" y="30611"/>
                    <a:pt x="3390" y="30590"/>
                    <a:pt x="3034" y="30130"/>
                  </a:cubicBezTo>
                  <a:cubicBezTo>
                    <a:pt x="2490" y="29293"/>
                    <a:pt x="1863" y="28498"/>
                    <a:pt x="1842" y="27431"/>
                  </a:cubicBezTo>
                  <a:cubicBezTo>
                    <a:pt x="1821" y="26594"/>
                    <a:pt x="1758" y="25757"/>
                    <a:pt x="1863" y="24941"/>
                  </a:cubicBezTo>
                  <a:cubicBezTo>
                    <a:pt x="1946" y="24146"/>
                    <a:pt x="2177" y="23330"/>
                    <a:pt x="2386" y="22514"/>
                  </a:cubicBezTo>
                  <a:cubicBezTo>
                    <a:pt x="2469" y="22242"/>
                    <a:pt x="2658" y="22012"/>
                    <a:pt x="2804" y="21782"/>
                  </a:cubicBezTo>
                  <a:cubicBezTo>
                    <a:pt x="2930" y="21572"/>
                    <a:pt x="3076" y="21363"/>
                    <a:pt x="3223" y="21070"/>
                  </a:cubicBezTo>
                  <a:cubicBezTo>
                    <a:pt x="2846" y="21049"/>
                    <a:pt x="2574" y="21070"/>
                    <a:pt x="2302" y="21028"/>
                  </a:cubicBezTo>
                  <a:cubicBezTo>
                    <a:pt x="1633" y="20903"/>
                    <a:pt x="1005" y="20589"/>
                    <a:pt x="419" y="20233"/>
                  </a:cubicBezTo>
                  <a:cubicBezTo>
                    <a:pt x="189" y="20108"/>
                    <a:pt x="84" y="19877"/>
                    <a:pt x="63" y="19585"/>
                  </a:cubicBezTo>
                  <a:cubicBezTo>
                    <a:pt x="0" y="18769"/>
                    <a:pt x="84" y="17994"/>
                    <a:pt x="314" y="17199"/>
                  </a:cubicBezTo>
                  <a:cubicBezTo>
                    <a:pt x="377" y="17032"/>
                    <a:pt x="482" y="16844"/>
                    <a:pt x="586" y="16655"/>
                  </a:cubicBezTo>
                  <a:cubicBezTo>
                    <a:pt x="1047" y="15944"/>
                    <a:pt x="1528" y="15253"/>
                    <a:pt x="2156" y="14647"/>
                  </a:cubicBezTo>
                  <a:cubicBezTo>
                    <a:pt x="2260" y="14542"/>
                    <a:pt x="2365" y="14458"/>
                    <a:pt x="2428" y="14333"/>
                  </a:cubicBezTo>
                  <a:cubicBezTo>
                    <a:pt x="2993" y="13391"/>
                    <a:pt x="3871" y="12784"/>
                    <a:pt x="4687" y="12136"/>
                  </a:cubicBezTo>
                  <a:cubicBezTo>
                    <a:pt x="4729" y="12115"/>
                    <a:pt x="4771" y="12052"/>
                    <a:pt x="4834" y="11947"/>
                  </a:cubicBezTo>
                  <a:cubicBezTo>
                    <a:pt x="4729" y="11864"/>
                    <a:pt x="4625" y="11801"/>
                    <a:pt x="4520" y="11738"/>
                  </a:cubicBezTo>
                  <a:cubicBezTo>
                    <a:pt x="4269" y="11634"/>
                    <a:pt x="3997" y="11550"/>
                    <a:pt x="3725" y="11487"/>
                  </a:cubicBezTo>
                  <a:cubicBezTo>
                    <a:pt x="2741" y="11278"/>
                    <a:pt x="2302" y="10169"/>
                    <a:pt x="2825" y="9332"/>
                  </a:cubicBezTo>
                  <a:cubicBezTo>
                    <a:pt x="2846" y="9311"/>
                    <a:pt x="2888" y="9290"/>
                    <a:pt x="2888" y="9248"/>
                  </a:cubicBezTo>
                  <a:cubicBezTo>
                    <a:pt x="3244" y="8390"/>
                    <a:pt x="3871" y="7742"/>
                    <a:pt x="4687" y="7261"/>
                  </a:cubicBezTo>
                  <a:cubicBezTo>
                    <a:pt x="4813" y="7198"/>
                    <a:pt x="4918" y="7093"/>
                    <a:pt x="5022" y="7009"/>
                  </a:cubicBezTo>
                  <a:cubicBezTo>
                    <a:pt x="5650" y="6465"/>
                    <a:pt x="6298" y="6068"/>
                    <a:pt x="7177" y="6152"/>
                  </a:cubicBezTo>
                  <a:cubicBezTo>
                    <a:pt x="7387" y="6172"/>
                    <a:pt x="7617" y="6089"/>
                    <a:pt x="7847" y="6047"/>
                  </a:cubicBezTo>
                  <a:cubicBezTo>
                    <a:pt x="9060" y="5775"/>
                    <a:pt x="10232" y="5942"/>
                    <a:pt x="11425" y="6193"/>
                  </a:cubicBezTo>
                  <a:cubicBezTo>
                    <a:pt x="11488" y="6005"/>
                    <a:pt x="11529" y="5796"/>
                    <a:pt x="11634" y="5587"/>
                  </a:cubicBezTo>
                  <a:cubicBezTo>
                    <a:pt x="11739" y="5419"/>
                    <a:pt x="11927" y="5315"/>
                    <a:pt x="12032" y="5126"/>
                  </a:cubicBezTo>
                  <a:cubicBezTo>
                    <a:pt x="12429" y="4457"/>
                    <a:pt x="12952" y="3976"/>
                    <a:pt x="13580" y="3557"/>
                  </a:cubicBezTo>
                  <a:cubicBezTo>
                    <a:pt x="13685" y="3494"/>
                    <a:pt x="13768" y="3390"/>
                    <a:pt x="13831" y="3306"/>
                  </a:cubicBezTo>
                  <a:cubicBezTo>
                    <a:pt x="14438" y="2574"/>
                    <a:pt x="15191" y="2134"/>
                    <a:pt x="16070" y="1737"/>
                  </a:cubicBezTo>
                  <a:cubicBezTo>
                    <a:pt x="16865" y="1381"/>
                    <a:pt x="17660" y="963"/>
                    <a:pt x="18476" y="628"/>
                  </a:cubicBezTo>
                  <a:cubicBezTo>
                    <a:pt x="19648" y="146"/>
                    <a:pt x="20903" y="0"/>
                    <a:pt x="22159" y="0"/>
                  </a:cubicBezTo>
                  <a:lnTo>
                    <a:pt x="24293" y="0"/>
                  </a:lnTo>
                  <a:cubicBezTo>
                    <a:pt x="24669" y="0"/>
                    <a:pt x="25025" y="42"/>
                    <a:pt x="25381" y="209"/>
                  </a:cubicBezTo>
                  <a:cubicBezTo>
                    <a:pt x="25946" y="439"/>
                    <a:pt x="26553" y="670"/>
                    <a:pt x="27117" y="900"/>
                  </a:cubicBezTo>
                  <a:cubicBezTo>
                    <a:pt x="27201" y="942"/>
                    <a:pt x="27285" y="963"/>
                    <a:pt x="27369" y="1004"/>
                  </a:cubicBezTo>
                  <a:cubicBezTo>
                    <a:pt x="27954" y="1360"/>
                    <a:pt x="28645" y="1590"/>
                    <a:pt x="28645" y="2364"/>
                  </a:cubicBezTo>
                  <a:cubicBezTo>
                    <a:pt x="28875" y="2511"/>
                    <a:pt x="28980" y="2406"/>
                    <a:pt x="29105" y="2343"/>
                  </a:cubicBezTo>
                  <a:cubicBezTo>
                    <a:pt x="30193" y="1716"/>
                    <a:pt x="31344" y="1695"/>
                    <a:pt x="32516" y="1799"/>
                  </a:cubicBezTo>
                  <a:cubicBezTo>
                    <a:pt x="32851" y="1820"/>
                    <a:pt x="33164" y="2009"/>
                    <a:pt x="33478" y="2134"/>
                  </a:cubicBezTo>
                  <a:cubicBezTo>
                    <a:pt x="34378" y="2532"/>
                    <a:pt x="35215" y="3013"/>
                    <a:pt x="35884" y="3703"/>
                  </a:cubicBezTo>
                  <a:cubicBezTo>
                    <a:pt x="36177" y="4017"/>
                    <a:pt x="36512" y="4289"/>
                    <a:pt x="36847" y="4540"/>
                  </a:cubicBezTo>
                  <a:cubicBezTo>
                    <a:pt x="37224" y="4833"/>
                    <a:pt x="37537" y="5147"/>
                    <a:pt x="37830" y="5503"/>
                  </a:cubicBezTo>
                  <a:cubicBezTo>
                    <a:pt x="38144" y="5921"/>
                    <a:pt x="38312" y="6382"/>
                    <a:pt x="38500" y="6863"/>
                  </a:cubicBezTo>
                  <a:cubicBezTo>
                    <a:pt x="38814" y="7763"/>
                    <a:pt x="38897" y="8641"/>
                    <a:pt x="38835" y="9562"/>
                  </a:cubicBezTo>
                  <a:lnTo>
                    <a:pt x="38835" y="10169"/>
                  </a:lnTo>
                  <a:cubicBezTo>
                    <a:pt x="38814" y="10901"/>
                    <a:pt x="38897" y="11571"/>
                    <a:pt x="39253" y="12240"/>
                  </a:cubicBezTo>
                  <a:cubicBezTo>
                    <a:pt x="39672" y="12931"/>
                    <a:pt x="39713" y="13768"/>
                    <a:pt x="39609" y="14563"/>
                  </a:cubicBezTo>
                  <a:cubicBezTo>
                    <a:pt x="39525" y="15128"/>
                    <a:pt x="39337" y="15651"/>
                    <a:pt x="38835" y="16048"/>
                  </a:cubicBezTo>
                  <a:cubicBezTo>
                    <a:pt x="38563" y="16279"/>
                    <a:pt x="38270" y="16530"/>
                    <a:pt x="37935" y="16802"/>
                  </a:cubicBezTo>
                  <a:cubicBezTo>
                    <a:pt x="38061" y="16885"/>
                    <a:pt x="38165" y="16990"/>
                    <a:pt x="38291" y="17011"/>
                  </a:cubicBezTo>
                  <a:cubicBezTo>
                    <a:pt x="39023" y="17241"/>
                    <a:pt x="39672" y="17576"/>
                    <a:pt x="40153" y="18141"/>
                  </a:cubicBezTo>
                  <a:cubicBezTo>
                    <a:pt x="40613" y="18727"/>
                    <a:pt x="41032" y="19354"/>
                    <a:pt x="41450" y="19961"/>
                  </a:cubicBezTo>
                  <a:cubicBezTo>
                    <a:pt x="41555" y="20087"/>
                    <a:pt x="41597" y="20275"/>
                    <a:pt x="41618" y="20442"/>
                  </a:cubicBezTo>
                  <a:cubicBezTo>
                    <a:pt x="41722" y="21133"/>
                    <a:pt x="41827" y="21802"/>
                    <a:pt x="41869" y="22493"/>
                  </a:cubicBezTo>
                  <a:cubicBezTo>
                    <a:pt x="41973" y="23790"/>
                    <a:pt x="41555" y="24941"/>
                    <a:pt x="40802" y="26029"/>
                  </a:cubicBezTo>
                  <a:cubicBezTo>
                    <a:pt x="40697" y="26175"/>
                    <a:pt x="40550" y="26343"/>
                    <a:pt x="40467" y="26489"/>
                  </a:cubicBezTo>
                  <a:cubicBezTo>
                    <a:pt x="40362" y="26699"/>
                    <a:pt x="40237" y="26908"/>
                    <a:pt x="40195" y="27117"/>
                  </a:cubicBezTo>
                  <a:cubicBezTo>
                    <a:pt x="40174" y="27535"/>
                    <a:pt x="39985" y="27870"/>
                    <a:pt x="39776" y="28247"/>
                  </a:cubicBezTo>
                  <a:cubicBezTo>
                    <a:pt x="39190" y="29230"/>
                    <a:pt x="38584" y="30256"/>
                    <a:pt x="37977" y="31260"/>
                  </a:cubicBezTo>
                  <a:cubicBezTo>
                    <a:pt x="37789" y="31532"/>
                    <a:pt x="37579" y="31804"/>
                    <a:pt x="37370" y="32097"/>
                  </a:cubicBezTo>
                  <a:cubicBezTo>
                    <a:pt x="37265" y="32243"/>
                    <a:pt x="37140" y="32411"/>
                    <a:pt x="36952" y="32641"/>
                  </a:cubicBezTo>
                  <a:cubicBezTo>
                    <a:pt x="38625" y="32411"/>
                    <a:pt x="40195" y="32557"/>
                    <a:pt x="41806" y="32536"/>
                  </a:cubicBezTo>
                  <a:cubicBezTo>
                    <a:pt x="42057" y="33038"/>
                    <a:pt x="42329" y="33499"/>
                    <a:pt x="42538" y="33980"/>
                  </a:cubicBezTo>
                  <a:cubicBezTo>
                    <a:pt x="42664" y="34252"/>
                    <a:pt x="42580" y="34608"/>
                    <a:pt x="42392" y="34880"/>
                  </a:cubicBezTo>
                  <a:cubicBezTo>
                    <a:pt x="41848" y="35717"/>
                    <a:pt x="41659" y="36658"/>
                    <a:pt x="41450" y="37600"/>
                  </a:cubicBezTo>
                  <a:cubicBezTo>
                    <a:pt x="41346" y="38102"/>
                    <a:pt x="41220" y="38604"/>
                    <a:pt x="41032" y="39064"/>
                  </a:cubicBezTo>
                  <a:cubicBezTo>
                    <a:pt x="40718" y="39880"/>
                    <a:pt x="40676" y="40738"/>
                    <a:pt x="40509" y="41575"/>
                  </a:cubicBezTo>
                  <a:cubicBezTo>
                    <a:pt x="40299" y="42621"/>
                    <a:pt x="40195" y="43668"/>
                    <a:pt x="40258" y="44714"/>
                  </a:cubicBezTo>
                  <a:cubicBezTo>
                    <a:pt x="40278" y="45174"/>
                    <a:pt x="40278" y="45593"/>
                    <a:pt x="39776" y="45823"/>
                  </a:cubicBezTo>
                  <a:cubicBezTo>
                    <a:pt x="39651" y="45865"/>
                    <a:pt x="39609" y="46116"/>
                    <a:pt x="39546" y="46262"/>
                  </a:cubicBezTo>
                  <a:cubicBezTo>
                    <a:pt x="39504" y="46555"/>
                    <a:pt x="39462" y="46848"/>
                    <a:pt x="39441" y="47099"/>
                  </a:cubicBezTo>
                  <a:cubicBezTo>
                    <a:pt x="39358" y="47936"/>
                    <a:pt x="39316" y="48752"/>
                    <a:pt x="39107" y="49568"/>
                  </a:cubicBezTo>
                  <a:cubicBezTo>
                    <a:pt x="39044" y="49798"/>
                    <a:pt x="39044" y="50049"/>
                    <a:pt x="39023" y="50321"/>
                  </a:cubicBezTo>
                  <a:cubicBezTo>
                    <a:pt x="39023" y="50677"/>
                    <a:pt x="38981" y="51054"/>
                    <a:pt x="38835" y="51409"/>
                  </a:cubicBezTo>
                  <a:cubicBezTo>
                    <a:pt x="37935" y="51556"/>
                    <a:pt x="37014" y="51451"/>
                    <a:pt x="36115" y="51619"/>
                  </a:cubicBezTo>
                  <a:cubicBezTo>
                    <a:pt x="36073" y="52037"/>
                    <a:pt x="36261" y="52393"/>
                    <a:pt x="36324" y="52728"/>
                  </a:cubicBezTo>
                  <a:cubicBezTo>
                    <a:pt x="36408" y="53062"/>
                    <a:pt x="36408" y="53439"/>
                    <a:pt x="36533" y="53711"/>
                  </a:cubicBezTo>
                  <a:cubicBezTo>
                    <a:pt x="36826" y="54339"/>
                    <a:pt x="36700" y="55029"/>
                    <a:pt x="36680" y="55657"/>
                  </a:cubicBezTo>
                  <a:cubicBezTo>
                    <a:pt x="36638" y="55887"/>
                    <a:pt x="36408" y="56117"/>
                    <a:pt x="36261" y="56389"/>
                  </a:cubicBezTo>
                  <a:cubicBezTo>
                    <a:pt x="36596" y="56829"/>
                    <a:pt x="36952" y="57310"/>
                    <a:pt x="37370" y="57833"/>
                  </a:cubicBezTo>
                  <a:cubicBezTo>
                    <a:pt x="37789" y="56912"/>
                    <a:pt x="38186" y="56096"/>
                    <a:pt x="38584" y="55280"/>
                  </a:cubicBezTo>
                  <a:cubicBezTo>
                    <a:pt x="38688" y="55071"/>
                    <a:pt x="38730" y="54841"/>
                    <a:pt x="38835" y="54652"/>
                  </a:cubicBezTo>
                  <a:cubicBezTo>
                    <a:pt x="38939" y="54485"/>
                    <a:pt x="39107" y="54297"/>
                    <a:pt x="39295" y="54129"/>
                  </a:cubicBezTo>
                  <a:cubicBezTo>
                    <a:pt x="39421" y="54004"/>
                    <a:pt x="39651" y="53920"/>
                    <a:pt x="39755" y="53795"/>
                  </a:cubicBezTo>
                  <a:cubicBezTo>
                    <a:pt x="40258" y="53230"/>
                    <a:pt x="40906" y="53292"/>
                    <a:pt x="41513" y="53439"/>
                  </a:cubicBezTo>
                  <a:cubicBezTo>
                    <a:pt x="42015" y="53544"/>
                    <a:pt x="42350" y="53962"/>
                    <a:pt x="42475" y="54443"/>
                  </a:cubicBezTo>
                  <a:cubicBezTo>
                    <a:pt x="42873" y="55908"/>
                    <a:pt x="42873" y="57373"/>
                    <a:pt x="42224" y="58795"/>
                  </a:cubicBezTo>
                  <a:cubicBezTo>
                    <a:pt x="42120" y="59005"/>
                    <a:pt x="41973" y="59193"/>
                    <a:pt x="41827" y="59339"/>
                  </a:cubicBezTo>
                  <a:lnTo>
                    <a:pt x="40258" y="60909"/>
                  </a:lnTo>
                  <a:cubicBezTo>
                    <a:pt x="40027" y="61139"/>
                    <a:pt x="39776" y="61285"/>
                    <a:pt x="39441" y="61306"/>
                  </a:cubicBezTo>
                  <a:cubicBezTo>
                    <a:pt x="39107" y="61348"/>
                    <a:pt x="38793" y="61495"/>
                    <a:pt x="38479" y="61599"/>
                  </a:cubicBezTo>
                  <a:cubicBezTo>
                    <a:pt x="37998" y="61746"/>
                    <a:pt x="37621" y="61599"/>
                    <a:pt x="37454" y="61118"/>
                  </a:cubicBezTo>
                  <a:cubicBezTo>
                    <a:pt x="37328" y="60720"/>
                    <a:pt x="37245" y="60302"/>
                    <a:pt x="37140" y="59883"/>
                  </a:cubicBezTo>
                  <a:cubicBezTo>
                    <a:pt x="37119" y="59758"/>
                    <a:pt x="37098" y="59611"/>
                    <a:pt x="36993" y="59507"/>
                  </a:cubicBezTo>
                  <a:cubicBezTo>
                    <a:pt x="36742" y="59256"/>
                    <a:pt x="36596" y="59005"/>
                    <a:pt x="36596" y="58670"/>
                  </a:cubicBezTo>
                  <a:cubicBezTo>
                    <a:pt x="36596" y="58565"/>
                    <a:pt x="36533" y="58419"/>
                    <a:pt x="36491" y="58356"/>
                  </a:cubicBezTo>
                  <a:cubicBezTo>
                    <a:pt x="36198" y="57958"/>
                    <a:pt x="35884" y="57582"/>
                    <a:pt x="35633" y="57205"/>
                  </a:cubicBezTo>
                  <a:cubicBezTo>
                    <a:pt x="35466" y="56954"/>
                    <a:pt x="35340" y="56724"/>
                    <a:pt x="35152" y="56410"/>
                  </a:cubicBezTo>
                  <a:cubicBezTo>
                    <a:pt x="35048" y="56410"/>
                    <a:pt x="34838" y="56368"/>
                    <a:pt x="34713" y="56410"/>
                  </a:cubicBezTo>
                  <a:cubicBezTo>
                    <a:pt x="34336" y="56598"/>
                    <a:pt x="33959" y="56619"/>
                    <a:pt x="33541" y="56619"/>
                  </a:cubicBezTo>
                  <a:cubicBezTo>
                    <a:pt x="33353" y="56619"/>
                    <a:pt x="33143" y="56682"/>
                    <a:pt x="32955" y="56724"/>
                  </a:cubicBezTo>
                  <a:cubicBezTo>
                    <a:pt x="32348" y="56912"/>
                    <a:pt x="32097" y="56808"/>
                    <a:pt x="31783" y="56264"/>
                  </a:cubicBezTo>
                  <a:cubicBezTo>
                    <a:pt x="31511" y="55782"/>
                    <a:pt x="31511" y="55782"/>
                    <a:pt x="30988" y="55385"/>
                  </a:cubicBezTo>
                  <a:cubicBezTo>
                    <a:pt x="30674" y="55552"/>
                    <a:pt x="30444" y="55803"/>
                    <a:pt x="30340" y="56117"/>
                  </a:cubicBezTo>
                  <a:cubicBezTo>
                    <a:pt x="30214" y="56494"/>
                    <a:pt x="29921" y="56640"/>
                    <a:pt x="29670" y="56808"/>
                  </a:cubicBezTo>
                  <a:cubicBezTo>
                    <a:pt x="29294" y="56808"/>
                    <a:pt x="28938" y="56598"/>
                    <a:pt x="28582" y="56849"/>
                  </a:cubicBezTo>
                  <a:cubicBezTo>
                    <a:pt x="27933" y="56891"/>
                    <a:pt x="27369" y="56745"/>
                    <a:pt x="26845" y="56305"/>
                  </a:cubicBezTo>
                  <a:cubicBezTo>
                    <a:pt x="26469" y="55992"/>
                    <a:pt x="25946" y="55992"/>
                    <a:pt x="25527" y="55782"/>
                  </a:cubicBezTo>
                  <a:cubicBezTo>
                    <a:pt x="25318" y="55678"/>
                    <a:pt x="25025" y="55761"/>
                    <a:pt x="24816" y="55950"/>
                  </a:cubicBezTo>
                  <a:cubicBezTo>
                    <a:pt x="24586" y="56159"/>
                    <a:pt x="24335" y="56326"/>
                    <a:pt x="24230" y="56640"/>
                  </a:cubicBezTo>
                  <a:cubicBezTo>
                    <a:pt x="24188" y="56745"/>
                    <a:pt x="24146" y="56849"/>
                    <a:pt x="24063" y="56933"/>
                  </a:cubicBezTo>
                  <a:cubicBezTo>
                    <a:pt x="23414" y="57582"/>
                    <a:pt x="23519" y="58356"/>
                    <a:pt x="23770" y="59088"/>
                  </a:cubicBezTo>
                  <a:cubicBezTo>
                    <a:pt x="23916" y="59444"/>
                    <a:pt x="23874" y="59653"/>
                    <a:pt x="23602" y="59883"/>
                  </a:cubicBezTo>
                  <a:cubicBezTo>
                    <a:pt x="23330" y="60093"/>
                    <a:pt x="23121" y="60365"/>
                    <a:pt x="22724" y="60406"/>
                  </a:cubicBezTo>
                  <a:cubicBezTo>
                    <a:pt x="22514" y="60448"/>
                    <a:pt x="22347" y="60595"/>
                    <a:pt x="22138" y="60699"/>
                  </a:cubicBezTo>
                  <a:cubicBezTo>
                    <a:pt x="22138" y="61013"/>
                    <a:pt x="22305" y="61202"/>
                    <a:pt x="22493" y="61348"/>
                  </a:cubicBezTo>
                  <a:cubicBezTo>
                    <a:pt x="22870" y="61662"/>
                    <a:pt x="23247" y="61955"/>
                    <a:pt x="23623" y="62269"/>
                  </a:cubicBezTo>
                  <a:cubicBezTo>
                    <a:pt x="23958" y="62583"/>
                    <a:pt x="24251" y="62917"/>
                    <a:pt x="24586" y="63294"/>
                  </a:cubicBezTo>
                  <a:cubicBezTo>
                    <a:pt x="24795" y="63168"/>
                    <a:pt x="24879" y="62917"/>
                    <a:pt x="24962" y="62750"/>
                  </a:cubicBezTo>
                  <a:cubicBezTo>
                    <a:pt x="25025" y="62562"/>
                    <a:pt x="25130" y="62373"/>
                    <a:pt x="25192" y="62185"/>
                  </a:cubicBezTo>
                  <a:cubicBezTo>
                    <a:pt x="25318" y="61767"/>
                    <a:pt x="25506" y="61411"/>
                    <a:pt x="25820" y="61097"/>
                  </a:cubicBezTo>
                  <a:cubicBezTo>
                    <a:pt x="25946" y="60971"/>
                    <a:pt x="26029" y="60762"/>
                    <a:pt x="26155" y="60595"/>
                  </a:cubicBezTo>
                  <a:cubicBezTo>
                    <a:pt x="26385" y="60344"/>
                    <a:pt x="26657" y="60051"/>
                    <a:pt x="26950" y="59821"/>
                  </a:cubicBezTo>
                  <a:cubicBezTo>
                    <a:pt x="27306" y="59549"/>
                    <a:pt x="27724" y="59339"/>
                    <a:pt x="28122" y="59109"/>
                  </a:cubicBezTo>
                  <a:cubicBezTo>
                    <a:pt x="28247" y="59026"/>
                    <a:pt x="28373" y="59005"/>
                    <a:pt x="28519" y="58984"/>
                  </a:cubicBezTo>
                  <a:cubicBezTo>
                    <a:pt x="28896" y="58942"/>
                    <a:pt x="29314" y="58984"/>
                    <a:pt x="29712" y="58942"/>
                  </a:cubicBezTo>
                  <a:cubicBezTo>
                    <a:pt x="29942" y="58942"/>
                    <a:pt x="30193" y="59026"/>
                    <a:pt x="30319" y="59214"/>
                  </a:cubicBezTo>
                  <a:cubicBezTo>
                    <a:pt x="30821" y="59821"/>
                    <a:pt x="31135" y="60511"/>
                    <a:pt x="30716" y="61327"/>
                  </a:cubicBezTo>
                  <a:cubicBezTo>
                    <a:pt x="30507" y="61767"/>
                    <a:pt x="30235" y="62164"/>
                    <a:pt x="29942" y="62562"/>
                  </a:cubicBezTo>
                  <a:cubicBezTo>
                    <a:pt x="29586" y="63064"/>
                    <a:pt x="29252" y="63587"/>
                    <a:pt x="28959" y="64152"/>
                  </a:cubicBezTo>
                  <a:cubicBezTo>
                    <a:pt x="28540" y="64989"/>
                    <a:pt x="27808" y="65533"/>
                    <a:pt x="26950" y="65888"/>
                  </a:cubicBezTo>
                  <a:cubicBezTo>
                    <a:pt x="26364" y="66098"/>
                    <a:pt x="25757" y="66035"/>
                    <a:pt x="25172" y="65930"/>
                  </a:cubicBezTo>
                  <a:cubicBezTo>
                    <a:pt x="24983" y="65909"/>
                    <a:pt x="24858" y="65742"/>
                    <a:pt x="24858" y="65575"/>
                  </a:cubicBezTo>
                  <a:cubicBezTo>
                    <a:pt x="24816" y="64989"/>
                    <a:pt x="24460" y="64654"/>
                    <a:pt x="24125" y="64256"/>
                  </a:cubicBezTo>
                  <a:cubicBezTo>
                    <a:pt x="23958" y="64110"/>
                    <a:pt x="23832" y="63922"/>
                    <a:pt x="23707" y="63733"/>
                  </a:cubicBezTo>
                  <a:cubicBezTo>
                    <a:pt x="23330" y="63210"/>
                    <a:pt x="22870" y="62792"/>
                    <a:pt x="22368" y="62394"/>
                  </a:cubicBezTo>
                  <a:cubicBezTo>
                    <a:pt x="21928" y="62059"/>
                    <a:pt x="21447" y="61704"/>
                    <a:pt x="21217" y="61139"/>
                  </a:cubicBezTo>
                  <a:cubicBezTo>
                    <a:pt x="21133" y="61223"/>
                    <a:pt x="21091" y="61139"/>
                    <a:pt x="21029" y="61097"/>
                  </a:cubicBezTo>
                  <a:close/>
                  <a:moveTo>
                    <a:pt x="15463" y="39357"/>
                  </a:moveTo>
                  <a:lnTo>
                    <a:pt x="15798" y="39357"/>
                  </a:lnTo>
                  <a:cubicBezTo>
                    <a:pt x="18602" y="39378"/>
                    <a:pt x="21384" y="39232"/>
                    <a:pt x="24146" y="39671"/>
                  </a:cubicBezTo>
                  <a:cubicBezTo>
                    <a:pt x="25255" y="39860"/>
                    <a:pt x="26343" y="39901"/>
                    <a:pt x="27389" y="40278"/>
                  </a:cubicBezTo>
                  <a:cubicBezTo>
                    <a:pt x="27620" y="40362"/>
                    <a:pt x="27871" y="40466"/>
                    <a:pt x="28226" y="40257"/>
                  </a:cubicBezTo>
                  <a:cubicBezTo>
                    <a:pt x="28080" y="40173"/>
                    <a:pt x="27996" y="40152"/>
                    <a:pt x="27933" y="40090"/>
                  </a:cubicBezTo>
                  <a:cubicBezTo>
                    <a:pt x="27306" y="39546"/>
                    <a:pt x="26615" y="39127"/>
                    <a:pt x="25716" y="39127"/>
                  </a:cubicBezTo>
                  <a:cubicBezTo>
                    <a:pt x="25611" y="39127"/>
                    <a:pt x="25527" y="39043"/>
                    <a:pt x="25402" y="38981"/>
                  </a:cubicBezTo>
                  <a:cubicBezTo>
                    <a:pt x="25527" y="38855"/>
                    <a:pt x="25611" y="38751"/>
                    <a:pt x="25716" y="38646"/>
                  </a:cubicBezTo>
                  <a:cubicBezTo>
                    <a:pt x="24753" y="38227"/>
                    <a:pt x="23728" y="38081"/>
                    <a:pt x="22703" y="38039"/>
                  </a:cubicBezTo>
                  <a:cubicBezTo>
                    <a:pt x="21656" y="37997"/>
                    <a:pt x="20589" y="38081"/>
                    <a:pt x="19543" y="38123"/>
                  </a:cubicBezTo>
                  <a:cubicBezTo>
                    <a:pt x="19125" y="38165"/>
                    <a:pt x="18664" y="38186"/>
                    <a:pt x="18288" y="38353"/>
                  </a:cubicBezTo>
                  <a:cubicBezTo>
                    <a:pt x="17451" y="38751"/>
                    <a:pt x="16593" y="38960"/>
                    <a:pt x="15693" y="39169"/>
                  </a:cubicBezTo>
                  <a:cubicBezTo>
                    <a:pt x="15630" y="39211"/>
                    <a:pt x="15547" y="39315"/>
                    <a:pt x="15463" y="39357"/>
                  </a:cubicBezTo>
                  <a:cubicBezTo>
                    <a:pt x="15149" y="39253"/>
                    <a:pt x="14856" y="39378"/>
                    <a:pt x="14584" y="39483"/>
                  </a:cubicBezTo>
                  <a:cubicBezTo>
                    <a:pt x="14375" y="39567"/>
                    <a:pt x="14187" y="39525"/>
                    <a:pt x="14082" y="39253"/>
                  </a:cubicBezTo>
                  <a:cubicBezTo>
                    <a:pt x="14249" y="38897"/>
                    <a:pt x="14626" y="38813"/>
                    <a:pt x="14961" y="38688"/>
                  </a:cubicBezTo>
                  <a:cubicBezTo>
                    <a:pt x="15170" y="38604"/>
                    <a:pt x="15421" y="38583"/>
                    <a:pt x="15630" y="38499"/>
                  </a:cubicBezTo>
                  <a:cubicBezTo>
                    <a:pt x="16509" y="38081"/>
                    <a:pt x="17451" y="37851"/>
                    <a:pt x="18371" y="37579"/>
                  </a:cubicBezTo>
                  <a:cubicBezTo>
                    <a:pt x="18790" y="37453"/>
                    <a:pt x="19208" y="37391"/>
                    <a:pt x="19627" y="37391"/>
                  </a:cubicBezTo>
                  <a:cubicBezTo>
                    <a:pt x="20506" y="37391"/>
                    <a:pt x="21405" y="37432"/>
                    <a:pt x="22263" y="37391"/>
                  </a:cubicBezTo>
                  <a:cubicBezTo>
                    <a:pt x="23916" y="37349"/>
                    <a:pt x="25423" y="37809"/>
                    <a:pt x="26887" y="38437"/>
                  </a:cubicBezTo>
                  <a:cubicBezTo>
                    <a:pt x="27138" y="38541"/>
                    <a:pt x="27306" y="38730"/>
                    <a:pt x="27557" y="38855"/>
                  </a:cubicBezTo>
                  <a:cubicBezTo>
                    <a:pt x="27724" y="38960"/>
                    <a:pt x="27933" y="39106"/>
                    <a:pt x="28143" y="39169"/>
                  </a:cubicBezTo>
                  <a:cubicBezTo>
                    <a:pt x="28519" y="39336"/>
                    <a:pt x="28875" y="39462"/>
                    <a:pt x="29273" y="39587"/>
                  </a:cubicBezTo>
                  <a:cubicBezTo>
                    <a:pt x="29335" y="39629"/>
                    <a:pt x="29398" y="39587"/>
                    <a:pt x="29607" y="39587"/>
                  </a:cubicBezTo>
                  <a:cubicBezTo>
                    <a:pt x="29398" y="39441"/>
                    <a:pt x="29335" y="39336"/>
                    <a:pt x="29189" y="39253"/>
                  </a:cubicBezTo>
                  <a:cubicBezTo>
                    <a:pt x="28352" y="38792"/>
                    <a:pt x="27515" y="38311"/>
                    <a:pt x="26657" y="37851"/>
                  </a:cubicBezTo>
                  <a:cubicBezTo>
                    <a:pt x="26469" y="37746"/>
                    <a:pt x="26301" y="37600"/>
                    <a:pt x="26113" y="37642"/>
                  </a:cubicBezTo>
                  <a:cubicBezTo>
                    <a:pt x="25402" y="37663"/>
                    <a:pt x="24858" y="37349"/>
                    <a:pt x="24251" y="37035"/>
                  </a:cubicBezTo>
                  <a:cubicBezTo>
                    <a:pt x="23937" y="36867"/>
                    <a:pt x="23623" y="36805"/>
                    <a:pt x="23268" y="36805"/>
                  </a:cubicBezTo>
                  <a:cubicBezTo>
                    <a:pt x="22347" y="36805"/>
                    <a:pt x="21426" y="36847"/>
                    <a:pt x="20506" y="36805"/>
                  </a:cubicBezTo>
                  <a:cubicBezTo>
                    <a:pt x="19041" y="36721"/>
                    <a:pt x="17639" y="36951"/>
                    <a:pt x="16258" y="37474"/>
                  </a:cubicBezTo>
                  <a:cubicBezTo>
                    <a:pt x="15358" y="37809"/>
                    <a:pt x="14501" y="38186"/>
                    <a:pt x="13705" y="38792"/>
                  </a:cubicBezTo>
                  <a:cubicBezTo>
                    <a:pt x="13685" y="38960"/>
                    <a:pt x="13664" y="39211"/>
                    <a:pt x="13643" y="39420"/>
                  </a:cubicBezTo>
                  <a:cubicBezTo>
                    <a:pt x="13601" y="39629"/>
                    <a:pt x="13266" y="39650"/>
                    <a:pt x="13266" y="39901"/>
                  </a:cubicBezTo>
                  <a:cubicBezTo>
                    <a:pt x="14103" y="40027"/>
                    <a:pt x="14773" y="39734"/>
                    <a:pt x="15463" y="39357"/>
                  </a:cubicBezTo>
                  <a:close/>
                  <a:moveTo>
                    <a:pt x="38584" y="44170"/>
                  </a:moveTo>
                  <a:cubicBezTo>
                    <a:pt x="38291" y="44149"/>
                    <a:pt x="38040" y="44086"/>
                    <a:pt x="37747" y="44065"/>
                  </a:cubicBezTo>
                  <a:cubicBezTo>
                    <a:pt x="37517" y="44044"/>
                    <a:pt x="37307" y="43981"/>
                    <a:pt x="37098" y="43940"/>
                  </a:cubicBezTo>
                  <a:cubicBezTo>
                    <a:pt x="36910" y="43877"/>
                    <a:pt x="36826" y="43626"/>
                    <a:pt x="36910" y="43417"/>
                  </a:cubicBezTo>
                  <a:cubicBezTo>
                    <a:pt x="36972" y="43228"/>
                    <a:pt x="37077" y="43124"/>
                    <a:pt x="37286" y="43124"/>
                  </a:cubicBezTo>
                  <a:cubicBezTo>
                    <a:pt x="37496" y="43124"/>
                    <a:pt x="37663" y="43145"/>
                    <a:pt x="37872" y="43145"/>
                  </a:cubicBezTo>
                  <a:cubicBezTo>
                    <a:pt x="38040" y="43145"/>
                    <a:pt x="38270" y="43186"/>
                    <a:pt x="38374" y="43103"/>
                  </a:cubicBezTo>
                  <a:cubicBezTo>
                    <a:pt x="38856" y="42705"/>
                    <a:pt x="39400" y="42454"/>
                    <a:pt x="39504" y="41680"/>
                  </a:cubicBezTo>
                  <a:cubicBezTo>
                    <a:pt x="39651" y="40487"/>
                    <a:pt x="39818" y="39253"/>
                    <a:pt x="40383" y="38123"/>
                  </a:cubicBezTo>
                  <a:cubicBezTo>
                    <a:pt x="40425" y="38081"/>
                    <a:pt x="40446" y="38018"/>
                    <a:pt x="40446" y="37976"/>
                  </a:cubicBezTo>
                  <a:cubicBezTo>
                    <a:pt x="40634" y="36930"/>
                    <a:pt x="40990" y="35926"/>
                    <a:pt x="41408" y="34963"/>
                  </a:cubicBezTo>
                  <a:cubicBezTo>
                    <a:pt x="41492" y="34796"/>
                    <a:pt x="41513" y="34650"/>
                    <a:pt x="41366" y="34440"/>
                  </a:cubicBezTo>
                  <a:cubicBezTo>
                    <a:pt x="41220" y="34461"/>
                    <a:pt x="41053" y="34440"/>
                    <a:pt x="40885" y="34524"/>
                  </a:cubicBezTo>
                  <a:cubicBezTo>
                    <a:pt x="40006" y="34922"/>
                    <a:pt x="39023" y="35068"/>
                    <a:pt x="38228" y="35612"/>
                  </a:cubicBezTo>
                  <a:cubicBezTo>
                    <a:pt x="38061" y="35717"/>
                    <a:pt x="37872" y="35821"/>
                    <a:pt x="37705" y="35884"/>
                  </a:cubicBezTo>
                  <a:cubicBezTo>
                    <a:pt x="36282" y="36344"/>
                    <a:pt x="35299" y="37370"/>
                    <a:pt x="34378" y="38458"/>
                  </a:cubicBezTo>
                  <a:cubicBezTo>
                    <a:pt x="34273" y="38604"/>
                    <a:pt x="34169" y="38751"/>
                    <a:pt x="34106" y="38918"/>
                  </a:cubicBezTo>
                  <a:cubicBezTo>
                    <a:pt x="33939" y="39378"/>
                    <a:pt x="33750" y="39860"/>
                    <a:pt x="33332" y="40215"/>
                  </a:cubicBezTo>
                  <a:cubicBezTo>
                    <a:pt x="33227" y="40299"/>
                    <a:pt x="33164" y="40445"/>
                    <a:pt x="33143" y="40613"/>
                  </a:cubicBezTo>
                  <a:cubicBezTo>
                    <a:pt x="33102" y="40948"/>
                    <a:pt x="33102" y="41303"/>
                    <a:pt x="33018" y="41638"/>
                  </a:cubicBezTo>
                  <a:cubicBezTo>
                    <a:pt x="32934" y="41973"/>
                    <a:pt x="32725" y="42308"/>
                    <a:pt x="32641" y="42642"/>
                  </a:cubicBezTo>
                  <a:cubicBezTo>
                    <a:pt x="32537" y="43019"/>
                    <a:pt x="32537" y="43375"/>
                    <a:pt x="32474" y="43751"/>
                  </a:cubicBezTo>
                  <a:lnTo>
                    <a:pt x="32076" y="46032"/>
                  </a:lnTo>
                  <a:cubicBezTo>
                    <a:pt x="31783" y="47727"/>
                    <a:pt x="31658" y="49484"/>
                    <a:pt x="31239" y="51179"/>
                  </a:cubicBezTo>
                  <a:cubicBezTo>
                    <a:pt x="31009" y="52121"/>
                    <a:pt x="30800" y="53062"/>
                    <a:pt x="30800" y="54088"/>
                  </a:cubicBezTo>
                  <a:cubicBezTo>
                    <a:pt x="30926" y="54004"/>
                    <a:pt x="31051" y="53941"/>
                    <a:pt x="31177" y="53878"/>
                  </a:cubicBezTo>
                  <a:cubicBezTo>
                    <a:pt x="31386" y="53711"/>
                    <a:pt x="31595" y="53564"/>
                    <a:pt x="31783" y="53397"/>
                  </a:cubicBezTo>
                  <a:cubicBezTo>
                    <a:pt x="31993" y="53209"/>
                    <a:pt x="32202" y="53000"/>
                    <a:pt x="32432" y="52853"/>
                  </a:cubicBezTo>
                  <a:cubicBezTo>
                    <a:pt x="33248" y="52330"/>
                    <a:pt x="34064" y="51807"/>
                    <a:pt x="34901" y="51305"/>
                  </a:cubicBezTo>
                  <a:cubicBezTo>
                    <a:pt x="35089" y="51179"/>
                    <a:pt x="35320" y="51095"/>
                    <a:pt x="35529" y="51054"/>
                  </a:cubicBezTo>
                  <a:cubicBezTo>
                    <a:pt x="36198" y="50844"/>
                    <a:pt x="36910" y="50656"/>
                    <a:pt x="37621" y="50656"/>
                  </a:cubicBezTo>
                  <a:cubicBezTo>
                    <a:pt x="37747" y="50656"/>
                    <a:pt x="37872" y="50593"/>
                    <a:pt x="38040" y="50572"/>
                  </a:cubicBezTo>
                  <a:cubicBezTo>
                    <a:pt x="38061" y="50217"/>
                    <a:pt x="38061" y="49903"/>
                    <a:pt x="38081" y="49610"/>
                  </a:cubicBezTo>
                  <a:cubicBezTo>
                    <a:pt x="38144" y="49275"/>
                    <a:pt x="38249" y="48961"/>
                    <a:pt x="38291" y="48606"/>
                  </a:cubicBezTo>
                  <a:cubicBezTo>
                    <a:pt x="38353" y="48250"/>
                    <a:pt x="38374" y="47873"/>
                    <a:pt x="38395" y="47518"/>
                  </a:cubicBezTo>
                  <a:cubicBezTo>
                    <a:pt x="38270" y="47455"/>
                    <a:pt x="38186" y="47434"/>
                    <a:pt x="38144" y="47413"/>
                  </a:cubicBezTo>
                  <a:cubicBezTo>
                    <a:pt x="37642" y="47204"/>
                    <a:pt x="37600" y="46890"/>
                    <a:pt x="37935" y="46513"/>
                  </a:cubicBezTo>
                  <a:cubicBezTo>
                    <a:pt x="38123" y="46304"/>
                    <a:pt x="38395" y="46199"/>
                    <a:pt x="38500" y="45886"/>
                  </a:cubicBezTo>
                  <a:cubicBezTo>
                    <a:pt x="38563" y="45760"/>
                    <a:pt x="38646" y="45634"/>
                    <a:pt x="38458" y="45509"/>
                  </a:cubicBezTo>
                  <a:cubicBezTo>
                    <a:pt x="38144" y="45802"/>
                    <a:pt x="37768" y="45990"/>
                    <a:pt x="37307" y="45886"/>
                  </a:cubicBezTo>
                  <a:cubicBezTo>
                    <a:pt x="37098" y="45844"/>
                    <a:pt x="36931" y="45739"/>
                    <a:pt x="36889" y="45530"/>
                  </a:cubicBezTo>
                  <a:cubicBezTo>
                    <a:pt x="36826" y="45321"/>
                    <a:pt x="36931" y="45090"/>
                    <a:pt x="37224" y="45007"/>
                  </a:cubicBezTo>
                  <a:cubicBezTo>
                    <a:pt x="37726" y="44818"/>
                    <a:pt x="38165" y="44505"/>
                    <a:pt x="38584" y="44170"/>
                  </a:cubicBezTo>
                  <a:cubicBezTo>
                    <a:pt x="38584" y="44128"/>
                    <a:pt x="38584" y="44065"/>
                    <a:pt x="38605" y="44044"/>
                  </a:cubicBezTo>
                  <a:cubicBezTo>
                    <a:pt x="38605" y="44086"/>
                    <a:pt x="38584" y="44128"/>
                    <a:pt x="38584" y="44170"/>
                  </a:cubicBezTo>
                  <a:close/>
                  <a:moveTo>
                    <a:pt x="37391" y="16048"/>
                  </a:moveTo>
                  <a:cubicBezTo>
                    <a:pt x="37558" y="15902"/>
                    <a:pt x="37705" y="15776"/>
                    <a:pt x="37851" y="15630"/>
                  </a:cubicBezTo>
                  <a:cubicBezTo>
                    <a:pt x="38353" y="15191"/>
                    <a:pt x="38563" y="14647"/>
                    <a:pt x="38542" y="13956"/>
                  </a:cubicBezTo>
                  <a:cubicBezTo>
                    <a:pt x="38500" y="13349"/>
                    <a:pt x="38353" y="12826"/>
                    <a:pt x="38061" y="12345"/>
                  </a:cubicBezTo>
                  <a:cubicBezTo>
                    <a:pt x="37809" y="11864"/>
                    <a:pt x="37705" y="11403"/>
                    <a:pt x="37726" y="10880"/>
                  </a:cubicBezTo>
                  <a:cubicBezTo>
                    <a:pt x="37747" y="10357"/>
                    <a:pt x="37726" y="9855"/>
                    <a:pt x="37726" y="9332"/>
                  </a:cubicBezTo>
                  <a:cubicBezTo>
                    <a:pt x="37747" y="8683"/>
                    <a:pt x="37642" y="8056"/>
                    <a:pt x="37454" y="7407"/>
                  </a:cubicBezTo>
                  <a:cubicBezTo>
                    <a:pt x="37245" y="6528"/>
                    <a:pt x="36805" y="5900"/>
                    <a:pt x="36094" y="5377"/>
                  </a:cubicBezTo>
                  <a:cubicBezTo>
                    <a:pt x="35759" y="5126"/>
                    <a:pt x="35424" y="4854"/>
                    <a:pt x="35131" y="4540"/>
                  </a:cubicBezTo>
                  <a:cubicBezTo>
                    <a:pt x="34566" y="3913"/>
                    <a:pt x="33834" y="3536"/>
                    <a:pt x="33102" y="3159"/>
                  </a:cubicBezTo>
                  <a:cubicBezTo>
                    <a:pt x="32537" y="2908"/>
                    <a:pt x="31972" y="2804"/>
                    <a:pt x="31344" y="2825"/>
                  </a:cubicBezTo>
                  <a:cubicBezTo>
                    <a:pt x="30089" y="2867"/>
                    <a:pt x="29022" y="3327"/>
                    <a:pt x="28205" y="4289"/>
                  </a:cubicBezTo>
                  <a:cubicBezTo>
                    <a:pt x="28017" y="4499"/>
                    <a:pt x="27808" y="4708"/>
                    <a:pt x="27599" y="4896"/>
                  </a:cubicBezTo>
                  <a:cubicBezTo>
                    <a:pt x="27452" y="5001"/>
                    <a:pt x="27243" y="5064"/>
                    <a:pt x="27055" y="5064"/>
                  </a:cubicBezTo>
                  <a:cubicBezTo>
                    <a:pt x="26657" y="5105"/>
                    <a:pt x="26427" y="4792"/>
                    <a:pt x="26511" y="4394"/>
                  </a:cubicBezTo>
                  <a:cubicBezTo>
                    <a:pt x="26573" y="4059"/>
                    <a:pt x="26762" y="3766"/>
                    <a:pt x="27055" y="3557"/>
                  </a:cubicBezTo>
                  <a:cubicBezTo>
                    <a:pt x="27264" y="3390"/>
                    <a:pt x="27452" y="3243"/>
                    <a:pt x="27599" y="3139"/>
                  </a:cubicBezTo>
                  <a:cubicBezTo>
                    <a:pt x="27703" y="2385"/>
                    <a:pt x="27306" y="2071"/>
                    <a:pt x="26762" y="1820"/>
                  </a:cubicBezTo>
                  <a:cubicBezTo>
                    <a:pt x="26720" y="1799"/>
                    <a:pt x="26657" y="1799"/>
                    <a:pt x="26615" y="1779"/>
                  </a:cubicBezTo>
                  <a:cubicBezTo>
                    <a:pt x="26050" y="1548"/>
                    <a:pt x="25506" y="1297"/>
                    <a:pt x="24941" y="1130"/>
                  </a:cubicBezTo>
                  <a:cubicBezTo>
                    <a:pt x="24669" y="1025"/>
                    <a:pt x="24376" y="963"/>
                    <a:pt x="24104" y="963"/>
                  </a:cubicBezTo>
                  <a:cubicBezTo>
                    <a:pt x="23226" y="942"/>
                    <a:pt x="22389" y="942"/>
                    <a:pt x="21531" y="963"/>
                  </a:cubicBezTo>
                  <a:cubicBezTo>
                    <a:pt x="20610" y="983"/>
                    <a:pt x="19731" y="1151"/>
                    <a:pt x="18832" y="1402"/>
                  </a:cubicBezTo>
                  <a:cubicBezTo>
                    <a:pt x="17953" y="1695"/>
                    <a:pt x="17158" y="2134"/>
                    <a:pt x="16321" y="2511"/>
                  </a:cubicBezTo>
                  <a:cubicBezTo>
                    <a:pt x="15547" y="2846"/>
                    <a:pt x="14773" y="3264"/>
                    <a:pt x="14229" y="3955"/>
                  </a:cubicBezTo>
                  <a:cubicBezTo>
                    <a:pt x="14145" y="4059"/>
                    <a:pt x="14019" y="4164"/>
                    <a:pt x="13915" y="4227"/>
                  </a:cubicBezTo>
                  <a:cubicBezTo>
                    <a:pt x="13140" y="4687"/>
                    <a:pt x="12701" y="5461"/>
                    <a:pt x="12094" y="6152"/>
                  </a:cubicBezTo>
                  <a:cubicBezTo>
                    <a:pt x="12178" y="6382"/>
                    <a:pt x="12220" y="6591"/>
                    <a:pt x="12283" y="6800"/>
                  </a:cubicBezTo>
                  <a:cubicBezTo>
                    <a:pt x="12345" y="7051"/>
                    <a:pt x="12094" y="7302"/>
                    <a:pt x="11822" y="7240"/>
                  </a:cubicBezTo>
                  <a:cubicBezTo>
                    <a:pt x="11718" y="7219"/>
                    <a:pt x="11613" y="7135"/>
                    <a:pt x="11508" y="7114"/>
                  </a:cubicBezTo>
                  <a:cubicBezTo>
                    <a:pt x="10985" y="6989"/>
                    <a:pt x="10504" y="6800"/>
                    <a:pt x="9939" y="6800"/>
                  </a:cubicBezTo>
                  <a:cubicBezTo>
                    <a:pt x="9144" y="6800"/>
                    <a:pt x="8349" y="6821"/>
                    <a:pt x="7575" y="7030"/>
                  </a:cubicBezTo>
                  <a:cubicBezTo>
                    <a:pt x="7366" y="7093"/>
                    <a:pt x="7114" y="7135"/>
                    <a:pt x="6884" y="7114"/>
                  </a:cubicBezTo>
                  <a:cubicBezTo>
                    <a:pt x="6487" y="7093"/>
                    <a:pt x="6173" y="7261"/>
                    <a:pt x="5859" y="7512"/>
                  </a:cubicBezTo>
                  <a:cubicBezTo>
                    <a:pt x="5503" y="7784"/>
                    <a:pt x="5190" y="8139"/>
                    <a:pt x="4792" y="8349"/>
                  </a:cubicBezTo>
                  <a:cubicBezTo>
                    <a:pt x="4143" y="8704"/>
                    <a:pt x="3913" y="9353"/>
                    <a:pt x="3599" y="9939"/>
                  </a:cubicBezTo>
                  <a:cubicBezTo>
                    <a:pt x="3453" y="10169"/>
                    <a:pt x="3620" y="10441"/>
                    <a:pt x="3934" y="10504"/>
                  </a:cubicBezTo>
                  <a:cubicBezTo>
                    <a:pt x="4143" y="10566"/>
                    <a:pt x="4374" y="10608"/>
                    <a:pt x="4583" y="10692"/>
                  </a:cubicBezTo>
                  <a:cubicBezTo>
                    <a:pt x="5022" y="10880"/>
                    <a:pt x="5482" y="11069"/>
                    <a:pt x="6006" y="11027"/>
                  </a:cubicBezTo>
                  <a:cubicBezTo>
                    <a:pt x="6278" y="11006"/>
                    <a:pt x="6487" y="11173"/>
                    <a:pt x="6591" y="11424"/>
                  </a:cubicBezTo>
                  <a:cubicBezTo>
                    <a:pt x="6696" y="11696"/>
                    <a:pt x="6633" y="11968"/>
                    <a:pt x="6340" y="12178"/>
                  </a:cubicBezTo>
                  <a:cubicBezTo>
                    <a:pt x="6047" y="12387"/>
                    <a:pt x="5796" y="12575"/>
                    <a:pt x="5503" y="12763"/>
                  </a:cubicBezTo>
                  <a:cubicBezTo>
                    <a:pt x="4646" y="13307"/>
                    <a:pt x="3809" y="13935"/>
                    <a:pt x="3244" y="14793"/>
                  </a:cubicBezTo>
                  <a:cubicBezTo>
                    <a:pt x="3181" y="14939"/>
                    <a:pt x="3013" y="15065"/>
                    <a:pt x="2909" y="15191"/>
                  </a:cubicBezTo>
                  <a:cubicBezTo>
                    <a:pt x="2553" y="15630"/>
                    <a:pt x="2177" y="16048"/>
                    <a:pt x="1821" y="16509"/>
                  </a:cubicBezTo>
                  <a:cubicBezTo>
                    <a:pt x="1109" y="17346"/>
                    <a:pt x="942" y="18329"/>
                    <a:pt x="1047" y="19375"/>
                  </a:cubicBezTo>
                  <a:cubicBezTo>
                    <a:pt x="1653" y="19794"/>
                    <a:pt x="2281" y="20024"/>
                    <a:pt x="2993" y="19982"/>
                  </a:cubicBezTo>
                  <a:cubicBezTo>
                    <a:pt x="3306" y="19961"/>
                    <a:pt x="3620" y="19961"/>
                    <a:pt x="3934" y="20003"/>
                  </a:cubicBezTo>
                  <a:cubicBezTo>
                    <a:pt x="4478" y="20066"/>
                    <a:pt x="4666" y="20401"/>
                    <a:pt x="4457" y="20903"/>
                  </a:cubicBezTo>
                  <a:cubicBezTo>
                    <a:pt x="4374" y="21049"/>
                    <a:pt x="4290" y="21217"/>
                    <a:pt x="4227" y="21342"/>
                  </a:cubicBezTo>
                  <a:cubicBezTo>
                    <a:pt x="4018" y="21656"/>
                    <a:pt x="3829" y="21970"/>
                    <a:pt x="3620" y="22263"/>
                  </a:cubicBezTo>
                  <a:cubicBezTo>
                    <a:pt x="3411" y="22535"/>
                    <a:pt x="3306" y="22849"/>
                    <a:pt x="3223" y="23204"/>
                  </a:cubicBezTo>
                  <a:cubicBezTo>
                    <a:pt x="2909" y="24397"/>
                    <a:pt x="2804" y="25611"/>
                    <a:pt x="2804" y="26824"/>
                  </a:cubicBezTo>
                  <a:cubicBezTo>
                    <a:pt x="2825" y="27870"/>
                    <a:pt x="3285" y="28686"/>
                    <a:pt x="3913" y="29440"/>
                  </a:cubicBezTo>
                  <a:cubicBezTo>
                    <a:pt x="4039" y="29607"/>
                    <a:pt x="4227" y="29712"/>
                    <a:pt x="4478" y="29523"/>
                  </a:cubicBezTo>
                  <a:lnTo>
                    <a:pt x="4478" y="28268"/>
                  </a:lnTo>
                  <a:cubicBezTo>
                    <a:pt x="4499" y="27473"/>
                    <a:pt x="5210" y="26782"/>
                    <a:pt x="6026" y="26740"/>
                  </a:cubicBezTo>
                  <a:cubicBezTo>
                    <a:pt x="6382" y="26740"/>
                    <a:pt x="6759" y="26824"/>
                    <a:pt x="7114" y="26699"/>
                  </a:cubicBezTo>
                  <a:cubicBezTo>
                    <a:pt x="7156" y="25966"/>
                    <a:pt x="6905" y="25339"/>
                    <a:pt x="6654" y="24815"/>
                  </a:cubicBezTo>
                  <a:cubicBezTo>
                    <a:pt x="6759" y="24564"/>
                    <a:pt x="6842" y="24376"/>
                    <a:pt x="6884" y="24209"/>
                  </a:cubicBezTo>
                  <a:cubicBezTo>
                    <a:pt x="6947" y="24062"/>
                    <a:pt x="6947" y="23874"/>
                    <a:pt x="6989" y="23706"/>
                  </a:cubicBezTo>
                  <a:cubicBezTo>
                    <a:pt x="7010" y="23665"/>
                    <a:pt x="7114" y="23560"/>
                    <a:pt x="7198" y="23581"/>
                  </a:cubicBezTo>
                  <a:cubicBezTo>
                    <a:pt x="7303" y="23581"/>
                    <a:pt x="7428" y="23665"/>
                    <a:pt x="7491" y="23748"/>
                  </a:cubicBezTo>
                  <a:cubicBezTo>
                    <a:pt x="7575" y="23916"/>
                    <a:pt x="7596" y="24125"/>
                    <a:pt x="7617" y="24313"/>
                  </a:cubicBezTo>
                  <a:cubicBezTo>
                    <a:pt x="7679" y="24648"/>
                    <a:pt x="7617" y="25004"/>
                    <a:pt x="7847" y="25339"/>
                  </a:cubicBezTo>
                  <a:cubicBezTo>
                    <a:pt x="7951" y="25339"/>
                    <a:pt x="8098" y="25359"/>
                    <a:pt x="8203" y="25339"/>
                  </a:cubicBezTo>
                  <a:cubicBezTo>
                    <a:pt x="8558" y="25255"/>
                    <a:pt x="8935" y="25171"/>
                    <a:pt x="9270" y="25067"/>
                  </a:cubicBezTo>
                  <a:cubicBezTo>
                    <a:pt x="11780" y="24209"/>
                    <a:pt x="11780" y="24209"/>
                    <a:pt x="14061" y="22702"/>
                  </a:cubicBezTo>
                  <a:cubicBezTo>
                    <a:pt x="14229" y="22556"/>
                    <a:pt x="14438" y="22451"/>
                    <a:pt x="14626" y="22305"/>
                  </a:cubicBezTo>
                  <a:cubicBezTo>
                    <a:pt x="15212" y="21782"/>
                    <a:pt x="15798" y="21279"/>
                    <a:pt x="16279" y="20714"/>
                  </a:cubicBezTo>
                  <a:cubicBezTo>
                    <a:pt x="16928" y="19919"/>
                    <a:pt x="17472" y="19041"/>
                    <a:pt x="18037" y="18162"/>
                  </a:cubicBezTo>
                  <a:cubicBezTo>
                    <a:pt x="18476" y="17492"/>
                    <a:pt x="18706" y="16760"/>
                    <a:pt x="18706" y="15923"/>
                  </a:cubicBezTo>
                  <a:cubicBezTo>
                    <a:pt x="18706" y="14919"/>
                    <a:pt x="18811" y="13935"/>
                    <a:pt x="18874" y="12931"/>
                  </a:cubicBezTo>
                  <a:cubicBezTo>
                    <a:pt x="18874" y="12784"/>
                    <a:pt x="18915" y="12617"/>
                    <a:pt x="18978" y="12470"/>
                  </a:cubicBezTo>
                  <a:lnTo>
                    <a:pt x="19104" y="12470"/>
                  </a:lnTo>
                  <a:cubicBezTo>
                    <a:pt x="19146" y="12491"/>
                    <a:pt x="19208" y="12512"/>
                    <a:pt x="19229" y="12554"/>
                  </a:cubicBezTo>
                  <a:cubicBezTo>
                    <a:pt x="19334" y="12868"/>
                    <a:pt x="20024" y="14165"/>
                    <a:pt x="20171" y="14437"/>
                  </a:cubicBezTo>
                  <a:cubicBezTo>
                    <a:pt x="20757" y="15316"/>
                    <a:pt x="21656" y="15818"/>
                    <a:pt x="22556" y="16341"/>
                  </a:cubicBezTo>
                  <a:cubicBezTo>
                    <a:pt x="22912" y="16551"/>
                    <a:pt x="23330" y="16697"/>
                    <a:pt x="23728" y="16844"/>
                  </a:cubicBezTo>
                  <a:cubicBezTo>
                    <a:pt x="24209" y="16990"/>
                    <a:pt x="24669" y="17095"/>
                    <a:pt x="25151" y="17178"/>
                  </a:cubicBezTo>
                  <a:cubicBezTo>
                    <a:pt x="25946" y="17283"/>
                    <a:pt x="26783" y="17367"/>
                    <a:pt x="27599" y="17429"/>
                  </a:cubicBezTo>
                  <a:cubicBezTo>
                    <a:pt x="27724" y="17429"/>
                    <a:pt x="27871" y="17408"/>
                    <a:pt x="27996" y="17388"/>
                  </a:cubicBezTo>
                  <a:cubicBezTo>
                    <a:pt x="27703" y="16844"/>
                    <a:pt x="27452" y="16341"/>
                    <a:pt x="27201" y="15818"/>
                  </a:cubicBezTo>
                  <a:cubicBezTo>
                    <a:pt x="27076" y="15567"/>
                    <a:pt x="27285" y="15211"/>
                    <a:pt x="27599" y="15211"/>
                  </a:cubicBezTo>
                  <a:cubicBezTo>
                    <a:pt x="27766" y="15211"/>
                    <a:pt x="27975" y="15274"/>
                    <a:pt x="28080" y="15337"/>
                  </a:cubicBezTo>
                  <a:cubicBezTo>
                    <a:pt x="28624" y="15797"/>
                    <a:pt x="29084" y="16279"/>
                    <a:pt x="29273" y="16969"/>
                  </a:cubicBezTo>
                  <a:cubicBezTo>
                    <a:pt x="29398" y="17492"/>
                    <a:pt x="29775" y="17806"/>
                    <a:pt x="30193" y="18036"/>
                  </a:cubicBezTo>
                  <a:cubicBezTo>
                    <a:pt x="30695" y="18308"/>
                    <a:pt x="31239" y="18455"/>
                    <a:pt x="31783" y="18664"/>
                  </a:cubicBezTo>
                  <a:cubicBezTo>
                    <a:pt x="32390" y="18873"/>
                    <a:pt x="32913" y="18769"/>
                    <a:pt x="33374" y="18329"/>
                  </a:cubicBezTo>
                  <a:cubicBezTo>
                    <a:pt x="33583" y="18141"/>
                    <a:pt x="33792" y="17932"/>
                    <a:pt x="33939" y="17701"/>
                  </a:cubicBezTo>
                  <a:cubicBezTo>
                    <a:pt x="34148" y="17304"/>
                    <a:pt x="34462" y="17199"/>
                    <a:pt x="34838" y="17220"/>
                  </a:cubicBezTo>
                  <a:cubicBezTo>
                    <a:pt x="35152" y="17220"/>
                    <a:pt x="35466" y="17220"/>
                    <a:pt x="35759" y="17095"/>
                  </a:cubicBezTo>
                  <a:cubicBezTo>
                    <a:pt x="35968" y="17011"/>
                    <a:pt x="36094" y="16906"/>
                    <a:pt x="36156" y="16697"/>
                  </a:cubicBezTo>
                  <a:cubicBezTo>
                    <a:pt x="36240" y="16425"/>
                    <a:pt x="36198" y="16153"/>
                    <a:pt x="35989" y="15923"/>
                  </a:cubicBezTo>
                  <a:cubicBezTo>
                    <a:pt x="35215" y="14898"/>
                    <a:pt x="34399" y="13914"/>
                    <a:pt x="33353" y="13140"/>
                  </a:cubicBezTo>
                  <a:cubicBezTo>
                    <a:pt x="32641" y="12617"/>
                    <a:pt x="31909" y="12261"/>
                    <a:pt x="31030" y="12157"/>
                  </a:cubicBezTo>
                  <a:cubicBezTo>
                    <a:pt x="30695" y="12136"/>
                    <a:pt x="30528" y="11968"/>
                    <a:pt x="30591" y="11759"/>
                  </a:cubicBezTo>
                  <a:cubicBezTo>
                    <a:pt x="30612" y="11571"/>
                    <a:pt x="30758" y="11445"/>
                    <a:pt x="31030" y="11445"/>
                  </a:cubicBezTo>
                  <a:cubicBezTo>
                    <a:pt x="31260" y="11445"/>
                    <a:pt x="31491" y="11403"/>
                    <a:pt x="31700" y="11466"/>
                  </a:cubicBezTo>
                  <a:cubicBezTo>
                    <a:pt x="32265" y="11675"/>
                    <a:pt x="32851" y="11864"/>
                    <a:pt x="33353" y="12178"/>
                  </a:cubicBezTo>
                  <a:cubicBezTo>
                    <a:pt x="35089" y="13245"/>
                    <a:pt x="35215" y="13391"/>
                    <a:pt x="36512" y="15002"/>
                  </a:cubicBezTo>
                  <a:cubicBezTo>
                    <a:pt x="36700" y="15211"/>
                    <a:pt x="36889" y="15442"/>
                    <a:pt x="37077" y="15651"/>
                  </a:cubicBezTo>
                  <a:cubicBezTo>
                    <a:pt x="37119" y="15776"/>
                    <a:pt x="37245" y="15902"/>
                    <a:pt x="37391" y="16048"/>
                  </a:cubicBezTo>
                  <a:close/>
                  <a:moveTo>
                    <a:pt x="12429" y="48899"/>
                  </a:moveTo>
                  <a:cubicBezTo>
                    <a:pt x="12555" y="48836"/>
                    <a:pt x="12638" y="48773"/>
                    <a:pt x="12743" y="48731"/>
                  </a:cubicBezTo>
                  <a:cubicBezTo>
                    <a:pt x="13161" y="48459"/>
                    <a:pt x="13622" y="48522"/>
                    <a:pt x="14040" y="48626"/>
                  </a:cubicBezTo>
                  <a:cubicBezTo>
                    <a:pt x="14187" y="48647"/>
                    <a:pt x="14312" y="48836"/>
                    <a:pt x="14354" y="48982"/>
                  </a:cubicBezTo>
                  <a:cubicBezTo>
                    <a:pt x="14417" y="49171"/>
                    <a:pt x="14249" y="49296"/>
                    <a:pt x="14082" y="49380"/>
                  </a:cubicBezTo>
                  <a:cubicBezTo>
                    <a:pt x="13915" y="49422"/>
                    <a:pt x="13726" y="49422"/>
                    <a:pt x="13580" y="49463"/>
                  </a:cubicBezTo>
                  <a:cubicBezTo>
                    <a:pt x="13266" y="49505"/>
                    <a:pt x="12659" y="49798"/>
                    <a:pt x="12408" y="50049"/>
                  </a:cubicBezTo>
                  <a:cubicBezTo>
                    <a:pt x="12973" y="50238"/>
                    <a:pt x="13517" y="50447"/>
                    <a:pt x="14103" y="50614"/>
                  </a:cubicBezTo>
                  <a:cubicBezTo>
                    <a:pt x="14354" y="50677"/>
                    <a:pt x="14563" y="50823"/>
                    <a:pt x="14752" y="50991"/>
                  </a:cubicBezTo>
                  <a:cubicBezTo>
                    <a:pt x="14877" y="51137"/>
                    <a:pt x="14961" y="51263"/>
                    <a:pt x="14856" y="51451"/>
                  </a:cubicBezTo>
                  <a:cubicBezTo>
                    <a:pt x="14773" y="51598"/>
                    <a:pt x="14626" y="51681"/>
                    <a:pt x="14438" y="51681"/>
                  </a:cubicBezTo>
                  <a:cubicBezTo>
                    <a:pt x="14333" y="51681"/>
                    <a:pt x="14229" y="51619"/>
                    <a:pt x="14103" y="51598"/>
                  </a:cubicBezTo>
                  <a:cubicBezTo>
                    <a:pt x="13517" y="51409"/>
                    <a:pt x="12973" y="51242"/>
                    <a:pt x="12366" y="51054"/>
                  </a:cubicBezTo>
                  <a:cubicBezTo>
                    <a:pt x="12304" y="51577"/>
                    <a:pt x="12262" y="52037"/>
                    <a:pt x="12429" y="52518"/>
                  </a:cubicBezTo>
                  <a:cubicBezTo>
                    <a:pt x="12534" y="52811"/>
                    <a:pt x="12680" y="53146"/>
                    <a:pt x="12366" y="53481"/>
                  </a:cubicBezTo>
                  <a:cubicBezTo>
                    <a:pt x="12262" y="53585"/>
                    <a:pt x="12324" y="53857"/>
                    <a:pt x="12324" y="54067"/>
                  </a:cubicBezTo>
                  <a:cubicBezTo>
                    <a:pt x="12324" y="54213"/>
                    <a:pt x="12576" y="54339"/>
                    <a:pt x="12722" y="54297"/>
                  </a:cubicBezTo>
                  <a:cubicBezTo>
                    <a:pt x="12868" y="54234"/>
                    <a:pt x="13036" y="54108"/>
                    <a:pt x="13182" y="54088"/>
                  </a:cubicBezTo>
                  <a:cubicBezTo>
                    <a:pt x="14249" y="53878"/>
                    <a:pt x="15296" y="53648"/>
                    <a:pt x="16405" y="53690"/>
                  </a:cubicBezTo>
                  <a:cubicBezTo>
                    <a:pt x="17304" y="53732"/>
                    <a:pt x="18183" y="53711"/>
                    <a:pt x="19041" y="53690"/>
                  </a:cubicBezTo>
                  <a:cubicBezTo>
                    <a:pt x="19815" y="53669"/>
                    <a:pt x="20506" y="53774"/>
                    <a:pt x="21238" y="53962"/>
                  </a:cubicBezTo>
                  <a:cubicBezTo>
                    <a:pt x="21635" y="54046"/>
                    <a:pt x="22033" y="54192"/>
                    <a:pt x="22431" y="54192"/>
                  </a:cubicBezTo>
                  <a:cubicBezTo>
                    <a:pt x="23519" y="54150"/>
                    <a:pt x="24481" y="54506"/>
                    <a:pt x="25485" y="54925"/>
                  </a:cubicBezTo>
                  <a:cubicBezTo>
                    <a:pt x="25778" y="55050"/>
                    <a:pt x="26050" y="55176"/>
                    <a:pt x="26364" y="55217"/>
                  </a:cubicBezTo>
                  <a:cubicBezTo>
                    <a:pt x="26741" y="55259"/>
                    <a:pt x="26992" y="55364"/>
                    <a:pt x="27285" y="55573"/>
                  </a:cubicBezTo>
                  <a:cubicBezTo>
                    <a:pt x="27703" y="55908"/>
                    <a:pt x="28205" y="56075"/>
                    <a:pt x="28770" y="56075"/>
                  </a:cubicBezTo>
                  <a:cubicBezTo>
                    <a:pt x="28833" y="55238"/>
                    <a:pt x="29126" y="54527"/>
                    <a:pt x="29440" y="53836"/>
                  </a:cubicBezTo>
                  <a:cubicBezTo>
                    <a:pt x="29586" y="53502"/>
                    <a:pt x="29712" y="53167"/>
                    <a:pt x="29796" y="52790"/>
                  </a:cubicBezTo>
                  <a:cubicBezTo>
                    <a:pt x="30089" y="51409"/>
                    <a:pt x="30382" y="50007"/>
                    <a:pt x="30633" y="48606"/>
                  </a:cubicBezTo>
                  <a:cubicBezTo>
                    <a:pt x="30842" y="47559"/>
                    <a:pt x="30946" y="46513"/>
                    <a:pt x="30842" y="45467"/>
                  </a:cubicBezTo>
                  <a:lnTo>
                    <a:pt x="30842" y="45132"/>
                  </a:lnTo>
                  <a:cubicBezTo>
                    <a:pt x="30842" y="44693"/>
                    <a:pt x="30842" y="44212"/>
                    <a:pt x="31009" y="43772"/>
                  </a:cubicBezTo>
                  <a:cubicBezTo>
                    <a:pt x="31135" y="43437"/>
                    <a:pt x="31156" y="43040"/>
                    <a:pt x="31009" y="42642"/>
                  </a:cubicBezTo>
                  <a:cubicBezTo>
                    <a:pt x="30737" y="42517"/>
                    <a:pt x="30444" y="42391"/>
                    <a:pt x="30193" y="42224"/>
                  </a:cubicBezTo>
                  <a:cubicBezTo>
                    <a:pt x="29607" y="41910"/>
                    <a:pt x="29042" y="41596"/>
                    <a:pt x="28457" y="41324"/>
                  </a:cubicBezTo>
                  <a:cubicBezTo>
                    <a:pt x="28310" y="41240"/>
                    <a:pt x="28143" y="41220"/>
                    <a:pt x="27996" y="41157"/>
                  </a:cubicBezTo>
                  <a:cubicBezTo>
                    <a:pt x="27389" y="40968"/>
                    <a:pt x="26762" y="40864"/>
                    <a:pt x="26197" y="40634"/>
                  </a:cubicBezTo>
                  <a:cubicBezTo>
                    <a:pt x="25716" y="40445"/>
                    <a:pt x="25276" y="40383"/>
                    <a:pt x="24774" y="40383"/>
                  </a:cubicBezTo>
                  <a:cubicBezTo>
                    <a:pt x="23309" y="40341"/>
                    <a:pt x="21866" y="40320"/>
                    <a:pt x="20401" y="40278"/>
                  </a:cubicBezTo>
                  <a:cubicBezTo>
                    <a:pt x="19125" y="40236"/>
                    <a:pt x="17848" y="40194"/>
                    <a:pt x="16572" y="40132"/>
                  </a:cubicBezTo>
                  <a:cubicBezTo>
                    <a:pt x="16049" y="40111"/>
                    <a:pt x="15547" y="40173"/>
                    <a:pt x="15045" y="40320"/>
                  </a:cubicBezTo>
                  <a:cubicBezTo>
                    <a:pt x="14563" y="40445"/>
                    <a:pt x="14103" y="40508"/>
                    <a:pt x="13601" y="40550"/>
                  </a:cubicBezTo>
                  <a:cubicBezTo>
                    <a:pt x="13287" y="40592"/>
                    <a:pt x="12973" y="40655"/>
                    <a:pt x="12743" y="40906"/>
                  </a:cubicBezTo>
                  <a:cubicBezTo>
                    <a:pt x="12617" y="42098"/>
                    <a:pt x="12450" y="43312"/>
                    <a:pt x="12471" y="44525"/>
                  </a:cubicBezTo>
                  <a:cubicBezTo>
                    <a:pt x="12513" y="45927"/>
                    <a:pt x="12617" y="47329"/>
                    <a:pt x="12345" y="48710"/>
                  </a:cubicBezTo>
                  <a:cubicBezTo>
                    <a:pt x="12345" y="48752"/>
                    <a:pt x="12387" y="48773"/>
                    <a:pt x="12429" y="48899"/>
                  </a:cubicBezTo>
                  <a:close/>
                  <a:moveTo>
                    <a:pt x="26427" y="26573"/>
                  </a:moveTo>
                  <a:cubicBezTo>
                    <a:pt x="26427" y="26740"/>
                    <a:pt x="26406" y="26991"/>
                    <a:pt x="26406" y="27201"/>
                  </a:cubicBezTo>
                  <a:cubicBezTo>
                    <a:pt x="26343" y="28038"/>
                    <a:pt x="26197" y="28833"/>
                    <a:pt x="25799" y="29565"/>
                  </a:cubicBezTo>
                  <a:cubicBezTo>
                    <a:pt x="25360" y="30381"/>
                    <a:pt x="24795" y="31093"/>
                    <a:pt x="24042" y="31637"/>
                  </a:cubicBezTo>
                  <a:cubicBezTo>
                    <a:pt x="22556" y="32745"/>
                    <a:pt x="22556" y="32745"/>
                    <a:pt x="20861" y="33185"/>
                  </a:cubicBezTo>
                  <a:cubicBezTo>
                    <a:pt x="19815" y="33436"/>
                    <a:pt x="18811" y="33310"/>
                    <a:pt x="17848" y="32913"/>
                  </a:cubicBezTo>
                  <a:cubicBezTo>
                    <a:pt x="17242" y="32662"/>
                    <a:pt x="16635" y="32369"/>
                    <a:pt x="16091" y="32034"/>
                  </a:cubicBezTo>
                  <a:cubicBezTo>
                    <a:pt x="15547" y="31720"/>
                    <a:pt x="15003" y="31406"/>
                    <a:pt x="14647" y="30862"/>
                  </a:cubicBezTo>
                  <a:cubicBezTo>
                    <a:pt x="14124" y="30046"/>
                    <a:pt x="13643" y="29209"/>
                    <a:pt x="13182" y="28352"/>
                  </a:cubicBezTo>
                  <a:cubicBezTo>
                    <a:pt x="13015" y="27996"/>
                    <a:pt x="12973" y="27577"/>
                    <a:pt x="12868" y="27201"/>
                  </a:cubicBezTo>
                  <a:lnTo>
                    <a:pt x="12806" y="26887"/>
                  </a:lnTo>
                  <a:cubicBezTo>
                    <a:pt x="12304" y="26929"/>
                    <a:pt x="11780" y="26929"/>
                    <a:pt x="11341" y="27096"/>
                  </a:cubicBezTo>
                  <a:cubicBezTo>
                    <a:pt x="10839" y="27263"/>
                    <a:pt x="10337" y="27305"/>
                    <a:pt x="9814" y="27305"/>
                  </a:cubicBezTo>
                  <a:cubicBezTo>
                    <a:pt x="9311" y="27305"/>
                    <a:pt x="8851" y="27347"/>
                    <a:pt x="8454" y="27619"/>
                  </a:cubicBezTo>
                  <a:cubicBezTo>
                    <a:pt x="8265" y="28226"/>
                    <a:pt x="8412" y="28770"/>
                    <a:pt x="8642" y="29293"/>
                  </a:cubicBezTo>
                  <a:cubicBezTo>
                    <a:pt x="8935" y="29879"/>
                    <a:pt x="9186" y="30465"/>
                    <a:pt x="9458" y="31093"/>
                  </a:cubicBezTo>
                  <a:cubicBezTo>
                    <a:pt x="9625" y="31511"/>
                    <a:pt x="9876" y="31867"/>
                    <a:pt x="10211" y="32222"/>
                  </a:cubicBezTo>
                  <a:cubicBezTo>
                    <a:pt x="11299" y="33289"/>
                    <a:pt x="12408" y="34378"/>
                    <a:pt x="13475" y="35486"/>
                  </a:cubicBezTo>
                  <a:cubicBezTo>
                    <a:pt x="13810" y="35821"/>
                    <a:pt x="14166" y="36093"/>
                    <a:pt x="14605" y="36240"/>
                  </a:cubicBezTo>
                  <a:cubicBezTo>
                    <a:pt x="15024" y="36407"/>
                    <a:pt x="15442" y="36721"/>
                    <a:pt x="15861" y="36742"/>
                  </a:cubicBezTo>
                  <a:cubicBezTo>
                    <a:pt x="16300" y="36763"/>
                    <a:pt x="16802" y="36533"/>
                    <a:pt x="17242" y="36365"/>
                  </a:cubicBezTo>
                  <a:cubicBezTo>
                    <a:pt x="17827" y="36156"/>
                    <a:pt x="18392" y="36051"/>
                    <a:pt x="18999" y="36093"/>
                  </a:cubicBezTo>
                  <a:cubicBezTo>
                    <a:pt x="20359" y="36114"/>
                    <a:pt x="21740" y="36114"/>
                    <a:pt x="23100" y="36093"/>
                  </a:cubicBezTo>
                  <a:cubicBezTo>
                    <a:pt x="23728" y="36093"/>
                    <a:pt x="24272" y="36198"/>
                    <a:pt x="24837" y="36512"/>
                  </a:cubicBezTo>
                  <a:cubicBezTo>
                    <a:pt x="25109" y="36658"/>
                    <a:pt x="25423" y="36867"/>
                    <a:pt x="25799" y="36847"/>
                  </a:cubicBezTo>
                  <a:cubicBezTo>
                    <a:pt x="26113" y="36826"/>
                    <a:pt x="26427" y="36888"/>
                    <a:pt x="26678" y="37056"/>
                  </a:cubicBezTo>
                  <a:cubicBezTo>
                    <a:pt x="26992" y="37244"/>
                    <a:pt x="27348" y="37244"/>
                    <a:pt x="27682" y="37139"/>
                  </a:cubicBezTo>
                  <a:cubicBezTo>
                    <a:pt x="28038" y="37035"/>
                    <a:pt x="28394" y="36930"/>
                    <a:pt x="28729" y="36784"/>
                  </a:cubicBezTo>
                  <a:cubicBezTo>
                    <a:pt x="30068" y="36302"/>
                    <a:pt x="31344" y="35696"/>
                    <a:pt x="32579" y="34942"/>
                  </a:cubicBezTo>
                  <a:cubicBezTo>
                    <a:pt x="33646" y="34252"/>
                    <a:pt x="34587" y="33415"/>
                    <a:pt x="35466" y="32536"/>
                  </a:cubicBezTo>
                  <a:cubicBezTo>
                    <a:pt x="36449" y="31553"/>
                    <a:pt x="37224" y="30444"/>
                    <a:pt x="37914" y="29230"/>
                  </a:cubicBezTo>
                  <a:cubicBezTo>
                    <a:pt x="37956" y="29147"/>
                    <a:pt x="38061" y="29042"/>
                    <a:pt x="37914" y="28916"/>
                  </a:cubicBezTo>
                  <a:cubicBezTo>
                    <a:pt x="37809" y="28937"/>
                    <a:pt x="37663" y="28979"/>
                    <a:pt x="37537" y="29021"/>
                  </a:cubicBezTo>
                  <a:cubicBezTo>
                    <a:pt x="36826" y="29293"/>
                    <a:pt x="36177" y="29649"/>
                    <a:pt x="35445" y="29774"/>
                  </a:cubicBezTo>
                  <a:cubicBezTo>
                    <a:pt x="34734" y="29921"/>
                    <a:pt x="33959" y="29816"/>
                    <a:pt x="33227" y="29816"/>
                  </a:cubicBezTo>
                  <a:cubicBezTo>
                    <a:pt x="33102" y="29816"/>
                    <a:pt x="32934" y="29774"/>
                    <a:pt x="32809" y="29816"/>
                  </a:cubicBezTo>
                  <a:cubicBezTo>
                    <a:pt x="32327" y="29858"/>
                    <a:pt x="31993" y="29649"/>
                    <a:pt x="31679" y="29335"/>
                  </a:cubicBezTo>
                  <a:cubicBezTo>
                    <a:pt x="31156" y="28833"/>
                    <a:pt x="30821" y="28205"/>
                    <a:pt x="30402" y="27619"/>
                  </a:cubicBezTo>
                  <a:cubicBezTo>
                    <a:pt x="30193" y="27305"/>
                    <a:pt x="30068" y="26950"/>
                    <a:pt x="29984" y="26594"/>
                  </a:cubicBezTo>
                  <a:cubicBezTo>
                    <a:pt x="29921" y="26301"/>
                    <a:pt x="29921" y="25966"/>
                    <a:pt x="29712" y="25694"/>
                  </a:cubicBezTo>
                  <a:cubicBezTo>
                    <a:pt x="29273" y="25841"/>
                    <a:pt x="28854" y="25883"/>
                    <a:pt x="28498" y="26071"/>
                  </a:cubicBezTo>
                  <a:cubicBezTo>
                    <a:pt x="28080" y="26259"/>
                    <a:pt x="27661" y="26406"/>
                    <a:pt x="27180" y="26385"/>
                  </a:cubicBezTo>
                  <a:cubicBezTo>
                    <a:pt x="26887" y="26301"/>
                    <a:pt x="26636" y="26301"/>
                    <a:pt x="26427" y="26573"/>
                  </a:cubicBezTo>
                  <a:close/>
                  <a:moveTo>
                    <a:pt x="13915" y="25966"/>
                  </a:moveTo>
                  <a:cubicBezTo>
                    <a:pt x="14061" y="26238"/>
                    <a:pt x="14208" y="26468"/>
                    <a:pt x="13957" y="26761"/>
                  </a:cubicBezTo>
                  <a:cubicBezTo>
                    <a:pt x="13852" y="26887"/>
                    <a:pt x="13852" y="27138"/>
                    <a:pt x="13873" y="27326"/>
                  </a:cubicBezTo>
                  <a:cubicBezTo>
                    <a:pt x="13915" y="27619"/>
                    <a:pt x="13998" y="27870"/>
                    <a:pt x="14124" y="28142"/>
                  </a:cubicBezTo>
                  <a:cubicBezTo>
                    <a:pt x="14501" y="28791"/>
                    <a:pt x="14856" y="29419"/>
                    <a:pt x="15254" y="30046"/>
                  </a:cubicBezTo>
                  <a:cubicBezTo>
                    <a:pt x="15421" y="30318"/>
                    <a:pt x="15651" y="30528"/>
                    <a:pt x="15902" y="30737"/>
                  </a:cubicBezTo>
                  <a:cubicBezTo>
                    <a:pt x="16677" y="31365"/>
                    <a:pt x="17576" y="31720"/>
                    <a:pt x="18476" y="32118"/>
                  </a:cubicBezTo>
                  <a:cubicBezTo>
                    <a:pt x="19104" y="32369"/>
                    <a:pt x="19815" y="32432"/>
                    <a:pt x="20485" y="32306"/>
                  </a:cubicBezTo>
                  <a:cubicBezTo>
                    <a:pt x="21970" y="32013"/>
                    <a:pt x="21970" y="32013"/>
                    <a:pt x="23268" y="31072"/>
                  </a:cubicBezTo>
                  <a:cubicBezTo>
                    <a:pt x="23372" y="30988"/>
                    <a:pt x="23498" y="30904"/>
                    <a:pt x="23602" y="30800"/>
                  </a:cubicBezTo>
                  <a:cubicBezTo>
                    <a:pt x="25151" y="29523"/>
                    <a:pt x="25737" y="27912"/>
                    <a:pt x="25423" y="25945"/>
                  </a:cubicBezTo>
                  <a:cubicBezTo>
                    <a:pt x="25276" y="25046"/>
                    <a:pt x="24774" y="24313"/>
                    <a:pt x="24376" y="23518"/>
                  </a:cubicBezTo>
                  <a:cubicBezTo>
                    <a:pt x="24314" y="23351"/>
                    <a:pt x="24146" y="23246"/>
                    <a:pt x="24042" y="23142"/>
                  </a:cubicBezTo>
                  <a:cubicBezTo>
                    <a:pt x="23100" y="22326"/>
                    <a:pt x="21970" y="21970"/>
                    <a:pt x="20757" y="21949"/>
                  </a:cubicBezTo>
                  <a:cubicBezTo>
                    <a:pt x="20129" y="21949"/>
                    <a:pt x="19501" y="21970"/>
                    <a:pt x="18874" y="21907"/>
                  </a:cubicBezTo>
                  <a:cubicBezTo>
                    <a:pt x="18162" y="21865"/>
                    <a:pt x="17514" y="22012"/>
                    <a:pt x="16886" y="22326"/>
                  </a:cubicBezTo>
                  <a:cubicBezTo>
                    <a:pt x="16907" y="22639"/>
                    <a:pt x="16802" y="22911"/>
                    <a:pt x="16572" y="23100"/>
                  </a:cubicBezTo>
                  <a:cubicBezTo>
                    <a:pt x="16405" y="23225"/>
                    <a:pt x="16279" y="23372"/>
                    <a:pt x="16112" y="23476"/>
                  </a:cubicBezTo>
                  <a:cubicBezTo>
                    <a:pt x="15170" y="24083"/>
                    <a:pt x="14501" y="24920"/>
                    <a:pt x="13915" y="25966"/>
                  </a:cubicBezTo>
                  <a:close/>
                  <a:moveTo>
                    <a:pt x="13015" y="55343"/>
                  </a:moveTo>
                  <a:cubicBezTo>
                    <a:pt x="12283" y="55343"/>
                    <a:pt x="12178" y="55301"/>
                    <a:pt x="11760" y="55071"/>
                  </a:cubicBezTo>
                  <a:cubicBezTo>
                    <a:pt x="11488" y="54945"/>
                    <a:pt x="11383" y="54736"/>
                    <a:pt x="11362" y="54485"/>
                  </a:cubicBezTo>
                  <a:cubicBezTo>
                    <a:pt x="11341" y="54192"/>
                    <a:pt x="11341" y="53920"/>
                    <a:pt x="11299" y="53669"/>
                  </a:cubicBezTo>
                  <a:cubicBezTo>
                    <a:pt x="10546" y="53523"/>
                    <a:pt x="9395" y="53564"/>
                    <a:pt x="8726" y="53669"/>
                  </a:cubicBezTo>
                  <a:cubicBezTo>
                    <a:pt x="8684" y="53711"/>
                    <a:pt x="8663" y="53774"/>
                    <a:pt x="8663" y="53816"/>
                  </a:cubicBezTo>
                  <a:cubicBezTo>
                    <a:pt x="8767" y="54694"/>
                    <a:pt x="9060" y="55489"/>
                    <a:pt x="9374" y="56285"/>
                  </a:cubicBezTo>
                  <a:cubicBezTo>
                    <a:pt x="9416" y="56389"/>
                    <a:pt x="9479" y="56494"/>
                    <a:pt x="9542" y="56577"/>
                  </a:cubicBezTo>
                  <a:cubicBezTo>
                    <a:pt x="10148" y="57142"/>
                    <a:pt x="10713" y="57749"/>
                    <a:pt x="11362" y="58272"/>
                  </a:cubicBezTo>
                  <a:cubicBezTo>
                    <a:pt x="11927" y="58733"/>
                    <a:pt x="12555" y="59151"/>
                    <a:pt x="13203" y="59486"/>
                  </a:cubicBezTo>
                  <a:cubicBezTo>
                    <a:pt x="14019" y="59946"/>
                    <a:pt x="14856" y="60406"/>
                    <a:pt x="15861" y="60365"/>
                  </a:cubicBezTo>
                  <a:cubicBezTo>
                    <a:pt x="16007" y="60365"/>
                    <a:pt x="16195" y="60386"/>
                    <a:pt x="16342" y="60448"/>
                  </a:cubicBezTo>
                  <a:cubicBezTo>
                    <a:pt x="16739" y="60595"/>
                    <a:pt x="17137" y="60595"/>
                    <a:pt x="17534" y="60595"/>
                  </a:cubicBezTo>
                  <a:cubicBezTo>
                    <a:pt x="18141" y="60595"/>
                    <a:pt x="18727" y="60595"/>
                    <a:pt x="19334" y="60616"/>
                  </a:cubicBezTo>
                  <a:cubicBezTo>
                    <a:pt x="20401" y="60658"/>
                    <a:pt x="21322" y="60197"/>
                    <a:pt x="22221" y="59674"/>
                  </a:cubicBezTo>
                  <a:cubicBezTo>
                    <a:pt x="22640" y="59444"/>
                    <a:pt x="22870" y="59046"/>
                    <a:pt x="22849" y="58565"/>
                  </a:cubicBezTo>
                  <a:cubicBezTo>
                    <a:pt x="22807" y="58293"/>
                    <a:pt x="22849" y="58042"/>
                    <a:pt x="22849" y="57791"/>
                  </a:cubicBezTo>
                  <a:cubicBezTo>
                    <a:pt x="22849" y="57519"/>
                    <a:pt x="22870" y="57226"/>
                    <a:pt x="22870" y="56933"/>
                  </a:cubicBezTo>
                  <a:cubicBezTo>
                    <a:pt x="23226" y="56598"/>
                    <a:pt x="23226" y="56054"/>
                    <a:pt x="23602" y="55741"/>
                  </a:cubicBezTo>
                  <a:cubicBezTo>
                    <a:pt x="23707" y="55657"/>
                    <a:pt x="23749" y="55531"/>
                    <a:pt x="23853" y="55385"/>
                  </a:cubicBezTo>
                  <a:cubicBezTo>
                    <a:pt x="23519" y="55155"/>
                    <a:pt x="23205" y="55092"/>
                    <a:pt x="22870" y="55092"/>
                  </a:cubicBezTo>
                  <a:cubicBezTo>
                    <a:pt x="22263" y="55134"/>
                    <a:pt x="21656" y="55029"/>
                    <a:pt x="21091" y="54841"/>
                  </a:cubicBezTo>
                  <a:cubicBezTo>
                    <a:pt x="20401" y="54632"/>
                    <a:pt x="19690" y="54548"/>
                    <a:pt x="18978" y="54569"/>
                  </a:cubicBezTo>
                  <a:cubicBezTo>
                    <a:pt x="17744" y="54611"/>
                    <a:pt x="16509" y="54569"/>
                    <a:pt x="15275" y="54569"/>
                  </a:cubicBezTo>
                  <a:cubicBezTo>
                    <a:pt x="14919" y="54569"/>
                    <a:pt x="14542" y="54632"/>
                    <a:pt x="14187" y="54652"/>
                  </a:cubicBezTo>
                  <a:cubicBezTo>
                    <a:pt x="13664" y="54694"/>
                    <a:pt x="13203" y="54841"/>
                    <a:pt x="13015" y="55343"/>
                  </a:cubicBezTo>
                  <a:close/>
                  <a:moveTo>
                    <a:pt x="30967" y="24836"/>
                  </a:moveTo>
                  <a:cubicBezTo>
                    <a:pt x="30967" y="25234"/>
                    <a:pt x="30946" y="25652"/>
                    <a:pt x="30967" y="26050"/>
                  </a:cubicBezTo>
                  <a:cubicBezTo>
                    <a:pt x="31009" y="26343"/>
                    <a:pt x="31030" y="26615"/>
                    <a:pt x="31156" y="26866"/>
                  </a:cubicBezTo>
                  <a:cubicBezTo>
                    <a:pt x="31470" y="27389"/>
                    <a:pt x="31867" y="27912"/>
                    <a:pt x="32223" y="28393"/>
                  </a:cubicBezTo>
                  <a:cubicBezTo>
                    <a:pt x="32411" y="28644"/>
                    <a:pt x="32641" y="28749"/>
                    <a:pt x="32955" y="28749"/>
                  </a:cubicBezTo>
                  <a:cubicBezTo>
                    <a:pt x="35236" y="28812"/>
                    <a:pt x="35236" y="28791"/>
                    <a:pt x="37349" y="27933"/>
                  </a:cubicBezTo>
                  <a:cubicBezTo>
                    <a:pt x="37851" y="27724"/>
                    <a:pt x="38249" y="27410"/>
                    <a:pt x="38646" y="27096"/>
                  </a:cubicBezTo>
                  <a:cubicBezTo>
                    <a:pt x="39002" y="26782"/>
                    <a:pt x="39211" y="26385"/>
                    <a:pt x="39211" y="25883"/>
                  </a:cubicBezTo>
                  <a:cubicBezTo>
                    <a:pt x="39211" y="25506"/>
                    <a:pt x="39232" y="25087"/>
                    <a:pt x="39190" y="24690"/>
                  </a:cubicBezTo>
                  <a:cubicBezTo>
                    <a:pt x="39107" y="23874"/>
                    <a:pt x="39002" y="23037"/>
                    <a:pt x="38877" y="22221"/>
                  </a:cubicBezTo>
                  <a:cubicBezTo>
                    <a:pt x="38667" y="20840"/>
                    <a:pt x="38186" y="19522"/>
                    <a:pt x="37558" y="18245"/>
                  </a:cubicBezTo>
                  <a:cubicBezTo>
                    <a:pt x="37391" y="17890"/>
                    <a:pt x="37119" y="17785"/>
                    <a:pt x="36721" y="17911"/>
                  </a:cubicBezTo>
                  <a:cubicBezTo>
                    <a:pt x="36491" y="17994"/>
                    <a:pt x="36261" y="18141"/>
                    <a:pt x="35989" y="18120"/>
                  </a:cubicBezTo>
                  <a:cubicBezTo>
                    <a:pt x="35340" y="18099"/>
                    <a:pt x="34817" y="18392"/>
                    <a:pt x="34357" y="18748"/>
                  </a:cubicBezTo>
                  <a:cubicBezTo>
                    <a:pt x="33332" y="19543"/>
                    <a:pt x="32369" y="20380"/>
                    <a:pt x="31867" y="21635"/>
                  </a:cubicBezTo>
                  <a:cubicBezTo>
                    <a:pt x="31804" y="21782"/>
                    <a:pt x="31742" y="21949"/>
                    <a:pt x="31637" y="22095"/>
                  </a:cubicBezTo>
                  <a:cubicBezTo>
                    <a:pt x="31135" y="22911"/>
                    <a:pt x="30842" y="23832"/>
                    <a:pt x="30967" y="24836"/>
                  </a:cubicBezTo>
                  <a:close/>
                  <a:moveTo>
                    <a:pt x="16928" y="21551"/>
                  </a:moveTo>
                  <a:cubicBezTo>
                    <a:pt x="17137" y="21530"/>
                    <a:pt x="17242" y="21530"/>
                    <a:pt x="17325" y="21468"/>
                  </a:cubicBezTo>
                  <a:cubicBezTo>
                    <a:pt x="17765" y="21196"/>
                    <a:pt x="18246" y="21175"/>
                    <a:pt x="18727" y="21175"/>
                  </a:cubicBezTo>
                  <a:cubicBezTo>
                    <a:pt x="19355" y="21175"/>
                    <a:pt x="19983" y="21175"/>
                    <a:pt x="20610" y="21154"/>
                  </a:cubicBezTo>
                  <a:cubicBezTo>
                    <a:pt x="22117" y="21112"/>
                    <a:pt x="23414" y="21551"/>
                    <a:pt x="24565" y="22493"/>
                  </a:cubicBezTo>
                  <a:cubicBezTo>
                    <a:pt x="24837" y="22702"/>
                    <a:pt x="25067" y="22932"/>
                    <a:pt x="25213" y="23267"/>
                  </a:cubicBezTo>
                  <a:cubicBezTo>
                    <a:pt x="25590" y="24041"/>
                    <a:pt x="25988" y="24795"/>
                    <a:pt x="26343" y="25548"/>
                  </a:cubicBezTo>
                  <a:cubicBezTo>
                    <a:pt x="26678" y="25527"/>
                    <a:pt x="27034" y="25527"/>
                    <a:pt x="27369" y="25464"/>
                  </a:cubicBezTo>
                  <a:cubicBezTo>
                    <a:pt x="27557" y="25443"/>
                    <a:pt x="27766" y="25422"/>
                    <a:pt x="27933" y="25339"/>
                  </a:cubicBezTo>
                  <a:cubicBezTo>
                    <a:pt x="28624" y="25004"/>
                    <a:pt x="29294" y="24711"/>
                    <a:pt x="30130" y="24941"/>
                  </a:cubicBezTo>
                  <a:cubicBezTo>
                    <a:pt x="30130" y="24627"/>
                    <a:pt x="30193" y="24376"/>
                    <a:pt x="30172" y="24104"/>
                  </a:cubicBezTo>
                  <a:cubicBezTo>
                    <a:pt x="30110" y="23476"/>
                    <a:pt x="30298" y="22932"/>
                    <a:pt x="30591" y="22388"/>
                  </a:cubicBezTo>
                  <a:cubicBezTo>
                    <a:pt x="31030" y="21551"/>
                    <a:pt x="31449" y="20652"/>
                    <a:pt x="31888" y="19794"/>
                  </a:cubicBezTo>
                  <a:cubicBezTo>
                    <a:pt x="30863" y="19292"/>
                    <a:pt x="29754" y="19145"/>
                    <a:pt x="28980" y="18329"/>
                  </a:cubicBezTo>
                  <a:cubicBezTo>
                    <a:pt x="28561" y="18350"/>
                    <a:pt x="28226" y="18413"/>
                    <a:pt x="27892" y="18413"/>
                  </a:cubicBezTo>
                  <a:cubicBezTo>
                    <a:pt x="26741" y="18434"/>
                    <a:pt x="25611" y="18245"/>
                    <a:pt x="24523" y="17994"/>
                  </a:cubicBezTo>
                  <a:cubicBezTo>
                    <a:pt x="23644" y="17785"/>
                    <a:pt x="22786" y="17597"/>
                    <a:pt x="22033" y="17095"/>
                  </a:cubicBezTo>
                  <a:cubicBezTo>
                    <a:pt x="21510" y="16760"/>
                    <a:pt x="21008" y="16404"/>
                    <a:pt x="20485" y="16028"/>
                  </a:cubicBezTo>
                  <a:cubicBezTo>
                    <a:pt x="20171" y="15818"/>
                    <a:pt x="19920" y="15567"/>
                    <a:pt x="19731" y="15211"/>
                  </a:cubicBezTo>
                  <a:cubicBezTo>
                    <a:pt x="19669" y="15107"/>
                    <a:pt x="19606" y="14960"/>
                    <a:pt x="19397" y="15044"/>
                  </a:cubicBezTo>
                  <a:lnTo>
                    <a:pt x="19397" y="16572"/>
                  </a:lnTo>
                  <a:cubicBezTo>
                    <a:pt x="19397" y="16823"/>
                    <a:pt x="19397" y="17053"/>
                    <a:pt x="19313" y="17262"/>
                  </a:cubicBezTo>
                  <a:cubicBezTo>
                    <a:pt x="19104" y="17869"/>
                    <a:pt x="18894" y="18434"/>
                    <a:pt x="18518" y="18957"/>
                  </a:cubicBezTo>
                  <a:cubicBezTo>
                    <a:pt x="18058" y="19647"/>
                    <a:pt x="17597" y="20338"/>
                    <a:pt x="17158" y="21049"/>
                  </a:cubicBezTo>
                  <a:cubicBezTo>
                    <a:pt x="17095" y="21154"/>
                    <a:pt x="17032" y="21321"/>
                    <a:pt x="16928" y="21551"/>
                  </a:cubicBezTo>
                  <a:close/>
                  <a:moveTo>
                    <a:pt x="7931" y="47852"/>
                  </a:moveTo>
                  <a:cubicBezTo>
                    <a:pt x="8684" y="48417"/>
                    <a:pt x="9500" y="48731"/>
                    <a:pt x="10337" y="48982"/>
                  </a:cubicBezTo>
                  <a:cubicBezTo>
                    <a:pt x="10651" y="49087"/>
                    <a:pt x="10964" y="49087"/>
                    <a:pt x="11278" y="48961"/>
                  </a:cubicBezTo>
                  <a:cubicBezTo>
                    <a:pt x="11488" y="48375"/>
                    <a:pt x="11613" y="47790"/>
                    <a:pt x="11613" y="47120"/>
                  </a:cubicBezTo>
                  <a:cubicBezTo>
                    <a:pt x="11613" y="46032"/>
                    <a:pt x="11613" y="44902"/>
                    <a:pt x="11634" y="43772"/>
                  </a:cubicBezTo>
                  <a:cubicBezTo>
                    <a:pt x="11634" y="43249"/>
                    <a:pt x="11718" y="42768"/>
                    <a:pt x="11780" y="42266"/>
                  </a:cubicBezTo>
                  <a:cubicBezTo>
                    <a:pt x="11801" y="41826"/>
                    <a:pt x="11990" y="41366"/>
                    <a:pt x="11906" y="40948"/>
                  </a:cubicBezTo>
                  <a:cubicBezTo>
                    <a:pt x="11822" y="40906"/>
                    <a:pt x="11780" y="40864"/>
                    <a:pt x="11718" y="40843"/>
                  </a:cubicBezTo>
                  <a:cubicBezTo>
                    <a:pt x="11069" y="40592"/>
                    <a:pt x="10944" y="40027"/>
                    <a:pt x="11383" y="39504"/>
                  </a:cubicBezTo>
                  <a:cubicBezTo>
                    <a:pt x="11425" y="39462"/>
                    <a:pt x="11488" y="39378"/>
                    <a:pt x="11571" y="39336"/>
                  </a:cubicBezTo>
                  <a:cubicBezTo>
                    <a:pt x="12220" y="38939"/>
                    <a:pt x="12722" y="38311"/>
                    <a:pt x="13454" y="37997"/>
                  </a:cubicBezTo>
                  <a:cubicBezTo>
                    <a:pt x="13768" y="37872"/>
                    <a:pt x="14040" y="37704"/>
                    <a:pt x="14291" y="37391"/>
                  </a:cubicBezTo>
                  <a:cubicBezTo>
                    <a:pt x="13726" y="37056"/>
                    <a:pt x="13266" y="36742"/>
                    <a:pt x="12722" y="36428"/>
                  </a:cubicBezTo>
                  <a:cubicBezTo>
                    <a:pt x="12262" y="36616"/>
                    <a:pt x="11843" y="36847"/>
                    <a:pt x="11613" y="37370"/>
                  </a:cubicBezTo>
                  <a:cubicBezTo>
                    <a:pt x="11529" y="37579"/>
                    <a:pt x="11320" y="37704"/>
                    <a:pt x="11174" y="37893"/>
                  </a:cubicBezTo>
                  <a:cubicBezTo>
                    <a:pt x="11048" y="38060"/>
                    <a:pt x="10902" y="38207"/>
                    <a:pt x="10839" y="38374"/>
                  </a:cubicBezTo>
                  <a:cubicBezTo>
                    <a:pt x="10525" y="39106"/>
                    <a:pt x="10148" y="39797"/>
                    <a:pt x="10002" y="40592"/>
                  </a:cubicBezTo>
                  <a:cubicBezTo>
                    <a:pt x="9939" y="40906"/>
                    <a:pt x="9814" y="41199"/>
                    <a:pt x="9709" y="41471"/>
                  </a:cubicBezTo>
                  <a:cubicBezTo>
                    <a:pt x="9479" y="42287"/>
                    <a:pt x="9207" y="43103"/>
                    <a:pt x="8977" y="43940"/>
                  </a:cubicBezTo>
                  <a:cubicBezTo>
                    <a:pt x="8684" y="45007"/>
                    <a:pt x="8391" y="46074"/>
                    <a:pt x="8140" y="47162"/>
                  </a:cubicBezTo>
                  <a:cubicBezTo>
                    <a:pt x="8035" y="47413"/>
                    <a:pt x="8014" y="47622"/>
                    <a:pt x="7931" y="47852"/>
                  </a:cubicBezTo>
                  <a:close/>
                  <a:moveTo>
                    <a:pt x="38270" y="60406"/>
                  </a:moveTo>
                  <a:cubicBezTo>
                    <a:pt x="38918" y="60386"/>
                    <a:pt x="39483" y="60281"/>
                    <a:pt x="39902" y="59758"/>
                  </a:cubicBezTo>
                  <a:cubicBezTo>
                    <a:pt x="40153" y="59444"/>
                    <a:pt x="40488" y="59151"/>
                    <a:pt x="40781" y="58837"/>
                  </a:cubicBezTo>
                  <a:cubicBezTo>
                    <a:pt x="41074" y="58586"/>
                    <a:pt x="41220" y="58272"/>
                    <a:pt x="41366" y="57938"/>
                  </a:cubicBezTo>
                  <a:cubicBezTo>
                    <a:pt x="41743" y="56912"/>
                    <a:pt x="41659" y="55866"/>
                    <a:pt x="41429" y="54841"/>
                  </a:cubicBezTo>
                  <a:cubicBezTo>
                    <a:pt x="41325" y="54443"/>
                    <a:pt x="40906" y="54213"/>
                    <a:pt x="40571" y="54443"/>
                  </a:cubicBezTo>
                  <a:cubicBezTo>
                    <a:pt x="40153" y="54715"/>
                    <a:pt x="39672" y="54925"/>
                    <a:pt x="39504" y="55469"/>
                  </a:cubicBezTo>
                  <a:cubicBezTo>
                    <a:pt x="39316" y="56013"/>
                    <a:pt x="39065" y="56577"/>
                    <a:pt x="38751" y="57101"/>
                  </a:cubicBezTo>
                  <a:cubicBezTo>
                    <a:pt x="38144" y="58147"/>
                    <a:pt x="38228" y="59235"/>
                    <a:pt x="38270" y="60406"/>
                  </a:cubicBezTo>
                  <a:close/>
                  <a:moveTo>
                    <a:pt x="25716" y="64738"/>
                  </a:moveTo>
                  <a:cubicBezTo>
                    <a:pt x="25946" y="64800"/>
                    <a:pt x="26155" y="64905"/>
                    <a:pt x="26364" y="64968"/>
                  </a:cubicBezTo>
                  <a:cubicBezTo>
                    <a:pt x="26511" y="64989"/>
                    <a:pt x="26657" y="65010"/>
                    <a:pt x="26783" y="64989"/>
                  </a:cubicBezTo>
                  <a:cubicBezTo>
                    <a:pt x="27410" y="64738"/>
                    <a:pt x="27996" y="64382"/>
                    <a:pt x="28185" y="63712"/>
                  </a:cubicBezTo>
                  <a:cubicBezTo>
                    <a:pt x="28310" y="63210"/>
                    <a:pt x="28603" y="62855"/>
                    <a:pt x="28875" y="62478"/>
                  </a:cubicBezTo>
                  <a:cubicBezTo>
                    <a:pt x="29147" y="62143"/>
                    <a:pt x="29377" y="61808"/>
                    <a:pt x="29607" y="61432"/>
                  </a:cubicBezTo>
                  <a:cubicBezTo>
                    <a:pt x="29921" y="60971"/>
                    <a:pt x="29963" y="60490"/>
                    <a:pt x="29503" y="60051"/>
                  </a:cubicBezTo>
                  <a:cubicBezTo>
                    <a:pt x="28938" y="59883"/>
                    <a:pt x="28436" y="59967"/>
                    <a:pt x="27975" y="60302"/>
                  </a:cubicBezTo>
                  <a:lnTo>
                    <a:pt x="27661" y="60469"/>
                  </a:lnTo>
                  <a:cubicBezTo>
                    <a:pt x="27138" y="60679"/>
                    <a:pt x="26783" y="61097"/>
                    <a:pt x="26553" y="61599"/>
                  </a:cubicBezTo>
                  <a:cubicBezTo>
                    <a:pt x="26322" y="62080"/>
                    <a:pt x="26050" y="62562"/>
                    <a:pt x="25820" y="63022"/>
                  </a:cubicBezTo>
                  <a:cubicBezTo>
                    <a:pt x="25737" y="63189"/>
                    <a:pt x="25632" y="63336"/>
                    <a:pt x="25632" y="63503"/>
                  </a:cubicBezTo>
                  <a:cubicBezTo>
                    <a:pt x="25632" y="63901"/>
                    <a:pt x="25611" y="64319"/>
                    <a:pt x="25716" y="64738"/>
                  </a:cubicBezTo>
                  <a:close/>
                  <a:moveTo>
                    <a:pt x="9102" y="31846"/>
                  </a:moveTo>
                  <a:cubicBezTo>
                    <a:pt x="8244" y="30569"/>
                    <a:pt x="8014" y="29021"/>
                    <a:pt x="7366" y="27745"/>
                  </a:cubicBezTo>
                  <a:cubicBezTo>
                    <a:pt x="7114" y="27724"/>
                    <a:pt x="6905" y="27724"/>
                    <a:pt x="6759" y="27661"/>
                  </a:cubicBezTo>
                  <a:cubicBezTo>
                    <a:pt x="5859" y="27410"/>
                    <a:pt x="5378" y="27745"/>
                    <a:pt x="5336" y="28644"/>
                  </a:cubicBezTo>
                  <a:lnTo>
                    <a:pt x="5336" y="29837"/>
                  </a:lnTo>
                  <a:cubicBezTo>
                    <a:pt x="5336" y="30423"/>
                    <a:pt x="5503" y="30904"/>
                    <a:pt x="6068" y="31155"/>
                  </a:cubicBezTo>
                  <a:cubicBezTo>
                    <a:pt x="6173" y="31197"/>
                    <a:pt x="6257" y="31281"/>
                    <a:pt x="6340" y="31365"/>
                  </a:cubicBezTo>
                  <a:cubicBezTo>
                    <a:pt x="6487" y="31511"/>
                    <a:pt x="6738" y="31574"/>
                    <a:pt x="6926" y="31637"/>
                  </a:cubicBezTo>
                  <a:cubicBezTo>
                    <a:pt x="7617" y="31929"/>
                    <a:pt x="8328" y="31825"/>
                    <a:pt x="9102" y="31846"/>
                  </a:cubicBezTo>
                  <a:close/>
                  <a:moveTo>
                    <a:pt x="32683" y="55782"/>
                  </a:moveTo>
                  <a:cubicBezTo>
                    <a:pt x="33143" y="55741"/>
                    <a:pt x="33646" y="55741"/>
                    <a:pt x="34085" y="55636"/>
                  </a:cubicBezTo>
                  <a:cubicBezTo>
                    <a:pt x="34399" y="55552"/>
                    <a:pt x="34692" y="55469"/>
                    <a:pt x="35006" y="55469"/>
                  </a:cubicBezTo>
                  <a:cubicBezTo>
                    <a:pt x="35822" y="55489"/>
                    <a:pt x="35822" y="55280"/>
                    <a:pt x="35780" y="54527"/>
                  </a:cubicBezTo>
                  <a:cubicBezTo>
                    <a:pt x="35780" y="54401"/>
                    <a:pt x="35675" y="54255"/>
                    <a:pt x="35654" y="54129"/>
                  </a:cubicBezTo>
                  <a:cubicBezTo>
                    <a:pt x="35529" y="53585"/>
                    <a:pt x="35424" y="53041"/>
                    <a:pt x="35299" y="52476"/>
                  </a:cubicBezTo>
                  <a:cubicBezTo>
                    <a:pt x="35257" y="52393"/>
                    <a:pt x="35215" y="52309"/>
                    <a:pt x="35152" y="52142"/>
                  </a:cubicBezTo>
                  <a:cubicBezTo>
                    <a:pt x="33834" y="52748"/>
                    <a:pt x="32725" y="53585"/>
                    <a:pt x="31679" y="54548"/>
                  </a:cubicBezTo>
                  <a:cubicBezTo>
                    <a:pt x="31993" y="54945"/>
                    <a:pt x="32286" y="55322"/>
                    <a:pt x="32683" y="55782"/>
                  </a:cubicBezTo>
                  <a:close/>
                  <a:moveTo>
                    <a:pt x="8035" y="49087"/>
                  </a:moveTo>
                  <a:cubicBezTo>
                    <a:pt x="7784" y="49317"/>
                    <a:pt x="7700" y="49589"/>
                    <a:pt x="7700" y="49903"/>
                  </a:cubicBezTo>
                  <a:lnTo>
                    <a:pt x="7700" y="51974"/>
                  </a:lnTo>
                  <a:cubicBezTo>
                    <a:pt x="7700" y="52079"/>
                    <a:pt x="7742" y="52184"/>
                    <a:pt x="7784" y="52246"/>
                  </a:cubicBezTo>
                  <a:cubicBezTo>
                    <a:pt x="8872" y="52832"/>
                    <a:pt x="10002" y="52707"/>
                    <a:pt x="11153" y="52644"/>
                  </a:cubicBezTo>
                  <a:cubicBezTo>
                    <a:pt x="11090" y="52518"/>
                    <a:pt x="11090" y="52414"/>
                    <a:pt x="11048" y="52351"/>
                  </a:cubicBezTo>
                  <a:cubicBezTo>
                    <a:pt x="10672" y="52016"/>
                    <a:pt x="10630" y="51577"/>
                    <a:pt x="10630" y="51095"/>
                  </a:cubicBezTo>
                  <a:cubicBezTo>
                    <a:pt x="10651" y="50740"/>
                    <a:pt x="10713" y="50363"/>
                    <a:pt x="10546" y="50007"/>
                  </a:cubicBezTo>
                  <a:cubicBezTo>
                    <a:pt x="9667" y="49882"/>
                    <a:pt x="8851" y="49422"/>
                    <a:pt x="8035" y="49087"/>
                  </a:cubicBezTo>
                  <a:close/>
                  <a:moveTo>
                    <a:pt x="8977" y="40592"/>
                  </a:moveTo>
                  <a:cubicBezTo>
                    <a:pt x="8475" y="40948"/>
                    <a:pt x="7993" y="41324"/>
                    <a:pt x="7638" y="41868"/>
                  </a:cubicBezTo>
                  <a:cubicBezTo>
                    <a:pt x="7282" y="42433"/>
                    <a:pt x="6947" y="43040"/>
                    <a:pt x="6550" y="43605"/>
                  </a:cubicBezTo>
                  <a:cubicBezTo>
                    <a:pt x="6152" y="44149"/>
                    <a:pt x="6068" y="44797"/>
                    <a:pt x="5922" y="45425"/>
                  </a:cubicBezTo>
                  <a:cubicBezTo>
                    <a:pt x="5796" y="45948"/>
                    <a:pt x="5943" y="46450"/>
                    <a:pt x="6487" y="46702"/>
                  </a:cubicBezTo>
                  <a:cubicBezTo>
                    <a:pt x="6696" y="46806"/>
                    <a:pt x="6905" y="46974"/>
                    <a:pt x="7177" y="47120"/>
                  </a:cubicBezTo>
                  <a:cubicBezTo>
                    <a:pt x="7784" y="44902"/>
                    <a:pt x="8370" y="42768"/>
                    <a:pt x="8977" y="40592"/>
                  </a:cubicBezTo>
                  <a:close/>
                  <a:moveTo>
                    <a:pt x="41262" y="33164"/>
                  </a:moveTo>
                  <a:cubicBezTo>
                    <a:pt x="40802" y="33164"/>
                    <a:pt x="40446" y="33185"/>
                    <a:pt x="40069" y="33164"/>
                  </a:cubicBezTo>
                  <a:cubicBezTo>
                    <a:pt x="39316" y="33101"/>
                    <a:pt x="38605" y="33185"/>
                    <a:pt x="37956" y="33603"/>
                  </a:cubicBezTo>
                  <a:cubicBezTo>
                    <a:pt x="37747" y="33729"/>
                    <a:pt x="37454" y="33771"/>
                    <a:pt x="37245" y="33875"/>
                  </a:cubicBezTo>
                  <a:cubicBezTo>
                    <a:pt x="36972" y="34001"/>
                    <a:pt x="36680" y="34147"/>
                    <a:pt x="36470" y="34357"/>
                  </a:cubicBezTo>
                  <a:cubicBezTo>
                    <a:pt x="35884" y="34880"/>
                    <a:pt x="35361" y="35445"/>
                    <a:pt x="34838" y="35989"/>
                  </a:cubicBezTo>
                  <a:cubicBezTo>
                    <a:pt x="34420" y="36407"/>
                    <a:pt x="34064" y="37077"/>
                    <a:pt x="33876" y="37663"/>
                  </a:cubicBezTo>
                  <a:cubicBezTo>
                    <a:pt x="34315" y="37202"/>
                    <a:pt x="34671" y="36847"/>
                    <a:pt x="35027" y="36512"/>
                  </a:cubicBezTo>
                  <a:cubicBezTo>
                    <a:pt x="35257" y="36282"/>
                    <a:pt x="35529" y="36030"/>
                    <a:pt x="35822" y="35884"/>
                  </a:cubicBezTo>
                  <a:cubicBezTo>
                    <a:pt x="36700" y="35382"/>
                    <a:pt x="37621" y="34922"/>
                    <a:pt x="38500" y="34440"/>
                  </a:cubicBezTo>
                  <a:cubicBezTo>
                    <a:pt x="38709" y="34336"/>
                    <a:pt x="38918" y="34273"/>
                    <a:pt x="39169" y="34210"/>
                  </a:cubicBezTo>
                  <a:cubicBezTo>
                    <a:pt x="39400" y="34126"/>
                    <a:pt x="39651" y="34085"/>
                    <a:pt x="39902" y="33980"/>
                  </a:cubicBezTo>
                  <a:cubicBezTo>
                    <a:pt x="40446" y="33666"/>
                    <a:pt x="40969" y="33666"/>
                    <a:pt x="41534" y="33875"/>
                  </a:cubicBezTo>
                  <a:cubicBezTo>
                    <a:pt x="41576" y="33875"/>
                    <a:pt x="41618" y="33813"/>
                    <a:pt x="41680" y="33771"/>
                  </a:cubicBezTo>
                  <a:cubicBezTo>
                    <a:pt x="41513" y="33603"/>
                    <a:pt x="41408" y="33394"/>
                    <a:pt x="41262" y="33164"/>
                  </a:cubicBezTo>
                  <a:close/>
                  <a:moveTo>
                    <a:pt x="38793" y="18245"/>
                  </a:moveTo>
                  <a:cubicBezTo>
                    <a:pt x="39128" y="19333"/>
                    <a:pt x="39504" y="20317"/>
                    <a:pt x="39734" y="21363"/>
                  </a:cubicBezTo>
                  <a:cubicBezTo>
                    <a:pt x="39965" y="22409"/>
                    <a:pt x="40069" y="23476"/>
                    <a:pt x="40258" y="24585"/>
                  </a:cubicBezTo>
                  <a:cubicBezTo>
                    <a:pt x="40634" y="24397"/>
                    <a:pt x="40655" y="24104"/>
                    <a:pt x="40739" y="23853"/>
                  </a:cubicBezTo>
                  <a:cubicBezTo>
                    <a:pt x="41074" y="22723"/>
                    <a:pt x="40802" y="21593"/>
                    <a:pt x="40655" y="20484"/>
                  </a:cubicBezTo>
                  <a:cubicBezTo>
                    <a:pt x="40655" y="20401"/>
                    <a:pt x="40592" y="20317"/>
                    <a:pt x="40550" y="20233"/>
                  </a:cubicBezTo>
                  <a:cubicBezTo>
                    <a:pt x="40258" y="19815"/>
                    <a:pt x="40006" y="19375"/>
                    <a:pt x="39672" y="18978"/>
                  </a:cubicBezTo>
                  <a:cubicBezTo>
                    <a:pt x="39441" y="18664"/>
                    <a:pt x="39232" y="18350"/>
                    <a:pt x="38793" y="18245"/>
                  </a:cubicBezTo>
                  <a:close/>
                  <a:moveTo>
                    <a:pt x="13957" y="24083"/>
                  </a:moveTo>
                  <a:cubicBezTo>
                    <a:pt x="13685" y="24188"/>
                    <a:pt x="13601" y="24188"/>
                    <a:pt x="13559" y="24250"/>
                  </a:cubicBezTo>
                  <a:cubicBezTo>
                    <a:pt x="12722" y="24857"/>
                    <a:pt x="11801" y="25297"/>
                    <a:pt x="10818" y="25569"/>
                  </a:cubicBezTo>
                  <a:cubicBezTo>
                    <a:pt x="10713" y="25611"/>
                    <a:pt x="10588" y="25652"/>
                    <a:pt x="10504" y="25673"/>
                  </a:cubicBezTo>
                  <a:cubicBezTo>
                    <a:pt x="9709" y="26029"/>
                    <a:pt x="8893" y="26301"/>
                    <a:pt x="8035" y="26385"/>
                  </a:cubicBezTo>
                  <a:cubicBezTo>
                    <a:pt x="7847" y="26406"/>
                    <a:pt x="7721" y="26573"/>
                    <a:pt x="7805" y="26657"/>
                  </a:cubicBezTo>
                  <a:cubicBezTo>
                    <a:pt x="7889" y="26719"/>
                    <a:pt x="7993" y="26782"/>
                    <a:pt x="8056" y="26782"/>
                  </a:cubicBezTo>
                  <a:cubicBezTo>
                    <a:pt x="8265" y="26782"/>
                    <a:pt x="8454" y="26740"/>
                    <a:pt x="8663" y="26699"/>
                  </a:cubicBezTo>
                  <a:cubicBezTo>
                    <a:pt x="8851" y="26657"/>
                    <a:pt x="9060" y="26573"/>
                    <a:pt x="9249" y="26531"/>
                  </a:cubicBezTo>
                  <a:cubicBezTo>
                    <a:pt x="10023" y="26468"/>
                    <a:pt x="10818" y="26427"/>
                    <a:pt x="11592" y="26280"/>
                  </a:cubicBezTo>
                  <a:cubicBezTo>
                    <a:pt x="12011" y="26196"/>
                    <a:pt x="12429" y="26155"/>
                    <a:pt x="12743" y="26008"/>
                  </a:cubicBezTo>
                  <a:cubicBezTo>
                    <a:pt x="13120" y="25422"/>
                    <a:pt x="13475" y="24836"/>
                    <a:pt x="13957" y="24083"/>
                  </a:cubicBezTo>
                  <a:close/>
                  <a:moveTo>
                    <a:pt x="35529" y="34252"/>
                  </a:moveTo>
                  <a:lnTo>
                    <a:pt x="35424" y="34210"/>
                  </a:lnTo>
                  <a:cubicBezTo>
                    <a:pt x="35340" y="34231"/>
                    <a:pt x="35257" y="34252"/>
                    <a:pt x="35194" y="34315"/>
                  </a:cubicBezTo>
                  <a:cubicBezTo>
                    <a:pt x="34420" y="34922"/>
                    <a:pt x="33687" y="35549"/>
                    <a:pt x="33102" y="36302"/>
                  </a:cubicBezTo>
                  <a:cubicBezTo>
                    <a:pt x="32579" y="36951"/>
                    <a:pt x="32055" y="37642"/>
                    <a:pt x="31679" y="38416"/>
                  </a:cubicBezTo>
                  <a:cubicBezTo>
                    <a:pt x="31449" y="38897"/>
                    <a:pt x="31532" y="39336"/>
                    <a:pt x="31888" y="39755"/>
                  </a:cubicBezTo>
                  <a:cubicBezTo>
                    <a:pt x="31972" y="39650"/>
                    <a:pt x="32055" y="39587"/>
                    <a:pt x="32076" y="39546"/>
                  </a:cubicBezTo>
                  <a:cubicBezTo>
                    <a:pt x="32223" y="39106"/>
                    <a:pt x="32411" y="38646"/>
                    <a:pt x="32704" y="38269"/>
                  </a:cubicBezTo>
                  <a:cubicBezTo>
                    <a:pt x="32788" y="38165"/>
                    <a:pt x="32830" y="38018"/>
                    <a:pt x="32871" y="37872"/>
                  </a:cubicBezTo>
                  <a:cubicBezTo>
                    <a:pt x="33269" y="36847"/>
                    <a:pt x="33897" y="35989"/>
                    <a:pt x="34629" y="35194"/>
                  </a:cubicBezTo>
                  <a:cubicBezTo>
                    <a:pt x="34943" y="34880"/>
                    <a:pt x="35299" y="34629"/>
                    <a:pt x="35529" y="34252"/>
                  </a:cubicBezTo>
                  <a:close/>
                  <a:moveTo>
                    <a:pt x="31532" y="36972"/>
                  </a:moveTo>
                  <a:cubicBezTo>
                    <a:pt x="30842" y="37077"/>
                    <a:pt x="29817" y="37495"/>
                    <a:pt x="29168" y="37893"/>
                  </a:cubicBezTo>
                  <a:cubicBezTo>
                    <a:pt x="29691" y="38081"/>
                    <a:pt x="30193" y="38248"/>
                    <a:pt x="30737" y="38437"/>
                  </a:cubicBezTo>
                  <a:cubicBezTo>
                    <a:pt x="31030" y="37935"/>
                    <a:pt x="31260" y="37474"/>
                    <a:pt x="31532" y="36972"/>
                  </a:cubicBezTo>
                  <a:close/>
                  <a:moveTo>
                    <a:pt x="11822" y="35486"/>
                  </a:moveTo>
                  <a:cubicBezTo>
                    <a:pt x="11613" y="35779"/>
                    <a:pt x="11508" y="35968"/>
                    <a:pt x="11550" y="36282"/>
                  </a:cubicBezTo>
                  <a:cubicBezTo>
                    <a:pt x="11801" y="36177"/>
                    <a:pt x="11990" y="36093"/>
                    <a:pt x="12241" y="35989"/>
                  </a:cubicBezTo>
                  <a:cubicBezTo>
                    <a:pt x="12094" y="35800"/>
                    <a:pt x="11990" y="35675"/>
                    <a:pt x="11822" y="3548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sp>
          <p:nvSpPr>
            <p:cNvPr id="155682" name="Google Shape;208;p33">
              <a:extLst>
                <a:ext uri="{FF2B5EF4-FFF2-40B4-BE49-F238E27FC236}">
                  <a16:creationId xmlns:a16="http://schemas.microsoft.com/office/drawing/2014/main" id="{6DC46B36-A39C-63DB-4598-70E93016C273}"/>
                </a:ext>
              </a:extLst>
            </p:cNvPr>
            <p:cNvSpPr>
              <a:spLocks/>
            </p:cNvSpPr>
            <p:nvPr/>
          </p:nvSpPr>
          <p:spPr bwMode="auto">
            <a:xfrm>
              <a:off x="1392675" y="4151500"/>
              <a:ext cx="215000" cy="153275"/>
            </a:xfrm>
            <a:custGeom>
              <a:avLst/>
              <a:gdLst>
                <a:gd name="T0" fmla="*/ 2147483646 w 8600"/>
                <a:gd name="T1" fmla="*/ 2147483646 h 6131"/>
                <a:gd name="T2" fmla="*/ 2147483646 w 8600"/>
                <a:gd name="T3" fmla="*/ 2147483646 h 6131"/>
                <a:gd name="T4" fmla="*/ 2147483646 w 8600"/>
                <a:gd name="T5" fmla="*/ 2147483646 h 6131"/>
                <a:gd name="T6" fmla="*/ 2147483646 w 8600"/>
                <a:gd name="T7" fmla="*/ 2147483646 h 6131"/>
                <a:gd name="T8" fmla="*/ 2147483646 w 8600"/>
                <a:gd name="T9" fmla="*/ 2147483646 h 6131"/>
                <a:gd name="T10" fmla="*/ 2147483646 w 8600"/>
                <a:gd name="T11" fmla="*/ 2147483646 h 6131"/>
                <a:gd name="T12" fmla="*/ 2147483646 w 8600"/>
                <a:gd name="T13" fmla="*/ 2147483646 h 6131"/>
                <a:gd name="T14" fmla="*/ 2147483646 w 8600"/>
                <a:gd name="T15" fmla="*/ 2147483646 h 6131"/>
                <a:gd name="T16" fmla="*/ 2147483646 w 8600"/>
                <a:gd name="T17" fmla="*/ 2147483646 h 6131"/>
                <a:gd name="T18" fmla="*/ 2147483646 w 8600"/>
                <a:gd name="T19" fmla="*/ 2147483646 h 6131"/>
                <a:gd name="T20" fmla="*/ 2147483646 w 8600"/>
                <a:gd name="T21" fmla="*/ 2147483646 h 6131"/>
                <a:gd name="T22" fmla="*/ 2147483646 w 8600"/>
                <a:gd name="T23" fmla="*/ 2147483646 h 6131"/>
                <a:gd name="T24" fmla="*/ 2147483646 w 8600"/>
                <a:gd name="T25" fmla="*/ 2147483646 h 6131"/>
                <a:gd name="T26" fmla="*/ 2147483646 w 8600"/>
                <a:gd name="T27" fmla="*/ 2147483646 h 6131"/>
                <a:gd name="T28" fmla="*/ 2147483646 w 8600"/>
                <a:gd name="T29" fmla="*/ 2147483646 h 6131"/>
                <a:gd name="T30" fmla="*/ 2147483646 w 8600"/>
                <a:gd name="T31" fmla="*/ 2147483646 h 6131"/>
                <a:gd name="T32" fmla="*/ 2147483646 w 8600"/>
                <a:gd name="T33" fmla="*/ 2147483646 h 6131"/>
                <a:gd name="T34" fmla="*/ 2147483646 w 8600"/>
                <a:gd name="T35" fmla="*/ 2147483646 h 6131"/>
                <a:gd name="T36" fmla="*/ 2147483646 w 8600"/>
                <a:gd name="T37" fmla="*/ 2147483646 h 6131"/>
                <a:gd name="T38" fmla="*/ 2147483646 w 8600"/>
                <a:gd name="T39" fmla="*/ 2147483646 h 6131"/>
                <a:gd name="T40" fmla="*/ 2147483646 w 8600"/>
                <a:gd name="T41" fmla="*/ 2147483646 h 6131"/>
                <a:gd name="T42" fmla="*/ 2147483646 w 8600"/>
                <a:gd name="T43" fmla="*/ 2147483646 h 6131"/>
                <a:gd name="T44" fmla="*/ 2147483646 w 8600"/>
                <a:gd name="T45" fmla="*/ 2147483646 h 6131"/>
                <a:gd name="T46" fmla="*/ 2147483646 w 8600"/>
                <a:gd name="T47" fmla="*/ 2147483646 h 6131"/>
                <a:gd name="T48" fmla="*/ 2147483646 w 8600"/>
                <a:gd name="T49" fmla="*/ 2147483646 h 6131"/>
                <a:gd name="T50" fmla="*/ 2147483646 w 8600"/>
                <a:gd name="T51" fmla="*/ 2147483646 h 6131"/>
                <a:gd name="T52" fmla="*/ 2147483646 w 8600"/>
                <a:gd name="T53" fmla="*/ 2147483646 h 6131"/>
                <a:gd name="T54" fmla="*/ 2147483646 w 8600"/>
                <a:gd name="T55" fmla="*/ 2147483646 h 6131"/>
                <a:gd name="T56" fmla="*/ 2147483646 w 8600"/>
                <a:gd name="T57" fmla="*/ 2147483646 h 6131"/>
                <a:gd name="T58" fmla="*/ 2147483646 w 8600"/>
                <a:gd name="T59" fmla="*/ 2147483646 h 6131"/>
                <a:gd name="T60" fmla="*/ 2147483646 w 8600"/>
                <a:gd name="T61" fmla="*/ 2147483646 h 6131"/>
                <a:gd name="T62" fmla="*/ 2147483646 w 8600"/>
                <a:gd name="T63" fmla="*/ 2147483646 h 6131"/>
                <a:gd name="T64" fmla="*/ 2147483646 w 8600"/>
                <a:gd name="T65" fmla="*/ 2147483646 h 6131"/>
                <a:gd name="T66" fmla="*/ 2147483646 w 8600"/>
                <a:gd name="T67" fmla="*/ 2147483646 h 6131"/>
                <a:gd name="T68" fmla="*/ 2147483646 w 8600"/>
                <a:gd name="T69" fmla="*/ 2147483646 h 6131"/>
                <a:gd name="T70" fmla="*/ 2147483646 w 8600"/>
                <a:gd name="T71" fmla="*/ 2147483646 h 6131"/>
                <a:gd name="T72" fmla="*/ 2147483646 w 8600"/>
                <a:gd name="T73" fmla="*/ 2147483646 h 6131"/>
                <a:gd name="T74" fmla="*/ 2147483646 w 8600"/>
                <a:gd name="T75" fmla="*/ 2147483646 h 613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8600" h="6131" extrusionOk="0">
                  <a:moveTo>
                    <a:pt x="3432" y="6047"/>
                  </a:moveTo>
                  <a:lnTo>
                    <a:pt x="3097" y="6047"/>
                  </a:lnTo>
                  <a:cubicBezTo>
                    <a:pt x="1883" y="6131"/>
                    <a:pt x="1025" y="5524"/>
                    <a:pt x="251" y="4708"/>
                  </a:cubicBezTo>
                  <a:cubicBezTo>
                    <a:pt x="105" y="4520"/>
                    <a:pt x="21" y="4310"/>
                    <a:pt x="21" y="4080"/>
                  </a:cubicBezTo>
                  <a:cubicBezTo>
                    <a:pt x="21" y="3766"/>
                    <a:pt x="42" y="3453"/>
                    <a:pt x="21" y="3139"/>
                  </a:cubicBezTo>
                  <a:cubicBezTo>
                    <a:pt x="0" y="2699"/>
                    <a:pt x="147" y="2344"/>
                    <a:pt x="419" y="2051"/>
                  </a:cubicBezTo>
                  <a:cubicBezTo>
                    <a:pt x="649" y="1737"/>
                    <a:pt x="963" y="1486"/>
                    <a:pt x="1277" y="1235"/>
                  </a:cubicBezTo>
                  <a:cubicBezTo>
                    <a:pt x="1402" y="1088"/>
                    <a:pt x="1632" y="1046"/>
                    <a:pt x="1758" y="1172"/>
                  </a:cubicBezTo>
                  <a:cubicBezTo>
                    <a:pt x="2051" y="1381"/>
                    <a:pt x="2365" y="1360"/>
                    <a:pt x="2637" y="1360"/>
                  </a:cubicBezTo>
                  <a:cubicBezTo>
                    <a:pt x="3097" y="1360"/>
                    <a:pt x="3557" y="1381"/>
                    <a:pt x="3997" y="1360"/>
                  </a:cubicBezTo>
                  <a:cubicBezTo>
                    <a:pt x="4352" y="1339"/>
                    <a:pt x="4687" y="1277"/>
                    <a:pt x="5022" y="1235"/>
                  </a:cubicBezTo>
                  <a:cubicBezTo>
                    <a:pt x="5231" y="1193"/>
                    <a:pt x="5419" y="1130"/>
                    <a:pt x="5587" y="1151"/>
                  </a:cubicBezTo>
                  <a:cubicBezTo>
                    <a:pt x="6152" y="1172"/>
                    <a:pt x="6591" y="963"/>
                    <a:pt x="7010" y="649"/>
                  </a:cubicBezTo>
                  <a:cubicBezTo>
                    <a:pt x="7282" y="481"/>
                    <a:pt x="7533" y="314"/>
                    <a:pt x="7826" y="188"/>
                  </a:cubicBezTo>
                  <a:cubicBezTo>
                    <a:pt x="8244" y="0"/>
                    <a:pt x="8558" y="230"/>
                    <a:pt x="8579" y="670"/>
                  </a:cubicBezTo>
                  <a:cubicBezTo>
                    <a:pt x="8600" y="1067"/>
                    <a:pt x="8453" y="1444"/>
                    <a:pt x="8265" y="1716"/>
                  </a:cubicBezTo>
                  <a:cubicBezTo>
                    <a:pt x="7930" y="2197"/>
                    <a:pt x="7826" y="2720"/>
                    <a:pt x="7637" y="3222"/>
                  </a:cubicBezTo>
                  <a:cubicBezTo>
                    <a:pt x="7512" y="3641"/>
                    <a:pt x="7323" y="3997"/>
                    <a:pt x="7031" y="4331"/>
                  </a:cubicBezTo>
                  <a:cubicBezTo>
                    <a:pt x="6884" y="4520"/>
                    <a:pt x="6759" y="4750"/>
                    <a:pt x="6591" y="4959"/>
                  </a:cubicBezTo>
                  <a:cubicBezTo>
                    <a:pt x="6382" y="5252"/>
                    <a:pt x="6152" y="5482"/>
                    <a:pt x="5775" y="5545"/>
                  </a:cubicBezTo>
                  <a:cubicBezTo>
                    <a:pt x="5712" y="5545"/>
                    <a:pt x="5608" y="5566"/>
                    <a:pt x="5545" y="5629"/>
                  </a:cubicBezTo>
                  <a:cubicBezTo>
                    <a:pt x="4917" y="6047"/>
                    <a:pt x="4185" y="6047"/>
                    <a:pt x="3432" y="6047"/>
                  </a:cubicBezTo>
                  <a:close/>
                  <a:moveTo>
                    <a:pt x="5859" y="4415"/>
                  </a:moveTo>
                  <a:cubicBezTo>
                    <a:pt x="6047" y="4164"/>
                    <a:pt x="6298" y="3871"/>
                    <a:pt x="6507" y="3536"/>
                  </a:cubicBezTo>
                  <a:cubicBezTo>
                    <a:pt x="6612" y="3411"/>
                    <a:pt x="6696" y="3243"/>
                    <a:pt x="6759" y="3097"/>
                  </a:cubicBezTo>
                  <a:cubicBezTo>
                    <a:pt x="6884" y="2637"/>
                    <a:pt x="7031" y="2260"/>
                    <a:pt x="7407" y="1904"/>
                  </a:cubicBezTo>
                  <a:cubicBezTo>
                    <a:pt x="7554" y="1779"/>
                    <a:pt x="7658" y="1549"/>
                    <a:pt x="7449" y="1318"/>
                  </a:cubicBezTo>
                  <a:cubicBezTo>
                    <a:pt x="6884" y="1653"/>
                    <a:pt x="6277" y="1904"/>
                    <a:pt x="5608" y="1841"/>
                  </a:cubicBezTo>
                  <a:cubicBezTo>
                    <a:pt x="5524" y="1841"/>
                    <a:pt x="5419" y="1862"/>
                    <a:pt x="5336" y="1883"/>
                  </a:cubicBezTo>
                  <a:cubicBezTo>
                    <a:pt x="4771" y="2113"/>
                    <a:pt x="4164" y="2093"/>
                    <a:pt x="3578" y="2093"/>
                  </a:cubicBezTo>
                  <a:lnTo>
                    <a:pt x="1465" y="2093"/>
                  </a:lnTo>
                  <a:cubicBezTo>
                    <a:pt x="1339" y="2385"/>
                    <a:pt x="1214" y="2595"/>
                    <a:pt x="1130" y="2825"/>
                  </a:cubicBezTo>
                  <a:cubicBezTo>
                    <a:pt x="921" y="3725"/>
                    <a:pt x="921" y="4310"/>
                    <a:pt x="1800" y="4687"/>
                  </a:cubicBezTo>
                  <a:cubicBezTo>
                    <a:pt x="1904" y="4729"/>
                    <a:pt x="1988" y="4813"/>
                    <a:pt x="2093" y="4875"/>
                  </a:cubicBezTo>
                  <a:cubicBezTo>
                    <a:pt x="2281" y="5001"/>
                    <a:pt x="2490" y="5085"/>
                    <a:pt x="2720" y="5085"/>
                  </a:cubicBezTo>
                  <a:cubicBezTo>
                    <a:pt x="3243" y="5085"/>
                    <a:pt x="3746" y="5106"/>
                    <a:pt x="4269" y="5085"/>
                  </a:cubicBezTo>
                  <a:cubicBezTo>
                    <a:pt x="4478" y="5085"/>
                    <a:pt x="4708" y="4980"/>
                    <a:pt x="4917" y="4896"/>
                  </a:cubicBezTo>
                  <a:cubicBezTo>
                    <a:pt x="5189" y="4771"/>
                    <a:pt x="5461" y="4603"/>
                    <a:pt x="5859" y="4415"/>
                  </a:cubicBezTo>
                  <a:close/>
                </a:path>
              </a:pathLst>
            </a:custGeom>
            <a:solidFill>
              <a:srgbClr val="1D312F"/>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sp>
          <p:nvSpPr>
            <p:cNvPr id="155683" name="Google Shape;209;p33">
              <a:extLst>
                <a:ext uri="{FF2B5EF4-FFF2-40B4-BE49-F238E27FC236}">
                  <a16:creationId xmlns:a16="http://schemas.microsoft.com/office/drawing/2014/main" id="{27FB121F-FD2F-6C99-AF5E-92C7F59F746F}"/>
                </a:ext>
              </a:extLst>
            </p:cNvPr>
            <p:cNvSpPr>
              <a:spLocks/>
            </p:cNvSpPr>
            <p:nvPr/>
          </p:nvSpPr>
          <p:spPr bwMode="auto">
            <a:xfrm>
              <a:off x="1298000" y="4057325"/>
              <a:ext cx="41350" cy="42400"/>
            </a:xfrm>
            <a:custGeom>
              <a:avLst/>
              <a:gdLst>
                <a:gd name="T0" fmla="*/ 2147483646 w 1654"/>
                <a:gd name="T1" fmla="*/ 2147483646 h 1696"/>
                <a:gd name="T2" fmla="*/ 2147483646 w 1654"/>
                <a:gd name="T3" fmla="*/ 2147483646 h 1696"/>
                <a:gd name="T4" fmla="*/ 2147483646 w 1654"/>
                <a:gd name="T5" fmla="*/ 2147483646 h 1696"/>
                <a:gd name="T6" fmla="*/ 2147483646 w 1654"/>
                <a:gd name="T7" fmla="*/ 2147483646 h 1696"/>
                <a:gd name="T8" fmla="*/ 2147483646 w 1654"/>
                <a:gd name="T9" fmla="*/ 2147483646 h 1696"/>
                <a:gd name="T10" fmla="*/ 2147483646 w 1654"/>
                <a:gd name="T11" fmla="*/ 2147483646 h 1696"/>
                <a:gd name="T12" fmla="*/ 2147483646 w 1654"/>
                <a:gd name="T13" fmla="*/ 2147483646 h 1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54" h="1696" extrusionOk="0">
                  <a:moveTo>
                    <a:pt x="188" y="231"/>
                  </a:moveTo>
                  <a:cubicBezTo>
                    <a:pt x="419" y="189"/>
                    <a:pt x="628" y="106"/>
                    <a:pt x="837" y="85"/>
                  </a:cubicBezTo>
                  <a:cubicBezTo>
                    <a:pt x="1046" y="43"/>
                    <a:pt x="1297" y="1"/>
                    <a:pt x="1444" y="231"/>
                  </a:cubicBezTo>
                  <a:cubicBezTo>
                    <a:pt x="1590" y="503"/>
                    <a:pt x="1653" y="754"/>
                    <a:pt x="1507" y="1047"/>
                  </a:cubicBezTo>
                  <a:cubicBezTo>
                    <a:pt x="1297" y="1528"/>
                    <a:pt x="670" y="1696"/>
                    <a:pt x="230" y="1445"/>
                  </a:cubicBezTo>
                  <a:cubicBezTo>
                    <a:pt x="84" y="1340"/>
                    <a:pt x="0" y="1173"/>
                    <a:pt x="21" y="1005"/>
                  </a:cubicBezTo>
                  <a:cubicBezTo>
                    <a:pt x="84" y="754"/>
                    <a:pt x="126" y="524"/>
                    <a:pt x="188" y="23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sp>
          <p:nvSpPr>
            <p:cNvPr id="155684" name="Google Shape;210;p33">
              <a:extLst>
                <a:ext uri="{FF2B5EF4-FFF2-40B4-BE49-F238E27FC236}">
                  <a16:creationId xmlns:a16="http://schemas.microsoft.com/office/drawing/2014/main" id="{217A2D06-DDC0-19AE-4452-51EA21B4E76E}"/>
                </a:ext>
              </a:extLst>
            </p:cNvPr>
            <p:cNvSpPr>
              <a:spLocks/>
            </p:cNvSpPr>
            <p:nvPr/>
          </p:nvSpPr>
          <p:spPr bwMode="auto">
            <a:xfrm>
              <a:off x="1664675" y="3968400"/>
              <a:ext cx="34025" cy="48675"/>
            </a:xfrm>
            <a:custGeom>
              <a:avLst/>
              <a:gdLst>
                <a:gd name="T0" fmla="*/ 2147483646 w 1361"/>
                <a:gd name="T1" fmla="*/ 2147483646 h 1947"/>
                <a:gd name="T2" fmla="*/ 2147483646 w 1361"/>
                <a:gd name="T3" fmla="*/ 2147483646 h 1947"/>
                <a:gd name="T4" fmla="*/ 2147483646 w 1361"/>
                <a:gd name="T5" fmla="*/ 2147483646 h 1947"/>
                <a:gd name="T6" fmla="*/ 2147483646 w 1361"/>
                <a:gd name="T7" fmla="*/ 2147483646 h 1947"/>
                <a:gd name="T8" fmla="*/ 2147483646 w 1361"/>
                <a:gd name="T9" fmla="*/ 2147483646 h 1947"/>
                <a:gd name="T10" fmla="*/ 2147483646 w 1361"/>
                <a:gd name="T11" fmla="*/ 2147483646 h 1947"/>
                <a:gd name="T12" fmla="*/ 2147483646 w 1361"/>
                <a:gd name="T13" fmla="*/ 2147483646 h 1947"/>
                <a:gd name="T14" fmla="*/ 2147483646 w 1361"/>
                <a:gd name="T15" fmla="*/ 2147483646 h 19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61" h="1947" extrusionOk="0">
                  <a:moveTo>
                    <a:pt x="1361" y="963"/>
                  </a:moveTo>
                  <a:lnTo>
                    <a:pt x="1361" y="1214"/>
                  </a:lnTo>
                  <a:cubicBezTo>
                    <a:pt x="1340" y="1696"/>
                    <a:pt x="858" y="1947"/>
                    <a:pt x="440" y="1654"/>
                  </a:cubicBezTo>
                  <a:cubicBezTo>
                    <a:pt x="84" y="1424"/>
                    <a:pt x="1" y="1068"/>
                    <a:pt x="210" y="712"/>
                  </a:cubicBezTo>
                  <a:cubicBezTo>
                    <a:pt x="314" y="524"/>
                    <a:pt x="419" y="378"/>
                    <a:pt x="524" y="210"/>
                  </a:cubicBezTo>
                  <a:cubicBezTo>
                    <a:pt x="628" y="64"/>
                    <a:pt x="796" y="1"/>
                    <a:pt x="963" y="22"/>
                  </a:cubicBezTo>
                  <a:cubicBezTo>
                    <a:pt x="1151" y="64"/>
                    <a:pt x="1256" y="189"/>
                    <a:pt x="1277" y="378"/>
                  </a:cubicBezTo>
                  <a:cubicBezTo>
                    <a:pt x="1340" y="587"/>
                    <a:pt x="1340" y="817"/>
                    <a:pt x="1361" y="96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sp>
          <p:nvSpPr>
            <p:cNvPr id="155685" name="Google Shape;211;p33">
              <a:extLst>
                <a:ext uri="{FF2B5EF4-FFF2-40B4-BE49-F238E27FC236}">
                  <a16:creationId xmlns:a16="http://schemas.microsoft.com/office/drawing/2014/main" id="{2594F533-3C7F-E218-8711-1ED4728C4C92}"/>
                </a:ext>
              </a:extLst>
            </p:cNvPr>
            <p:cNvSpPr>
              <a:spLocks/>
            </p:cNvSpPr>
            <p:nvPr/>
          </p:nvSpPr>
          <p:spPr bwMode="auto">
            <a:xfrm>
              <a:off x="526950" y="2756925"/>
              <a:ext cx="379275" cy="405425"/>
            </a:xfrm>
            <a:custGeom>
              <a:avLst/>
              <a:gdLst>
                <a:gd name="T0" fmla="*/ 2147483646 w 15171"/>
                <a:gd name="T1" fmla="*/ 2147483646 h 16217"/>
                <a:gd name="T2" fmla="*/ 2147483646 w 15171"/>
                <a:gd name="T3" fmla="*/ 2147483646 h 16217"/>
                <a:gd name="T4" fmla="*/ 2147483646 w 15171"/>
                <a:gd name="T5" fmla="*/ 2147483646 h 16217"/>
                <a:gd name="T6" fmla="*/ 2147483646 w 15171"/>
                <a:gd name="T7" fmla="*/ 2147483646 h 16217"/>
                <a:gd name="T8" fmla="*/ 2147483646 w 15171"/>
                <a:gd name="T9" fmla="*/ 2147483646 h 16217"/>
                <a:gd name="T10" fmla="*/ 2147483646 w 15171"/>
                <a:gd name="T11" fmla="*/ 2147483646 h 16217"/>
                <a:gd name="T12" fmla="*/ 2147483646 w 15171"/>
                <a:gd name="T13" fmla="*/ 2147483646 h 16217"/>
                <a:gd name="T14" fmla="*/ 2147483646 w 15171"/>
                <a:gd name="T15" fmla="*/ 2147483646 h 16217"/>
                <a:gd name="T16" fmla="*/ 2147483646 w 15171"/>
                <a:gd name="T17" fmla="*/ 2147483646 h 16217"/>
                <a:gd name="T18" fmla="*/ 2147483646 w 15171"/>
                <a:gd name="T19" fmla="*/ 2147483646 h 16217"/>
                <a:gd name="T20" fmla="*/ 2147483646 w 15171"/>
                <a:gd name="T21" fmla="*/ 2147483646 h 16217"/>
                <a:gd name="T22" fmla="*/ 2147483646 w 15171"/>
                <a:gd name="T23" fmla="*/ 2147483646 h 16217"/>
                <a:gd name="T24" fmla="*/ 2147483646 w 15171"/>
                <a:gd name="T25" fmla="*/ 2147483646 h 16217"/>
                <a:gd name="T26" fmla="*/ 2147483646 w 15171"/>
                <a:gd name="T27" fmla="*/ 2147483646 h 16217"/>
                <a:gd name="T28" fmla="*/ 2147483646 w 15171"/>
                <a:gd name="T29" fmla="*/ 2147483646 h 16217"/>
                <a:gd name="T30" fmla="*/ 2147483646 w 15171"/>
                <a:gd name="T31" fmla="*/ 2147483646 h 16217"/>
                <a:gd name="T32" fmla="*/ 2147483646 w 15171"/>
                <a:gd name="T33" fmla="*/ 2147483646 h 16217"/>
                <a:gd name="T34" fmla="*/ 2147483646 w 15171"/>
                <a:gd name="T35" fmla="*/ 2147483646 h 16217"/>
                <a:gd name="T36" fmla="*/ 2147483646 w 15171"/>
                <a:gd name="T37" fmla="*/ 2147483646 h 16217"/>
                <a:gd name="T38" fmla="*/ 2147483646 w 15171"/>
                <a:gd name="T39" fmla="*/ 2147483646 h 16217"/>
                <a:gd name="T40" fmla="*/ 2147483646 w 15171"/>
                <a:gd name="T41" fmla="*/ 2147483646 h 16217"/>
                <a:gd name="T42" fmla="*/ 2147483646 w 15171"/>
                <a:gd name="T43" fmla="*/ 2147483646 h 16217"/>
                <a:gd name="T44" fmla="*/ 2147483646 w 15171"/>
                <a:gd name="T45" fmla="*/ 2147483646 h 16217"/>
                <a:gd name="T46" fmla="*/ 2147483646 w 15171"/>
                <a:gd name="T47" fmla="*/ 2147483646 h 16217"/>
                <a:gd name="T48" fmla="*/ 2147483646 w 15171"/>
                <a:gd name="T49" fmla="*/ 2147483646 h 16217"/>
                <a:gd name="T50" fmla="*/ 2147483646 w 15171"/>
                <a:gd name="T51" fmla="*/ 2147483646 h 16217"/>
                <a:gd name="T52" fmla="*/ 2147483646 w 15171"/>
                <a:gd name="T53" fmla="*/ 2147483646 h 16217"/>
                <a:gd name="T54" fmla="*/ 2147483646 w 15171"/>
                <a:gd name="T55" fmla="*/ 2147483646 h 16217"/>
                <a:gd name="T56" fmla="*/ 2147483646 w 15171"/>
                <a:gd name="T57" fmla="*/ 2147483646 h 16217"/>
                <a:gd name="T58" fmla="*/ 2147483646 w 15171"/>
                <a:gd name="T59" fmla="*/ 2147483646 h 16217"/>
                <a:gd name="T60" fmla="*/ 2147483646 w 15171"/>
                <a:gd name="T61" fmla="*/ 2147483646 h 16217"/>
                <a:gd name="T62" fmla="*/ 2147483646 w 15171"/>
                <a:gd name="T63" fmla="*/ 2147483646 h 16217"/>
                <a:gd name="T64" fmla="*/ 2147483646 w 15171"/>
                <a:gd name="T65" fmla="*/ 2147483646 h 16217"/>
                <a:gd name="T66" fmla="*/ 2147483646 w 15171"/>
                <a:gd name="T67" fmla="*/ 2147483646 h 16217"/>
                <a:gd name="T68" fmla="*/ 2147483646 w 15171"/>
                <a:gd name="T69" fmla="*/ 2147483646 h 16217"/>
                <a:gd name="T70" fmla="*/ 2147483646 w 15171"/>
                <a:gd name="T71" fmla="*/ 2147483646 h 16217"/>
                <a:gd name="T72" fmla="*/ 2147483646 w 15171"/>
                <a:gd name="T73" fmla="*/ 2147483646 h 16217"/>
                <a:gd name="T74" fmla="*/ 2147483646 w 15171"/>
                <a:gd name="T75" fmla="*/ 2147483646 h 16217"/>
                <a:gd name="T76" fmla="*/ 2147483646 w 15171"/>
                <a:gd name="T77" fmla="*/ 2147483646 h 16217"/>
                <a:gd name="T78" fmla="*/ 2147483646 w 15171"/>
                <a:gd name="T79" fmla="*/ 2147483646 h 16217"/>
                <a:gd name="T80" fmla="*/ 2147483646 w 15171"/>
                <a:gd name="T81" fmla="*/ 2147483646 h 16217"/>
                <a:gd name="T82" fmla="*/ 2147483646 w 15171"/>
                <a:gd name="T83" fmla="*/ 2147483646 h 16217"/>
                <a:gd name="T84" fmla="*/ 2147483646 w 15171"/>
                <a:gd name="T85" fmla="*/ 2147483646 h 16217"/>
                <a:gd name="T86" fmla="*/ 2147483646 w 15171"/>
                <a:gd name="T87" fmla="*/ 2147483646 h 16217"/>
                <a:gd name="T88" fmla="*/ 2147483646 w 15171"/>
                <a:gd name="T89" fmla="*/ 2147483646 h 1621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5171" h="16217" extrusionOk="0">
                  <a:moveTo>
                    <a:pt x="12722" y="14543"/>
                  </a:moveTo>
                  <a:cubicBezTo>
                    <a:pt x="12743" y="13831"/>
                    <a:pt x="12931" y="13204"/>
                    <a:pt x="13203" y="12576"/>
                  </a:cubicBezTo>
                  <a:cubicBezTo>
                    <a:pt x="13496" y="11948"/>
                    <a:pt x="13706" y="11279"/>
                    <a:pt x="13936" y="10609"/>
                  </a:cubicBezTo>
                  <a:cubicBezTo>
                    <a:pt x="13999" y="10442"/>
                    <a:pt x="14019" y="10232"/>
                    <a:pt x="14019" y="10044"/>
                  </a:cubicBezTo>
                  <a:cubicBezTo>
                    <a:pt x="14019" y="9709"/>
                    <a:pt x="13999" y="9354"/>
                    <a:pt x="14019" y="9040"/>
                  </a:cubicBezTo>
                  <a:cubicBezTo>
                    <a:pt x="14082" y="8098"/>
                    <a:pt x="13706" y="7366"/>
                    <a:pt x="13078" y="6717"/>
                  </a:cubicBezTo>
                  <a:cubicBezTo>
                    <a:pt x="12952" y="6592"/>
                    <a:pt x="12785" y="6466"/>
                    <a:pt x="12659" y="6299"/>
                  </a:cubicBezTo>
                  <a:cubicBezTo>
                    <a:pt x="12408" y="6006"/>
                    <a:pt x="12094" y="5859"/>
                    <a:pt x="11697" y="5901"/>
                  </a:cubicBezTo>
                  <a:cubicBezTo>
                    <a:pt x="11362" y="5943"/>
                    <a:pt x="11090" y="5839"/>
                    <a:pt x="10881" y="5567"/>
                  </a:cubicBezTo>
                  <a:cubicBezTo>
                    <a:pt x="10651" y="5253"/>
                    <a:pt x="10316" y="5148"/>
                    <a:pt x="9918" y="5169"/>
                  </a:cubicBezTo>
                  <a:cubicBezTo>
                    <a:pt x="9646" y="5211"/>
                    <a:pt x="9416" y="5211"/>
                    <a:pt x="9165" y="5169"/>
                  </a:cubicBezTo>
                  <a:cubicBezTo>
                    <a:pt x="8600" y="5148"/>
                    <a:pt x="8182" y="5357"/>
                    <a:pt x="7805" y="5734"/>
                  </a:cubicBezTo>
                  <a:cubicBezTo>
                    <a:pt x="6968" y="6571"/>
                    <a:pt x="7303" y="6403"/>
                    <a:pt x="5964" y="6466"/>
                  </a:cubicBezTo>
                  <a:cubicBezTo>
                    <a:pt x="5713" y="6466"/>
                    <a:pt x="5420" y="6508"/>
                    <a:pt x="5148" y="6592"/>
                  </a:cubicBezTo>
                  <a:cubicBezTo>
                    <a:pt x="4813" y="6696"/>
                    <a:pt x="4625" y="6947"/>
                    <a:pt x="4604" y="7345"/>
                  </a:cubicBezTo>
                  <a:cubicBezTo>
                    <a:pt x="4562" y="8077"/>
                    <a:pt x="4667" y="8789"/>
                    <a:pt x="4897" y="9500"/>
                  </a:cubicBezTo>
                  <a:cubicBezTo>
                    <a:pt x="5232" y="10484"/>
                    <a:pt x="5608" y="11488"/>
                    <a:pt x="5943" y="12471"/>
                  </a:cubicBezTo>
                  <a:cubicBezTo>
                    <a:pt x="6131" y="13015"/>
                    <a:pt x="6341" y="13580"/>
                    <a:pt x="6801" y="13999"/>
                  </a:cubicBezTo>
                  <a:cubicBezTo>
                    <a:pt x="6926" y="14124"/>
                    <a:pt x="7010" y="14313"/>
                    <a:pt x="7115" y="14459"/>
                  </a:cubicBezTo>
                  <a:cubicBezTo>
                    <a:pt x="7491" y="14961"/>
                    <a:pt x="7847" y="15422"/>
                    <a:pt x="8224" y="15945"/>
                  </a:cubicBezTo>
                  <a:cubicBezTo>
                    <a:pt x="8161" y="16091"/>
                    <a:pt x="8014" y="15986"/>
                    <a:pt x="7910" y="16028"/>
                  </a:cubicBezTo>
                  <a:cubicBezTo>
                    <a:pt x="7763" y="16112"/>
                    <a:pt x="7659" y="16154"/>
                    <a:pt x="7533" y="16217"/>
                  </a:cubicBezTo>
                  <a:cubicBezTo>
                    <a:pt x="6989" y="15924"/>
                    <a:pt x="6403" y="15694"/>
                    <a:pt x="6027" y="15191"/>
                  </a:cubicBezTo>
                  <a:cubicBezTo>
                    <a:pt x="5922" y="15066"/>
                    <a:pt x="5755" y="14982"/>
                    <a:pt x="5629" y="14898"/>
                  </a:cubicBezTo>
                  <a:cubicBezTo>
                    <a:pt x="4918" y="14480"/>
                    <a:pt x="4353" y="13936"/>
                    <a:pt x="3892" y="13266"/>
                  </a:cubicBezTo>
                  <a:cubicBezTo>
                    <a:pt x="3516" y="12660"/>
                    <a:pt x="3035" y="12074"/>
                    <a:pt x="2511" y="11613"/>
                  </a:cubicBezTo>
                  <a:cubicBezTo>
                    <a:pt x="2281" y="11404"/>
                    <a:pt x="2114" y="11132"/>
                    <a:pt x="2051" y="10860"/>
                  </a:cubicBezTo>
                  <a:cubicBezTo>
                    <a:pt x="1863" y="10358"/>
                    <a:pt x="1591" y="9877"/>
                    <a:pt x="1277" y="9458"/>
                  </a:cubicBezTo>
                  <a:cubicBezTo>
                    <a:pt x="838" y="8914"/>
                    <a:pt x="628" y="8245"/>
                    <a:pt x="440" y="7554"/>
                  </a:cubicBezTo>
                  <a:cubicBezTo>
                    <a:pt x="398" y="7345"/>
                    <a:pt x="377" y="7115"/>
                    <a:pt x="314" y="6906"/>
                  </a:cubicBezTo>
                  <a:cubicBezTo>
                    <a:pt x="1" y="5943"/>
                    <a:pt x="63" y="4918"/>
                    <a:pt x="63" y="3914"/>
                  </a:cubicBezTo>
                  <a:cubicBezTo>
                    <a:pt x="63" y="3453"/>
                    <a:pt x="210" y="3056"/>
                    <a:pt x="587" y="2742"/>
                  </a:cubicBezTo>
                  <a:cubicBezTo>
                    <a:pt x="1214" y="2198"/>
                    <a:pt x="1884" y="1717"/>
                    <a:pt x="2679" y="1361"/>
                  </a:cubicBezTo>
                  <a:cubicBezTo>
                    <a:pt x="3202" y="1131"/>
                    <a:pt x="3746" y="921"/>
                    <a:pt x="4290" y="712"/>
                  </a:cubicBezTo>
                  <a:cubicBezTo>
                    <a:pt x="4583" y="608"/>
                    <a:pt x="4876" y="524"/>
                    <a:pt x="5190" y="461"/>
                  </a:cubicBezTo>
                  <a:cubicBezTo>
                    <a:pt x="5880" y="336"/>
                    <a:pt x="6613" y="231"/>
                    <a:pt x="7324" y="105"/>
                  </a:cubicBezTo>
                  <a:cubicBezTo>
                    <a:pt x="7910" y="1"/>
                    <a:pt x="8496" y="1"/>
                    <a:pt x="9081" y="105"/>
                  </a:cubicBezTo>
                  <a:cubicBezTo>
                    <a:pt x="9521" y="189"/>
                    <a:pt x="9960" y="252"/>
                    <a:pt x="10379" y="315"/>
                  </a:cubicBezTo>
                  <a:cubicBezTo>
                    <a:pt x="10986" y="419"/>
                    <a:pt x="11592" y="566"/>
                    <a:pt x="12032" y="1026"/>
                  </a:cubicBezTo>
                  <a:cubicBezTo>
                    <a:pt x="12136" y="1131"/>
                    <a:pt x="12262" y="1173"/>
                    <a:pt x="12367" y="1256"/>
                  </a:cubicBezTo>
                  <a:cubicBezTo>
                    <a:pt x="12722" y="1465"/>
                    <a:pt x="13162" y="1570"/>
                    <a:pt x="13392" y="1926"/>
                  </a:cubicBezTo>
                  <a:cubicBezTo>
                    <a:pt x="13873" y="2700"/>
                    <a:pt x="14543" y="3328"/>
                    <a:pt x="14647" y="4269"/>
                  </a:cubicBezTo>
                  <a:cubicBezTo>
                    <a:pt x="15170" y="5692"/>
                    <a:pt x="15149" y="7199"/>
                    <a:pt x="15024" y="8663"/>
                  </a:cubicBezTo>
                  <a:cubicBezTo>
                    <a:pt x="14835" y="10504"/>
                    <a:pt x="14312" y="12325"/>
                    <a:pt x="13287" y="13936"/>
                  </a:cubicBezTo>
                  <a:cubicBezTo>
                    <a:pt x="13162" y="14166"/>
                    <a:pt x="13057" y="14417"/>
                    <a:pt x="12722" y="1454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sp>
          <p:nvSpPr>
            <p:cNvPr id="155686" name="Google Shape;212;p33">
              <a:extLst>
                <a:ext uri="{FF2B5EF4-FFF2-40B4-BE49-F238E27FC236}">
                  <a16:creationId xmlns:a16="http://schemas.microsoft.com/office/drawing/2014/main" id="{3AA37DFA-7DF6-992F-0FE6-3227B177BAC6}"/>
                </a:ext>
              </a:extLst>
            </p:cNvPr>
            <p:cNvSpPr>
              <a:spLocks/>
            </p:cNvSpPr>
            <p:nvPr/>
          </p:nvSpPr>
          <p:spPr bwMode="auto">
            <a:xfrm>
              <a:off x="660875" y="2904450"/>
              <a:ext cx="195650" cy="249000"/>
            </a:xfrm>
            <a:custGeom>
              <a:avLst/>
              <a:gdLst>
                <a:gd name="T0" fmla="*/ 2147483646 w 7826"/>
                <a:gd name="T1" fmla="*/ 2147483646 h 9960"/>
                <a:gd name="T2" fmla="*/ 2147483646 w 7826"/>
                <a:gd name="T3" fmla="*/ 2147483646 h 9960"/>
                <a:gd name="T4" fmla="*/ 2147483646 w 7826"/>
                <a:gd name="T5" fmla="*/ 2147483646 h 9960"/>
                <a:gd name="T6" fmla="*/ 2147483646 w 7826"/>
                <a:gd name="T7" fmla="*/ 2147483646 h 9960"/>
                <a:gd name="T8" fmla="*/ 2147483646 w 7826"/>
                <a:gd name="T9" fmla="*/ 2147483646 h 9960"/>
                <a:gd name="T10" fmla="*/ 2147483646 w 7826"/>
                <a:gd name="T11" fmla="*/ 2147483646 h 9960"/>
                <a:gd name="T12" fmla="*/ 2147483646 w 7826"/>
                <a:gd name="T13" fmla="*/ 2147483646 h 9960"/>
                <a:gd name="T14" fmla="*/ 2147483646 w 7826"/>
                <a:gd name="T15" fmla="*/ 2147483646 h 9960"/>
                <a:gd name="T16" fmla="*/ 2147483646 w 7826"/>
                <a:gd name="T17" fmla="*/ 2147483646 h 9960"/>
                <a:gd name="T18" fmla="*/ 2147483646 w 7826"/>
                <a:gd name="T19" fmla="*/ 2147483646 h 9960"/>
                <a:gd name="T20" fmla="*/ 2147483646 w 7826"/>
                <a:gd name="T21" fmla="*/ 2147483646 h 9960"/>
                <a:gd name="T22" fmla="*/ 2147483646 w 7826"/>
                <a:gd name="T23" fmla="*/ 2147483646 h 9960"/>
                <a:gd name="T24" fmla="*/ 2147483646 w 7826"/>
                <a:gd name="T25" fmla="*/ 2147483646 h 9960"/>
                <a:gd name="T26" fmla="*/ 2147483646 w 7826"/>
                <a:gd name="T27" fmla="*/ 2147483646 h 9960"/>
                <a:gd name="T28" fmla="*/ 2147483646 w 7826"/>
                <a:gd name="T29" fmla="*/ 2147483646 h 9960"/>
                <a:gd name="T30" fmla="*/ 2147483646 w 7826"/>
                <a:gd name="T31" fmla="*/ 2147483646 h 9960"/>
                <a:gd name="T32" fmla="*/ 2147483646 w 7826"/>
                <a:gd name="T33" fmla="*/ 2147483646 h 9960"/>
                <a:gd name="T34" fmla="*/ 2147483646 w 7826"/>
                <a:gd name="T35" fmla="*/ 2147483646 h 9960"/>
                <a:gd name="T36" fmla="*/ 2147483646 w 7826"/>
                <a:gd name="T37" fmla="*/ 2147483646 h 9960"/>
                <a:gd name="T38" fmla="*/ 2147483646 w 7826"/>
                <a:gd name="T39" fmla="*/ 2147483646 h 9960"/>
                <a:gd name="T40" fmla="*/ 2147483646 w 7826"/>
                <a:gd name="T41" fmla="*/ 2147483646 h 9960"/>
                <a:gd name="T42" fmla="*/ 2147483646 w 7826"/>
                <a:gd name="T43" fmla="*/ 2147483646 h 9960"/>
                <a:gd name="T44" fmla="*/ 2147483646 w 7826"/>
                <a:gd name="T45" fmla="*/ 2147483646 h 9960"/>
                <a:gd name="T46" fmla="*/ 2147483646 w 7826"/>
                <a:gd name="T47" fmla="*/ 2147483646 h 9960"/>
                <a:gd name="T48" fmla="*/ 2147483646 w 7826"/>
                <a:gd name="T49" fmla="*/ 2147483646 h 9960"/>
                <a:gd name="T50" fmla="*/ 2147483646 w 7826"/>
                <a:gd name="T51" fmla="*/ 2147483646 h 9960"/>
                <a:gd name="T52" fmla="*/ 2147483646 w 7826"/>
                <a:gd name="T53" fmla="*/ 2147483646 h 9960"/>
                <a:gd name="T54" fmla="*/ 2147483646 w 7826"/>
                <a:gd name="T55" fmla="*/ 2147483646 h 9960"/>
                <a:gd name="T56" fmla="*/ 2147483646 w 7826"/>
                <a:gd name="T57" fmla="*/ 2147483646 h 9960"/>
                <a:gd name="T58" fmla="*/ 2147483646 w 7826"/>
                <a:gd name="T59" fmla="*/ 2147483646 h 9960"/>
                <a:gd name="T60" fmla="*/ 2147483646 w 7826"/>
                <a:gd name="T61" fmla="*/ 2147483646 h 9960"/>
                <a:gd name="T62" fmla="*/ 2147483646 w 7826"/>
                <a:gd name="T63" fmla="*/ 2147483646 h 9960"/>
                <a:gd name="T64" fmla="*/ 2147483646 w 7826"/>
                <a:gd name="T65" fmla="*/ 2147483646 h 9960"/>
                <a:gd name="T66" fmla="*/ 2147483646 w 7826"/>
                <a:gd name="T67" fmla="*/ 2147483646 h 996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826" h="9960" extrusionOk="0">
                  <a:moveTo>
                    <a:pt x="6486" y="1005"/>
                  </a:moveTo>
                  <a:cubicBezTo>
                    <a:pt x="6842" y="1046"/>
                    <a:pt x="6989" y="1339"/>
                    <a:pt x="7198" y="1549"/>
                  </a:cubicBezTo>
                  <a:cubicBezTo>
                    <a:pt x="7574" y="1967"/>
                    <a:pt x="7826" y="2469"/>
                    <a:pt x="7805" y="3076"/>
                  </a:cubicBezTo>
                  <a:cubicBezTo>
                    <a:pt x="7784" y="3264"/>
                    <a:pt x="7805" y="3515"/>
                    <a:pt x="7805" y="3746"/>
                  </a:cubicBezTo>
                  <a:cubicBezTo>
                    <a:pt x="7826" y="4122"/>
                    <a:pt x="7721" y="4457"/>
                    <a:pt x="7595" y="4792"/>
                  </a:cubicBezTo>
                  <a:cubicBezTo>
                    <a:pt x="7156" y="5964"/>
                    <a:pt x="6758" y="7135"/>
                    <a:pt x="6340" y="8328"/>
                  </a:cubicBezTo>
                  <a:cubicBezTo>
                    <a:pt x="6256" y="8537"/>
                    <a:pt x="6256" y="8767"/>
                    <a:pt x="6235" y="8977"/>
                  </a:cubicBezTo>
                  <a:cubicBezTo>
                    <a:pt x="5649" y="9500"/>
                    <a:pt x="4854" y="9583"/>
                    <a:pt x="4248" y="9960"/>
                  </a:cubicBezTo>
                  <a:cubicBezTo>
                    <a:pt x="3452" y="9541"/>
                    <a:pt x="2929" y="8914"/>
                    <a:pt x="2553" y="8160"/>
                  </a:cubicBezTo>
                  <a:cubicBezTo>
                    <a:pt x="2448" y="7972"/>
                    <a:pt x="2344" y="7742"/>
                    <a:pt x="2176" y="7616"/>
                  </a:cubicBezTo>
                  <a:cubicBezTo>
                    <a:pt x="1779" y="7219"/>
                    <a:pt x="1569" y="6759"/>
                    <a:pt x="1423" y="6256"/>
                  </a:cubicBezTo>
                  <a:cubicBezTo>
                    <a:pt x="1088" y="5252"/>
                    <a:pt x="691" y="4269"/>
                    <a:pt x="356" y="3264"/>
                  </a:cubicBezTo>
                  <a:cubicBezTo>
                    <a:pt x="147" y="2616"/>
                    <a:pt x="0" y="2197"/>
                    <a:pt x="188" y="1465"/>
                  </a:cubicBezTo>
                  <a:cubicBezTo>
                    <a:pt x="670" y="1318"/>
                    <a:pt x="670" y="1318"/>
                    <a:pt x="1444" y="1381"/>
                  </a:cubicBezTo>
                  <a:cubicBezTo>
                    <a:pt x="1465" y="1528"/>
                    <a:pt x="1548" y="1674"/>
                    <a:pt x="1548" y="1842"/>
                  </a:cubicBezTo>
                  <a:cubicBezTo>
                    <a:pt x="1569" y="2197"/>
                    <a:pt x="1548" y="2574"/>
                    <a:pt x="1548" y="2930"/>
                  </a:cubicBezTo>
                  <a:cubicBezTo>
                    <a:pt x="1548" y="3515"/>
                    <a:pt x="1674" y="4039"/>
                    <a:pt x="1925" y="4562"/>
                  </a:cubicBezTo>
                  <a:cubicBezTo>
                    <a:pt x="2030" y="4792"/>
                    <a:pt x="2176" y="5001"/>
                    <a:pt x="2344" y="5189"/>
                  </a:cubicBezTo>
                  <a:cubicBezTo>
                    <a:pt x="2553" y="5419"/>
                    <a:pt x="2825" y="5461"/>
                    <a:pt x="3097" y="5336"/>
                  </a:cubicBezTo>
                  <a:cubicBezTo>
                    <a:pt x="3494" y="5147"/>
                    <a:pt x="3829" y="4875"/>
                    <a:pt x="3871" y="4415"/>
                  </a:cubicBezTo>
                  <a:cubicBezTo>
                    <a:pt x="3934" y="3934"/>
                    <a:pt x="3976" y="3432"/>
                    <a:pt x="3766" y="2930"/>
                  </a:cubicBezTo>
                  <a:cubicBezTo>
                    <a:pt x="3724" y="2825"/>
                    <a:pt x="3662" y="2720"/>
                    <a:pt x="3641" y="2616"/>
                  </a:cubicBezTo>
                  <a:cubicBezTo>
                    <a:pt x="3599" y="2009"/>
                    <a:pt x="3243" y="1590"/>
                    <a:pt x="2804" y="1235"/>
                  </a:cubicBezTo>
                  <a:cubicBezTo>
                    <a:pt x="2720" y="1172"/>
                    <a:pt x="2678" y="1130"/>
                    <a:pt x="2616" y="1109"/>
                  </a:cubicBezTo>
                  <a:cubicBezTo>
                    <a:pt x="3118" y="168"/>
                    <a:pt x="3452" y="0"/>
                    <a:pt x="4771" y="189"/>
                  </a:cubicBezTo>
                  <a:cubicBezTo>
                    <a:pt x="4771" y="230"/>
                    <a:pt x="4771" y="314"/>
                    <a:pt x="4750" y="335"/>
                  </a:cubicBezTo>
                  <a:cubicBezTo>
                    <a:pt x="4164" y="1005"/>
                    <a:pt x="4289" y="1800"/>
                    <a:pt x="4269" y="2574"/>
                  </a:cubicBezTo>
                  <a:cubicBezTo>
                    <a:pt x="4269" y="3264"/>
                    <a:pt x="4457" y="3955"/>
                    <a:pt x="4813" y="4562"/>
                  </a:cubicBezTo>
                  <a:cubicBezTo>
                    <a:pt x="4917" y="4708"/>
                    <a:pt x="5022" y="4896"/>
                    <a:pt x="5189" y="5001"/>
                  </a:cubicBezTo>
                  <a:cubicBezTo>
                    <a:pt x="5503" y="5252"/>
                    <a:pt x="5901" y="5189"/>
                    <a:pt x="6131" y="4834"/>
                  </a:cubicBezTo>
                  <a:cubicBezTo>
                    <a:pt x="6235" y="4708"/>
                    <a:pt x="6277" y="4562"/>
                    <a:pt x="6424" y="4415"/>
                  </a:cubicBezTo>
                  <a:cubicBezTo>
                    <a:pt x="6633" y="4206"/>
                    <a:pt x="6696" y="3955"/>
                    <a:pt x="6675" y="3662"/>
                  </a:cubicBezTo>
                  <a:cubicBezTo>
                    <a:pt x="6654" y="2825"/>
                    <a:pt x="6779" y="1988"/>
                    <a:pt x="6486" y="1172"/>
                  </a:cubicBezTo>
                  <a:cubicBezTo>
                    <a:pt x="6445" y="1151"/>
                    <a:pt x="6465" y="1088"/>
                    <a:pt x="6486" y="100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sp>
          <p:nvSpPr>
            <p:cNvPr id="155687" name="Google Shape;213;p33">
              <a:extLst>
                <a:ext uri="{FF2B5EF4-FFF2-40B4-BE49-F238E27FC236}">
                  <a16:creationId xmlns:a16="http://schemas.microsoft.com/office/drawing/2014/main" id="{8E3C814C-8B70-5A02-F48D-14F5E5E97739}"/>
                </a:ext>
              </a:extLst>
            </p:cNvPr>
            <p:cNvSpPr>
              <a:spLocks/>
            </p:cNvSpPr>
            <p:nvPr/>
          </p:nvSpPr>
          <p:spPr bwMode="auto">
            <a:xfrm>
              <a:off x="743525" y="3150300"/>
              <a:ext cx="118750" cy="51275"/>
            </a:xfrm>
            <a:custGeom>
              <a:avLst/>
              <a:gdLst>
                <a:gd name="T0" fmla="*/ 2147483646 w 4750"/>
                <a:gd name="T1" fmla="*/ 0 h 2051"/>
                <a:gd name="T2" fmla="*/ 2147483646 w 4750"/>
                <a:gd name="T3" fmla="*/ 2147483646 h 2051"/>
                <a:gd name="T4" fmla="*/ 2147483646 w 4750"/>
                <a:gd name="T5" fmla="*/ 2147483646 h 2051"/>
                <a:gd name="T6" fmla="*/ 2147483646 w 4750"/>
                <a:gd name="T7" fmla="*/ 2147483646 h 2051"/>
                <a:gd name="T8" fmla="*/ 2147483646 w 4750"/>
                <a:gd name="T9" fmla="*/ 2147483646 h 2051"/>
                <a:gd name="T10" fmla="*/ 2147483646 w 4750"/>
                <a:gd name="T11" fmla="*/ 2147483646 h 2051"/>
                <a:gd name="T12" fmla="*/ 2147483646 w 4750"/>
                <a:gd name="T13" fmla="*/ 2147483646 h 2051"/>
                <a:gd name="T14" fmla="*/ 2147483646 w 4750"/>
                <a:gd name="T15" fmla="*/ 2147483646 h 2051"/>
                <a:gd name="T16" fmla="*/ 2147483646 w 4750"/>
                <a:gd name="T17" fmla="*/ 2147483646 h 2051"/>
                <a:gd name="T18" fmla="*/ 2147483646 w 4750"/>
                <a:gd name="T19" fmla="*/ 2147483646 h 2051"/>
                <a:gd name="T20" fmla="*/ 2147483646 w 4750"/>
                <a:gd name="T21" fmla="*/ 2147483646 h 2051"/>
                <a:gd name="T22" fmla="*/ 2147483646 w 4750"/>
                <a:gd name="T23" fmla="*/ 0 h 205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750" h="2051" extrusionOk="0">
                  <a:moveTo>
                    <a:pt x="4394" y="0"/>
                  </a:moveTo>
                  <a:cubicBezTo>
                    <a:pt x="4499" y="189"/>
                    <a:pt x="4624" y="398"/>
                    <a:pt x="4729" y="628"/>
                  </a:cubicBezTo>
                  <a:cubicBezTo>
                    <a:pt x="4750" y="691"/>
                    <a:pt x="4729" y="795"/>
                    <a:pt x="4708" y="879"/>
                  </a:cubicBezTo>
                  <a:cubicBezTo>
                    <a:pt x="4331" y="1172"/>
                    <a:pt x="3955" y="1339"/>
                    <a:pt x="3494" y="1402"/>
                  </a:cubicBezTo>
                  <a:cubicBezTo>
                    <a:pt x="3285" y="1423"/>
                    <a:pt x="3076" y="1507"/>
                    <a:pt x="2846" y="1549"/>
                  </a:cubicBezTo>
                  <a:cubicBezTo>
                    <a:pt x="2615" y="1591"/>
                    <a:pt x="2385" y="1674"/>
                    <a:pt x="2113" y="1695"/>
                  </a:cubicBezTo>
                  <a:cubicBezTo>
                    <a:pt x="1779" y="1695"/>
                    <a:pt x="1465" y="1758"/>
                    <a:pt x="1151" y="1884"/>
                  </a:cubicBezTo>
                  <a:cubicBezTo>
                    <a:pt x="732" y="2051"/>
                    <a:pt x="607" y="2009"/>
                    <a:pt x="21" y="1863"/>
                  </a:cubicBezTo>
                  <a:cubicBezTo>
                    <a:pt x="0" y="1570"/>
                    <a:pt x="188" y="1381"/>
                    <a:pt x="418" y="1277"/>
                  </a:cubicBezTo>
                  <a:cubicBezTo>
                    <a:pt x="1235" y="921"/>
                    <a:pt x="2030" y="565"/>
                    <a:pt x="2846" y="210"/>
                  </a:cubicBezTo>
                  <a:cubicBezTo>
                    <a:pt x="2971" y="168"/>
                    <a:pt x="3118" y="147"/>
                    <a:pt x="3243" y="105"/>
                  </a:cubicBezTo>
                  <a:cubicBezTo>
                    <a:pt x="3599" y="105"/>
                    <a:pt x="3955" y="63"/>
                    <a:pt x="4394" y="0"/>
                  </a:cubicBezTo>
                  <a:close/>
                </a:path>
              </a:pathLst>
            </a:custGeom>
            <a:solidFill>
              <a:srgbClr val="FFBF4A"/>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sp>
          <p:nvSpPr>
            <p:cNvPr id="155688" name="Google Shape;214;p33">
              <a:extLst>
                <a:ext uri="{FF2B5EF4-FFF2-40B4-BE49-F238E27FC236}">
                  <a16:creationId xmlns:a16="http://schemas.microsoft.com/office/drawing/2014/main" id="{5824D5C4-35CE-9286-6591-0227DC9BC5FE}"/>
                </a:ext>
              </a:extLst>
            </p:cNvPr>
            <p:cNvSpPr>
              <a:spLocks/>
            </p:cNvSpPr>
            <p:nvPr/>
          </p:nvSpPr>
          <p:spPr bwMode="auto">
            <a:xfrm>
              <a:off x="769150" y="3232950"/>
              <a:ext cx="110400" cy="34550"/>
            </a:xfrm>
            <a:custGeom>
              <a:avLst/>
              <a:gdLst>
                <a:gd name="T0" fmla="*/ 2147483646 w 4416"/>
                <a:gd name="T1" fmla="*/ 2147483646 h 1382"/>
                <a:gd name="T2" fmla="*/ 0 w 4416"/>
                <a:gd name="T3" fmla="*/ 2147483646 h 1382"/>
                <a:gd name="T4" fmla="*/ 2147483646 w 4416"/>
                <a:gd name="T5" fmla="*/ 2147483646 h 1382"/>
                <a:gd name="T6" fmla="*/ 2147483646 w 4416"/>
                <a:gd name="T7" fmla="*/ 2147483646 h 1382"/>
                <a:gd name="T8" fmla="*/ 2147483646 w 4416"/>
                <a:gd name="T9" fmla="*/ 2147483646 h 1382"/>
                <a:gd name="T10" fmla="*/ 2147483646 w 4416"/>
                <a:gd name="T11" fmla="*/ 0 h 1382"/>
                <a:gd name="T12" fmla="*/ 2147483646 w 4416"/>
                <a:gd name="T13" fmla="*/ 2147483646 h 1382"/>
                <a:gd name="T14" fmla="*/ 2147483646 w 4416"/>
                <a:gd name="T15" fmla="*/ 2147483646 h 1382"/>
                <a:gd name="T16" fmla="*/ 2147483646 w 4416"/>
                <a:gd name="T17" fmla="*/ 2147483646 h 1382"/>
                <a:gd name="T18" fmla="*/ 2147483646 w 4416"/>
                <a:gd name="T19" fmla="*/ 2147483646 h 138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416" h="1382" extrusionOk="0">
                  <a:moveTo>
                    <a:pt x="21" y="1381"/>
                  </a:moveTo>
                  <a:cubicBezTo>
                    <a:pt x="0" y="1193"/>
                    <a:pt x="0" y="1046"/>
                    <a:pt x="0" y="900"/>
                  </a:cubicBezTo>
                  <a:cubicBezTo>
                    <a:pt x="63" y="858"/>
                    <a:pt x="105" y="795"/>
                    <a:pt x="147" y="795"/>
                  </a:cubicBezTo>
                  <a:cubicBezTo>
                    <a:pt x="377" y="733"/>
                    <a:pt x="628" y="670"/>
                    <a:pt x="858" y="586"/>
                  </a:cubicBezTo>
                  <a:cubicBezTo>
                    <a:pt x="1109" y="523"/>
                    <a:pt x="1381" y="377"/>
                    <a:pt x="1632" y="356"/>
                  </a:cubicBezTo>
                  <a:cubicBezTo>
                    <a:pt x="2511" y="251"/>
                    <a:pt x="3369" y="21"/>
                    <a:pt x="4248" y="0"/>
                  </a:cubicBezTo>
                  <a:cubicBezTo>
                    <a:pt x="4311" y="0"/>
                    <a:pt x="4331" y="42"/>
                    <a:pt x="4415" y="105"/>
                  </a:cubicBezTo>
                  <a:cubicBezTo>
                    <a:pt x="4080" y="544"/>
                    <a:pt x="3515" y="523"/>
                    <a:pt x="3076" y="649"/>
                  </a:cubicBezTo>
                  <a:cubicBezTo>
                    <a:pt x="2574" y="774"/>
                    <a:pt x="2093" y="963"/>
                    <a:pt x="1590" y="1088"/>
                  </a:cubicBezTo>
                  <a:cubicBezTo>
                    <a:pt x="1109" y="1172"/>
                    <a:pt x="628" y="1256"/>
                    <a:pt x="21" y="1381"/>
                  </a:cubicBezTo>
                  <a:close/>
                </a:path>
              </a:pathLst>
            </a:custGeom>
            <a:solidFill>
              <a:srgbClr val="FFBF4A"/>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sp>
          <p:nvSpPr>
            <p:cNvPr id="155689" name="Google Shape;215;p33">
              <a:extLst>
                <a:ext uri="{FF2B5EF4-FFF2-40B4-BE49-F238E27FC236}">
                  <a16:creationId xmlns:a16="http://schemas.microsoft.com/office/drawing/2014/main" id="{0C7373C0-9688-0C05-1F73-0DCD82CB90CB}"/>
                </a:ext>
              </a:extLst>
            </p:cNvPr>
            <p:cNvSpPr>
              <a:spLocks/>
            </p:cNvSpPr>
            <p:nvPr/>
          </p:nvSpPr>
          <p:spPr bwMode="auto">
            <a:xfrm>
              <a:off x="754500" y="3196850"/>
              <a:ext cx="112475" cy="35600"/>
            </a:xfrm>
            <a:custGeom>
              <a:avLst/>
              <a:gdLst>
                <a:gd name="T0" fmla="*/ 0 w 4499"/>
                <a:gd name="T1" fmla="*/ 2147483646 h 1424"/>
                <a:gd name="T2" fmla="*/ 2147483646 w 4499"/>
                <a:gd name="T3" fmla="*/ 2147483646 h 1424"/>
                <a:gd name="T4" fmla="*/ 2147483646 w 4499"/>
                <a:gd name="T5" fmla="*/ 2147483646 h 1424"/>
                <a:gd name="T6" fmla="*/ 2147483646 w 4499"/>
                <a:gd name="T7" fmla="*/ 2147483646 h 1424"/>
                <a:gd name="T8" fmla="*/ 2147483646 w 4499"/>
                <a:gd name="T9" fmla="*/ 244140625 h 1424"/>
                <a:gd name="T10" fmla="*/ 2147483646 w 4499"/>
                <a:gd name="T11" fmla="*/ 2147483646 h 1424"/>
                <a:gd name="T12" fmla="*/ 2147483646 w 4499"/>
                <a:gd name="T13" fmla="*/ 2147483646 h 1424"/>
                <a:gd name="T14" fmla="*/ 2147483646 w 4499"/>
                <a:gd name="T15" fmla="*/ 2147483646 h 1424"/>
                <a:gd name="T16" fmla="*/ 0 w 4499"/>
                <a:gd name="T17" fmla="*/ 2147483646 h 14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99" h="1424" extrusionOk="0">
                  <a:moveTo>
                    <a:pt x="0" y="1256"/>
                  </a:moveTo>
                  <a:cubicBezTo>
                    <a:pt x="105" y="1151"/>
                    <a:pt x="168" y="1026"/>
                    <a:pt x="231" y="1026"/>
                  </a:cubicBezTo>
                  <a:cubicBezTo>
                    <a:pt x="858" y="963"/>
                    <a:pt x="1444" y="607"/>
                    <a:pt x="2093" y="670"/>
                  </a:cubicBezTo>
                  <a:cubicBezTo>
                    <a:pt x="2197" y="712"/>
                    <a:pt x="2302" y="649"/>
                    <a:pt x="2407" y="628"/>
                  </a:cubicBezTo>
                  <a:cubicBezTo>
                    <a:pt x="3097" y="419"/>
                    <a:pt x="3767" y="210"/>
                    <a:pt x="4499" y="1"/>
                  </a:cubicBezTo>
                  <a:lnTo>
                    <a:pt x="4499" y="566"/>
                  </a:lnTo>
                  <a:cubicBezTo>
                    <a:pt x="3788" y="670"/>
                    <a:pt x="3097" y="754"/>
                    <a:pt x="2428" y="879"/>
                  </a:cubicBezTo>
                  <a:cubicBezTo>
                    <a:pt x="1967" y="963"/>
                    <a:pt x="1528" y="1130"/>
                    <a:pt x="1068" y="1256"/>
                  </a:cubicBezTo>
                  <a:cubicBezTo>
                    <a:pt x="733" y="1382"/>
                    <a:pt x="398" y="1423"/>
                    <a:pt x="0" y="1256"/>
                  </a:cubicBezTo>
                  <a:close/>
                </a:path>
              </a:pathLst>
            </a:custGeom>
            <a:solidFill>
              <a:srgbClr val="FFBF4A"/>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sp>
          <p:nvSpPr>
            <p:cNvPr id="155690" name="Google Shape;216;p33">
              <a:extLst>
                <a:ext uri="{FF2B5EF4-FFF2-40B4-BE49-F238E27FC236}">
                  <a16:creationId xmlns:a16="http://schemas.microsoft.com/office/drawing/2014/main" id="{F510BC8B-69F0-BAE1-9F90-1E9A70FF586B}"/>
                </a:ext>
              </a:extLst>
            </p:cNvPr>
            <p:cNvSpPr>
              <a:spLocks/>
            </p:cNvSpPr>
            <p:nvPr/>
          </p:nvSpPr>
          <p:spPr bwMode="auto">
            <a:xfrm>
              <a:off x="787450" y="2933225"/>
              <a:ext cx="20950" cy="67500"/>
            </a:xfrm>
            <a:custGeom>
              <a:avLst/>
              <a:gdLst>
                <a:gd name="T0" fmla="*/ 2147483646 w 838"/>
                <a:gd name="T1" fmla="*/ 2147483646 h 2700"/>
                <a:gd name="T2" fmla="*/ 2147483646 w 838"/>
                <a:gd name="T3" fmla="*/ 2147483646 h 2700"/>
                <a:gd name="T4" fmla="*/ 2147483646 w 838"/>
                <a:gd name="T5" fmla="*/ 2147483646 h 2700"/>
                <a:gd name="T6" fmla="*/ 2147483646 w 838"/>
                <a:gd name="T7" fmla="*/ 2147483646 h 2700"/>
                <a:gd name="T8" fmla="*/ 2147483646 w 838"/>
                <a:gd name="T9" fmla="*/ 2147483646 h 27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8" h="2700" extrusionOk="0">
                  <a:moveTo>
                    <a:pt x="419" y="84"/>
                  </a:moveTo>
                  <a:cubicBezTo>
                    <a:pt x="838" y="900"/>
                    <a:pt x="649" y="1758"/>
                    <a:pt x="670" y="2574"/>
                  </a:cubicBezTo>
                  <a:cubicBezTo>
                    <a:pt x="461" y="2699"/>
                    <a:pt x="335" y="2616"/>
                    <a:pt x="273" y="2490"/>
                  </a:cubicBezTo>
                  <a:cubicBezTo>
                    <a:pt x="1" y="1758"/>
                    <a:pt x="22" y="1025"/>
                    <a:pt x="105" y="272"/>
                  </a:cubicBezTo>
                  <a:cubicBezTo>
                    <a:pt x="126" y="147"/>
                    <a:pt x="231" y="0"/>
                    <a:pt x="419" y="8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sp>
          <p:nvSpPr>
            <p:cNvPr id="155691" name="Google Shape;217;p33">
              <a:extLst>
                <a:ext uri="{FF2B5EF4-FFF2-40B4-BE49-F238E27FC236}">
                  <a16:creationId xmlns:a16="http://schemas.microsoft.com/office/drawing/2014/main" id="{451AC591-6459-D7EA-D00D-036FCF19E3ED}"/>
                </a:ext>
              </a:extLst>
            </p:cNvPr>
            <p:cNvSpPr>
              <a:spLocks/>
            </p:cNvSpPr>
            <p:nvPr/>
          </p:nvSpPr>
          <p:spPr bwMode="auto">
            <a:xfrm>
              <a:off x="809950" y="3270075"/>
              <a:ext cx="46575" cy="23575"/>
            </a:xfrm>
            <a:custGeom>
              <a:avLst/>
              <a:gdLst>
                <a:gd name="T0" fmla="*/ 2147483646 w 1863"/>
                <a:gd name="T1" fmla="*/ 244140625 h 943"/>
                <a:gd name="T2" fmla="*/ 2147483646 w 1863"/>
                <a:gd name="T3" fmla="*/ 2147483646 h 943"/>
                <a:gd name="T4" fmla="*/ 0 w 1863"/>
                <a:gd name="T5" fmla="*/ 2147483646 h 943"/>
                <a:gd name="T6" fmla="*/ 2147483646 w 1863"/>
                <a:gd name="T7" fmla="*/ 244140625 h 9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63" h="943" extrusionOk="0">
                  <a:moveTo>
                    <a:pt x="1863" y="1"/>
                  </a:moveTo>
                  <a:cubicBezTo>
                    <a:pt x="1632" y="566"/>
                    <a:pt x="1632" y="566"/>
                    <a:pt x="1005" y="942"/>
                  </a:cubicBezTo>
                  <a:cubicBezTo>
                    <a:pt x="691" y="838"/>
                    <a:pt x="377" y="712"/>
                    <a:pt x="0" y="566"/>
                  </a:cubicBezTo>
                  <a:cubicBezTo>
                    <a:pt x="586" y="189"/>
                    <a:pt x="942" y="85"/>
                    <a:pt x="1863" y="1"/>
                  </a:cubicBezTo>
                  <a:close/>
                </a:path>
              </a:pathLst>
            </a:custGeom>
            <a:solidFill>
              <a:srgbClr val="FFBF4A"/>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sp>
          <p:nvSpPr>
            <p:cNvPr id="155692" name="Google Shape;218;p33">
              <a:extLst>
                <a:ext uri="{FF2B5EF4-FFF2-40B4-BE49-F238E27FC236}">
                  <a16:creationId xmlns:a16="http://schemas.microsoft.com/office/drawing/2014/main" id="{8019CED9-F22E-8075-3EA7-14B27F67BE28}"/>
                </a:ext>
              </a:extLst>
            </p:cNvPr>
            <p:cNvSpPr>
              <a:spLocks/>
            </p:cNvSpPr>
            <p:nvPr/>
          </p:nvSpPr>
          <p:spPr bwMode="auto">
            <a:xfrm>
              <a:off x="719975" y="2958325"/>
              <a:ext cx="18325" cy="57575"/>
            </a:xfrm>
            <a:custGeom>
              <a:avLst/>
              <a:gdLst>
                <a:gd name="T0" fmla="*/ 2147483646 w 733"/>
                <a:gd name="T1" fmla="*/ 2147483646 h 2303"/>
                <a:gd name="T2" fmla="*/ 2147483646 w 733"/>
                <a:gd name="T3" fmla="*/ 0 h 2303"/>
                <a:gd name="T4" fmla="*/ 2147483646 w 733"/>
                <a:gd name="T5" fmla="*/ 2147483646 h 2303"/>
                <a:gd name="T6" fmla="*/ 2147483646 w 733"/>
                <a:gd name="T7" fmla="*/ 2147483646 h 2303"/>
                <a:gd name="T8" fmla="*/ 2147483646 w 733"/>
                <a:gd name="T9" fmla="*/ 2147483646 h 23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33" h="2303" extrusionOk="0">
                  <a:moveTo>
                    <a:pt x="524" y="2302"/>
                  </a:moveTo>
                  <a:cubicBezTo>
                    <a:pt x="21" y="1549"/>
                    <a:pt x="0" y="837"/>
                    <a:pt x="63" y="0"/>
                  </a:cubicBezTo>
                  <a:cubicBezTo>
                    <a:pt x="210" y="147"/>
                    <a:pt x="335" y="210"/>
                    <a:pt x="356" y="314"/>
                  </a:cubicBezTo>
                  <a:cubicBezTo>
                    <a:pt x="419" y="649"/>
                    <a:pt x="482" y="963"/>
                    <a:pt x="628" y="1277"/>
                  </a:cubicBezTo>
                  <a:cubicBezTo>
                    <a:pt x="733" y="1549"/>
                    <a:pt x="712" y="1863"/>
                    <a:pt x="524" y="230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sp>
          <p:nvSpPr>
            <p:cNvPr id="155693" name="Google Shape;219;p33">
              <a:extLst>
                <a:ext uri="{FF2B5EF4-FFF2-40B4-BE49-F238E27FC236}">
                  <a16:creationId xmlns:a16="http://schemas.microsoft.com/office/drawing/2014/main" id="{C0F05C0D-1C04-EC0A-91E6-32D2EACEC174}"/>
                </a:ext>
              </a:extLst>
            </p:cNvPr>
            <p:cNvSpPr>
              <a:spLocks/>
            </p:cNvSpPr>
            <p:nvPr/>
          </p:nvSpPr>
          <p:spPr bwMode="auto">
            <a:xfrm>
              <a:off x="611700" y="2870450"/>
              <a:ext cx="264700" cy="305500"/>
            </a:xfrm>
            <a:custGeom>
              <a:avLst/>
              <a:gdLst>
                <a:gd name="T0" fmla="*/ 2147483646 w 10588"/>
                <a:gd name="T1" fmla="*/ 2147483646 h 12220"/>
                <a:gd name="T2" fmla="*/ 2147483646 w 10588"/>
                <a:gd name="T3" fmla="*/ 2147483646 h 12220"/>
                <a:gd name="T4" fmla="*/ 2147483646 w 10588"/>
                <a:gd name="T5" fmla="*/ 2147483646 h 12220"/>
                <a:gd name="T6" fmla="*/ 2147483646 w 10588"/>
                <a:gd name="T7" fmla="*/ 2147483646 h 12220"/>
                <a:gd name="T8" fmla="*/ 2147483646 w 10588"/>
                <a:gd name="T9" fmla="*/ 2147483646 h 12220"/>
                <a:gd name="T10" fmla="*/ 2147483646 w 10588"/>
                <a:gd name="T11" fmla="*/ 2147483646 h 12220"/>
                <a:gd name="T12" fmla="*/ 2147483646 w 10588"/>
                <a:gd name="T13" fmla="*/ 2147483646 h 12220"/>
                <a:gd name="T14" fmla="*/ 2147483646 w 10588"/>
                <a:gd name="T15" fmla="*/ 2147483646 h 12220"/>
                <a:gd name="T16" fmla="*/ 2147483646 w 10588"/>
                <a:gd name="T17" fmla="*/ 2147483646 h 12220"/>
                <a:gd name="T18" fmla="*/ 2147483646 w 10588"/>
                <a:gd name="T19" fmla="*/ 2147483646 h 12220"/>
                <a:gd name="T20" fmla="*/ 2147483646 w 10588"/>
                <a:gd name="T21" fmla="*/ 2147483646 h 12220"/>
                <a:gd name="T22" fmla="*/ 2147483646 w 10588"/>
                <a:gd name="T23" fmla="*/ 2147483646 h 12220"/>
                <a:gd name="T24" fmla="*/ 2147483646 w 10588"/>
                <a:gd name="T25" fmla="*/ 2147483646 h 12220"/>
                <a:gd name="T26" fmla="*/ 2147483646 w 10588"/>
                <a:gd name="T27" fmla="*/ 2147483646 h 12220"/>
                <a:gd name="T28" fmla="*/ 2147483646 w 10588"/>
                <a:gd name="T29" fmla="*/ 2147483646 h 12220"/>
                <a:gd name="T30" fmla="*/ 2147483646 w 10588"/>
                <a:gd name="T31" fmla="*/ 2147483646 h 12220"/>
                <a:gd name="T32" fmla="*/ 2147483646 w 10588"/>
                <a:gd name="T33" fmla="*/ 2147483646 h 12220"/>
                <a:gd name="T34" fmla="*/ 2147483646 w 10588"/>
                <a:gd name="T35" fmla="*/ 2147483646 h 12220"/>
                <a:gd name="T36" fmla="*/ 2147483646 w 10588"/>
                <a:gd name="T37" fmla="*/ 2147483646 h 12220"/>
                <a:gd name="T38" fmla="*/ 2147483646 w 10588"/>
                <a:gd name="T39" fmla="*/ 2147483646 h 12220"/>
                <a:gd name="T40" fmla="*/ 2147483646 w 10588"/>
                <a:gd name="T41" fmla="*/ 2147483646 h 12220"/>
                <a:gd name="T42" fmla="*/ 2147483646 w 10588"/>
                <a:gd name="T43" fmla="*/ 2147483646 h 12220"/>
                <a:gd name="T44" fmla="*/ 2147483646 w 10588"/>
                <a:gd name="T45" fmla="*/ 2147483646 h 12220"/>
                <a:gd name="T46" fmla="*/ 2147483646 w 10588"/>
                <a:gd name="T47" fmla="*/ 2147483646 h 12220"/>
                <a:gd name="T48" fmla="*/ 2147483646 w 10588"/>
                <a:gd name="T49" fmla="*/ 2147483646 h 12220"/>
                <a:gd name="T50" fmla="*/ 2147483646 w 10588"/>
                <a:gd name="T51" fmla="*/ 2147483646 h 12220"/>
                <a:gd name="T52" fmla="*/ 2147483646 w 10588"/>
                <a:gd name="T53" fmla="*/ 2147483646 h 12220"/>
                <a:gd name="T54" fmla="*/ 2147483646 w 10588"/>
                <a:gd name="T55" fmla="*/ 2147483646 h 12220"/>
                <a:gd name="T56" fmla="*/ 2147483646 w 10588"/>
                <a:gd name="T57" fmla="*/ 2147483646 h 12220"/>
                <a:gd name="T58" fmla="*/ 2147483646 w 10588"/>
                <a:gd name="T59" fmla="*/ 2147483646 h 12220"/>
                <a:gd name="T60" fmla="*/ 2147483646 w 10588"/>
                <a:gd name="T61" fmla="*/ 2147483646 h 1222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588" h="12220" extrusionOk="0">
                  <a:moveTo>
                    <a:pt x="10525" y="3243"/>
                  </a:moveTo>
                  <a:cubicBezTo>
                    <a:pt x="10441" y="2093"/>
                    <a:pt x="9897" y="816"/>
                    <a:pt x="8558" y="774"/>
                  </a:cubicBezTo>
                  <a:cubicBezTo>
                    <a:pt x="8202" y="733"/>
                    <a:pt x="7826" y="816"/>
                    <a:pt x="7491" y="942"/>
                  </a:cubicBezTo>
                  <a:cubicBezTo>
                    <a:pt x="6508" y="0"/>
                    <a:pt x="4896" y="628"/>
                    <a:pt x="3997" y="1402"/>
                  </a:cubicBezTo>
                  <a:cubicBezTo>
                    <a:pt x="2762" y="879"/>
                    <a:pt x="1172" y="1235"/>
                    <a:pt x="670" y="2553"/>
                  </a:cubicBezTo>
                  <a:cubicBezTo>
                    <a:pt x="0" y="4269"/>
                    <a:pt x="691" y="6235"/>
                    <a:pt x="1402" y="7826"/>
                  </a:cubicBezTo>
                  <a:cubicBezTo>
                    <a:pt x="2239" y="9730"/>
                    <a:pt x="3662" y="11487"/>
                    <a:pt x="5691" y="12136"/>
                  </a:cubicBezTo>
                  <a:cubicBezTo>
                    <a:pt x="5964" y="12220"/>
                    <a:pt x="6173" y="11906"/>
                    <a:pt x="6047" y="11676"/>
                  </a:cubicBezTo>
                  <a:cubicBezTo>
                    <a:pt x="5712" y="11090"/>
                    <a:pt x="5210" y="10755"/>
                    <a:pt x="4855" y="10211"/>
                  </a:cubicBezTo>
                  <a:cubicBezTo>
                    <a:pt x="4269" y="9416"/>
                    <a:pt x="3704" y="8642"/>
                    <a:pt x="3202" y="7805"/>
                  </a:cubicBezTo>
                  <a:cubicBezTo>
                    <a:pt x="2741" y="6989"/>
                    <a:pt x="1026" y="2574"/>
                    <a:pt x="3097" y="2888"/>
                  </a:cubicBezTo>
                  <a:cubicBezTo>
                    <a:pt x="2888" y="3829"/>
                    <a:pt x="3097" y="4875"/>
                    <a:pt x="3432" y="5691"/>
                  </a:cubicBezTo>
                  <a:cubicBezTo>
                    <a:pt x="3976" y="6905"/>
                    <a:pt x="6256" y="7156"/>
                    <a:pt x="6340" y="5503"/>
                  </a:cubicBezTo>
                  <a:cubicBezTo>
                    <a:pt x="6382" y="4478"/>
                    <a:pt x="6005" y="3306"/>
                    <a:pt x="5315" y="2406"/>
                  </a:cubicBezTo>
                  <a:cubicBezTo>
                    <a:pt x="5608" y="2155"/>
                    <a:pt x="5964" y="1988"/>
                    <a:pt x="6256" y="2093"/>
                  </a:cubicBezTo>
                  <a:cubicBezTo>
                    <a:pt x="6173" y="2302"/>
                    <a:pt x="6131" y="2553"/>
                    <a:pt x="6110" y="2783"/>
                  </a:cubicBezTo>
                  <a:cubicBezTo>
                    <a:pt x="6026" y="3955"/>
                    <a:pt x="6256" y="5587"/>
                    <a:pt x="7637" y="5817"/>
                  </a:cubicBezTo>
                  <a:cubicBezTo>
                    <a:pt x="7993" y="5859"/>
                    <a:pt x="8349" y="5754"/>
                    <a:pt x="8558" y="5482"/>
                  </a:cubicBezTo>
                  <a:cubicBezTo>
                    <a:pt x="8307" y="6340"/>
                    <a:pt x="8098" y="7219"/>
                    <a:pt x="8160" y="8119"/>
                  </a:cubicBezTo>
                  <a:cubicBezTo>
                    <a:pt x="8119" y="8223"/>
                    <a:pt x="8056" y="8349"/>
                    <a:pt x="8035" y="8474"/>
                  </a:cubicBezTo>
                  <a:cubicBezTo>
                    <a:pt x="7888" y="9039"/>
                    <a:pt x="7930" y="9897"/>
                    <a:pt x="8119" y="10420"/>
                  </a:cubicBezTo>
                  <a:cubicBezTo>
                    <a:pt x="8349" y="11048"/>
                    <a:pt x="9165" y="11048"/>
                    <a:pt x="9395" y="10420"/>
                  </a:cubicBezTo>
                  <a:cubicBezTo>
                    <a:pt x="9583" y="9897"/>
                    <a:pt x="9521" y="9353"/>
                    <a:pt x="9521" y="8830"/>
                  </a:cubicBezTo>
                  <a:cubicBezTo>
                    <a:pt x="9583" y="8746"/>
                    <a:pt x="9646" y="8642"/>
                    <a:pt x="9667" y="8537"/>
                  </a:cubicBezTo>
                  <a:cubicBezTo>
                    <a:pt x="9834" y="7616"/>
                    <a:pt x="9897" y="6675"/>
                    <a:pt x="10169" y="5754"/>
                  </a:cubicBezTo>
                  <a:cubicBezTo>
                    <a:pt x="10399" y="4980"/>
                    <a:pt x="10588" y="4164"/>
                    <a:pt x="10525" y="3243"/>
                  </a:cubicBezTo>
                  <a:close/>
                  <a:moveTo>
                    <a:pt x="8349" y="2281"/>
                  </a:moveTo>
                  <a:cubicBezTo>
                    <a:pt x="8600" y="2281"/>
                    <a:pt x="8851" y="2386"/>
                    <a:pt x="8935" y="2658"/>
                  </a:cubicBezTo>
                  <a:cubicBezTo>
                    <a:pt x="9081" y="3181"/>
                    <a:pt x="9123" y="3725"/>
                    <a:pt x="8956" y="4248"/>
                  </a:cubicBezTo>
                  <a:cubicBezTo>
                    <a:pt x="8872" y="4499"/>
                    <a:pt x="8830" y="4750"/>
                    <a:pt x="8746" y="5001"/>
                  </a:cubicBezTo>
                  <a:cubicBezTo>
                    <a:pt x="8851" y="4185"/>
                    <a:pt x="8704" y="3181"/>
                    <a:pt x="8349" y="2281"/>
                  </a:cubicBezTo>
                  <a:close/>
                </a:path>
              </a:pathLst>
            </a:custGeom>
            <a:solidFill>
              <a:srgbClr val="FFBF4A"/>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sp>
          <p:nvSpPr>
            <p:cNvPr id="155694" name="Google Shape;220;p33">
              <a:extLst>
                <a:ext uri="{FF2B5EF4-FFF2-40B4-BE49-F238E27FC236}">
                  <a16:creationId xmlns:a16="http://schemas.microsoft.com/office/drawing/2014/main" id="{D08A208F-3455-E67C-EBE6-3B8910ED98B0}"/>
                </a:ext>
              </a:extLst>
            </p:cNvPr>
            <p:cNvSpPr>
              <a:spLocks/>
            </p:cNvSpPr>
            <p:nvPr/>
          </p:nvSpPr>
          <p:spPr bwMode="auto">
            <a:xfrm>
              <a:off x="504450" y="2734450"/>
              <a:ext cx="428450" cy="582225"/>
            </a:xfrm>
            <a:custGeom>
              <a:avLst/>
              <a:gdLst>
                <a:gd name="T0" fmla="*/ 2147483646 w 17138"/>
                <a:gd name="T1" fmla="*/ 2147483646 h 23289"/>
                <a:gd name="T2" fmla="*/ 2147483646 w 17138"/>
                <a:gd name="T3" fmla="*/ 2147483646 h 23289"/>
                <a:gd name="T4" fmla="*/ 2147483646 w 17138"/>
                <a:gd name="T5" fmla="*/ 2147483646 h 23289"/>
                <a:gd name="T6" fmla="*/ 2147483646 w 17138"/>
                <a:gd name="T7" fmla="*/ 2147483646 h 23289"/>
                <a:gd name="T8" fmla="*/ 2147483646 w 17138"/>
                <a:gd name="T9" fmla="*/ 2147483646 h 23289"/>
                <a:gd name="T10" fmla="*/ 2147483646 w 17138"/>
                <a:gd name="T11" fmla="*/ 2147483646 h 23289"/>
                <a:gd name="T12" fmla="*/ 2147483646 w 17138"/>
                <a:gd name="T13" fmla="*/ 2147483646 h 23289"/>
                <a:gd name="T14" fmla="*/ 2147483646 w 17138"/>
                <a:gd name="T15" fmla="*/ 2147483646 h 23289"/>
                <a:gd name="T16" fmla="*/ 2147483646 w 17138"/>
                <a:gd name="T17" fmla="*/ 2147483646 h 23289"/>
                <a:gd name="T18" fmla="*/ 2147483646 w 17138"/>
                <a:gd name="T19" fmla="*/ 2147483646 h 23289"/>
                <a:gd name="T20" fmla="*/ 2147483646 w 17138"/>
                <a:gd name="T21" fmla="*/ 2147483646 h 23289"/>
                <a:gd name="T22" fmla="*/ 2147483646 w 17138"/>
                <a:gd name="T23" fmla="*/ 2147483646 h 23289"/>
                <a:gd name="T24" fmla="*/ 2147483646 w 17138"/>
                <a:gd name="T25" fmla="*/ 2147483646 h 23289"/>
                <a:gd name="T26" fmla="*/ 2147483646 w 17138"/>
                <a:gd name="T27" fmla="*/ 2147483646 h 23289"/>
                <a:gd name="T28" fmla="*/ 2147483646 w 17138"/>
                <a:gd name="T29" fmla="*/ 2147483646 h 23289"/>
                <a:gd name="T30" fmla="*/ 2147483646 w 17138"/>
                <a:gd name="T31" fmla="*/ 2147483646 h 23289"/>
                <a:gd name="T32" fmla="*/ 2147483646 w 17138"/>
                <a:gd name="T33" fmla="*/ 2147483646 h 23289"/>
                <a:gd name="T34" fmla="*/ 2147483646 w 17138"/>
                <a:gd name="T35" fmla="*/ 2147483646 h 23289"/>
                <a:gd name="T36" fmla="*/ 2147483646 w 17138"/>
                <a:gd name="T37" fmla="*/ 2147483646 h 23289"/>
                <a:gd name="T38" fmla="*/ 2147483646 w 17138"/>
                <a:gd name="T39" fmla="*/ 2147483646 h 23289"/>
                <a:gd name="T40" fmla="*/ 2147483646 w 17138"/>
                <a:gd name="T41" fmla="*/ 2147483646 h 23289"/>
                <a:gd name="T42" fmla="*/ 2147483646 w 17138"/>
                <a:gd name="T43" fmla="*/ 2147483646 h 23289"/>
                <a:gd name="T44" fmla="*/ 2147483646 w 17138"/>
                <a:gd name="T45" fmla="*/ 2147483646 h 23289"/>
                <a:gd name="T46" fmla="*/ 2147483646 w 17138"/>
                <a:gd name="T47" fmla="*/ 2147483646 h 23289"/>
                <a:gd name="T48" fmla="*/ 2147483646 w 17138"/>
                <a:gd name="T49" fmla="*/ 2147483646 h 23289"/>
                <a:gd name="T50" fmla="*/ 2147483646 w 17138"/>
                <a:gd name="T51" fmla="*/ 2147483646 h 23289"/>
                <a:gd name="T52" fmla="*/ 2147483646 w 17138"/>
                <a:gd name="T53" fmla="*/ 2147483646 h 23289"/>
                <a:gd name="T54" fmla="*/ 2147483646 w 17138"/>
                <a:gd name="T55" fmla="*/ 2147483646 h 23289"/>
                <a:gd name="T56" fmla="*/ 2147483646 w 17138"/>
                <a:gd name="T57" fmla="*/ 2147483646 h 23289"/>
                <a:gd name="T58" fmla="*/ 2147483646 w 17138"/>
                <a:gd name="T59" fmla="*/ 2147483646 h 23289"/>
                <a:gd name="T60" fmla="*/ 2147483646 w 17138"/>
                <a:gd name="T61" fmla="*/ 2147483646 h 23289"/>
                <a:gd name="T62" fmla="*/ 2147483646 w 17138"/>
                <a:gd name="T63" fmla="*/ 2147483646 h 23289"/>
                <a:gd name="T64" fmla="*/ 2147483646 w 17138"/>
                <a:gd name="T65" fmla="*/ 2147483646 h 23289"/>
                <a:gd name="T66" fmla="*/ 2147483646 w 17138"/>
                <a:gd name="T67" fmla="*/ 2147483646 h 23289"/>
                <a:gd name="T68" fmla="*/ 2147483646 w 17138"/>
                <a:gd name="T69" fmla="*/ 2147483646 h 23289"/>
                <a:gd name="T70" fmla="*/ 2147483646 w 17138"/>
                <a:gd name="T71" fmla="*/ 2147483646 h 23289"/>
                <a:gd name="T72" fmla="*/ 2147483646 w 17138"/>
                <a:gd name="T73" fmla="*/ 2147483646 h 23289"/>
                <a:gd name="T74" fmla="*/ 2147483646 w 17138"/>
                <a:gd name="T75" fmla="*/ 2147483646 h 23289"/>
                <a:gd name="T76" fmla="*/ 2147483646 w 17138"/>
                <a:gd name="T77" fmla="*/ 2147483646 h 23289"/>
                <a:gd name="T78" fmla="*/ 2147483646 w 17138"/>
                <a:gd name="T79" fmla="*/ 2147483646 h 23289"/>
                <a:gd name="T80" fmla="*/ 2147483646 w 17138"/>
                <a:gd name="T81" fmla="*/ 2147483646 h 23289"/>
                <a:gd name="T82" fmla="*/ 2147483646 w 17138"/>
                <a:gd name="T83" fmla="*/ 2147483646 h 23289"/>
                <a:gd name="T84" fmla="*/ 2147483646 w 17138"/>
                <a:gd name="T85" fmla="*/ 2147483646 h 23289"/>
                <a:gd name="T86" fmla="*/ 2147483646 w 17138"/>
                <a:gd name="T87" fmla="*/ 2147483646 h 23289"/>
                <a:gd name="T88" fmla="*/ 2147483646 w 17138"/>
                <a:gd name="T89" fmla="*/ 2147483646 h 23289"/>
                <a:gd name="T90" fmla="*/ 2147483646 w 17138"/>
                <a:gd name="T91" fmla="*/ 2147483646 h 23289"/>
                <a:gd name="T92" fmla="*/ 2147483646 w 17138"/>
                <a:gd name="T93" fmla="*/ 2147483646 h 23289"/>
                <a:gd name="T94" fmla="*/ 2147483646 w 17138"/>
                <a:gd name="T95" fmla="*/ 2147483646 h 23289"/>
                <a:gd name="T96" fmla="*/ 2147483646 w 17138"/>
                <a:gd name="T97" fmla="*/ 2147483646 h 23289"/>
                <a:gd name="T98" fmla="*/ 2147483646 w 17138"/>
                <a:gd name="T99" fmla="*/ 2147483646 h 23289"/>
                <a:gd name="T100" fmla="*/ 2147483646 w 17138"/>
                <a:gd name="T101" fmla="*/ 2147483646 h 23289"/>
                <a:gd name="T102" fmla="*/ 2147483646 w 17138"/>
                <a:gd name="T103" fmla="*/ 2147483646 h 23289"/>
                <a:gd name="T104" fmla="*/ 2147483646 w 17138"/>
                <a:gd name="T105" fmla="*/ 2147483646 h 23289"/>
                <a:gd name="T106" fmla="*/ 2147483646 w 17138"/>
                <a:gd name="T107" fmla="*/ 2147483646 h 23289"/>
                <a:gd name="T108" fmla="*/ 2147483646 w 17138"/>
                <a:gd name="T109" fmla="*/ 2147483646 h 23289"/>
                <a:gd name="T110" fmla="*/ 2147483646 w 17138"/>
                <a:gd name="T111" fmla="*/ 2147483646 h 2328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7138" h="23289" extrusionOk="0">
                  <a:moveTo>
                    <a:pt x="14627" y="16174"/>
                  </a:moveTo>
                  <a:cubicBezTo>
                    <a:pt x="14982" y="16718"/>
                    <a:pt x="15171" y="17220"/>
                    <a:pt x="15212" y="17848"/>
                  </a:cubicBezTo>
                  <a:cubicBezTo>
                    <a:pt x="15233" y="18308"/>
                    <a:pt x="15505" y="18810"/>
                    <a:pt x="15735" y="19229"/>
                  </a:cubicBezTo>
                  <a:cubicBezTo>
                    <a:pt x="15966" y="19668"/>
                    <a:pt x="15882" y="20087"/>
                    <a:pt x="15861" y="20547"/>
                  </a:cubicBezTo>
                  <a:cubicBezTo>
                    <a:pt x="15861" y="20652"/>
                    <a:pt x="15735" y="20777"/>
                    <a:pt x="15631" y="20861"/>
                  </a:cubicBezTo>
                  <a:cubicBezTo>
                    <a:pt x="15505" y="20924"/>
                    <a:pt x="15317" y="20986"/>
                    <a:pt x="15171" y="21028"/>
                  </a:cubicBezTo>
                  <a:cubicBezTo>
                    <a:pt x="15066" y="21321"/>
                    <a:pt x="14940" y="21551"/>
                    <a:pt x="14919" y="21844"/>
                  </a:cubicBezTo>
                  <a:cubicBezTo>
                    <a:pt x="14836" y="22347"/>
                    <a:pt x="14480" y="22598"/>
                    <a:pt x="14124" y="22870"/>
                  </a:cubicBezTo>
                  <a:cubicBezTo>
                    <a:pt x="13769" y="23142"/>
                    <a:pt x="13329" y="23288"/>
                    <a:pt x="12890" y="23183"/>
                  </a:cubicBezTo>
                  <a:cubicBezTo>
                    <a:pt x="12492" y="23079"/>
                    <a:pt x="12074" y="22932"/>
                    <a:pt x="11781" y="22619"/>
                  </a:cubicBezTo>
                  <a:cubicBezTo>
                    <a:pt x="11655" y="22493"/>
                    <a:pt x="11509" y="22347"/>
                    <a:pt x="11404" y="22179"/>
                  </a:cubicBezTo>
                  <a:cubicBezTo>
                    <a:pt x="11028" y="22179"/>
                    <a:pt x="10714" y="22221"/>
                    <a:pt x="10358" y="22179"/>
                  </a:cubicBezTo>
                  <a:cubicBezTo>
                    <a:pt x="10044" y="22158"/>
                    <a:pt x="9919" y="22012"/>
                    <a:pt x="9898" y="21719"/>
                  </a:cubicBezTo>
                  <a:cubicBezTo>
                    <a:pt x="9877" y="21405"/>
                    <a:pt x="9898" y="21112"/>
                    <a:pt x="9898" y="20819"/>
                  </a:cubicBezTo>
                  <a:cubicBezTo>
                    <a:pt x="9709" y="20694"/>
                    <a:pt x="9521" y="20610"/>
                    <a:pt x="9396" y="20484"/>
                  </a:cubicBezTo>
                  <a:cubicBezTo>
                    <a:pt x="9291" y="20401"/>
                    <a:pt x="9186" y="20275"/>
                    <a:pt x="9186" y="20150"/>
                  </a:cubicBezTo>
                  <a:cubicBezTo>
                    <a:pt x="9165" y="19773"/>
                    <a:pt x="9207" y="19375"/>
                    <a:pt x="8935" y="19062"/>
                  </a:cubicBezTo>
                  <a:cubicBezTo>
                    <a:pt x="8956" y="18685"/>
                    <a:pt x="8977" y="18308"/>
                    <a:pt x="8998" y="17869"/>
                  </a:cubicBezTo>
                  <a:cubicBezTo>
                    <a:pt x="8412" y="18015"/>
                    <a:pt x="7889" y="17639"/>
                    <a:pt x="7282" y="17471"/>
                  </a:cubicBezTo>
                  <a:cubicBezTo>
                    <a:pt x="7115" y="17429"/>
                    <a:pt x="6989" y="17325"/>
                    <a:pt x="6864" y="17241"/>
                  </a:cubicBezTo>
                  <a:cubicBezTo>
                    <a:pt x="6383" y="16906"/>
                    <a:pt x="5922" y="16551"/>
                    <a:pt x="5420" y="16237"/>
                  </a:cubicBezTo>
                  <a:cubicBezTo>
                    <a:pt x="5085" y="16028"/>
                    <a:pt x="4813" y="15777"/>
                    <a:pt x="4583" y="15463"/>
                  </a:cubicBezTo>
                  <a:cubicBezTo>
                    <a:pt x="3955" y="14647"/>
                    <a:pt x="3349" y="13789"/>
                    <a:pt x="2616" y="13077"/>
                  </a:cubicBezTo>
                  <a:cubicBezTo>
                    <a:pt x="2386" y="12868"/>
                    <a:pt x="2261" y="12533"/>
                    <a:pt x="2135" y="12240"/>
                  </a:cubicBezTo>
                  <a:cubicBezTo>
                    <a:pt x="1968" y="11843"/>
                    <a:pt x="1821" y="11466"/>
                    <a:pt x="1528" y="11152"/>
                  </a:cubicBezTo>
                  <a:cubicBezTo>
                    <a:pt x="922" y="10441"/>
                    <a:pt x="670" y="9604"/>
                    <a:pt x="461" y="8746"/>
                  </a:cubicBezTo>
                  <a:cubicBezTo>
                    <a:pt x="357" y="8265"/>
                    <a:pt x="252" y="7826"/>
                    <a:pt x="147" y="7344"/>
                  </a:cubicBezTo>
                  <a:cubicBezTo>
                    <a:pt x="85" y="7093"/>
                    <a:pt x="43" y="6800"/>
                    <a:pt x="43" y="6507"/>
                  </a:cubicBezTo>
                  <a:cubicBezTo>
                    <a:pt x="1" y="5963"/>
                    <a:pt x="43" y="5398"/>
                    <a:pt x="43" y="4833"/>
                  </a:cubicBezTo>
                  <a:cubicBezTo>
                    <a:pt x="43" y="4143"/>
                    <a:pt x="273" y="3536"/>
                    <a:pt x="796" y="3055"/>
                  </a:cubicBezTo>
                  <a:cubicBezTo>
                    <a:pt x="1528" y="2385"/>
                    <a:pt x="2365" y="1800"/>
                    <a:pt x="3286" y="1381"/>
                  </a:cubicBezTo>
                  <a:cubicBezTo>
                    <a:pt x="3307" y="1381"/>
                    <a:pt x="3328" y="1360"/>
                    <a:pt x="3349" y="1360"/>
                  </a:cubicBezTo>
                  <a:cubicBezTo>
                    <a:pt x="4981" y="544"/>
                    <a:pt x="6738" y="272"/>
                    <a:pt x="8517" y="63"/>
                  </a:cubicBezTo>
                  <a:cubicBezTo>
                    <a:pt x="8998" y="0"/>
                    <a:pt x="9500" y="0"/>
                    <a:pt x="10002" y="84"/>
                  </a:cubicBezTo>
                  <a:cubicBezTo>
                    <a:pt x="10735" y="188"/>
                    <a:pt x="11488" y="335"/>
                    <a:pt x="12220" y="481"/>
                  </a:cubicBezTo>
                  <a:cubicBezTo>
                    <a:pt x="12597" y="523"/>
                    <a:pt x="12911" y="691"/>
                    <a:pt x="13225" y="900"/>
                  </a:cubicBezTo>
                  <a:cubicBezTo>
                    <a:pt x="13643" y="1172"/>
                    <a:pt x="14062" y="1444"/>
                    <a:pt x="14501" y="1674"/>
                  </a:cubicBezTo>
                  <a:cubicBezTo>
                    <a:pt x="14794" y="1841"/>
                    <a:pt x="15045" y="2051"/>
                    <a:pt x="15233" y="2323"/>
                  </a:cubicBezTo>
                  <a:cubicBezTo>
                    <a:pt x="15380" y="2595"/>
                    <a:pt x="15568" y="2846"/>
                    <a:pt x="15756" y="3097"/>
                  </a:cubicBezTo>
                  <a:cubicBezTo>
                    <a:pt x="16217" y="3662"/>
                    <a:pt x="16489" y="4310"/>
                    <a:pt x="16677" y="5022"/>
                  </a:cubicBezTo>
                  <a:cubicBezTo>
                    <a:pt x="16991" y="6152"/>
                    <a:pt x="17137" y="7302"/>
                    <a:pt x="17137" y="8474"/>
                  </a:cubicBezTo>
                  <a:cubicBezTo>
                    <a:pt x="17137" y="9604"/>
                    <a:pt x="16907" y="10671"/>
                    <a:pt x="16698" y="11780"/>
                  </a:cubicBezTo>
                  <a:cubicBezTo>
                    <a:pt x="16426" y="13245"/>
                    <a:pt x="15756" y="14500"/>
                    <a:pt x="15024" y="15756"/>
                  </a:cubicBezTo>
                  <a:cubicBezTo>
                    <a:pt x="14836" y="15839"/>
                    <a:pt x="14731" y="15986"/>
                    <a:pt x="14627" y="16174"/>
                  </a:cubicBezTo>
                  <a:close/>
                  <a:moveTo>
                    <a:pt x="13622" y="15442"/>
                  </a:moveTo>
                  <a:cubicBezTo>
                    <a:pt x="13957" y="15337"/>
                    <a:pt x="14062" y="15065"/>
                    <a:pt x="14187" y="14856"/>
                  </a:cubicBezTo>
                  <a:cubicBezTo>
                    <a:pt x="15212" y="13245"/>
                    <a:pt x="15735" y="11466"/>
                    <a:pt x="15924" y="9583"/>
                  </a:cubicBezTo>
                  <a:cubicBezTo>
                    <a:pt x="16049" y="8118"/>
                    <a:pt x="16070" y="6633"/>
                    <a:pt x="15547" y="5189"/>
                  </a:cubicBezTo>
                  <a:cubicBezTo>
                    <a:pt x="15443" y="4248"/>
                    <a:pt x="14773" y="3620"/>
                    <a:pt x="14292" y="2846"/>
                  </a:cubicBezTo>
                  <a:cubicBezTo>
                    <a:pt x="14062" y="2469"/>
                    <a:pt x="13622" y="2385"/>
                    <a:pt x="13267" y="2176"/>
                  </a:cubicBezTo>
                  <a:cubicBezTo>
                    <a:pt x="13162" y="2092"/>
                    <a:pt x="13036" y="2051"/>
                    <a:pt x="12932" y="1946"/>
                  </a:cubicBezTo>
                  <a:cubicBezTo>
                    <a:pt x="12471" y="1486"/>
                    <a:pt x="11886" y="1339"/>
                    <a:pt x="11279" y="1235"/>
                  </a:cubicBezTo>
                  <a:cubicBezTo>
                    <a:pt x="10839" y="1151"/>
                    <a:pt x="10400" y="1109"/>
                    <a:pt x="9981" y="1025"/>
                  </a:cubicBezTo>
                  <a:cubicBezTo>
                    <a:pt x="9396" y="921"/>
                    <a:pt x="8810" y="921"/>
                    <a:pt x="8224" y="1025"/>
                  </a:cubicBezTo>
                  <a:cubicBezTo>
                    <a:pt x="7513" y="1151"/>
                    <a:pt x="6780" y="1256"/>
                    <a:pt x="6069" y="1402"/>
                  </a:cubicBezTo>
                  <a:cubicBezTo>
                    <a:pt x="5797" y="1444"/>
                    <a:pt x="5483" y="1528"/>
                    <a:pt x="5190" y="1632"/>
                  </a:cubicBezTo>
                  <a:cubicBezTo>
                    <a:pt x="4646" y="1841"/>
                    <a:pt x="4081" y="2051"/>
                    <a:pt x="3558" y="2281"/>
                  </a:cubicBezTo>
                  <a:cubicBezTo>
                    <a:pt x="2805" y="2616"/>
                    <a:pt x="2093" y="3097"/>
                    <a:pt x="1466" y="3662"/>
                  </a:cubicBezTo>
                  <a:cubicBezTo>
                    <a:pt x="1110" y="3976"/>
                    <a:pt x="942" y="4373"/>
                    <a:pt x="942" y="4854"/>
                  </a:cubicBezTo>
                  <a:cubicBezTo>
                    <a:pt x="942" y="5838"/>
                    <a:pt x="901" y="6863"/>
                    <a:pt x="1214" y="7826"/>
                  </a:cubicBezTo>
                  <a:cubicBezTo>
                    <a:pt x="1298" y="8035"/>
                    <a:pt x="1298" y="8265"/>
                    <a:pt x="1340" y="8474"/>
                  </a:cubicBezTo>
                  <a:cubicBezTo>
                    <a:pt x="1528" y="9165"/>
                    <a:pt x="1738" y="9813"/>
                    <a:pt x="2177" y="10399"/>
                  </a:cubicBezTo>
                  <a:cubicBezTo>
                    <a:pt x="2512" y="10818"/>
                    <a:pt x="2784" y="11257"/>
                    <a:pt x="2930" y="11780"/>
                  </a:cubicBezTo>
                  <a:cubicBezTo>
                    <a:pt x="3035" y="12073"/>
                    <a:pt x="3181" y="12324"/>
                    <a:pt x="3411" y="12533"/>
                  </a:cubicBezTo>
                  <a:cubicBezTo>
                    <a:pt x="3955" y="13036"/>
                    <a:pt x="4395" y="13580"/>
                    <a:pt x="4792" y="14186"/>
                  </a:cubicBezTo>
                  <a:cubicBezTo>
                    <a:pt x="5232" y="14856"/>
                    <a:pt x="5818" y="15442"/>
                    <a:pt x="6529" y="15839"/>
                  </a:cubicBezTo>
                  <a:cubicBezTo>
                    <a:pt x="6676" y="15902"/>
                    <a:pt x="6801" y="16007"/>
                    <a:pt x="6906" y="16111"/>
                  </a:cubicBezTo>
                  <a:cubicBezTo>
                    <a:pt x="7324" y="16593"/>
                    <a:pt x="7889" y="16844"/>
                    <a:pt x="8433" y="17137"/>
                  </a:cubicBezTo>
                  <a:cubicBezTo>
                    <a:pt x="8559" y="17095"/>
                    <a:pt x="8663" y="17032"/>
                    <a:pt x="8789" y="16948"/>
                  </a:cubicBezTo>
                  <a:cubicBezTo>
                    <a:pt x="8893" y="16906"/>
                    <a:pt x="9082" y="17011"/>
                    <a:pt x="9103" y="16885"/>
                  </a:cubicBezTo>
                  <a:cubicBezTo>
                    <a:pt x="8726" y="16362"/>
                    <a:pt x="8370" y="15881"/>
                    <a:pt x="8015" y="15379"/>
                  </a:cubicBezTo>
                  <a:cubicBezTo>
                    <a:pt x="7910" y="15233"/>
                    <a:pt x="7826" y="15023"/>
                    <a:pt x="7701" y="14919"/>
                  </a:cubicBezTo>
                  <a:cubicBezTo>
                    <a:pt x="7261" y="14500"/>
                    <a:pt x="7052" y="13977"/>
                    <a:pt x="6843" y="13391"/>
                  </a:cubicBezTo>
                  <a:cubicBezTo>
                    <a:pt x="6487" y="12408"/>
                    <a:pt x="6132" y="11403"/>
                    <a:pt x="5797" y="10420"/>
                  </a:cubicBezTo>
                  <a:cubicBezTo>
                    <a:pt x="5546" y="9730"/>
                    <a:pt x="5441" y="8997"/>
                    <a:pt x="5504" y="8265"/>
                  </a:cubicBezTo>
                  <a:cubicBezTo>
                    <a:pt x="5525" y="7888"/>
                    <a:pt x="5713" y="7616"/>
                    <a:pt x="6048" y="7512"/>
                  </a:cubicBezTo>
                  <a:cubicBezTo>
                    <a:pt x="6320" y="7428"/>
                    <a:pt x="6592" y="7386"/>
                    <a:pt x="6864" y="7386"/>
                  </a:cubicBezTo>
                  <a:cubicBezTo>
                    <a:pt x="8203" y="7323"/>
                    <a:pt x="7847" y="7491"/>
                    <a:pt x="8684" y="6654"/>
                  </a:cubicBezTo>
                  <a:cubicBezTo>
                    <a:pt x="9061" y="6277"/>
                    <a:pt x="9500" y="6068"/>
                    <a:pt x="10044" y="6110"/>
                  </a:cubicBezTo>
                  <a:cubicBezTo>
                    <a:pt x="10316" y="6131"/>
                    <a:pt x="10546" y="6131"/>
                    <a:pt x="10818" y="6110"/>
                  </a:cubicBezTo>
                  <a:cubicBezTo>
                    <a:pt x="11195" y="6068"/>
                    <a:pt x="11509" y="6173"/>
                    <a:pt x="11781" y="6486"/>
                  </a:cubicBezTo>
                  <a:cubicBezTo>
                    <a:pt x="11990" y="6758"/>
                    <a:pt x="12241" y="6863"/>
                    <a:pt x="12597" y="6842"/>
                  </a:cubicBezTo>
                  <a:cubicBezTo>
                    <a:pt x="12974" y="6779"/>
                    <a:pt x="13287" y="6947"/>
                    <a:pt x="13559" y="7219"/>
                  </a:cubicBezTo>
                  <a:cubicBezTo>
                    <a:pt x="13685" y="7386"/>
                    <a:pt x="13852" y="7491"/>
                    <a:pt x="13978" y="7637"/>
                  </a:cubicBezTo>
                  <a:cubicBezTo>
                    <a:pt x="14606" y="8307"/>
                    <a:pt x="15003" y="9018"/>
                    <a:pt x="14919" y="9981"/>
                  </a:cubicBezTo>
                  <a:cubicBezTo>
                    <a:pt x="14899" y="10315"/>
                    <a:pt x="14919" y="10650"/>
                    <a:pt x="14919" y="10964"/>
                  </a:cubicBezTo>
                  <a:cubicBezTo>
                    <a:pt x="14919" y="11152"/>
                    <a:pt x="14899" y="11362"/>
                    <a:pt x="14836" y="11550"/>
                  </a:cubicBezTo>
                  <a:cubicBezTo>
                    <a:pt x="14606" y="12199"/>
                    <a:pt x="14396" y="12868"/>
                    <a:pt x="14103" y="13496"/>
                  </a:cubicBezTo>
                  <a:cubicBezTo>
                    <a:pt x="13831" y="14082"/>
                    <a:pt x="13643" y="14709"/>
                    <a:pt x="13622" y="15442"/>
                  </a:cubicBezTo>
                  <a:close/>
                  <a:moveTo>
                    <a:pt x="12743" y="7805"/>
                  </a:moveTo>
                  <a:cubicBezTo>
                    <a:pt x="12722" y="7888"/>
                    <a:pt x="12702" y="7930"/>
                    <a:pt x="12722" y="7993"/>
                  </a:cubicBezTo>
                  <a:cubicBezTo>
                    <a:pt x="13015" y="8788"/>
                    <a:pt x="12911" y="9625"/>
                    <a:pt x="12911" y="10462"/>
                  </a:cubicBezTo>
                  <a:cubicBezTo>
                    <a:pt x="12911" y="10755"/>
                    <a:pt x="12848" y="11027"/>
                    <a:pt x="12639" y="11236"/>
                  </a:cubicBezTo>
                  <a:cubicBezTo>
                    <a:pt x="12534" y="11341"/>
                    <a:pt x="12471" y="11508"/>
                    <a:pt x="12367" y="11655"/>
                  </a:cubicBezTo>
                  <a:cubicBezTo>
                    <a:pt x="12116" y="11989"/>
                    <a:pt x="11739" y="12073"/>
                    <a:pt x="11425" y="11801"/>
                  </a:cubicBezTo>
                  <a:cubicBezTo>
                    <a:pt x="11258" y="11675"/>
                    <a:pt x="11153" y="11508"/>
                    <a:pt x="11049" y="11362"/>
                  </a:cubicBezTo>
                  <a:cubicBezTo>
                    <a:pt x="10714" y="10734"/>
                    <a:pt x="10505" y="10064"/>
                    <a:pt x="10505" y="9374"/>
                  </a:cubicBezTo>
                  <a:cubicBezTo>
                    <a:pt x="10505" y="8579"/>
                    <a:pt x="10400" y="7805"/>
                    <a:pt x="10965" y="7156"/>
                  </a:cubicBezTo>
                  <a:cubicBezTo>
                    <a:pt x="11007" y="7114"/>
                    <a:pt x="10965" y="7051"/>
                    <a:pt x="11007" y="6989"/>
                  </a:cubicBezTo>
                  <a:cubicBezTo>
                    <a:pt x="9668" y="6842"/>
                    <a:pt x="9354" y="6968"/>
                    <a:pt x="8852" y="7909"/>
                  </a:cubicBezTo>
                  <a:cubicBezTo>
                    <a:pt x="8914" y="7951"/>
                    <a:pt x="8977" y="7993"/>
                    <a:pt x="9040" y="8035"/>
                  </a:cubicBezTo>
                  <a:cubicBezTo>
                    <a:pt x="9500" y="8370"/>
                    <a:pt x="9814" y="8830"/>
                    <a:pt x="9877" y="9416"/>
                  </a:cubicBezTo>
                  <a:cubicBezTo>
                    <a:pt x="9877" y="9520"/>
                    <a:pt x="9961" y="9625"/>
                    <a:pt x="10002" y="9730"/>
                  </a:cubicBezTo>
                  <a:cubicBezTo>
                    <a:pt x="10212" y="10211"/>
                    <a:pt x="10170" y="10734"/>
                    <a:pt x="10107" y="11236"/>
                  </a:cubicBezTo>
                  <a:cubicBezTo>
                    <a:pt x="10065" y="11675"/>
                    <a:pt x="9709" y="11968"/>
                    <a:pt x="9333" y="12136"/>
                  </a:cubicBezTo>
                  <a:cubicBezTo>
                    <a:pt x="9061" y="12240"/>
                    <a:pt x="8747" y="12199"/>
                    <a:pt x="8559" y="11989"/>
                  </a:cubicBezTo>
                  <a:cubicBezTo>
                    <a:pt x="8412" y="11801"/>
                    <a:pt x="8245" y="11592"/>
                    <a:pt x="8140" y="11362"/>
                  </a:cubicBezTo>
                  <a:cubicBezTo>
                    <a:pt x="7910" y="10839"/>
                    <a:pt x="7785" y="10315"/>
                    <a:pt x="7785" y="9730"/>
                  </a:cubicBezTo>
                  <a:lnTo>
                    <a:pt x="7785" y="8642"/>
                  </a:lnTo>
                  <a:cubicBezTo>
                    <a:pt x="7785" y="8474"/>
                    <a:pt x="7701" y="8328"/>
                    <a:pt x="7680" y="8202"/>
                  </a:cubicBezTo>
                  <a:cubicBezTo>
                    <a:pt x="6885" y="8118"/>
                    <a:pt x="6885" y="8118"/>
                    <a:pt x="6424" y="8265"/>
                  </a:cubicBezTo>
                  <a:cubicBezTo>
                    <a:pt x="6236" y="8976"/>
                    <a:pt x="6362" y="9416"/>
                    <a:pt x="6571" y="10085"/>
                  </a:cubicBezTo>
                  <a:cubicBezTo>
                    <a:pt x="6927" y="11069"/>
                    <a:pt x="7303" y="12073"/>
                    <a:pt x="7659" y="13056"/>
                  </a:cubicBezTo>
                  <a:cubicBezTo>
                    <a:pt x="7826" y="13559"/>
                    <a:pt x="8015" y="14061"/>
                    <a:pt x="8412" y="14416"/>
                  </a:cubicBezTo>
                  <a:cubicBezTo>
                    <a:pt x="8559" y="14584"/>
                    <a:pt x="8663" y="14793"/>
                    <a:pt x="8768" y="14960"/>
                  </a:cubicBezTo>
                  <a:cubicBezTo>
                    <a:pt x="9186" y="15693"/>
                    <a:pt x="9689" y="16362"/>
                    <a:pt x="10484" y="16781"/>
                  </a:cubicBezTo>
                  <a:cubicBezTo>
                    <a:pt x="11111" y="16383"/>
                    <a:pt x="11886" y="16279"/>
                    <a:pt x="12471" y="15777"/>
                  </a:cubicBezTo>
                  <a:cubicBezTo>
                    <a:pt x="12492" y="15567"/>
                    <a:pt x="12492" y="15337"/>
                    <a:pt x="12576" y="15128"/>
                  </a:cubicBezTo>
                  <a:cubicBezTo>
                    <a:pt x="12953" y="13956"/>
                    <a:pt x="13371" y="12764"/>
                    <a:pt x="13831" y="11592"/>
                  </a:cubicBezTo>
                  <a:cubicBezTo>
                    <a:pt x="13957" y="11257"/>
                    <a:pt x="14041" y="10922"/>
                    <a:pt x="14041" y="10546"/>
                  </a:cubicBezTo>
                  <a:cubicBezTo>
                    <a:pt x="14041" y="10315"/>
                    <a:pt x="13999" y="10106"/>
                    <a:pt x="14041" y="9876"/>
                  </a:cubicBezTo>
                  <a:cubicBezTo>
                    <a:pt x="14083" y="9269"/>
                    <a:pt x="13831" y="8767"/>
                    <a:pt x="13434" y="8349"/>
                  </a:cubicBezTo>
                  <a:cubicBezTo>
                    <a:pt x="13246" y="8139"/>
                    <a:pt x="13057" y="7846"/>
                    <a:pt x="12743" y="7805"/>
                  </a:cubicBezTo>
                  <a:close/>
                  <a:moveTo>
                    <a:pt x="13957" y="16634"/>
                  </a:moveTo>
                  <a:cubicBezTo>
                    <a:pt x="13476" y="16697"/>
                    <a:pt x="13162" y="16718"/>
                    <a:pt x="12827" y="16781"/>
                  </a:cubicBezTo>
                  <a:cubicBezTo>
                    <a:pt x="12702" y="16802"/>
                    <a:pt x="12534" y="16823"/>
                    <a:pt x="12430" y="16885"/>
                  </a:cubicBezTo>
                  <a:cubicBezTo>
                    <a:pt x="11634" y="17220"/>
                    <a:pt x="10818" y="17576"/>
                    <a:pt x="10002" y="17953"/>
                  </a:cubicBezTo>
                  <a:cubicBezTo>
                    <a:pt x="9772" y="18057"/>
                    <a:pt x="9584" y="18204"/>
                    <a:pt x="9605" y="18518"/>
                  </a:cubicBezTo>
                  <a:cubicBezTo>
                    <a:pt x="10191" y="18685"/>
                    <a:pt x="10337" y="18706"/>
                    <a:pt x="10735" y="18559"/>
                  </a:cubicBezTo>
                  <a:cubicBezTo>
                    <a:pt x="11049" y="18413"/>
                    <a:pt x="11362" y="18371"/>
                    <a:pt x="11697" y="18371"/>
                  </a:cubicBezTo>
                  <a:cubicBezTo>
                    <a:pt x="11948" y="18371"/>
                    <a:pt x="12199" y="18287"/>
                    <a:pt x="12430" y="18204"/>
                  </a:cubicBezTo>
                  <a:cubicBezTo>
                    <a:pt x="12639" y="18162"/>
                    <a:pt x="12848" y="18078"/>
                    <a:pt x="13099" y="18057"/>
                  </a:cubicBezTo>
                  <a:cubicBezTo>
                    <a:pt x="13539" y="17994"/>
                    <a:pt x="13957" y="17827"/>
                    <a:pt x="14292" y="17534"/>
                  </a:cubicBezTo>
                  <a:cubicBezTo>
                    <a:pt x="14292" y="17450"/>
                    <a:pt x="14355" y="17346"/>
                    <a:pt x="14313" y="17304"/>
                  </a:cubicBezTo>
                  <a:cubicBezTo>
                    <a:pt x="14208" y="17032"/>
                    <a:pt x="14083" y="16844"/>
                    <a:pt x="13957" y="16634"/>
                  </a:cubicBezTo>
                  <a:close/>
                  <a:moveTo>
                    <a:pt x="10609" y="21321"/>
                  </a:moveTo>
                  <a:cubicBezTo>
                    <a:pt x="11216" y="21196"/>
                    <a:pt x="11676" y="21112"/>
                    <a:pt x="12178" y="21007"/>
                  </a:cubicBezTo>
                  <a:cubicBezTo>
                    <a:pt x="12681" y="20903"/>
                    <a:pt x="13162" y="20694"/>
                    <a:pt x="13664" y="20568"/>
                  </a:cubicBezTo>
                  <a:cubicBezTo>
                    <a:pt x="14103" y="20442"/>
                    <a:pt x="14668" y="20463"/>
                    <a:pt x="15003" y="20024"/>
                  </a:cubicBezTo>
                  <a:cubicBezTo>
                    <a:pt x="14919" y="19961"/>
                    <a:pt x="14899" y="19919"/>
                    <a:pt x="14836" y="19919"/>
                  </a:cubicBezTo>
                  <a:cubicBezTo>
                    <a:pt x="13957" y="19919"/>
                    <a:pt x="13120" y="20170"/>
                    <a:pt x="12220" y="20275"/>
                  </a:cubicBezTo>
                  <a:cubicBezTo>
                    <a:pt x="11969" y="20296"/>
                    <a:pt x="11697" y="20442"/>
                    <a:pt x="11446" y="20505"/>
                  </a:cubicBezTo>
                  <a:cubicBezTo>
                    <a:pt x="11216" y="20589"/>
                    <a:pt x="10965" y="20652"/>
                    <a:pt x="10735" y="20714"/>
                  </a:cubicBezTo>
                  <a:cubicBezTo>
                    <a:pt x="10693" y="20756"/>
                    <a:pt x="10651" y="20777"/>
                    <a:pt x="10588" y="20819"/>
                  </a:cubicBezTo>
                  <a:cubicBezTo>
                    <a:pt x="10588" y="20966"/>
                    <a:pt x="10609" y="21112"/>
                    <a:pt x="10609" y="21321"/>
                  </a:cubicBezTo>
                  <a:close/>
                  <a:moveTo>
                    <a:pt x="10002" y="19752"/>
                  </a:moveTo>
                  <a:cubicBezTo>
                    <a:pt x="10421" y="19940"/>
                    <a:pt x="10735" y="19878"/>
                    <a:pt x="11111" y="19773"/>
                  </a:cubicBezTo>
                  <a:cubicBezTo>
                    <a:pt x="11551" y="19647"/>
                    <a:pt x="11990" y="19480"/>
                    <a:pt x="12471" y="19417"/>
                  </a:cubicBezTo>
                  <a:cubicBezTo>
                    <a:pt x="13141" y="19271"/>
                    <a:pt x="13831" y="19208"/>
                    <a:pt x="14522" y="19103"/>
                  </a:cubicBezTo>
                  <a:lnTo>
                    <a:pt x="14522" y="18518"/>
                  </a:lnTo>
                  <a:cubicBezTo>
                    <a:pt x="13790" y="18769"/>
                    <a:pt x="13120" y="18957"/>
                    <a:pt x="12430" y="19145"/>
                  </a:cubicBezTo>
                  <a:cubicBezTo>
                    <a:pt x="12325" y="19187"/>
                    <a:pt x="12220" y="19229"/>
                    <a:pt x="12116" y="19208"/>
                  </a:cubicBezTo>
                  <a:cubicBezTo>
                    <a:pt x="11467" y="19103"/>
                    <a:pt x="10902" y="19480"/>
                    <a:pt x="10274" y="19543"/>
                  </a:cubicBezTo>
                  <a:cubicBezTo>
                    <a:pt x="10170" y="19522"/>
                    <a:pt x="10086" y="19647"/>
                    <a:pt x="10002" y="19752"/>
                  </a:cubicBezTo>
                  <a:close/>
                  <a:moveTo>
                    <a:pt x="11739" y="8035"/>
                  </a:moveTo>
                  <a:cubicBezTo>
                    <a:pt x="11551" y="7951"/>
                    <a:pt x="11446" y="8118"/>
                    <a:pt x="11446" y="8223"/>
                  </a:cubicBezTo>
                  <a:cubicBezTo>
                    <a:pt x="11362" y="8976"/>
                    <a:pt x="11342" y="9709"/>
                    <a:pt x="11634" y="10441"/>
                  </a:cubicBezTo>
                  <a:cubicBezTo>
                    <a:pt x="11676" y="10567"/>
                    <a:pt x="11802" y="10650"/>
                    <a:pt x="12011" y="10525"/>
                  </a:cubicBezTo>
                  <a:cubicBezTo>
                    <a:pt x="11990" y="9709"/>
                    <a:pt x="12178" y="8851"/>
                    <a:pt x="11739" y="8035"/>
                  </a:cubicBezTo>
                  <a:close/>
                  <a:moveTo>
                    <a:pt x="14083" y="21426"/>
                  </a:moveTo>
                  <a:cubicBezTo>
                    <a:pt x="13162" y="21510"/>
                    <a:pt x="12806" y="21614"/>
                    <a:pt x="12220" y="21991"/>
                  </a:cubicBezTo>
                  <a:cubicBezTo>
                    <a:pt x="12597" y="22137"/>
                    <a:pt x="12911" y="22263"/>
                    <a:pt x="13225" y="22367"/>
                  </a:cubicBezTo>
                  <a:cubicBezTo>
                    <a:pt x="13852" y="22012"/>
                    <a:pt x="13852" y="22012"/>
                    <a:pt x="14083" y="21426"/>
                  </a:cubicBezTo>
                  <a:close/>
                  <a:moveTo>
                    <a:pt x="9145" y="11257"/>
                  </a:moveTo>
                  <a:cubicBezTo>
                    <a:pt x="9354" y="10839"/>
                    <a:pt x="9375" y="10504"/>
                    <a:pt x="9249" y="10232"/>
                  </a:cubicBezTo>
                  <a:cubicBezTo>
                    <a:pt x="9124" y="9918"/>
                    <a:pt x="9040" y="9604"/>
                    <a:pt x="8977" y="9269"/>
                  </a:cubicBezTo>
                  <a:cubicBezTo>
                    <a:pt x="8956" y="9165"/>
                    <a:pt x="8831" y="9081"/>
                    <a:pt x="8705" y="8955"/>
                  </a:cubicBezTo>
                  <a:cubicBezTo>
                    <a:pt x="8601" y="9771"/>
                    <a:pt x="8642" y="10462"/>
                    <a:pt x="9145" y="1125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sp>
          <p:nvSpPr>
            <p:cNvPr id="155695" name="Google Shape;221;p33">
              <a:extLst>
                <a:ext uri="{FF2B5EF4-FFF2-40B4-BE49-F238E27FC236}">
                  <a16:creationId xmlns:a16="http://schemas.microsoft.com/office/drawing/2014/main" id="{3B7E4D4A-3223-59AF-6D9F-FD711FA2BB93}"/>
                </a:ext>
              </a:extLst>
            </p:cNvPr>
            <p:cNvSpPr>
              <a:spLocks/>
            </p:cNvSpPr>
            <p:nvPr/>
          </p:nvSpPr>
          <p:spPr bwMode="auto">
            <a:xfrm>
              <a:off x="437500" y="2678475"/>
              <a:ext cx="84775" cy="66450"/>
            </a:xfrm>
            <a:custGeom>
              <a:avLst/>
              <a:gdLst>
                <a:gd name="T0" fmla="*/ 2147483646 w 3391"/>
                <a:gd name="T1" fmla="*/ 0 h 2658"/>
                <a:gd name="T2" fmla="*/ 2147483646 w 3391"/>
                <a:gd name="T3" fmla="*/ 2147483646 h 2658"/>
                <a:gd name="T4" fmla="*/ 2147483646 w 3391"/>
                <a:gd name="T5" fmla="*/ 2147483646 h 2658"/>
                <a:gd name="T6" fmla="*/ 2147483646 w 3391"/>
                <a:gd name="T7" fmla="*/ 2147483646 h 2658"/>
                <a:gd name="T8" fmla="*/ 2147483646 w 3391"/>
                <a:gd name="T9" fmla="*/ 2147483646 h 2658"/>
                <a:gd name="T10" fmla="*/ 2147483646 w 3391"/>
                <a:gd name="T11" fmla="*/ 2147483646 h 2658"/>
                <a:gd name="T12" fmla="*/ 2147483646 w 3391"/>
                <a:gd name="T13" fmla="*/ 2147483646 h 2658"/>
                <a:gd name="T14" fmla="*/ 2147483646 w 3391"/>
                <a:gd name="T15" fmla="*/ 2147483646 h 2658"/>
                <a:gd name="T16" fmla="*/ 2147483646 w 3391"/>
                <a:gd name="T17" fmla="*/ 2147483646 h 2658"/>
                <a:gd name="T18" fmla="*/ 2147483646 w 3391"/>
                <a:gd name="T19" fmla="*/ 2147483646 h 2658"/>
                <a:gd name="T20" fmla="*/ 2147483646 w 3391"/>
                <a:gd name="T21" fmla="*/ 2147483646 h 2658"/>
                <a:gd name="T22" fmla="*/ 2147483646 w 3391"/>
                <a:gd name="T23" fmla="*/ 2147483646 h 2658"/>
                <a:gd name="T24" fmla="*/ 2147483646 w 3391"/>
                <a:gd name="T25" fmla="*/ 0 h 26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91" h="2658" extrusionOk="0">
                  <a:moveTo>
                    <a:pt x="712" y="0"/>
                  </a:moveTo>
                  <a:cubicBezTo>
                    <a:pt x="1089" y="42"/>
                    <a:pt x="1486" y="147"/>
                    <a:pt x="1675" y="461"/>
                  </a:cubicBezTo>
                  <a:cubicBezTo>
                    <a:pt x="1926" y="858"/>
                    <a:pt x="2281" y="1088"/>
                    <a:pt x="2637" y="1381"/>
                  </a:cubicBezTo>
                  <a:cubicBezTo>
                    <a:pt x="2825" y="1549"/>
                    <a:pt x="3014" y="1716"/>
                    <a:pt x="3181" y="1904"/>
                  </a:cubicBezTo>
                  <a:cubicBezTo>
                    <a:pt x="3369" y="2093"/>
                    <a:pt x="3390" y="2281"/>
                    <a:pt x="3286" y="2427"/>
                  </a:cubicBezTo>
                  <a:cubicBezTo>
                    <a:pt x="3160" y="2595"/>
                    <a:pt x="2909" y="2658"/>
                    <a:pt x="2700" y="2595"/>
                  </a:cubicBezTo>
                  <a:cubicBezTo>
                    <a:pt x="2616" y="2553"/>
                    <a:pt x="2532" y="2511"/>
                    <a:pt x="2491" y="2448"/>
                  </a:cubicBezTo>
                  <a:cubicBezTo>
                    <a:pt x="2135" y="2197"/>
                    <a:pt x="1779" y="1904"/>
                    <a:pt x="1444" y="1653"/>
                  </a:cubicBezTo>
                  <a:cubicBezTo>
                    <a:pt x="1361" y="1570"/>
                    <a:pt x="1256" y="1507"/>
                    <a:pt x="1193" y="1402"/>
                  </a:cubicBezTo>
                  <a:cubicBezTo>
                    <a:pt x="1026" y="1046"/>
                    <a:pt x="733" y="879"/>
                    <a:pt x="356" y="816"/>
                  </a:cubicBezTo>
                  <a:cubicBezTo>
                    <a:pt x="315" y="774"/>
                    <a:pt x="252" y="774"/>
                    <a:pt x="210" y="733"/>
                  </a:cubicBezTo>
                  <a:cubicBezTo>
                    <a:pt x="22" y="628"/>
                    <a:pt x="1" y="251"/>
                    <a:pt x="210" y="189"/>
                  </a:cubicBezTo>
                  <a:cubicBezTo>
                    <a:pt x="356" y="105"/>
                    <a:pt x="545" y="42"/>
                    <a:pt x="712"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sp>
          <p:nvSpPr>
            <p:cNvPr id="155696" name="Google Shape;222;p33">
              <a:extLst>
                <a:ext uri="{FF2B5EF4-FFF2-40B4-BE49-F238E27FC236}">
                  <a16:creationId xmlns:a16="http://schemas.microsoft.com/office/drawing/2014/main" id="{C3B3BE7F-C32F-DC8D-511E-6A519025EE01}"/>
                </a:ext>
              </a:extLst>
            </p:cNvPr>
            <p:cNvSpPr>
              <a:spLocks/>
            </p:cNvSpPr>
            <p:nvPr/>
          </p:nvSpPr>
          <p:spPr bwMode="auto">
            <a:xfrm>
              <a:off x="853350" y="3366325"/>
              <a:ext cx="72750" cy="94200"/>
            </a:xfrm>
            <a:custGeom>
              <a:avLst/>
              <a:gdLst>
                <a:gd name="T0" fmla="*/ 2147483646 w 2910"/>
                <a:gd name="T1" fmla="*/ 2147483646 h 3768"/>
                <a:gd name="T2" fmla="*/ 2147483646 w 2910"/>
                <a:gd name="T3" fmla="*/ 2147483646 h 3768"/>
                <a:gd name="T4" fmla="*/ 2147483646 w 2910"/>
                <a:gd name="T5" fmla="*/ 2147483646 h 3768"/>
                <a:gd name="T6" fmla="*/ 2147483646 w 2910"/>
                <a:gd name="T7" fmla="*/ 2147483646 h 3768"/>
                <a:gd name="T8" fmla="*/ 2147483646 w 2910"/>
                <a:gd name="T9" fmla="*/ 2147483646 h 3768"/>
                <a:gd name="T10" fmla="*/ 2147483646 w 2910"/>
                <a:gd name="T11" fmla="*/ 2147483646 h 3768"/>
                <a:gd name="T12" fmla="*/ 2147483646 w 2910"/>
                <a:gd name="T13" fmla="*/ 2147483646 h 3768"/>
                <a:gd name="T14" fmla="*/ 2147483646 w 2910"/>
                <a:gd name="T15" fmla="*/ 2147483646 h 3768"/>
                <a:gd name="T16" fmla="*/ 2147483646 w 2910"/>
                <a:gd name="T17" fmla="*/ 2147483646 h 3768"/>
                <a:gd name="T18" fmla="*/ 2147483646 w 2910"/>
                <a:gd name="T19" fmla="*/ 2147483646 h 37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910" h="3768" extrusionOk="0">
                  <a:moveTo>
                    <a:pt x="2909" y="3265"/>
                  </a:moveTo>
                  <a:cubicBezTo>
                    <a:pt x="2847" y="3370"/>
                    <a:pt x="2826" y="3453"/>
                    <a:pt x="2784" y="3537"/>
                  </a:cubicBezTo>
                  <a:cubicBezTo>
                    <a:pt x="2679" y="3704"/>
                    <a:pt x="2449" y="3767"/>
                    <a:pt x="2303" y="3600"/>
                  </a:cubicBezTo>
                  <a:cubicBezTo>
                    <a:pt x="2261" y="3558"/>
                    <a:pt x="2219" y="3537"/>
                    <a:pt x="2198" y="3474"/>
                  </a:cubicBezTo>
                  <a:cubicBezTo>
                    <a:pt x="1528" y="2595"/>
                    <a:pt x="880" y="1675"/>
                    <a:pt x="252" y="775"/>
                  </a:cubicBezTo>
                  <a:cubicBezTo>
                    <a:pt x="22" y="461"/>
                    <a:pt x="1" y="210"/>
                    <a:pt x="147" y="126"/>
                  </a:cubicBezTo>
                  <a:cubicBezTo>
                    <a:pt x="378" y="1"/>
                    <a:pt x="566" y="147"/>
                    <a:pt x="754" y="294"/>
                  </a:cubicBezTo>
                  <a:cubicBezTo>
                    <a:pt x="838" y="336"/>
                    <a:pt x="880" y="398"/>
                    <a:pt x="943" y="440"/>
                  </a:cubicBezTo>
                  <a:cubicBezTo>
                    <a:pt x="1528" y="1193"/>
                    <a:pt x="2198" y="1926"/>
                    <a:pt x="2679" y="2763"/>
                  </a:cubicBezTo>
                  <a:cubicBezTo>
                    <a:pt x="2805" y="2930"/>
                    <a:pt x="2847" y="3118"/>
                    <a:pt x="2909" y="326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sp>
          <p:nvSpPr>
            <p:cNvPr id="155697" name="Google Shape;223;p33">
              <a:extLst>
                <a:ext uri="{FF2B5EF4-FFF2-40B4-BE49-F238E27FC236}">
                  <a16:creationId xmlns:a16="http://schemas.microsoft.com/office/drawing/2014/main" id="{67E882B4-003C-174F-511E-C00294C4DA7E}"/>
                </a:ext>
              </a:extLst>
            </p:cNvPr>
            <p:cNvSpPr>
              <a:spLocks/>
            </p:cNvSpPr>
            <p:nvPr/>
          </p:nvSpPr>
          <p:spPr bwMode="auto">
            <a:xfrm>
              <a:off x="347000" y="2867825"/>
              <a:ext cx="103600" cy="43975"/>
            </a:xfrm>
            <a:custGeom>
              <a:avLst/>
              <a:gdLst>
                <a:gd name="T0" fmla="*/ 2147483646 w 4144"/>
                <a:gd name="T1" fmla="*/ 244140625 h 1759"/>
                <a:gd name="T2" fmla="*/ 2147483646 w 4144"/>
                <a:gd name="T3" fmla="*/ 2147483646 h 1759"/>
                <a:gd name="T4" fmla="*/ 2147483646 w 4144"/>
                <a:gd name="T5" fmla="*/ 2147483646 h 1759"/>
                <a:gd name="T6" fmla="*/ 2147483646 w 4144"/>
                <a:gd name="T7" fmla="*/ 2147483646 h 1759"/>
                <a:gd name="T8" fmla="*/ 2147483646 w 4144"/>
                <a:gd name="T9" fmla="*/ 2147483646 h 1759"/>
                <a:gd name="T10" fmla="*/ 2147483646 w 4144"/>
                <a:gd name="T11" fmla="*/ 2147483646 h 1759"/>
                <a:gd name="T12" fmla="*/ 2147483646 w 4144"/>
                <a:gd name="T13" fmla="*/ 2147483646 h 1759"/>
                <a:gd name="T14" fmla="*/ 2147483646 w 4144"/>
                <a:gd name="T15" fmla="*/ 2147483646 h 1759"/>
                <a:gd name="T16" fmla="*/ 2147483646 w 4144"/>
                <a:gd name="T17" fmla="*/ 2147483646 h 1759"/>
                <a:gd name="T18" fmla="*/ 2147483646 w 4144"/>
                <a:gd name="T19" fmla="*/ 2147483646 h 1759"/>
                <a:gd name="T20" fmla="*/ 2147483646 w 4144"/>
                <a:gd name="T21" fmla="*/ 244140625 h 17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144" h="1759" extrusionOk="0">
                  <a:moveTo>
                    <a:pt x="106" y="1"/>
                  </a:moveTo>
                  <a:cubicBezTo>
                    <a:pt x="566" y="252"/>
                    <a:pt x="984" y="210"/>
                    <a:pt x="1403" y="252"/>
                  </a:cubicBezTo>
                  <a:cubicBezTo>
                    <a:pt x="2177" y="294"/>
                    <a:pt x="2909" y="524"/>
                    <a:pt x="3642" y="796"/>
                  </a:cubicBezTo>
                  <a:cubicBezTo>
                    <a:pt x="3809" y="838"/>
                    <a:pt x="3955" y="1026"/>
                    <a:pt x="4060" y="1193"/>
                  </a:cubicBezTo>
                  <a:cubicBezTo>
                    <a:pt x="4123" y="1256"/>
                    <a:pt x="4144" y="1423"/>
                    <a:pt x="4123" y="1507"/>
                  </a:cubicBezTo>
                  <a:cubicBezTo>
                    <a:pt x="4060" y="1612"/>
                    <a:pt x="3935" y="1675"/>
                    <a:pt x="3809" y="1737"/>
                  </a:cubicBezTo>
                  <a:cubicBezTo>
                    <a:pt x="3746" y="1758"/>
                    <a:pt x="3621" y="1737"/>
                    <a:pt x="3558" y="1716"/>
                  </a:cubicBezTo>
                  <a:cubicBezTo>
                    <a:pt x="2784" y="1319"/>
                    <a:pt x="1947" y="1214"/>
                    <a:pt x="1110" y="984"/>
                  </a:cubicBezTo>
                  <a:cubicBezTo>
                    <a:pt x="796" y="900"/>
                    <a:pt x="482" y="733"/>
                    <a:pt x="189" y="586"/>
                  </a:cubicBezTo>
                  <a:cubicBezTo>
                    <a:pt x="106" y="524"/>
                    <a:pt x="64" y="398"/>
                    <a:pt x="43" y="314"/>
                  </a:cubicBezTo>
                  <a:cubicBezTo>
                    <a:pt x="1" y="273"/>
                    <a:pt x="64" y="189"/>
                    <a:pt x="106"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sp>
          <p:nvSpPr>
            <p:cNvPr id="155698" name="Google Shape;224;p33">
              <a:extLst>
                <a:ext uri="{FF2B5EF4-FFF2-40B4-BE49-F238E27FC236}">
                  <a16:creationId xmlns:a16="http://schemas.microsoft.com/office/drawing/2014/main" id="{7B16F053-42B9-1F3E-1562-0F2B09AE304D}"/>
                </a:ext>
              </a:extLst>
            </p:cNvPr>
            <p:cNvSpPr>
              <a:spLocks/>
            </p:cNvSpPr>
            <p:nvPr/>
          </p:nvSpPr>
          <p:spPr bwMode="auto">
            <a:xfrm>
              <a:off x="617450" y="2571750"/>
              <a:ext cx="30350" cy="88950"/>
            </a:xfrm>
            <a:custGeom>
              <a:avLst/>
              <a:gdLst>
                <a:gd name="T0" fmla="*/ 2147483646 w 1214"/>
                <a:gd name="T1" fmla="*/ 244140625 h 3558"/>
                <a:gd name="T2" fmla="*/ 2147483646 w 1214"/>
                <a:gd name="T3" fmla="*/ 2147483646 h 3558"/>
                <a:gd name="T4" fmla="*/ 2147483646 w 1214"/>
                <a:gd name="T5" fmla="*/ 2147483646 h 3558"/>
                <a:gd name="T6" fmla="*/ 2147483646 w 1214"/>
                <a:gd name="T7" fmla="*/ 2147483646 h 3558"/>
                <a:gd name="T8" fmla="*/ 2147483646 w 1214"/>
                <a:gd name="T9" fmla="*/ 2147483646 h 3558"/>
                <a:gd name="T10" fmla="*/ 2147483646 w 1214"/>
                <a:gd name="T11" fmla="*/ 2147483646 h 3558"/>
                <a:gd name="T12" fmla="*/ 2147483646 w 1214"/>
                <a:gd name="T13" fmla="*/ 2147483646 h 3558"/>
                <a:gd name="T14" fmla="*/ 2147483646 w 1214"/>
                <a:gd name="T15" fmla="*/ 2147483646 h 3558"/>
                <a:gd name="T16" fmla="*/ 2147483646 w 1214"/>
                <a:gd name="T17" fmla="*/ 244140625 h 35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14" h="3558" extrusionOk="0">
                  <a:moveTo>
                    <a:pt x="628" y="1"/>
                  </a:moveTo>
                  <a:cubicBezTo>
                    <a:pt x="1026" y="315"/>
                    <a:pt x="1088" y="691"/>
                    <a:pt x="1151" y="1047"/>
                  </a:cubicBezTo>
                  <a:cubicBezTo>
                    <a:pt x="1172" y="1319"/>
                    <a:pt x="1151" y="1591"/>
                    <a:pt x="1151" y="1884"/>
                  </a:cubicBezTo>
                  <a:cubicBezTo>
                    <a:pt x="1172" y="2282"/>
                    <a:pt x="1172" y="2679"/>
                    <a:pt x="1193" y="3035"/>
                  </a:cubicBezTo>
                  <a:cubicBezTo>
                    <a:pt x="1214" y="3223"/>
                    <a:pt x="1172" y="3370"/>
                    <a:pt x="1005" y="3453"/>
                  </a:cubicBezTo>
                  <a:cubicBezTo>
                    <a:pt x="858" y="3558"/>
                    <a:pt x="670" y="3516"/>
                    <a:pt x="544" y="3411"/>
                  </a:cubicBezTo>
                  <a:cubicBezTo>
                    <a:pt x="419" y="3265"/>
                    <a:pt x="231" y="3118"/>
                    <a:pt x="210" y="2951"/>
                  </a:cubicBezTo>
                  <a:cubicBezTo>
                    <a:pt x="126" y="2072"/>
                    <a:pt x="0" y="1173"/>
                    <a:pt x="356" y="336"/>
                  </a:cubicBezTo>
                  <a:cubicBezTo>
                    <a:pt x="440" y="252"/>
                    <a:pt x="482" y="189"/>
                    <a:pt x="628"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sp>
          <p:nvSpPr>
            <p:cNvPr id="155699" name="Google Shape;225;p33">
              <a:extLst>
                <a:ext uri="{FF2B5EF4-FFF2-40B4-BE49-F238E27FC236}">
                  <a16:creationId xmlns:a16="http://schemas.microsoft.com/office/drawing/2014/main" id="{F0482E20-7307-D394-980F-FD26E94A5DF7}"/>
                </a:ext>
              </a:extLst>
            </p:cNvPr>
            <p:cNvSpPr>
              <a:spLocks/>
            </p:cNvSpPr>
            <p:nvPr/>
          </p:nvSpPr>
          <p:spPr bwMode="auto">
            <a:xfrm>
              <a:off x="772275" y="2583800"/>
              <a:ext cx="44500" cy="72200"/>
            </a:xfrm>
            <a:custGeom>
              <a:avLst/>
              <a:gdLst>
                <a:gd name="T0" fmla="*/ 244140625 w 1780"/>
                <a:gd name="T1" fmla="*/ 2147483646 h 2888"/>
                <a:gd name="T2" fmla="*/ 2147483646 w 1780"/>
                <a:gd name="T3" fmla="*/ 2147483646 h 2888"/>
                <a:gd name="T4" fmla="*/ 2147483646 w 1780"/>
                <a:gd name="T5" fmla="*/ 2147483646 h 2888"/>
                <a:gd name="T6" fmla="*/ 2147483646 w 1780"/>
                <a:gd name="T7" fmla="*/ 2147483646 h 2888"/>
                <a:gd name="T8" fmla="*/ 2147483646 w 1780"/>
                <a:gd name="T9" fmla="*/ 2147483646 h 2888"/>
                <a:gd name="T10" fmla="*/ 2147483646 w 1780"/>
                <a:gd name="T11" fmla="*/ 2147483646 h 2888"/>
                <a:gd name="T12" fmla="*/ 2147483646 w 1780"/>
                <a:gd name="T13" fmla="*/ 2147483646 h 2888"/>
                <a:gd name="T14" fmla="*/ 2147483646 w 1780"/>
                <a:gd name="T15" fmla="*/ 2147483646 h 2888"/>
                <a:gd name="T16" fmla="*/ 2147483646 w 1780"/>
                <a:gd name="T17" fmla="*/ 2147483646 h 2888"/>
                <a:gd name="T18" fmla="*/ 244140625 w 1780"/>
                <a:gd name="T19" fmla="*/ 2147483646 h 28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780" h="2888" extrusionOk="0">
                  <a:moveTo>
                    <a:pt x="1" y="2092"/>
                  </a:moveTo>
                  <a:cubicBezTo>
                    <a:pt x="147" y="1423"/>
                    <a:pt x="147" y="753"/>
                    <a:pt x="754" y="272"/>
                  </a:cubicBezTo>
                  <a:cubicBezTo>
                    <a:pt x="838" y="230"/>
                    <a:pt x="880" y="167"/>
                    <a:pt x="963" y="126"/>
                  </a:cubicBezTo>
                  <a:cubicBezTo>
                    <a:pt x="1173" y="0"/>
                    <a:pt x="1465" y="0"/>
                    <a:pt x="1591" y="126"/>
                  </a:cubicBezTo>
                  <a:cubicBezTo>
                    <a:pt x="1717" y="251"/>
                    <a:pt x="1779" y="544"/>
                    <a:pt x="1612" y="753"/>
                  </a:cubicBezTo>
                  <a:cubicBezTo>
                    <a:pt x="1193" y="1214"/>
                    <a:pt x="1047" y="1737"/>
                    <a:pt x="963" y="2344"/>
                  </a:cubicBezTo>
                  <a:cubicBezTo>
                    <a:pt x="963" y="2427"/>
                    <a:pt x="921" y="2511"/>
                    <a:pt x="880" y="2574"/>
                  </a:cubicBezTo>
                  <a:cubicBezTo>
                    <a:pt x="817" y="2741"/>
                    <a:pt x="712" y="2888"/>
                    <a:pt x="524" y="2867"/>
                  </a:cubicBezTo>
                  <a:cubicBezTo>
                    <a:pt x="398" y="2846"/>
                    <a:pt x="231" y="2720"/>
                    <a:pt x="147" y="2574"/>
                  </a:cubicBezTo>
                  <a:cubicBezTo>
                    <a:pt x="43" y="2427"/>
                    <a:pt x="22" y="2260"/>
                    <a:pt x="1" y="209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sp>
          <p:nvSpPr>
            <p:cNvPr id="155700" name="Google Shape;226;p33">
              <a:extLst>
                <a:ext uri="{FF2B5EF4-FFF2-40B4-BE49-F238E27FC236}">
                  <a16:creationId xmlns:a16="http://schemas.microsoft.com/office/drawing/2014/main" id="{D984BEB3-1475-945D-9826-DE2E7676B730}"/>
                </a:ext>
              </a:extLst>
            </p:cNvPr>
            <p:cNvSpPr>
              <a:spLocks/>
            </p:cNvSpPr>
            <p:nvPr/>
          </p:nvSpPr>
          <p:spPr bwMode="auto">
            <a:xfrm>
              <a:off x="373175" y="3021100"/>
              <a:ext cx="71675" cy="30875"/>
            </a:xfrm>
            <a:custGeom>
              <a:avLst/>
              <a:gdLst>
                <a:gd name="T0" fmla="*/ 2147483646 w 2867"/>
                <a:gd name="T1" fmla="*/ 2147483646 h 1235"/>
                <a:gd name="T2" fmla="*/ 2147483646 w 2867"/>
                <a:gd name="T3" fmla="*/ 2147483646 h 1235"/>
                <a:gd name="T4" fmla="*/ 2147483646 w 2867"/>
                <a:gd name="T5" fmla="*/ 2147483646 h 1235"/>
                <a:gd name="T6" fmla="*/ 2147483646 w 2867"/>
                <a:gd name="T7" fmla="*/ 2147483646 h 1235"/>
                <a:gd name="T8" fmla="*/ 2147483646 w 2867"/>
                <a:gd name="T9" fmla="*/ 2147483646 h 1235"/>
                <a:gd name="T10" fmla="*/ 2147483646 w 2867"/>
                <a:gd name="T11" fmla="*/ 2147483646 h 1235"/>
                <a:gd name="T12" fmla="*/ 2147483646 w 2867"/>
                <a:gd name="T13" fmla="*/ 2147483646 h 1235"/>
                <a:gd name="T14" fmla="*/ 2147483646 w 2867"/>
                <a:gd name="T15" fmla="*/ 2147483646 h 1235"/>
                <a:gd name="T16" fmla="*/ 2147483646 w 2867"/>
                <a:gd name="T17" fmla="*/ 2147483646 h 1235"/>
                <a:gd name="T18" fmla="*/ 2147483646 w 2867"/>
                <a:gd name="T19" fmla="*/ 2147483646 h 12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867" h="1235" extrusionOk="0">
                  <a:moveTo>
                    <a:pt x="900" y="1235"/>
                  </a:moveTo>
                  <a:cubicBezTo>
                    <a:pt x="670" y="1193"/>
                    <a:pt x="481" y="1193"/>
                    <a:pt x="314" y="1130"/>
                  </a:cubicBezTo>
                  <a:cubicBezTo>
                    <a:pt x="209" y="1067"/>
                    <a:pt x="105" y="942"/>
                    <a:pt x="63" y="837"/>
                  </a:cubicBezTo>
                  <a:cubicBezTo>
                    <a:pt x="0" y="649"/>
                    <a:pt x="147" y="523"/>
                    <a:pt x="293" y="440"/>
                  </a:cubicBezTo>
                  <a:cubicBezTo>
                    <a:pt x="356" y="419"/>
                    <a:pt x="398" y="398"/>
                    <a:pt x="460" y="398"/>
                  </a:cubicBezTo>
                  <a:cubicBezTo>
                    <a:pt x="1130" y="251"/>
                    <a:pt x="1820" y="126"/>
                    <a:pt x="2490" y="21"/>
                  </a:cubicBezTo>
                  <a:cubicBezTo>
                    <a:pt x="2595" y="0"/>
                    <a:pt x="2783" y="105"/>
                    <a:pt x="2804" y="209"/>
                  </a:cubicBezTo>
                  <a:cubicBezTo>
                    <a:pt x="2867" y="314"/>
                    <a:pt x="2804" y="502"/>
                    <a:pt x="2720" y="565"/>
                  </a:cubicBezTo>
                  <a:cubicBezTo>
                    <a:pt x="2616" y="712"/>
                    <a:pt x="2490" y="816"/>
                    <a:pt x="2344" y="858"/>
                  </a:cubicBezTo>
                  <a:cubicBezTo>
                    <a:pt x="1862" y="1026"/>
                    <a:pt x="1339" y="1130"/>
                    <a:pt x="900" y="123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68578" tIns="68578" rIns="68578" bIns="68578" anchor="ctr"/>
            <a:lstStyle/>
            <a:p>
              <a:endParaRPr lang="en-US"/>
            </a:p>
          </p:txBody>
        </p:sp>
      </p:grpSp>
    </p:spTree>
  </p:cSld>
  <p:clrMapOvr>
    <a:masterClrMapping/>
  </p:clrMapOvr>
  <p:transition spd="med">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descr="hình ảnh động cảm ơn dễ thương">
            <a:extLst>
              <a:ext uri="{FF2B5EF4-FFF2-40B4-BE49-F238E27FC236}">
                <a16:creationId xmlns:a16="http://schemas.microsoft.com/office/drawing/2014/main" id="{0C6DF6FA-DA9E-E497-FA79-558D17E7ED4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486150" y="819150"/>
            <a:ext cx="5219700"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a:extLst>
              <a:ext uri="{FF2B5EF4-FFF2-40B4-BE49-F238E27FC236}">
                <a16:creationId xmlns:a16="http://schemas.microsoft.com/office/drawing/2014/main" id="{612A1341-9FDF-DE1B-4DD6-6F7CBEDAA49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7063" y="1625600"/>
            <a:ext cx="3905250"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78070B45-FBBA-33B7-3287-D4D040FE7AAC}"/>
              </a:ext>
            </a:extLst>
          </p:cNvPr>
          <p:cNvGrpSpPr>
            <a:grpSpLocks/>
          </p:cNvGrpSpPr>
          <p:nvPr/>
        </p:nvGrpSpPr>
        <p:grpSpPr bwMode="auto">
          <a:xfrm>
            <a:off x="6227763" y="5278438"/>
            <a:ext cx="4699000" cy="684212"/>
            <a:chOff x="6939508" y="5151269"/>
            <a:chExt cx="4699578" cy="684618"/>
          </a:xfrm>
        </p:grpSpPr>
        <p:sp>
          <p:nvSpPr>
            <p:cNvPr id="29701" name="Google Shape;17938;p51">
              <a:extLst>
                <a:ext uri="{FF2B5EF4-FFF2-40B4-BE49-F238E27FC236}">
                  <a16:creationId xmlns:a16="http://schemas.microsoft.com/office/drawing/2014/main" id="{8992AB64-1AD5-6923-610E-93569DF98DD9}"/>
                </a:ext>
              </a:extLst>
            </p:cNvPr>
            <p:cNvSpPr>
              <a:spLocks/>
            </p:cNvSpPr>
            <p:nvPr/>
          </p:nvSpPr>
          <p:spPr bwMode="auto">
            <a:xfrm>
              <a:off x="6939508" y="5151601"/>
              <a:ext cx="4699578" cy="684286"/>
            </a:xfrm>
            <a:custGeom>
              <a:avLst/>
              <a:gdLst>
                <a:gd name="T0" fmla="*/ 2147483646 w 63622"/>
                <a:gd name="T1" fmla="*/ 0 h 31374"/>
                <a:gd name="T2" fmla="*/ 2147483646 w 63622"/>
                <a:gd name="T3" fmla="*/ 2147483646 h 31374"/>
                <a:gd name="T4" fmla="*/ 2147483646 w 63622"/>
                <a:gd name="T5" fmla="*/ 2147483646 h 31374"/>
                <a:gd name="T6" fmla="*/ 2147483646 w 63622"/>
                <a:gd name="T7" fmla="*/ 2147483646 h 31374"/>
                <a:gd name="T8" fmla="*/ 2147483646 w 63622"/>
                <a:gd name="T9" fmla="*/ 2147483646 h 31374"/>
                <a:gd name="T10" fmla="*/ 2147483646 w 63622"/>
                <a:gd name="T11" fmla="*/ 2147483646 h 31374"/>
                <a:gd name="T12" fmla="*/ 2147483646 w 63622"/>
                <a:gd name="T13" fmla="*/ 2147483646 h 31374"/>
                <a:gd name="T14" fmla="*/ 2147483646 w 63622"/>
                <a:gd name="T15" fmla="*/ 2147483646 h 31374"/>
                <a:gd name="T16" fmla="*/ 2147483646 w 63622"/>
                <a:gd name="T17" fmla="*/ 2147483646 h 31374"/>
                <a:gd name="T18" fmla="*/ 2147483646 w 63622"/>
                <a:gd name="T19" fmla="*/ 2147483646 h 31374"/>
                <a:gd name="T20" fmla="*/ 0 w 63622"/>
                <a:gd name="T21" fmla="*/ 2147483646 h 31374"/>
                <a:gd name="T22" fmla="*/ 2147483646 w 63622"/>
                <a:gd name="T23" fmla="*/ 2147483646 h 31374"/>
                <a:gd name="T24" fmla="*/ 2147483646 w 63622"/>
                <a:gd name="T25" fmla="*/ 2147483646 h 31374"/>
                <a:gd name="T26" fmla="*/ 2147483646 w 63622"/>
                <a:gd name="T27" fmla="*/ 2147483646 h 31374"/>
                <a:gd name="T28" fmla="*/ 2147483646 w 63622"/>
                <a:gd name="T29" fmla="*/ 2147483646 h 31374"/>
                <a:gd name="T30" fmla="*/ 2147483646 w 63622"/>
                <a:gd name="T31" fmla="*/ 2147483646 h 31374"/>
                <a:gd name="T32" fmla="*/ 2147483646 w 63622"/>
                <a:gd name="T33" fmla="*/ 2147483646 h 31374"/>
                <a:gd name="T34" fmla="*/ 2147483646 w 63622"/>
                <a:gd name="T35" fmla="*/ 2147483646 h 31374"/>
                <a:gd name="T36" fmla="*/ 2147483646 w 63622"/>
                <a:gd name="T37" fmla="*/ 2147483646 h 31374"/>
                <a:gd name="T38" fmla="*/ 2147483646 w 63622"/>
                <a:gd name="T39" fmla="*/ 2147483646 h 31374"/>
                <a:gd name="T40" fmla="*/ 2147483646 w 63622"/>
                <a:gd name="T41" fmla="*/ 2147483646 h 31374"/>
                <a:gd name="T42" fmla="*/ 2147483646 w 63622"/>
                <a:gd name="T43" fmla="*/ 2147483646 h 31374"/>
                <a:gd name="T44" fmla="*/ 2147483646 w 63622"/>
                <a:gd name="T45" fmla="*/ 2147483646 h 31374"/>
                <a:gd name="T46" fmla="*/ 2147483646 w 63622"/>
                <a:gd name="T47" fmla="*/ 0 h 3137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3622" h="31374" extrusionOk="0">
                  <a:moveTo>
                    <a:pt x="1063" y="0"/>
                  </a:moveTo>
                  <a:lnTo>
                    <a:pt x="2688" y="3625"/>
                  </a:lnTo>
                  <a:lnTo>
                    <a:pt x="813" y="6250"/>
                  </a:lnTo>
                  <a:lnTo>
                    <a:pt x="3188" y="8812"/>
                  </a:lnTo>
                  <a:lnTo>
                    <a:pt x="625" y="12062"/>
                  </a:lnTo>
                  <a:lnTo>
                    <a:pt x="1875" y="14624"/>
                  </a:lnTo>
                  <a:lnTo>
                    <a:pt x="375" y="18311"/>
                  </a:lnTo>
                  <a:lnTo>
                    <a:pt x="1688" y="20311"/>
                  </a:lnTo>
                  <a:lnTo>
                    <a:pt x="188" y="24249"/>
                  </a:lnTo>
                  <a:lnTo>
                    <a:pt x="2563" y="26123"/>
                  </a:lnTo>
                  <a:lnTo>
                    <a:pt x="0" y="29123"/>
                  </a:lnTo>
                  <a:lnTo>
                    <a:pt x="62622" y="31373"/>
                  </a:lnTo>
                  <a:lnTo>
                    <a:pt x="60559" y="28623"/>
                  </a:lnTo>
                  <a:lnTo>
                    <a:pt x="62809" y="26248"/>
                  </a:lnTo>
                  <a:lnTo>
                    <a:pt x="60747" y="23374"/>
                  </a:lnTo>
                  <a:lnTo>
                    <a:pt x="62934" y="21311"/>
                  </a:lnTo>
                  <a:lnTo>
                    <a:pt x="60934" y="18436"/>
                  </a:lnTo>
                  <a:lnTo>
                    <a:pt x="63184" y="14874"/>
                  </a:lnTo>
                  <a:lnTo>
                    <a:pt x="61184" y="12187"/>
                  </a:lnTo>
                  <a:lnTo>
                    <a:pt x="63372" y="9374"/>
                  </a:lnTo>
                  <a:lnTo>
                    <a:pt x="61372" y="6687"/>
                  </a:lnTo>
                  <a:lnTo>
                    <a:pt x="63059" y="5875"/>
                  </a:lnTo>
                  <a:lnTo>
                    <a:pt x="63622" y="2250"/>
                  </a:lnTo>
                  <a:lnTo>
                    <a:pt x="1063" y="0"/>
                  </a:lnTo>
                  <a:close/>
                </a:path>
              </a:pathLst>
            </a:custGeom>
            <a:solidFill>
              <a:srgbClr val="C30D0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702" name="TextBox 6">
              <a:extLst>
                <a:ext uri="{FF2B5EF4-FFF2-40B4-BE49-F238E27FC236}">
                  <a16:creationId xmlns:a16="http://schemas.microsoft.com/office/drawing/2014/main" id="{AA40CF95-711A-38C4-68E7-32952243AC2E}"/>
                </a:ext>
              </a:extLst>
            </p:cNvPr>
            <p:cNvSpPr txBox="1">
              <a:spLocks noChangeArrowheads="1"/>
            </p:cNvSpPr>
            <p:nvPr/>
          </p:nvSpPr>
          <p:spPr bwMode="auto">
            <a:xfrm>
              <a:off x="6939508" y="5151269"/>
              <a:ext cx="45764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600" b="1">
                  <a:solidFill>
                    <a:srgbClr val="FFFFFF"/>
                  </a:solidFill>
                  <a:latin typeface="Times New Roman" panose="02020603050405020304" pitchFamily="18" charset="0"/>
                  <a:ea typeface="#9Slide03 Roboto Medium" charset="0"/>
                  <a:cs typeface="Times New Roman" panose="02020603050405020304" pitchFamily="18" charset="0"/>
                </a:rPr>
                <a:t>Hà Tĩnh</a:t>
              </a:r>
            </a:p>
          </p:txBody>
        </p:sp>
      </p:grpSp>
      <p:pic>
        <p:nvPicPr>
          <p:cNvPr id="8" name="Picture 2" descr="Khu di tích Nguyễn Du - Kho tàng lưu giữ về Đại thi hào tại Hà Tĩnh">
            <a:extLst>
              <a:ext uri="{FF2B5EF4-FFF2-40B4-BE49-F238E27FC236}">
                <a16:creationId xmlns:a16="http://schemas.microsoft.com/office/drawing/2014/main" id="{26794B56-BB4E-000A-3A1A-8EA6DA6C2CCE}"/>
              </a:ext>
            </a:extLst>
          </p:cNvPr>
          <p:cNvPicPr>
            <a:picLocks noChangeAspect="1" noChangeArrowheads="1"/>
          </p:cNvPicPr>
          <p:nvPr/>
        </p:nvPicPr>
        <p:blipFill>
          <a:blip r:embed="rId4"/>
          <a:srcRect/>
          <a:stretch>
            <a:fillRect/>
          </a:stretch>
        </p:blipFill>
        <p:spPr bwMode="auto">
          <a:xfrm>
            <a:off x="5022375" y="779100"/>
            <a:ext cx="6290812" cy="4044093"/>
          </a:xfrm>
          <a:prstGeom prst="rect">
            <a:avLst/>
          </a:prstGeom>
          <a:ln>
            <a:noFill/>
          </a:ln>
          <a:effectLst>
            <a:softEdge rad="112500"/>
          </a:effec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4" descr="iVIVU.com - Bắc Trung Bộ - Cung đường di sản văn hóa">
            <a:extLst>
              <a:ext uri="{FF2B5EF4-FFF2-40B4-BE49-F238E27FC236}">
                <a16:creationId xmlns:a16="http://schemas.microsoft.com/office/drawing/2014/main" id="{FD1AA219-68D6-D025-0B85-2BC18FCBADAF}"/>
              </a:ext>
            </a:extLst>
          </p:cNvPr>
          <p:cNvPicPr>
            <a:picLocks noChangeAspect="1" noChangeArrowheads="1"/>
          </p:cNvPicPr>
          <p:nvPr/>
        </p:nvPicPr>
        <p:blipFill>
          <a:blip r:embed="rId2"/>
          <a:srcRect/>
          <a:stretch>
            <a:fillRect/>
          </a:stretch>
        </p:blipFill>
        <p:spPr bwMode="auto">
          <a:xfrm rot="1244174">
            <a:off x="2124979" y="4656678"/>
            <a:ext cx="3934432" cy="262295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6" descr="Thanh Hóa, Vinh, Huế: Ba đô thị động lực khu vực Bắc Trung Bộ được quy  hoạch ra sao đến năm 2025? - Nhịp sống kinh tế Việt Nam &amp; Thế giới">
            <a:extLst>
              <a:ext uri="{FF2B5EF4-FFF2-40B4-BE49-F238E27FC236}">
                <a16:creationId xmlns:a16="http://schemas.microsoft.com/office/drawing/2014/main" id="{39A820F1-E1D5-1E93-562C-47051C59DEB3}"/>
              </a:ext>
            </a:extLst>
          </p:cNvPr>
          <p:cNvPicPr>
            <a:picLocks noChangeAspect="1" noChangeArrowheads="1"/>
          </p:cNvPicPr>
          <p:nvPr/>
        </p:nvPicPr>
        <p:blipFill>
          <a:blip r:embed="rId3"/>
          <a:srcRect/>
          <a:stretch>
            <a:fillRect/>
          </a:stretch>
        </p:blipFill>
        <p:spPr bwMode="auto">
          <a:xfrm>
            <a:off x="1136330" y="-190500"/>
            <a:ext cx="4596480" cy="296704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2" descr="Quy hoạch vùng Bắc Trung Bộ và Duyên hải Trung Bộ">
            <a:extLst>
              <a:ext uri="{FF2B5EF4-FFF2-40B4-BE49-F238E27FC236}">
                <a16:creationId xmlns:a16="http://schemas.microsoft.com/office/drawing/2014/main" id="{35723707-62D8-1964-BE90-C05492158D63}"/>
              </a:ext>
            </a:extLst>
          </p:cNvPr>
          <p:cNvPicPr>
            <a:picLocks noChangeAspect="1" noChangeArrowheads="1"/>
          </p:cNvPicPr>
          <p:nvPr/>
        </p:nvPicPr>
        <p:blipFill>
          <a:blip r:embed="rId4"/>
          <a:srcRect/>
          <a:stretch>
            <a:fillRect/>
          </a:stretch>
        </p:blipFill>
        <p:spPr bwMode="auto">
          <a:xfrm>
            <a:off x="-190700" y="2483610"/>
            <a:ext cx="4680846" cy="31230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9" name="Rectangle 8">
            <a:extLst>
              <a:ext uri="{FF2B5EF4-FFF2-40B4-BE49-F238E27FC236}">
                <a16:creationId xmlns:a16="http://schemas.microsoft.com/office/drawing/2014/main" id="{7836DF24-E7C5-2FA9-79C4-F6301AF6264B}"/>
              </a:ext>
            </a:extLst>
          </p:cNvPr>
          <p:cNvSpPr/>
          <p:nvPr/>
        </p:nvSpPr>
        <p:spPr>
          <a:xfrm>
            <a:off x="6469063" y="214313"/>
            <a:ext cx="5402262" cy="6429375"/>
          </a:xfrm>
          <a:prstGeom prst="rect">
            <a:avLst/>
          </a:prstGeom>
        </p:spPr>
        <p:txBody>
          <a:bodyPr>
            <a:spAutoFit/>
          </a:bodyPr>
          <a:lstStyle/>
          <a:p>
            <a:pPr algn="just" defTabSz="914354" eaLnBrk="1" fontAlgn="auto" hangingPunct="1">
              <a:lnSpc>
                <a:spcPct val="130000"/>
              </a:lnSpc>
              <a:spcBef>
                <a:spcPts val="0"/>
              </a:spcBef>
              <a:spcAft>
                <a:spcPts val="0"/>
              </a:spcAft>
              <a:defRPr/>
            </a:pPr>
            <a:r>
              <a:rPr lang="vi-VN" sz="3200" b="1" i="1" spc="-100">
                <a:solidFill>
                  <a:prstClr val="black">
                    <a:lumMod val="95000"/>
                    <a:lumOff val="5000"/>
                  </a:prstClr>
                </a:solidFill>
                <a:latin typeface="Times New Roman" panose="02020603050405020304" pitchFamily="18" charset="0"/>
                <a:ea typeface="#9Slide03 Roboto Medium" panose="02000000000000000000" pitchFamily="2" charset="0"/>
                <a:cs typeface="Times New Roman" panose="02020603050405020304" pitchFamily="18" charset="0"/>
              </a:rPr>
              <a:t>Với đặc trưng địa hình có sự phân hóa rõ nét từ núi - đồi ở phía tây đến đồng bằng - biển - đảo ở phía đông; tài nguyên du lịch đa dạng; thiên nhiên có nhiều nét đặc trưng. Vậy, Bắc Trung Bộ có những thế mạnh, hạn chế như thế nào và những đặc điểm nổi bật gì về phát triển kinh tế - xã hội?</a:t>
            </a:r>
            <a:endParaRPr lang="en-US" sz="3200" b="1" i="1" spc="-100" dirty="0">
              <a:solidFill>
                <a:prstClr val="black">
                  <a:lumMod val="95000"/>
                  <a:lumOff val="5000"/>
                </a:prstClr>
              </a:solidFill>
              <a:latin typeface="Times New Roman" panose="02020603050405020304" pitchFamily="18" charset="0"/>
              <a:ea typeface="#9Slide03 Roboto Medium" panose="02000000000000000000" pitchFamily="2" charset="0"/>
              <a:cs typeface="Times New Roman" panose="02020603050405020304" pitchFamily="18" charset="0"/>
            </a:endParaRPr>
          </a:p>
        </p:txBody>
      </p:sp>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Quy hoạch vùng Bắc Trung Bộ và Duyên hải Trung Bộ">
            <a:extLst>
              <a:ext uri="{FF2B5EF4-FFF2-40B4-BE49-F238E27FC236}">
                <a16:creationId xmlns:a16="http://schemas.microsoft.com/office/drawing/2014/main" id="{3512B8A6-A81F-AD93-6DA0-5CA1379EDC17}"/>
              </a:ext>
            </a:extLst>
          </p:cNvPr>
          <p:cNvPicPr>
            <a:picLocks noChangeAspect="1" noChangeArrowheads="1"/>
          </p:cNvPicPr>
          <p:nvPr/>
        </p:nvPicPr>
        <p:blipFill>
          <a:blip r:embed="rId2" cstate="print"/>
          <a:srcRect/>
          <a:stretch>
            <a:fillRect/>
          </a:stretch>
        </p:blipFill>
        <p:spPr bwMode="auto">
          <a:xfrm>
            <a:off x="423650" y="5036457"/>
            <a:ext cx="2186318" cy="145868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5" name="Rectangle 24">
            <a:extLst>
              <a:ext uri="{FF2B5EF4-FFF2-40B4-BE49-F238E27FC236}">
                <a16:creationId xmlns:a16="http://schemas.microsoft.com/office/drawing/2014/main" id="{A8D97508-1517-660C-D099-CF49E92988F2}"/>
              </a:ext>
            </a:extLst>
          </p:cNvPr>
          <p:cNvSpPr/>
          <p:nvPr/>
        </p:nvSpPr>
        <p:spPr>
          <a:xfrm>
            <a:off x="4546600" y="161925"/>
            <a:ext cx="7326313" cy="884238"/>
          </a:xfrm>
          <a:prstGeom prst="rect">
            <a:avLst/>
          </a:prstGeom>
          <a:noFill/>
          <a:ln>
            <a:noFill/>
          </a:ln>
        </p:spPr>
        <p:txBody>
          <a:bodyPr>
            <a:spAutoFit/>
          </a:bodyPr>
          <a:lstStyle/>
          <a:p>
            <a:pPr algn="ctr" defTabSz="457200" eaLnBrk="1" fontAlgn="auto" hangingPunct="1">
              <a:lnSpc>
                <a:spcPct val="130000"/>
              </a:lnSpc>
              <a:spcBef>
                <a:spcPts val="0"/>
              </a:spcBef>
              <a:spcAft>
                <a:spcPts val="0"/>
              </a:spcAft>
              <a:defRPr/>
            </a:pPr>
            <a:r>
              <a:rPr lang="en-US" sz="4400" b="1" kern="0">
                <a:solidFill>
                  <a:srgbClr val="FF0000"/>
                </a:solidFill>
                <a:latin typeface="Times New Roman" panose="02020603050405020304" pitchFamily="18" charset="0"/>
                <a:cs typeface="Times New Roman" panose="02020603050405020304" pitchFamily="18" charset="0"/>
              </a:rPr>
              <a:t>NỘI DUNG CHÍNH</a:t>
            </a:r>
            <a:endParaRPr lang="vi-VN" sz="4400" b="1" kern="0">
              <a:solidFill>
                <a:srgbClr val="FF0000"/>
              </a:solidFill>
              <a:latin typeface="Times New Roman" panose="02020603050405020304" pitchFamily="18" charset="0"/>
              <a:cs typeface="Times New Roman" panose="02020603050405020304" pitchFamily="18" charset="0"/>
            </a:endParaRPr>
          </a:p>
        </p:txBody>
      </p:sp>
      <p:grpSp>
        <p:nvGrpSpPr>
          <p:cNvPr id="32772" name="Group 5">
            <a:extLst>
              <a:ext uri="{FF2B5EF4-FFF2-40B4-BE49-F238E27FC236}">
                <a16:creationId xmlns:a16="http://schemas.microsoft.com/office/drawing/2014/main" id="{C174DA38-FE6C-518D-1145-B9F013661881}"/>
              </a:ext>
            </a:extLst>
          </p:cNvPr>
          <p:cNvGrpSpPr>
            <a:grpSpLocks/>
          </p:cNvGrpSpPr>
          <p:nvPr/>
        </p:nvGrpSpPr>
        <p:grpSpPr bwMode="auto">
          <a:xfrm>
            <a:off x="4621213" y="2525713"/>
            <a:ext cx="7172325" cy="1008062"/>
            <a:chOff x="4681001" y="3033320"/>
            <a:chExt cx="7693872" cy="1033493"/>
          </a:xfrm>
        </p:grpSpPr>
        <p:sp>
          <p:nvSpPr>
            <p:cNvPr id="14" name="Pentagon 13">
              <a:extLst>
                <a:ext uri="{FF2B5EF4-FFF2-40B4-BE49-F238E27FC236}">
                  <a16:creationId xmlns:a16="http://schemas.microsoft.com/office/drawing/2014/main" id="{316D2EEB-A6A1-B864-CDCE-DB09B3188711}"/>
                </a:ext>
              </a:extLst>
            </p:cNvPr>
            <p:cNvSpPr/>
            <p:nvPr/>
          </p:nvSpPr>
          <p:spPr>
            <a:xfrm>
              <a:off x="5231049" y="3033320"/>
              <a:ext cx="7143824" cy="1033493"/>
            </a:xfrm>
            <a:prstGeom prst="homePlate">
              <a:avLst/>
            </a:prstGeom>
            <a:solidFill>
              <a:srgbClr val="00B0F0"/>
            </a:solidFill>
            <a:ln w="25400" cap="flat" cmpd="sng" algn="ctr">
              <a:noFill/>
              <a:prstDash val="solid"/>
            </a:ln>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latinLnBrk="1">
                <a:spcBef>
                  <a:spcPts val="0"/>
                </a:spcBef>
                <a:spcAft>
                  <a:spcPts val="0"/>
                </a:spcAft>
                <a:defRPr/>
              </a:pPr>
              <a:endParaRPr lang="ko-KR" altLang="en-US" sz="2600" b="1" kern="0">
                <a:solidFill>
                  <a:prstClr val="white"/>
                </a:solidFill>
                <a:latin typeface="Times New Roman" panose="02020603050405020304" pitchFamily="18" charset="0"/>
                <a:cs typeface="Times New Roman" panose="02020603050405020304" pitchFamily="18" charset="0"/>
              </a:endParaRPr>
            </a:p>
          </p:txBody>
        </p:sp>
        <p:sp>
          <p:nvSpPr>
            <p:cNvPr id="32794" name="Pentagon 14">
              <a:extLst>
                <a:ext uri="{FF2B5EF4-FFF2-40B4-BE49-F238E27FC236}">
                  <a16:creationId xmlns:a16="http://schemas.microsoft.com/office/drawing/2014/main" id="{A4E8736A-91E0-9B2B-1559-45FDB3E6A5E0}"/>
                </a:ext>
              </a:extLst>
            </p:cNvPr>
            <p:cNvSpPr>
              <a:spLocks noChangeArrowheads="1"/>
            </p:cNvSpPr>
            <p:nvPr/>
          </p:nvSpPr>
          <p:spPr bwMode="auto">
            <a:xfrm>
              <a:off x="5231578" y="3033320"/>
              <a:ext cx="6960422" cy="1033493"/>
            </a:xfrm>
            <a:prstGeom prst="homePlate">
              <a:avLst>
                <a:gd name="adj" fmla="val 50013"/>
              </a:avLst>
            </a:prstGeom>
            <a:solidFill>
              <a:srgbClr val="FFFFFF"/>
            </a:solidFill>
            <a:ln w="38100" algn="ctr">
              <a:solidFill>
                <a:srgbClr val="00B0F0"/>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latinLnBrk="1" hangingPunct="1">
                <a:lnSpc>
                  <a:spcPct val="100000"/>
                </a:lnSpc>
                <a:spcBef>
                  <a:spcPct val="0"/>
                </a:spcBef>
                <a:buFontTx/>
                <a:buNone/>
              </a:pPr>
              <a:endParaRPr lang="ko-KR" altLang="en-US" sz="2600" b="1">
                <a:latin typeface="Times New Roman" panose="02020603050405020304" pitchFamily="18" charset="0"/>
                <a:cs typeface="Times New Roman" panose="02020603050405020304" pitchFamily="18" charset="0"/>
              </a:endParaRPr>
            </a:p>
          </p:txBody>
        </p:sp>
        <p:sp>
          <p:nvSpPr>
            <p:cNvPr id="16" name="Diamond 15">
              <a:extLst>
                <a:ext uri="{FF2B5EF4-FFF2-40B4-BE49-F238E27FC236}">
                  <a16:creationId xmlns:a16="http://schemas.microsoft.com/office/drawing/2014/main" id="{D3E8A43E-C38E-5543-E2E9-113702A67227}"/>
                </a:ext>
              </a:extLst>
            </p:cNvPr>
            <p:cNvSpPr/>
            <p:nvPr/>
          </p:nvSpPr>
          <p:spPr>
            <a:xfrm>
              <a:off x="4681001" y="3033320"/>
              <a:ext cx="1081365" cy="1033493"/>
            </a:xfrm>
            <a:prstGeom prst="diamond">
              <a:avLst/>
            </a:prstGeom>
            <a:solidFill>
              <a:srgbClr val="00B0F0"/>
            </a:solidFill>
            <a:ln w="38100" cap="flat" cmpd="sng" algn="ctr">
              <a:solidFill>
                <a:srgbClr val="00B0F0"/>
              </a:solidFill>
              <a:prstDash val="solid"/>
            </a:ln>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latinLnBrk="1">
                <a:spcBef>
                  <a:spcPts val="0"/>
                </a:spcBef>
                <a:spcAft>
                  <a:spcPts val="0"/>
                </a:spcAft>
                <a:defRPr/>
              </a:pPr>
              <a:endParaRPr lang="ko-KR" altLang="en-US" sz="3200" b="1" kern="0">
                <a:solidFill>
                  <a:prstClr val="white"/>
                </a:solidFill>
                <a:latin typeface="Times New Roman" panose="02020603050405020304" pitchFamily="18" charset="0"/>
                <a:cs typeface="Times New Roman" panose="02020603050405020304" pitchFamily="18" charset="0"/>
              </a:endParaRPr>
            </a:p>
          </p:txBody>
        </p:sp>
        <p:sp>
          <p:nvSpPr>
            <p:cNvPr id="32796" name="직사각형 39">
              <a:extLst>
                <a:ext uri="{FF2B5EF4-FFF2-40B4-BE49-F238E27FC236}">
                  <a16:creationId xmlns:a16="http://schemas.microsoft.com/office/drawing/2014/main" id="{A821B170-F13B-DB08-C7C1-369FA7602635}"/>
                </a:ext>
              </a:extLst>
            </p:cNvPr>
            <p:cNvSpPr>
              <a:spLocks noChangeArrowheads="1"/>
            </p:cNvSpPr>
            <p:nvPr/>
          </p:nvSpPr>
          <p:spPr bwMode="auto">
            <a:xfrm>
              <a:off x="4909723" y="3257679"/>
              <a:ext cx="63442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ko-KR" sz="3200" b="1">
                  <a:solidFill>
                    <a:srgbClr val="FFFFFF"/>
                  </a:solidFill>
                  <a:latin typeface="Times New Roman" panose="02020603050405020304" pitchFamily="18" charset="0"/>
                  <a:cs typeface="Times New Roman" panose="02020603050405020304" pitchFamily="18" charset="0"/>
                </a:rPr>
                <a:t>II </a:t>
              </a:r>
              <a:endParaRPr lang="ko-KR" altLang="en-US" sz="3200" b="1">
                <a:solidFill>
                  <a:srgbClr val="FFFFFF"/>
                </a:solidFill>
                <a:latin typeface="Times New Roman" panose="020206030504050203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DF54DCD6-4F68-62B2-89F7-24A5751E5B3F}"/>
                </a:ext>
              </a:extLst>
            </p:cNvPr>
            <p:cNvSpPr/>
            <p:nvPr/>
          </p:nvSpPr>
          <p:spPr>
            <a:xfrm>
              <a:off x="5537578" y="3075636"/>
              <a:ext cx="6430292" cy="891897"/>
            </a:xfrm>
            <a:prstGeom prst="rect">
              <a:avLst/>
            </a:prstGeom>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altLang="ko-KR" sz="2600" b="1" spc="-100">
                  <a:latin typeface="Times New Roman" panose="02020603050405020304" pitchFamily="18" charset="0"/>
                  <a:ea typeface="#9Slide03 Roboto Medium" panose="02000000000000000000" pitchFamily="2" charset="0"/>
                  <a:cs typeface="Times New Roman" panose="02020603050405020304" pitchFamily="18" charset="0"/>
                </a:rPr>
                <a:t>Thế mạnh và hạn chế để hình thành và phát triển nông nghiệp, lâm nghiệp và thủy sản</a:t>
              </a:r>
              <a:endParaRPr lang="en-US" altLang="ko-KR" sz="2600" b="1" spc="-100" err="1">
                <a:latin typeface="Times New Roman" panose="02020603050405020304" pitchFamily="18" charset="0"/>
                <a:ea typeface="#9Slide03 Roboto Medium" panose="02000000000000000000" pitchFamily="2" charset="0"/>
                <a:cs typeface="Times New Roman" panose="02020603050405020304" pitchFamily="18" charset="0"/>
              </a:endParaRPr>
            </a:p>
          </p:txBody>
        </p:sp>
      </p:grpSp>
      <p:grpSp>
        <p:nvGrpSpPr>
          <p:cNvPr id="32773" name="Group 29">
            <a:extLst>
              <a:ext uri="{FF2B5EF4-FFF2-40B4-BE49-F238E27FC236}">
                <a16:creationId xmlns:a16="http://schemas.microsoft.com/office/drawing/2014/main" id="{59D4670D-FD5A-135B-F2A3-219616B74543}"/>
              </a:ext>
            </a:extLst>
          </p:cNvPr>
          <p:cNvGrpSpPr>
            <a:grpSpLocks/>
          </p:cNvGrpSpPr>
          <p:nvPr/>
        </p:nvGrpSpPr>
        <p:grpSpPr bwMode="auto">
          <a:xfrm>
            <a:off x="4611688" y="3875088"/>
            <a:ext cx="7183437" cy="1008062"/>
            <a:chOff x="4667375" y="3033321"/>
            <a:chExt cx="7707498" cy="1033493"/>
          </a:xfrm>
        </p:grpSpPr>
        <p:sp>
          <p:nvSpPr>
            <p:cNvPr id="31" name="Pentagon 30">
              <a:extLst>
                <a:ext uri="{FF2B5EF4-FFF2-40B4-BE49-F238E27FC236}">
                  <a16:creationId xmlns:a16="http://schemas.microsoft.com/office/drawing/2014/main" id="{F38BC1EF-07E8-C0AD-9D10-6A4E84ABC8C3}"/>
                </a:ext>
              </a:extLst>
            </p:cNvPr>
            <p:cNvSpPr/>
            <p:nvPr/>
          </p:nvSpPr>
          <p:spPr>
            <a:xfrm>
              <a:off x="5231172" y="3033321"/>
              <a:ext cx="7143701" cy="1033493"/>
            </a:xfrm>
            <a:prstGeom prst="homePlate">
              <a:avLst/>
            </a:prstGeom>
            <a:solidFill>
              <a:srgbClr val="00B050"/>
            </a:solidFill>
            <a:ln w="25400" cap="flat" cmpd="sng" algn="ctr">
              <a:noFill/>
              <a:prstDash val="solid"/>
            </a:ln>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latinLnBrk="1">
                <a:spcBef>
                  <a:spcPts val="0"/>
                </a:spcBef>
                <a:spcAft>
                  <a:spcPts val="0"/>
                </a:spcAft>
                <a:defRPr/>
              </a:pPr>
              <a:endParaRPr lang="ko-KR" altLang="en-US" sz="2600" b="1" kern="0">
                <a:solidFill>
                  <a:prstClr val="white"/>
                </a:solidFill>
                <a:latin typeface="Times New Roman" panose="02020603050405020304" pitchFamily="18" charset="0"/>
                <a:cs typeface="Times New Roman" panose="02020603050405020304" pitchFamily="18" charset="0"/>
              </a:endParaRPr>
            </a:p>
          </p:txBody>
        </p:sp>
        <p:sp>
          <p:nvSpPr>
            <p:cNvPr id="32789" name="Pentagon 31">
              <a:extLst>
                <a:ext uri="{FF2B5EF4-FFF2-40B4-BE49-F238E27FC236}">
                  <a16:creationId xmlns:a16="http://schemas.microsoft.com/office/drawing/2014/main" id="{CA6425B4-66C7-8B12-6FF7-83F4014773C8}"/>
                </a:ext>
              </a:extLst>
            </p:cNvPr>
            <p:cNvSpPr>
              <a:spLocks noChangeArrowheads="1"/>
            </p:cNvSpPr>
            <p:nvPr/>
          </p:nvSpPr>
          <p:spPr bwMode="auto">
            <a:xfrm>
              <a:off x="5231578" y="3033321"/>
              <a:ext cx="6960422" cy="1033493"/>
            </a:xfrm>
            <a:prstGeom prst="homePlate">
              <a:avLst>
                <a:gd name="adj" fmla="val 50013"/>
              </a:avLst>
            </a:prstGeom>
            <a:solidFill>
              <a:srgbClr val="FFFFFF"/>
            </a:solidFill>
            <a:ln w="38100" algn="ctr">
              <a:solidFill>
                <a:srgbClr val="00B050"/>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latinLnBrk="1" hangingPunct="1">
                <a:lnSpc>
                  <a:spcPct val="100000"/>
                </a:lnSpc>
                <a:spcBef>
                  <a:spcPct val="0"/>
                </a:spcBef>
                <a:buFontTx/>
                <a:buNone/>
              </a:pPr>
              <a:endParaRPr lang="ko-KR" altLang="en-US" sz="2600" b="1">
                <a:latin typeface="Times New Roman" panose="02020603050405020304" pitchFamily="18" charset="0"/>
                <a:cs typeface="Times New Roman" panose="02020603050405020304" pitchFamily="18" charset="0"/>
              </a:endParaRPr>
            </a:p>
          </p:txBody>
        </p:sp>
        <p:sp>
          <p:nvSpPr>
            <p:cNvPr id="33" name="Diamond 32">
              <a:extLst>
                <a:ext uri="{FF2B5EF4-FFF2-40B4-BE49-F238E27FC236}">
                  <a16:creationId xmlns:a16="http://schemas.microsoft.com/office/drawing/2014/main" id="{38CCE6EC-DC63-1639-2BE0-40121816DB07}"/>
                </a:ext>
              </a:extLst>
            </p:cNvPr>
            <p:cNvSpPr/>
            <p:nvPr/>
          </p:nvSpPr>
          <p:spPr>
            <a:xfrm>
              <a:off x="4667375" y="3033321"/>
              <a:ext cx="1081604" cy="1033493"/>
            </a:xfrm>
            <a:prstGeom prst="diamond">
              <a:avLst/>
            </a:prstGeom>
            <a:solidFill>
              <a:srgbClr val="00B050"/>
            </a:solidFill>
            <a:ln w="38100" cap="flat" cmpd="sng" algn="ctr">
              <a:solidFill>
                <a:srgbClr val="00B050"/>
              </a:solidFill>
              <a:prstDash val="solid"/>
            </a:ln>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latinLnBrk="1">
                <a:spcBef>
                  <a:spcPts val="0"/>
                </a:spcBef>
                <a:spcAft>
                  <a:spcPts val="0"/>
                </a:spcAft>
                <a:defRPr/>
              </a:pPr>
              <a:endParaRPr lang="ko-KR" altLang="en-US" sz="3200" b="1" kern="0">
                <a:solidFill>
                  <a:prstClr val="white"/>
                </a:solidFill>
                <a:latin typeface="Times New Roman" panose="02020603050405020304" pitchFamily="18" charset="0"/>
                <a:cs typeface="Times New Roman" panose="02020603050405020304" pitchFamily="18" charset="0"/>
              </a:endParaRPr>
            </a:p>
          </p:txBody>
        </p:sp>
        <p:sp>
          <p:nvSpPr>
            <p:cNvPr id="32791" name="직사각형 39">
              <a:extLst>
                <a:ext uri="{FF2B5EF4-FFF2-40B4-BE49-F238E27FC236}">
                  <a16:creationId xmlns:a16="http://schemas.microsoft.com/office/drawing/2014/main" id="{15A7BDB2-85FB-D378-C882-52439D9AC73F}"/>
                </a:ext>
              </a:extLst>
            </p:cNvPr>
            <p:cNvSpPr>
              <a:spLocks noChangeArrowheads="1"/>
            </p:cNvSpPr>
            <p:nvPr/>
          </p:nvSpPr>
          <p:spPr bwMode="auto">
            <a:xfrm>
              <a:off x="4832494" y="3257680"/>
              <a:ext cx="7512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ko-KR" sz="3200" b="1">
                  <a:solidFill>
                    <a:srgbClr val="FFFFFF"/>
                  </a:solidFill>
                  <a:latin typeface="Times New Roman" panose="02020603050405020304" pitchFamily="18" charset="0"/>
                  <a:cs typeface="Times New Roman" panose="02020603050405020304" pitchFamily="18" charset="0"/>
                </a:rPr>
                <a:t>III </a:t>
              </a:r>
              <a:endParaRPr lang="ko-KR" altLang="en-US" sz="3200" b="1">
                <a:solidFill>
                  <a:srgbClr val="FFFFFF"/>
                </a:solidFill>
                <a:latin typeface="Times New Roman" panose="02020603050405020304" pitchFamily="18" charset="0"/>
                <a:cs typeface="Times New Roman" panose="02020603050405020304" pitchFamily="18" charset="0"/>
              </a:endParaRPr>
            </a:p>
          </p:txBody>
        </p:sp>
        <p:sp>
          <p:nvSpPr>
            <p:cNvPr id="32792" name="Rectangle 34">
              <a:extLst>
                <a:ext uri="{FF2B5EF4-FFF2-40B4-BE49-F238E27FC236}">
                  <a16:creationId xmlns:a16="http://schemas.microsoft.com/office/drawing/2014/main" id="{CDC977B2-5A9C-2233-533C-5687E8816F80}"/>
                </a:ext>
              </a:extLst>
            </p:cNvPr>
            <p:cNvSpPr>
              <a:spLocks noChangeArrowheads="1"/>
            </p:cNvSpPr>
            <p:nvPr/>
          </p:nvSpPr>
          <p:spPr bwMode="auto">
            <a:xfrm>
              <a:off x="5536809" y="3075707"/>
              <a:ext cx="6430551" cy="91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ko-KR" sz="2600" b="1">
                  <a:latin typeface="Times New Roman" panose="02020603050405020304" pitchFamily="18" charset="0"/>
                  <a:ea typeface="#9Slide03 Roboto Medium" charset="0"/>
                  <a:cs typeface="Times New Roman" panose="02020603050405020304" pitchFamily="18" charset="0"/>
                </a:rPr>
                <a:t>Một số đặc điểm nổi bật về nông nghiệp, lâm nghiệp và thủy sản</a:t>
              </a:r>
            </a:p>
          </p:txBody>
        </p:sp>
      </p:grpSp>
      <p:grpSp>
        <p:nvGrpSpPr>
          <p:cNvPr id="32774" name="Group 35">
            <a:extLst>
              <a:ext uri="{FF2B5EF4-FFF2-40B4-BE49-F238E27FC236}">
                <a16:creationId xmlns:a16="http://schemas.microsoft.com/office/drawing/2014/main" id="{06F4361F-66B2-6C20-8960-4C143E66944C}"/>
              </a:ext>
            </a:extLst>
          </p:cNvPr>
          <p:cNvGrpSpPr>
            <a:grpSpLocks/>
          </p:cNvGrpSpPr>
          <p:nvPr/>
        </p:nvGrpSpPr>
        <p:grpSpPr bwMode="auto">
          <a:xfrm>
            <a:off x="4779963" y="1465263"/>
            <a:ext cx="7013575" cy="720725"/>
            <a:chOff x="4851320" y="2947557"/>
            <a:chExt cx="7523553" cy="1081341"/>
          </a:xfrm>
        </p:grpSpPr>
        <p:sp>
          <p:nvSpPr>
            <p:cNvPr id="37" name="Pentagon 36">
              <a:extLst>
                <a:ext uri="{FF2B5EF4-FFF2-40B4-BE49-F238E27FC236}">
                  <a16:creationId xmlns:a16="http://schemas.microsoft.com/office/drawing/2014/main" id="{F99C07A2-97DD-AE73-9BA5-340B43526A69}"/>
                </a:ext>
              </a:extLst>
            </p:cNvPr>
            <p:cNvSpPr/>
            <p:nvPr/>
          </p:nvSpPr>
          <p:spPr>
            <a:xfrm>
              <a:off x="5231073" y="2947557"/>
              <a:ext cx="7143800" cy="1081341"/>
            </a:xfrm>
            <a:prstGeom prst="homePlate">
              <a:avLst/>
            </a:prstGeom>
            <a:solidFill>
              <a:schemeClr val="accent2"/>
            </a:solidFill>
            <a:ln w="25400" cap="flat" cmpd="sng" algn="ctr">
              <a:noFill/>
              <a:prstDash val="solid"/>
            </a:ln>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latinLnBrk="1">
                <a:spcBef>
                  <a:spcPts val="0"/>
                </a:spcBef>
                <a:spcAft>
                  <a:spcPts val="0"/>
                </a:spcAft>
                <a:defRPr/>
              </a:pPr>
              <a:endParaRPr lang="ko-KR" altLang="en-US" sz="2600" b="1" kern="0">
                <a:solidFill>
                  <a:prstClr val="white"/>
                </a:solidFill>
                <a:latin typeface="Times New Roman" panose="02020603050405020304" pitchFamily="18" charset="0"/>
                <a:cs typeface="Times New Roman" panose="02020603050405020304" pitchFamily="18" charset="0"/>
              </a:endParaRPr>
            </a:p>
          </p:txBody>
        </p:sp>
        <p:sp>
          <p:nvSpPr>
            <p:cNvPr id="32784" name="Pentagon 37">
              <a:extLst>
                <a:ext uri="{FF2B5EF4-FFF2-40B4-BE49-F238E27FC236}">
                  <a16:creationId xmlns:a16="http://schemas.microsoft.com/office/drawing/2014/main" id="{5D27D920-8D0A-5700-8045-5CC38A26D3DF}"/>
                </a:ext>
              </a:extLst>
            </p:cNvPr>
            <p:cNvSpPr>
              <a:spLocks noChangeArrowheads="1"/>
            </p:cNvSpPr>
            <p:nvPr/>
          </p:nvSpPr>
          <p:spPr bwMode="auto">
            <a:xfrm>
              <a:off x="5231578" y="2947560"/>
              <a:ext cx="6960422" cy="1081338"/>
            </a:xfrm>
            <a:prstGeom prst="homePlate">
              <a:avLst>
                <a:gd name="adj" fmla="val 50005"/>
              </a:avLst>
            </a:prstGeom>
            <a:solidFill>
              <a:srgbClr val="FFFFFF"/>
            </a:solidFill>
            <a:ln w="38100" algn="ctr">
              <a:solidFill>
                <a:schemeClr val="accent2"/>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latinLnBrk="1" hangingPunct="1">
                <a:lnSpc>
                  <a:spcPct val="100000"/>
                </a:lnSpc>
                <a:spcBef>
                  <a:spcPct val="0"/>
                </a:spcBef>
                <a:buFontTx/>
                <a:buNone/>
              </a:pPr>
              <a:endParaRPr lang="ko-KR" altLang="en-US" sz="2600" b="1">
                <a:latin typeface="Times New Roman" panose="02020603050405020304" pitchFamily="18" charset="0"/>
                <a:cs typeface="Times New Roman" panose="02020603050405020304" pitchFamily="18" charset="0"/>
              </a:endParaRPr>
            </a:p>
          </p:txBody>
        </p:sp>
        <p:sp>
          <p:nvSpPr>
            <p:cNvPr id="39" name="Diamond 38">
              <a:extLst>
                <a:ext uri="{FF2B5EF4-FFF2-40B4-BE49-F238E27FC236}">
                  <a16:creationId xmlns:a16="http://schemas.microsoft.com/office/drawing/2014/main" id="{9C89A9D9-BB54-90F4-6E74-A68A6B3B9B70}"/>
                </a:ext>
              </a:extLst>
            </p:cNvPr>
            <p:cNvSpPr/>
            <p:nvPr/>
          </p:nvSpPr>
          <p:spPr>
            <a:xfrm>
              <a:off x="4851320" y="2947557"/>
              <a:ext cx="773131" cy="1081341"/>
            </a:xfrm>
            <a:prstGeom prst="diamond">
              <a:avLst/>
            </a:prstGeom>
            <a:solidFill>
              <a:schemeClr val="accent2"/>
            </a:solidFill>
            <a:ln w="38100" cap="flat" cmpd="sng" algn="ctr">
              <a:solidFill>
                <a:schemeClr val="accent2"/>
              </a:solidFill>
              <a:prstDash val="solid"/>
            </a:ln>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latinLnBrk="1">
                <a:spcBef>
                  <a:spcPts val="0"/>
                </a:spcBef>
                <a:spcAft>
                  <a:spcPts val="0"/>
                </a:spcAft>
                <a:defRPr/>
              </a:pPr>
              <a:endParaRPr lang="ko-KR" altLang="en-US" sz="3200" b="1" kern="0">
                <a:solidFill>
                  <a:prstClr val="white"/>
                </a:solidFill>
                <a:latin typeface="Times New Roman" panose="02020603050405020304" pitchFamily="18" charset="0"/>
                <a:cs typeface="Times New Roman" panose="02020603050405020304" pitchFamily="18" charset="0"/>
              </a:endParaRPr>
            </a:p>
          </p:txBody>
        </p:sp>
        <p:sp>
          <p:nvSpPr>
            <p:cNvPr id="32786" name="직사각형 39">
              <a:extLst>
                <a:ext uri="{FF2B5EF4-FFF2-40B4-BE49-F238E27FC236}">
                  <a16:creationId xmlns:a16="http://schemas.microsoft.com/office/drawing/2014/main" id="{7A8D2549-F0B9-92B7-BDDF-A0C72FAFDD0C}"/>
                </a:ext>
              </a:extLst>
            </p:cNvPr>
            <p:cNvSpPr>
              <a:spLocks noChangeArrowheads="1"/>
            </p:cNvSpPr>
            <p:nvPr/>
          </p:nvSpPr>
          <p:spPr bwMode="auto">
            <a:xfrm>
              <a:off x="4909722" y="3195840"/>
              <a:ext cx="634425" cy="584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ko-KR" sz="3200" b="1">
                  <a:solidFill>
                    <a:srgbClr val="FFFFFF"/>
                  </a:solidFill>
                  <a:latin typeface="Times New Roman" panose="02020603050405020304" pitchFamily="18" charset="0"/>
                  <a:cs typeface="Times New Roman" panose="02020603050405020304" pitchFamily="18" charset="0"/>
                </a:rPr>
                <a:t>I </a:t>
              </a:r>
              <a:endParaRPr lang="ko-KR" altLang="en-US" sz="3200" b="1">
                <a:solidFill>
                  <a:srgbClr val="FFFFFF"/>
                </a:solidFill>
                <a:latin typeface="Times New Roman" panose="02020603050405020304" pitchFamily="18" charset="0"/>
                <a:cs typeface="Times New Roman" panose="02020603050405020304" pitchFamily="18" charset="0"/>
              </a:endParaRPr>
            </a:p>
          </p:txBody>
        </p:sp>
        <p:sp>
          <p:nvSpPr>
            <p:cNvPr id="32787" name="Rectangle 40">
              <a:extLst>
                <a:ext uri="{FF2B5EF4-FFF2-40B4-BE49-F238E27FC236}">
                  <a16:creationId xmlns:a16="http://schemas.microsoft.com/office/drawing/2014/main" id="{8A4A005B-DD53-706F-D58E-569260283360}"/>
                </a:ext>
              </a:extLst>
            </p:cNvPr>
            <p:cNvSpPr>
              <a:spLocks noChangeArrowheads="1"/>
            </p:cNvSpPr>
            <p:nvPr/>
          </p:nvSpPr>
          <p:spPr bwMode="auto">
            <a:xfrm>
              <a:off x="5496513" y="3146638"/>
              <a:ext cx="6430551" cy="492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ko-KR" sz="2600" b="1">
                  <a:latin typeface="Times New Roman" panose="02020603050405020304" pitchFamily="18" charset="0"/>
                  <a:ea typeface="#9Slide03 Roboto Medium" charset="0"/>
                  <a:cs typeface="Times New Roman" panose="02020603050405020304" pitchFamily="18" charset="0"/>
                </a:rPr>
                <a:t>Khái quát</a:t>
              </a:r>
            </a:p>
          </p:txBody>
        </p:sp>
      </p:grpSp>
      <p:pic>
        <p:nvPicPr>
          <p:cNvPr id="27" name="Picture 4" descr="iVIVU.com - Bắc Trung Bộ - Cung đường di sản văn hóa">
            <a:extLst>
              <a:ext uri="{FF2B5EF4-FFF2-40B4-BE49-F238E27FC236}">
                <a16:creationId xmlns:a16="http://schemas.microsoft.com/office/drawing/2014/main" id="{4EB00C02-BF8E-46CB-1FE4-AE09A59037F4}"/>
              </a:ext>
            </a:extLst>
          </p:cNvPr>
          <p:cNvPicPr>
            <a:picLocks noChangeAspect="1" noChangeArrowheads="1"/>
          </p:cNvPicPr>
          <p:nvPr/>
        </p:nvPicPr>
        <p:blipFill>
          <a:blip r:embed="rId3"/>
          <a:srcRect/>
          <a:stretch>
            <a:fillRect/>
          </a:stretch>
        </p:blipFill>
        <p:spPr bwMode="auto">
          <a:xfrm rot="1244174">
            <a:off x="888272" y="581911"/>
            <a:ext cx="2930381" cy="195358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8" name="Picture 6" descr="Thanh Hóa, Vinh, Huế: Ba đô thị động lực khu vực Bắc Trung Bộ được quy  hoạch ra sao đến năm 2025? - Nhịp sống kinh tế Việt Nam &amp; Thế giới">
            <a:extLst>
              <a:ext uri="{FF2B5EF4-FFF2-40B4-BE49-F238E27FC236}">
                <a16:creationId xmlns:a16="http://schemas.microsoft.com/office/drawing/2014/main" id="{E6E8DC38-DBAE-A8FD-4F9E-0F785E463551}"/>
              </a:ext>
            </a:extLst>
          </p:cNvPr>
          <p:cNvPicPr>
            <a:picLocks noChangeAspect="1" noChangeArrowheads="1"/>
          </p:cNvPicPr>
          <p:nvPr/>
        </p:nvPicPr>
        <p:blipFill>
          <a:blip r:embed="rId4"/>
          <a:srcRect/>
          <a:stretch>
            <a:fillRect/>
          </a:stretch>
        </p:blipFill>
        <p:spPr bwMode="auto">
          <a:xfrm>
            <a:off x="751728" y="2601391"/>
            <a:ext cx="3296724" cy="212804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32777" name="Group 53">
            <a:extLst>
              <a:ext uri="{FF2B5EF4-FFF2-40B4-BE49-F238E27FC236}">
                <a16:creationId xmlns:a16="http://schemas.microsoft.com/office/drawing/2014/main" id="{C4B3974A-A75B-4B3A-EF7D-D1A866F5FA2C}"/>
              </a:ext>
            </a:extLst>
          </p:cNvPr>
          <p:cNvGrpSpPr>
            <a:grpSpLocks/>
          </p:cNvGrpSpPr>
          <p:nvPr/>
        </p:nvGrpSpPr>
        <p:grpSpPr bwMode="auto">
          <a:xfrm>
            <a:off x="4710113" y="5222875"/>
            <a:ext cx="7162800" cy="900113"/>
            <a:chOff x="4708246" y="2947557"/>
            <a:chExt cx="7197637" cy="1081341"/>
          </a:xfrm>
        </p:grpSpPr>
        <p:sp>
          <p:nvSpPr>
            <p:cNvPr id="55" name="Pentagon 54">
              <a:extLst>
                <a:ext uri="{FF2B5EF4-FFF2-40B4-BE49-F238E27FC236}">
                  <a16:creationId xmlns:a16="http://schemas.microsoft.com/office/drawing/2014/main" id="{7654611D-EFD7-1EF2-58F3-DE40D6C99345}"/>
                </a:ext>
              </a:extLst>
            </p:cNvPr>
            <p:cNvSpPr/>
            <p:nvPr/>
          </p:nvSpPr>
          <p:spPr>
            <a:xfrm>
              <a:off x="5231478" y="2947557"/>
              <a:ext cx="6674405" cy="1081341"/>
            </a:xfrm>
            <a:prstGeom prst="homePlate">
              <a:avLst/>
            </a:prstGeom>
            <a:solidFill>
              <a:srgbClr val="002060"/>
            </a:solidFill>
            <a:ln w="25400" cap="flat" cmpd="sng" algn="ctr">
              <a:noFill/>
              <a:prstDash val="solid"/>
            </a:ln>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latinLnBrk="1">
                <a:spcBef>
                  <a:spcPts val="0"/>
                </a:spcBef>
                <a:spcAft>
                  <a:spcPts val="0"/>
                </a:spcAft>
                <a:defRPr/>
              </a:pPr>
              <a:endParaRPr lang="ko-KR" altLang="en-US" sz="2600" b="1" kern="0">
                <a:solidFill>
                  <a:prstClr val="white"/>
                </a:solidFill>
                <a:latin typeface="Times New Roman" panose="02020603050405020304" pitchFamily="18" charset="0"/>
                <a:cs typeface="Times New Roman" panose="02020603050405020304" pitchFamily="18" charset="0"/>
              </a:endParaRPr>
            </a:p>
          </p:txBody>
        </p:sp>
        <p:sp>
          <p:nvSpPr>
            <p:cNvPr id="32779" name="Pentagon 55">
              <a:extLst>
                <a:ext uri="{FF2B5EF4-FFF2-40B4-BE49-F238E27FC236}">
                  <a16:creationId xmlns:a16="http://schemas.microsoft.com/office/drawing/2014/main" id="{2253435A-7E3F-C0BA-DAF3-9FA9CD3E804D}"/>
                </a:ext>
              </a:extLst>
            </p:cNvPr>
            <p:cNvSpPr>
              <a:spLocks noChangeArrowheads="1"/>
            </p:cNvSpPr>
            <p:nvPr/>
          </p:nvSpPr>
          <p:spPr bwMode="auto">
            <a:xfrm>
              <a:off x="5231578" y="2947560"/>
              <a:ext cx="6531103" cy="1081338"/>
            </a:xfrm>
            <a:prstGeom prst="homePlate">
              <a:avLst>
                <a:gd name="adj" fmla="val 49996"/>
              </a:avLst>
            </a:prstGeom>
            <a:solidFill>
              <a:srgbClr val="FFFFFF"/>
            </a:solidFill>
            <a:ln w="38100" algn="ctr">
              <a:solidFill>
                <a:srgbClr val="002060"/>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latinLnBrk="1" hangingPunct="1">
                <a:lnSpc>
                  <a:spcPct val="100000"/>
                </a:lnSpc>
                <a:spcBef>
                  <a:spcPct val="0"/>
                </a:spcBef>
                <a:buFontTx/>
                <a:buNone/>
              </a:pPr>
              <a:endParaRPr lang="ko-KR" altLang="en-US" sz="2600" b="1">
                <a:latin typeface="Times New Roman" panose="02020603050405020304" pitchFamily="18" charset="0"/>
                <a:cs typeface="Times New Roman" panose="02020603050405020304" pitchFamily="18" charset="0"/>
              </a:endParaRPr>
            </a:p>
          </p:txBody>
        </p:sp>
        <p:sp>
          <p:nvSpPr>
            <p:cNvPr id="57" name="Diamond 56">
              <a:extLst>
                <a:ext uri="{FF2B5EF4-FFF2-40B4-BE49-F238E27FC236}">
                  <a16:creationId xmlns:a16="http://schemas.microsoft.com/office/drawing/2014/main" id="{130D7D5A-A158-4504-41B0-674A68221325}"/>
                </a:ext>
              </a:extLst>
            </p:cNvPr>
            <p:cNvSpPr/>
            <p:nvPr/>
          </p:nvSpPr>
          <p:spPr>
            <a:xfrm>
              <a:off x="4708246" y="2947557"/>
              <a:ext cx="1004989" cy="1081341"/>
            </a:xfrm>
            <a:prstGeom prst="diamond">
              <a:avLst/>
            </a:prstGeom>
            <a:solidFill>
              <a:srgbClr val="002060"/>
            </a:solidFill>
            <a:ln w="38100" cap="flat" cmpd="sng" algn="ctr">
              <a:solidFill>
                <a:srgbClr val="002060"/>
              </a:solidFill>
              <a:prstDash val="solid"/>
            </a:ln>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latinLnBrk="1">
                <a:spcBef>
                  <a:spcPts val="0"/>
                </a:spcBef>
                <a:spcAft>
                  <a:spcPts val="0"/>
                </a:spcAft>
                <a:defRPr/>
              </a:pPr>
              <a:endParaRPr lang="ko-KR" altLang="en-US" sz="3200" b="1" kern="0">
                <a:solidFill>
                  <a:prstClr val="white"/>
                </a:solidFill>
                <a:latin typeface="Times New Roman" panose="02020603050405020304" pitchFamily="18" charset="0"/>
                <a:cs typeface="Times New Roman" panose="02020603050405020304" pitchFamily="18" charset="0"/>
              </a:endParaRPr>
            </a:p>
          </p:txBody>
        </p:sp>
        <p:sp>
          <p:nvSpPr>
            <p:cNvPr id="32781" name="직사각형 39">
              <a:extLst>
                <a:ext uri="{FF2B5EF4-FFF2-40B4-BE49-F238E27FC236}">
                  <a16:creationId xmlns:a16="http://schemas.microsoft.com/office/drawing/2014/main" id="{38D772A8-F963-31C9-F1FD-C6937001158B}"/>
                </a:ext>
              </a:extLst>
            </p:cNvPr>
            <p:cNvSpPr>
              <a:spLocks noChangeArrowheads="1"/>
            </p:cNvSpPr>
            <p:nvPr/>
          </p:nvSpPr>
          <p:spPr bwMode="auto">
            <a:xfrm>
              <a:off x="4867792" y="3136784"/>
              <a:ext cx="712135" cy="702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ko-KR" sz="3200" b="1">
                  <a:solidFill>
                    <a:srgbClr val="FFFFFF"/>
                  </a:solidFill>
                  <a:latin typeface="Times New Roman" panose="02020603050405020304" pitchFamily="18" charset="0"/>
                  <a:cs typeface="Times New Roman" panose="02020603050405020304" pitchFamily="18" charset="0"/>
                </a:rPr>
                <a:t>IV </a:t>
              </a:r>
              <a:endParaRPr lang="ko-KR" altLang="en-US" sz="3200" b="1">
                <a:solidFill>
                  <a:srgbClr val="FFFFFF"/>
                </a:solidFill>
                <a:latin typeface="Times New Roman" panose="02020603050405020304" pitchFamily="18" charset="0"/>
                <a:cs typeface="Times New Roman" panose="02020603050405020304" pitchFamily="18" charset="0"/>
              </a:endParaRPr>
            </a:p>
          </p:txBody>
        </p:sp>
        <p:sp>
          <p:nvSpPr>
            <p:cNvPr id="32782" name="Rectangle 58">
              <a:extLst>
                <a:ext uri="{FF2B5EF4-FFF2-40B4-BE49-F238E27FC236}">
                  <a16:creationId xmlns:a16="http://schemas.microsoft.com/office/drawing/2014/main" id="{59D1ECB5-E79D-25A0-CFF3-E6385F137B83}"/>
                </a:ext>
              </a:extLst>
            </p:cNvPr>
            <p:cNvSpPr>
              <a:spLocks noChangeArrowheads="1"/>
            </p:cNvSpPr>
            <p:nvPr/>
          </p:nvSpPr>
          <p:spPr bwMode="auto">
            <a:xfrm>
              <a:off x="5584032" y="3146637"/>
              <a:ext cx="6113007" cy="591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ko-KR" sz="2600" b="1">
                  <a:latin typeface="Times New Roman" panose="02020603050405020304" pitchFamily="18" charset="0"/>
                  <a:ea typeface="#9Slide03 Roboto Medium" charset="0"/>
                  <a:cs typeface="Times New Roman" panose="02020603050405020304" pitchFamily="18" charset="0"/>
                </a:rPr>
                <a:t>Thế mạnh và tình hình phát triển du lịch</a:t>
              </a:r>
            </a:p>
          </p:txBody>
        </p:sp>
      </p:grpSp>
    </p:spTree>
  </p:cSld>
  <p:clrMapOvr>
    <a:masterClrMapping/>
  </p:clrMapOvr>
  <p:transition spd="slow">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2969</TotalTime>
  <Words>4106</Words>
  <Application>Microsoft Office PowerPoint</Application>
  <PresentationFormat>Widescreen</PresentationFormat>
  <Paragraphs>644</Paragraphs>
  <Slides>63</Slides>
  <Notes>38</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63</vt:i4>
      </vt:variant>
    </vt:vector>
  </HeadingPairs>
  <TitlesOfParts>
    <vt:vector size="72" baseType="lpstr">
      <vt:lpstr>宋体</vt:lpstr>
      <vt:lpstr>Arial</vt:lpstr>
      <vt:lpstr>Calibri</vt:lpstr>
      <vt:lpstr>Calibri Light</vt:lpstr>
      <vt:lpstr>Lexend Exa</vt:lpstr>
      <vt:lpstr>Times New Roman</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ĐỊA LÝ-0396752282</dc:creator>
  <cp:lastModifiedBy>Administrator</cp:lastModifiedBy>
  <cp:revision>1035</cp:revision>
  <dcterms:created xsi:type="dcterms:W3CDTF">2024-05-07T02:56:15Z</dcterms:created>
  <dcterms:modified xsi:type="dcterms:W3CDTF">2026-04-05T03:27:45Z</dcterms:modified>
</cp:coreProperties>
</file>