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9" r:id="rId2"/>
    <p:sldId id="260" r:id="rId3"/>
    <p:sldId id="261" r:id="rId4"/>
    <p:sldId id="262" r:id="rId5"/>
    <p:sldId id="264" r:id="rId6"/>
    <p:sldId id="263" r:id="rId7"/>
    <p:sldId id="275" r:id="rId8"/>
    <p:sldId id="276" r:id="rId9"/>
    <p:sldId id="277" r:id="rId10"/>
    <p:sldId id="265" r:id="rId11"/>
    <p:sldId id="278" r:id="rId12"/>
    <p:sldId id="266" r:id="rId13"/>
    <p:sldId id="279" r:id="rId14"/>
    <p:sldId id="280" r:id="rId15"/>
    <p:sldId id="267" r:id="rId16"/>
    <p:sldId id="268" r:id="rId17"/>
    <p:sldId id="269" r:id="rId18"/>
  </p:sldIdLst>
  <p:sldSz cx="18288000" cy="10287000"/>
  <p:notesSz cx="6858000" cy="9144000"/>
  <p:embeddedFontLst>
    <p:embeddedFont>
      <p:font typeface="微软雅黑" pitchFamily="34" charset="-122"/>
      <p:regular r:id="rId20"/>
      <p:bold r:id="rId21"/>
    </p:embeddedFont>
    <p:embeddedFont>
      <p:font typeface="Calibri" pitchFamily="34" charset="0"/>
      <p:regular r:id="rId22"/>
      <p:bold r:id="rId23"/>
      <p:italic r:id="rId24"/>
      <p:boldItalic r:id="rId25"/>
    </p:embeddedFont>
    <p:embeddedFont>
      <p:font typeface="宋体" pitchFamily="2" charset="-122"/>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46" d="100"/>
          <a:sy n="46" d="100"/>
        </p:scale>
        <p:origin x="-74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CAAC7A-9D53-4FB9-9864-4465BCE08870}"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29BC747C-FED7-4EA9-9167-68461BD26CCA}">
      <dgm:prSet phldrT="[Text]"/>
      <dgm:spPr/>
      <dgm:t>
        <a:bodyPr/>
        <a:lstStyle/>
        <a:p>
          <a:r>
            <a:rPr lang="en-US" b="1" smtClean="0">
              <a:latin typeface="Arial" pitchFamily="34" charset="0"/>
              <a:cs typeface="Arial" pitchFamily="34" charset="0"/>
            </a:rPr>
            <a:t>Nhóm 1 – Tình huống 1</a:t>
          </a:r>
          <a:endParaRPr lang="en-US" b="1">
            <a:latin typeface="Arial" pitchFamily="34" charset="0"/>
            <a:cs typeface="Arial" pitchFamily="34" charset="0"/>
          </a:endParaRPr>
        </a:p>
      </dgm:t>
    </dgm:pt>
    <dgm:pt modelId="{6BD826D5-C967-461D-9302-782E7E2A747F}" type="parTrans" cxnId="{F6B296F7-2D1B-4757-B993-746B577E591D}">
      <dgm:prSet/>
      <dgm:spPr/>
      <dgm:t>
        <a:bodyPr/>
        <a:lstStyle/>
        <a:p>
          <a:endParaRPr lang="en-US"/>
        </a:p>
      </dgm:t>
    </dgm:pt>
    <dgm:pt modelId="{6856538F-7935-4316-92BB-19B705005A62}" type="sibTrans" cxnId="{F6B296F7-2D1B-4757-B993-746B577E591D}">
      <dgm:prSet/>
      <dgm:spPr/>
      <dgm:t>
        <a:bodyPr/>
        <a:lstStyle/>
        <a:p>
          <a:endParaRPr lang="en-US"/>
        </a:p>
      </dgm:t>
    </dgm:pt>
    <dgm:pt modelId="{C62D386B-D37D-474B-9E60-73D6526C12FD}">
      <dgm:prSet phldrT="[Text]"/>
      <dgm:spPr/>
      <dgm:t>
        <a:bodyPr/>
        <a:lstStyle/>
        <a:p>
          <a:r>
            <a:rPr lang="en-US" b="1" smtClean="0">
              <a:latin typeface="Arial" pitchFamily="34" charset="0"/>
              <a:cs typeface="Arial" pitchFamily="34" charset="0"/>
            </a:rPr>
            <a:t>Nhóm 2 – Tình huống 2</a:t>
          </a:r>
          <a:endParaRPr lang="en-US" b="1">
            <a:latin typeface="Arial" pitchFamily="34" charset="0"/>
            <a:cs typeface="Arial" pitchFamily="34" charset="0"/>
          </a:endParaRPr>
        </a:p>
      </dgm:t>
    </dgm:pt>
    <dgm:pt modelId="{FC6D3D41-1E01-4A96-A5C3-1E37DBD91DC3}" type="parTrans" cxnId="{CB64677F-883D-4A4D-95A3-DC43D5FDB08C}">
      <dgm:prSet/>
      <dgm:spPr/>
      <dgm:t>
        <a:bodyPr/>
        <a:lstStyle/>
        <a:p>
          <a:endParaRPr lang="en-US"/>
        </a:p>
      </dgm:t>
    </dgm:pt>
    <dgm:pt modelId="{2041DB1A-5C03-4ABC-9150-82117CD87615}" type="sibTrans" cxnId="{CB64677F-883D-4A4D-95A3-DC43D5FDB08C}">
      <dgm:prSet/>
      <dgm:spPr/>
      <dgm:t>
        <a:bodyPr/>
        <a:lstStyle/>
        <a:p>
          <a:endParaRPr lang="en-US"/>
        </a:p>
      </dgm:t>
    </dgm:pt>
    <dgm:pt modelId="{BE56E09E-7118-4921-94C1-F5D655BC9B11}">
      <dgm:prSet phldrT="[Text]"/>
      <dgm:spPr/>
      <dgm:t>
        <a:bodyPr/>
        <a:lstStyle/>
        <a:p>
          <a:r>
            <a:rPr lang="en-US" b="1" smtClean="0">
              <a:latin typeface="Arial" pitchFamily="34" charset="0"/>
              <a:cs typeface="Arial" pitchFamily="34" charset="0"/>
            </a:rPr>
            <a:t>Nhóm 3 – Tình huống 3</a:t>
          </a:r>
          <a:endParaRPr lang="en-US" b="1">
            <a:latin typeface="Arial" pitchFamily="34" charset="0"/>
            <a:cs typeface="Arial" pitchFamily="34" charset="0"/>
          </a:endParaRPr>
        </a:p>
      </dgm:t>
    </dgm:pt>
    <dgm:pt modelId="{E6E029F4-BD28-4324-BEFD-7E33ED2C787E}" type="parTrans" cxnId="{56010753-5254-464D-864A-0CDBAAA885B1}">
      <dgm:prSet/>
      <dgm:spPr/>
      <dgm:t>
        <a:bodyPr/>
        <a:lstStyle/>
        <a:p>
          <a:endParaRPr lang="en-US"/>
        </a:p>
      </dgm:t>
    </dgm:pt>
    <dgm:pt modelId="{92050702-939B-4CB4-A8CB-DED04FA9E8BF}" type="sibTrans" cxnId="{56010753-5254-464D-864A-0CDBAAA885B1}">
      <dgm:prSet/>
      <dgm:spPr/>
      <dgm:t>
        <a:bodyPr/>
        <a:lstStyle/>
        <a:p>
          <a:endParaRPr lang="en-US"/>
        </a:p>
      </dgm:t>
    </dgm:pt>
    <dgm:pt modelId="{1B8E9E2D-7969-44A9-A2D0-B803D224D834}">
      <dgm:prSet phldrT="[Text]"/>
      <dgm:spPr/>
      <dgm:t>
        <a:bodyPr/>
        <a:lstStyle/>
        <a:p>
          <a:r>
            <a:rPr lang="en-US" b="1" smtClean="0">
              <a:latin typeface="Arial" pitchFamily="34" charset="0"/>
              <a:cs typeface="Arial" pitchFamily="34" charset="0"/>
            </a:rPr>
            <a:t>Nhóm 4 – Tình huống 4</a:t>
          </a:r>
          <a:endParaRPr lang="en-US" b="1">
            <a:latin typeface="Arial" pitchFamily="34" charset="0"/>
            <a:cs typeface="Arial" pitchFamily="34" charset="0"/>
          </a:endParaRPr>
        </a:p>
      </dgm:t>
    </dgm:pt>
    <dgm:pt modelId="{5217EDDD-4CD6-41DD-B7CC-53CA52559D2E}" type="parTrans" cxnId="{E6DEFFBE-0CCA-43F4-8BD0-D770C6AC072E}">
      <dgm:prSet/>
      <dgm:spPr/>
      <dgm:t>
        <a:bodyPr/>
        <a:lstStyle/>
        <a:p>
          <a:endParaRPr lang="en-US"/>
        </a:p>
      </dgm:t>
    </dgm:pt>
    <dgm:pt modelId="{1435041B-38A2-4AEC-BCDE-ECACFA6D30A8}" type="sibTrans" cxnId="{E6DEFFBE-0CCA-43F4-8BD0-D770C6AC072E}">
      <dgm:prSet/>
      <dgm:spPr/>
      <dgm:t>
        <a:bodyPr/>
        <a:lstStyle/>
        <a:p>
          <a:endParaRPr lang="en-US"/>
        </a:p>
      </dgm:t>
    </dgm:pt>
    <dgm:pt modelId="{85F03388-C662-4E5D-A9A5-4E3E9F6F6A1A}" type="pres">
      <dgm:prSet presAssocID="{C5CAAC7A-9D53-4FB9-9864-4465BCE08870}" presName="outerComposite" presStyleCnt="0">
        <dgm:presLayoutVars>
          <dgm:chMax val="5"/>
          <dgm:dir/>
          <dgm:resizeHandles val="exact"/>
        </dgm:presLayoutVars>
      </dgm:prSet>
      <dgm:spPr/>
    </dgm:pt>
    <dgm:pt modelId="{72D43995-9C43-4EE4-AC26-5DF86276CA8C}" type="pres">
      <dgm:prSet presAssocID="{C5CAAC7A-9D53-4FB9-9864-4465BCE08870}" presName="dummyMaxCanvas" presStyleCnt="0">
        <dgm:presLayoutVars/>
      </dgm:prSet>
      <dgm:spPr/>
    </dgm:pt>
    <dgm:pt modelId="{05F324CC-0CD8-4F03-A7E5-9B12748C0415}" type="pres">
      <dgm:prSet presAssocID="{C5CAAC7A-9D53-4FB9-9864-4465BCE08870}" presName="FourNodes_1" presStyleLbl="node1" presStyleIdx="0" presStyleCnt="4">
        <dgm:presLayoutVars>
          <dgm:bulletEnabled val="1"/>
        </dgm:presLayoutVars>
      </dgm:prSet>
      <dgm:spPr/>
      <dgm:t>
        <a:bodyPr/>
        <a:lstStyle/>
        <a:p>
          <a:endParaRPr lang="en-US"/>
        </a:p>
      </dgm:t>
    </dgm:pt>
    <dgm:pt modelId="{231F83FA-465C-45B2-87CD-7A564DEAF069}" type="pres">
      <dgm:prSet presAssocID="{C5CAAC7A-9D53-4FB9-9864-4465BCE08870}" presName="FourNodes_2" presStyleLbl="node1" presStyleIdx="1" presStyleCnt="4">
        <dgm:presLayoutVars>
          <dgm:bulletEnabled val="1"/>
        </dgm:presLayoutVars>
      </dgm:prSet>
      <dgm:spPr/>
      <dgm:t>
        <a:bodyPr/>
        <a:lstStyle/>
        <a:p>
          <a:endParaRPr lang="en-US"/>
        </a:p>
      </dgm:t>
    </dgm:pt>
    <dgm:pt modelId="{B2537DBB-DBF4-4C81-9EB8-5A452555FEF3}" type="pres">
      <dgm:prSet presAssocID="{C5CAAC7A-9D53-4FB9-9864-4465BCE08870}" presName="FourNodes_3" presStyleLbl="node1" presStyleIdx="2" presStyleCnt="4">
        <dgm:presLayoutVars>
          <dgm:bulletEnabled val="1"/>
        </dgm:presLayoutVars>
      </dgm:prSet>
      <dgm:spPr/>
      <dgm:t>
        <a:bodyPr/>
        <a:lstStyle/>
        <a:p>
          <a:endParaRPr lang="en-US"/>
        </a:p>
      </dgm:t>
    </dgm:pt>
    <dgm:pt modelId="{E765A018-2CDB-4F18-A178-AE02D0935798}" type="pres">
      <dgm:prSet presAssocID="{C5CAAC7A-9D53-4FB9-9864-4465BCE08870}" presName="FourNodes_4" presStyleLbl="node1" presStyleIdx="3" presStyleCnt="4">
        <dgm:presLayoutVars>
          <dgm:bulletEnabled val="1"/>
        </dgm:presLayoutVars>
      </dgm:prSet>
      <dgm:spPr/>
      <dgm:t>
        <a:bodyPr/>
        <a:lstStyle/>
        <a:p>
          <a:endParaRPr lang="en-US"/>
        </a:p>
      </dgm:t>
    </dgm:pt>
    <dgm:pt modelId="{68DAF88A-998E-46EC-B0C2-7D9957005889}" type="pres">
      <dgm:prSet presAssocID="{C5CAAC7A-9D53-4FB9-9864-4465BCE08870}" presName="FourConn_1-2" presStyleLbl="fgAccFollowNode1" presStyleIdx="0" presStyleCnt="3">
        <dgm:presLayoutVars>
          <dgm:bulletEnabled val="1"/>
        </dgm:presLayoutVars>
      </dgm:prSet>
      <dgm:spPr/>
    </dgm:pt>
    <dgm:pt modelId="{C01F1585-63B5-4D06-A4BA-9690AFEECC85}" type="pres">
      <dgm:prSet presAssocID="{C5CAAC7A-9D53-4FB9-9864-4465BCE08870}" presName="FourConn_2-3" presStyleLbl="fgAccFollowNode1" presStyleIdx="1" presStyleCnt="3">
        <dgm:presLayoutVars>
          <dgm:bulletEnabled val="1"/>
        </dgm:presLayoutVars>
      </dgm:prSet>
      <dgm:spPr/>
    </dgm:pt>
    <dgm:pt modelId="{97BA54A0-BEDA-4AF7-9900-9E775C5A013B}" type="pres">
      <dgm:prSet presAssocID="{C5CAAC7A-9D53-4FB9-9864-4465BCE08870}" presName="FourConn_3-4" presStyleLbl="fgAccFollowNode1" presStyleIdx="2" presStyleCnt="3">
        <dgm:presLayoutVars>
          <dgm:bulletEnabled val="1"/>
        </dgm:presLayoutVars>
      </dgm:prSet>
      <dgm:spPr/>
    </dgm:pt>
    <dgm:pt modelId="{47EF24AB-1412-4976-A867-67185B70E823}" type="pres">
      <dgm:prSet presAssocID="{C5CAAC7A-9D53-4FB9-9864-4465BCE08870}" presName="FourNodes_1_text" presStyleLbl="node1" presStyleIdx="3" presStyleCnt="4">
        <dgm:presLayoutVars>
          <dgm:bulletEnabled val="1"/>
        </dgm:presLayoutVars>
      </dgm:prSet>
      <dgm:spPr/>
      <dgm:t>
        <a:bodyPr/>
        <a:lstStyle/>
        <a:p>
          <a:endParaRPr lang="en-US"/>
        </a:p>
      </dgm:t>
    </dgm:pt>
    <dgm:pt modelId="{74AFE911-F7A1-4BD6-8610-F02A7066E7CC}" type="pres">
      <dgm:prSet presAssocID="{C5CAAC7A-9D53-4FB9-9864-4465BCE08870}" presName="FourNodes_2_text" presStyleLbl="node1" presStyleIdx="3" presStyleCnt="4">
        <dgm:presLayoutVars>
          <dgm:bulletEnabled val="1"/>
        </dgm:presLayoutVars>
      </dgm:prSet>
      <dgm:spPr/>
      <dgm:t>
        <a:bodyPr/>
        <a:lstStyle/>
        <a:p>
          <a:endParaRPr lang="en-US"/>
        </a:p>
      </dgm:t>
    </dgm:pt>
    <dgm:pt modelId="{81861C6B-0141-4F9A-8426-BCBEA0B311D3}" type="pres">
      <dgm:prSet presAssocID="{C5CAAC7A-9D53-4FB9-9864-4465BCE08870}" presName="FourNodes_3_text" presStyleLbl="node1" presStyleIdx="3" presStyleCnt="4">
        <dgm:presLayoutVars>
          <dgm:bulletEnabled val="1"/>
        </dgm:presLayoutVars>
      </dgm:prSet>
      <dgm:spPr/>
      <dgm:t>
        <a:bodyPr/>
        <a:lstStyle/>
        <a:p>
          <a:endParaRPr lang="en-US"/>
        </a:p>
      </dgm:t>
    </dgm:pt>
    <dgm:pt modelId="{ACE5F824-5502-45BE-912B-C33DEBE09FFA}" type="pres">
      <dgm:prSet presAssocID="{C5CAAC7A-9D53-4FB9-9864-4465BCE08870}" presName="FourNodes_4_text" presStyleLbl="node1" presStyleIdx="3" presStyleCnt="4">
        <dgm:presLayoutVars>
          <dgm:bulletEnabled val="1"/>
        </dgm:presLayoutVars>
      </dgm:prSet>
      <dgm:spPr/>
      <dgm:t>
        <a:bodyPr/>
        <a:lstStyle/>
        <a:p>
          <a:endParaRPr lang="en-US"/>
        </a:p>
      </dgm:t>
    </dgm:pt>
  </dgm:ptLst>
  <dgm:cxnLst>
    <dgm:cxn modelId="{92A64136-0959-4EF7-9784-63F5E66190B6}" type="presOf" srcId="{BE56E09E-7118-4921-94C1-F5D655BC9B11}" destId="{81861C6B-0141-4F9A-8426-BCBEA0B311D3}" srcOrd="1" destOrd="0" presId="urn:microsoft.com/office/officeart/2005/8/layout/vProcess5"/>
    <dgm:cxn modelId="{56010753-5254-464D-864A-0CDBAAA885B1}" srcId="{C5CAAC7A-9D53-4FB9-9864-4465BCE08870}" destId="{BE56E09E-7118-4921-94C1-F5D655BC9B11}" srcOrd="2" destOrd="0" parTransId="{E6E029F4-BD28-4324-BEFD-7E33ED2C787E}" sibTransId="{92050702-939B-4CB4-A8CB-DED04FA9E8BF}"/>
    <dgm:cxn modelId="{B6DE5592-9F59-408D-AE50-76FB93FBC7A3}" type="presOf" srcId="{1B8E9E2D-7969-44A9-A2D0-B803D224D834}" destId="{E765A018-2CDB-4F18-A178-AE02D0935798}" srcOrd="0" destOrd="0" presId="urn:microsoft.com/office/officeart/2005/8/layout/vProcess5"/>
    <dgm:cxn modelId="{CB64677F-883D-4A4D-95A3-DC43D5FDB08C}" srcId="{C5CAAC7A-9D53-4FB9-9864-4465BCE08870}" destId="{C62D386B-D37D-474B-9E60-73D6526C12FD}" srcOrd="1" destOrd="0" parTransId="{FC6D3D41-1E01-4A96-A5C3-1E37DBD91DC3}" sibTransId="{2041DB1A-5C03-4ABC-9150-82117CD87615}"/>
    <dgm:cxn modelId="{6857A5EC-A4B3-4725-A378-0FC53CCD4A84}" type="presOf" srcId="{92050702-939B-4CB4-A8CB-DED04FA9E8BF}" destId="{97BA54A0-BEDA-4AF7-9900-9E775C5A013B}" srcOrd="0" destOrd="0" presId="urn:microsoft.com/office/officeart/2005/8/layout/vProcess5"/>
    <dgm:cxn modelId="{F727C8E8-356F-4EA3-99CB-6F6F6232C988}" type="presOf" srcId="{1B8E9E2D-7969-44A9-A2D0-B803D224D834}" destId="{ACE5F824-5502-45BE-912B-C33DEBE09FFA}" srcOrd="1" destOrd="0" presId="urn:microsoft.com/office/officeart/2005/8/layout/vProcess5"/>
    <dgm:cxn modelId="{F6B296F7-2D1B-4757-B993-746B577E591D}" srcId="{C5CAAC7A-9D53-4FB9-9864-4465BCE08870}" destId="{29BC747C-FED7-4EA9-9167-68461BD26CCA}" srcOrd="0" destOrd="0" parTransId="{6BD826D5-C967-461D-9302-782E7E2A747F}" sibTransId="{6856538F-7935-4316-92BB-19B705005A62}"/>
    <dgm:cxn modelId="{DD09212B-AB8C-4435-9F97-57A26D58428E}" type="presOf" srcId="{C62D386B-D37D-474B-9E60-73D6526C12FD}" destId="{231F83FA-465C-45B2-87CD-7A564DEAF069}" srcOrd="0" destOrd="0" presId="urn:microsoft.com/office/officeart/2005/8/layout/vProcess5"/>
    <dgm:cxn modelId="{A334837D-2304-4DA8-BDD5-DBA69FDDEAC2}" type="presOf" srcId="{6856538F-7935-4316-92BB-19B705005A62}" destId="{68DAF88A-998E-46EC-B0C2-7D9957005889}" srcOrd="0" destOrd="0" presId="urn:microsoft.com/office/officeart/2005/8/layout/vProcess5"/>
    <dgm:cxn modelId="{097F5428-C6C0-4250-A6EE-0182F7F02CF3}" type="presOf" srcId="{C5CAAC7A-9D53-4FB9-9864-4465BCE08870}" destId="{85F03388-C662-4E5D-A9A5-4E3E9F6F6A1A}" srcOrd="0" destOrd="0" presId="urn:microsoft.com/office/officeart/2005/8/layout/vProcess5"/>
    <dgm:cxn modelId="{3F794D58-BB0D-4305-B234-B3DEA215D349}" type="presOf" srcId="{C62D386B-D37D-474B-9E60-73D6526C12FD}" destId="{74AFE911-F7A1-4BD6-8610-F02A7066E7CC}" srcOrd="1" destOrd="0" presId="urn:microsoft.com/office/officeart/2005/8/layout/vProcess5"/>
    <dgm:cxn modelId="{F12525EF-43E9-4DE3-96AC-08391D02697A}" type="presOf" srcId="{29BC747C-FED7-4EA9-9167-68461BD26CCA}" destId="{47EF24AB-1412-4976-A867-67185B70E823}" srcOrd="1" destOrd="0" presId="urn:microsoft.com/office/officeart/2005/8/layout/vProcess5"/>
    <dgm:cxn modelId="{E6DEFFBE-0CCA-43F4-8BD0-D770C6AC072E}" srcId="{C5CAAC7A-9D53-4FB9-9864-4465BCE08870}" destId="{1B8E9E2D-7969-44A9-A2D0-B803D224D834}" srcOrd="3" destOrd="0" parTransId="{5217EDDD-4CD6-41DD-B7CC-53CA52559D2E}" sibTransId="{1435041B-38A2-4AEC-BCDE-ECACFA6D30A8}"/>
    <dgm:cxn modelId="{762DA1B8-1FC1-4933-A6D6-ED1362115086}" type="presOf" srcId="{2041DB1A-5C03-4ABC-9150-82117CD87615}" destId="{C01F1585-63B5-4D06-A4BA-9690AFEECC85}" srcOrd="0" destOrd="0" presId="urn:microsoft.com/office/officeart/2005/8/layout/vProcess5"/>
    <dgm:cxn modelId="{C90FEE9A-60F3-4A67-929D-4D0D461B2C50}" type="presOf" srcId="{BE56E09E-7118-4921-94C1-F5D655BC9B11}" destId="{B2537DBB-DBF4-4C81-9EB8-5A452555FEF3}" srcOrd="0" destOrd="0" presId="urn:microsoft.com/office/officeart/2005/8/layout/vProcess5"/>
    <dgm:cxn modelId="{DB6F4DDA-CFE3-4785-B1AC-9081281C5B5A}" type="presOf" srcId="{29BC747C-FED7-4EA9-9167-68461BD26CCA}" destId="{05F324CC-0CD8-4F03-A7E5-9B12748C0415}" srcOrd="0" destOrd="0" presId="urn:microsoft.com/office/officeart/2005/8/layout/vProcess5"/>
    <dgm:cxn modelId="{A6B4F365-59E2-4E32-8DF9-91A3B7EB07FB}" type="presParOf" srcId="{85F03388-C662-4E5D-A9A5-4E3E9F6F6A1A}" destId="{72D43995-9C43-4EE4-AC26-5DF86276CA8C}" srcOrd="0" destOrd="0" presId="urn:microsoft.com/office/officeart/2005/8/layout/vProcess5"/>
    <dgm:cxn modelId="{F26AAC51-A13E-4424-9D92-6E5A67B6299D}" type="presParOf" srcId="{85F03388-C662-4E5D-A9A5-4E3E9F6F6A1A}" destId="{05F324CC-0CD8-4F03-A7E5-9B12748C0415}" srcOrd="1" destOrd="0" presId="urn:microsoft.com/office/officeart/2005/8/layout/vProcess5"/>
    <dgm:cxn modelId="{C6EFF294-1935-46C4-AD81-B11023203647}" type="presParOf" srcId="{85F03388-C662-4E5D-A9A5-4E3E9F6F6A1A}" destId="{231F83FA-465C-45B2-87CD-7A564DEAF069}" srcOrd="2" destOrd="0" presId="urn:microsoft.com/office/officeart/2005/8/layout/vProcess5"/>
    <dgm:cxn modelId="{D86C666B-5288-406F-AE58-13EC223EF78B}" type="presParOf" srcId="{85F03388-C662-4E5D-A9A5-4E3E9F6F6A1A}" destId="{B2537DBB-DBF4-4C81-9EB8-5A452555FEF3}" srcOrd="3" destOrd="0" presId="urn:microsoft.com/office/officeart/2005/8/layout/vProcess5"/>
    <dgm:cxn modelId="{3972ECDB-1D86-47FF-8A13-6E5380313F84}" type="presParOf" srcId="{85F03388-C662-4E5D-A9A5-4E3E9F6F6A1A}" destId="{E765A018-2CDB-4F18-A178-AE02D0935798}" srcOrd="4" destOrd="0" presId="urn:microsoft.com/office/officeart/2005/8/layout/vProcess5"/>
    <dgm:cxn modelId="{CF5B8B62-A330-48F4-9E09-6A0442950ED5}" type="presParOf" srcId="{85F03388-C662-4E5D-A9A5-4E3E9F6F6A1A}" destId="{68DAF88A-998E-46EC-B0C2-7D9957005889}" srcOrd="5" destOrd="0" presId="urn:microsoft.com/office/officeart/2005/8/layout/vProcess5"/>
    <dgm:cxn modelId="{87DFEA26-0FE2-48E8-AB98-43A3013D2E31}" type="presParOf" srcId="{85F03388-C662-4E5D-A9A5-4E3E9F6F6A1A}" destId="{C01F1585-63B5-4D06-A4BA-9690AFEECC85}" srcOrd="6" destOrd="0" presId="urn:microsoft.com/office/officeart/2005/8/layout/vProcess5"/>
    <dgm:cxn modelId="{868C6039-F92A-4541-8192-52D467AF2F49}" type="presParOf" srcId="{85F03388-C662-4E5D-A9A5-4E3E9F6F6A1A}" destId="{97BA54A0-BEDA-4AF7-9900-9E775C5A013B}" srcOrd="7" destOrd="0" presId="urn:microsoft.com/office/officeart/2005/8/layout/vProcess5"/>
    <dgm:cxn modelId="{409A420B-1615-4479-8F51-1612E97C99E9}" type="presParOf" srcId="{85F03388-C662-4E5D-A9A5-4E3E9F6F6A1A}" destId="{47EF24AB-1412-4976-A867-67185B70E823}" srcOrd="8" destOrd="0" presId="urn:microsoft.com/office/officeart/2005/8/layout/vProcess5"/>
    <dgm:cxn modelId="{575D26B4-AE1F-4EC1-9EFA-E9AD77364FA8}" type="presParOf" srcId="{85F03388-C662-4E5D-A9A5-4E3E9F6F6A1A}" destId="{74AFE911-F7A1-4BD6-8610-F02A7066E7CC}" srcOrd="9" destOrd="0" presId="urn:microsoft.com/office/officeart/2005/8/layout/vProcess5"/>
    <dgm:cxn modelId="{E21F46A1-ED94-4555-975F-B0684C7536AA}" type="presParOf" srcId="{85F03388-C662-4E5D-A9A5-4E3E9F6F6A1A}" destId="{81861C6B-0141-4F9A-8426-BCBEA0B311D3}" srcOrd="10" destOrd="0" presId="urn:microsoft.com/office/officeart/2005/8/layout/vProcess5"/>
    <dgm:cxn modelId="{615DA4B5-5626-4487-80BD-F39D8B464A91}" type="presParOf" srcId="{85F03388-C662-4E5D-A9A5-4E3E9F6F6A1A}" destId="{ACE5F824-5502-45BE-912B-C33DEBE09FFA}" srcOrd="11" destOrd="0" presId="urn:microsoft.com/office/officeart/2005/8/layout/vProcess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324CC-0CD8-4F03-A7E5-9B12748C0415}">
      <dsp:nvSpPr>
        <dsp:cNvPr id="0" name=""/>
        <dsp:cNvSpPr/>
      </dsp:nvSpPr>
      <dsp:spPr>
        <a:xfrm>
          <a:off x="0" y="0"/>
          <a:ext cx="6679866" cy="106552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b="1" kern="1200" smtClean="0">
              <a:latin typeface="Arial" pitchFamily="34" charset="0"/>
              <a:cs typeface="Arial" pitchFamily="34" charset="0"/>
            </a:rPr>
            <a:t>Nhóm 1 – Tình huống 1</a:t>
          </a:r>
          <a:endParaRPr lang="en-US" sz="3600" b="1" kern="1200">
            <a:latin typeface="Arial" pitchFamily="34" charset="0"/>
            <a:cs typeface="Arial" pitchFamily="34" charset="0"/>
          </a:endParaRPr>
        </a:p>
      </dsp:txBody>
      <dsp:txXfrm>
        <a:off x="31208" y="31208"/>
        <a:ext cx="5440040" cy="1003113"/>
      </dsp:txXfrm>
    </dsp:sp>
    <dsp:sp modelId="{231F83FA-465C-45B2-87CD-7A564DEAF069}">
      <dsp:nvSpPr>
        <dsp:cNvPr id="0" name=""/>
        <dsp:cNvSpPr/>
      </dsp:nvSpPr>
      <dsp:spPr>
        <a:xfrm>
          <a:off x="559438" y="1259262"/>
          <a:ext cx="6679866" cy="1065529"/>
        </a:xfrm>
        <a:prstGeom prst="roundRect">
          <a:avLst>
            <a:gd name="adj" fmla="val 10000"/>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b="1" kern="1200" smtClean="0">
              <a:latin typeface="Arial" pitchFamily="34" charset="0"/>
              <a:cs typeface="Arial" pitchFamily="34" charset="0"/>
            </a:rPr>
            <a:t>Nhóm 2 – Tình huống 2</a:t>
          </a:r>
          <a:endParaRPr lang="en-US" sz="3600" b="1" kern="1200">
            <a:latin typeface="Arial" pitchFamily="34" charset="0"/>
            <a:cs typeface="Arial" pitchFamily="34" charset="0"/>
          </a:endParaRPr>
        </a:p>
      </dsp:txBody>
      <dsp:txXfrm>
        <a:off x="590646" y="1290470"/>
        <a:ext cx="5365417" cy="1003113"/>
      </dsp:txXfrm>
    </dsp:sp>
    <dsp:sp modelId="{B2537DBB-DBF4-4C81-9EB8-5A452555FEF3}">
      <dsp:nvSpPr>
        <dsp:cNvPr id="0" name=""/>
        <dsp:cNvSpPr/>
      </dsp:nvSpPr>
      <dsp:spPr>
        <a:xfrm>
          <a:off x="1110527" y="2518524"/>
          <a:ext cx="6679866" cy="1065529"/>
        </a:xfrm>
        <a:prstGeom prst="roundRect">
          <a:avLst>
            <a:gd name="adj" fmla="val 10000"/>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b="1" kern="1200" smtClean="0">
              <a:latin typeface="Arial" pitchFamily="34" charset="0"/>
              <a:cs typeface="Arial" pitchFamily="34" charset="0"/>
            </a:rPr>
            <a:t>Nhóm 3 – Tình huống 3</a:t>
          </a:r>
          <a:endParaRPr lang="en-US" sz="3600" b="1" kern="1200">
            <a:latin typeface="Arial" pitchFamily="34" charset="0"/>
            <a:cs typeface="Arial" pitchFamily="34" charset="0"/>
          </a:endParaRPr>
        </a:p>
      </dsp:txBody>
      <dsp:txXfrm>
        <a:off x="1141735" y="2549732"/>
        <a:ext cx="5373767" cy="1003113"/>
      </dsp:txXfrm>
    </dsp:sp>
    <dsp:sp modelId="{E765A018-2CDB-4F18-A178-AE02D0935798}">
      <dsp:nvSpPr>
        <dsp:cNvPr id="0" name=""/>
        <dsp:cNvSpPr/>
      </dsp:nvSpPr>
      <dsp:spPr>
        <a:xfrm>
          <a:off x="1669966" y="3777787"/>
          <a:ext cx="6679866" cy="1065529"/>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b="1" kern="1200" smtClean="0">
              <a:latin typeface="Arial" pitchFamily="34" charset="0"/>
              <a:cs typeface="Arial" pitchFamily="34" charset="0"/>
            </a:rPr>
            <a:t>Nhóm 4 – Tình huống 4</a:t>
          </a:r>
          <a:endParaRPr lang="en-US" sz="3600" b="1" kern="1200">
            <a:latin typeface="Arial" pitchFamily="34" charset="0"/>
            <a:cs typeface="Arial" pitchFamily="34" charset="0"/>
          </a:endParaRPr>
        </a:p>
      </dsp:txBody>
      <dsp:txXfrm>
        <a:off x="1701174" y="3808995"/>
        <a:ext cx="5365417" cy="1003113"/>
      </dsp:txXfrm>
    </dsp:sp>
    <dsp:sp modelId="{68DAF88A-998E-46EC-B0C2-7D9957005889}">
      <dsp:nvSpPr>
        <dsp:cNvPr id="0" name=""/>
        <dsp:cNvSpPr/>
      </dsp:nvSpPr>
      <dsp:spPr>
        <a:xfrm>
          <a:off x="5987272" y="816098"/>
          <a:ext cx="692594" cy="692594"/>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6143106" y="816098"/>
        <a:ext cx="380926" cy="521177"/>
      </dsp:txXfrm>
    </dsp:sp>
    <dsp:sp modelId="{C01F1585-63B5-4D06-A4BA-9690AFEECC85}">
      <dsp:nvSpPr>
        <dsp:cNvPr id="0" name=""/>
        <dsp:cNvSpPr/>
      </dsp:nvSpPr>
      <dsp:spPr>
        <a:xfrm>
          <a:off x="6546710" y="2075361"/>
          <a:ext cx="692594" cy="692594"/>
        </a:xfrm>
        <a:prstGeom prst="downArrow">
          <a:avLst>
            <a:gd name="adj1" fmla="val 55000"/>
            <a:gd name="adj2" fmla="val 45000"/>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6702544" y="2075361"/>
        <a:ext cx="380926" cy="521177"/>
      </dsp:txXfrm>
    </dsp:sp>
    <dsp:sp modelId="{97BA54A0-BEDA-4AF7-9900-9E775C5A013B}">
      <dsp:nvSpPr>
        <dsp:cNvPr id="0" name=""/>
        <dsp:cNvSpPr/>
      </dsp:nvSpPr>
      <dsp:spPr>
        <a:xfrm>
          <a:off x="7097799" y="3334623"/>
          <a:ext cx="692594" cy="692594"/>
        </a:xfrm>
        <a:prstGeom prst="downArrow">
          <a:avLst>
            <a:gd name="adj1" fmla="val 55000"/>
            <a:gd name="adj2" fmla="val 45000"/>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7253633" y="3334623"/>
        <a:ext cx="380926" cy="52117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E3FC44-0FFC-4F67-96B2-37F2E1782083}" type="datetimeFigureOut">
              <a:rPr lang="en-US" smtClean="0"/>
              <a:t>10/9/2022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0539AC-7F86-422C-964F-075EAC245957}" type="slidenum">
              <a:rPr lang="en-US" smtClean="0"/>
              <a:t>‹#›</a:t>
            </a:fld>
            <a:endParaRPr lang="en-US"/>
          </a:p>
        </p:txBody>
      </p:sp>
    </p:spTree>
    <p:extLst>
      <p:ext uri="{BB962C8B-B14F-4D97-AF65-F5344CB8AC3E}">
        <p14:creationId xmlns:p14="http://schemas.microsoft.com/office/powerpoint/2010/main" val="3339962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539AC-7F86-422C-964F-075EAC245957}" type="slidenum">
              <a:rPr lang="en-US" smtClean="0"/>
              <a:t>10</a:t>
            </a:fld>
            <a:endParaRPr lang="en-US"/>
          </a:p>
        </p:txBody>
      </p:sp>
    </p:spTree>
    <p:extLst>
      <p:ext uri="{BB962C8B-B14F-4D97-AF65-F5344CB8AC3E}">
        <p14:creationId xmlns:p14="http://schemas.microsoft.com/office/powerpoint/2010/main" val="197515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539AC-7F86-422C-964F-075EAC245957}" type="slidenum">
              <a:rPr lang="en-US" smtClean="0"/>
              <a:t>16</a:t>
            </a:fld>
            <a:endParaRPr lang="en-US"/>
          </a:p>
        </p:txBody>
      </p:sp>
    </p:spTree>
    <p:extLst>
      <p:ext uri="{BB962C8B-B14F-4D97-AF65-F5344CB8AC3E}">
        <p14:creationId xmlns:p14="http://schemas.microsoft.com/office/powerpoint/2010/main" val="2156124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7000">
              <a:srgbClr val="5E9EFF"/>
            </a:gs>
            <a:gs pos="41000">
              <a:srgbClr val="85C2FF"/>
            </a:gs>
            <a:gs pos="91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4.pn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2.png"/><Relationship Id="rId10" Type="http://schemas.openxmlformats.org/officeDocument/2006/relationships/image" Target="../media/image41.sv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12" Type="http://schemas.openxmlformats.org/officeDocument/2006/relationships/image" Target="../media/image43.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13" Type="http://schemas.openxmlformats.org/officeDocument/2006/relationships/image" Target="../media/image24.png"/><Relationship Id="rId3" Type="http://schemas.openxmlformats.org/officeDocument/2006/relationships/image" Target="../media/image23.png"/><Relationship Id="rId12" Type="http://schemas.openxmlformats.org/officeDocument/2006/relationships/image" Target="../media/image43.svg"/><Relationship Id="rId2" Type="http://schemas.openxmlformats.org/officeDocument/2006/relationships/image" Target="../media/image11.png"/><Relationship Id="rId1" Type="http://schemas.openxmlformats.org/officeDocument/2006/relationships/slideLayout" Target="../slideLayouts/slideLayout7.xml"/><Relationship Id="rId11" Type="http://schemas.openxmlformats.org/officeDocument/2006/relationships/image" Target="../media/image10.svg"/></Relationships>
</file>

<file path=ppt/slides/_rels/slide14.xml.rels><?xml version="1.0" encoding="UTF-8" standalone="yes"?>
<Relationships xmlns="http://schemas.openxmlformats.org/package/2006/relationships"><Relationship Id="rId13" Type="http://schemas.openxmlformats.org/officeDocument/2006/relationships/image" Target="../media/image25.png"/><Relationship Id="rId3" Type="http://schemas.openxmlformats.org/officeDocument/2006/relationships/image" Target="../media/image23.png"/><Relationship Id="rId12" Type="http://schemas.openxmlformats.org/officeDocument/2006/relationships/image" Target="../media/image43.svg"/><Relationship Id="rId2" Type="http://schemas.openxmlformats.org/officeDocument/2006/relationships/image" Target="../media/image11.png"/><Relationship Id="rId1" Type="http://schemas.openxmlformats.org/officeDocument/2006/relationships/slideLayout" Target="../slideLayouts/slideLayout7.xml"/><Relationship Id="rId15" Type="http://schemas.openxmlformats.org/officeDocument/2006/relationships/image" Target="../media/image14.svg"/></Relationships>
</file>

<file path=ppt/slides/_rels/slide15.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12.svg"/><Relationship Id="rId2" Type="http://schemas.openxmlformats.org/officeDocument/2006/relationships/image" Target="../media/image5.png"/><Relationship Id="rId1" Type="http://schemas.openxmlformats.org/officeDocument/2006/relationships/slideLayout" Target="../slideLayouts/slideLayout7.xml"/><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13" Type="http://schemas.openxmlformats.org/officeDocument/2006/relationships/image" Target="../media/image9.png"/><Relationship Id="rId3" Type="http://schemas.openxmlformats.org/officeDocument/2006/relationships/image" Target="../media/image27.png"/><Relationship Id="rId7" Type="http://schemas.openxmlformats.org/officeDocument/2006/relationships/image" Target="../media/image1.png"/><Relationship Id="rId12"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7.svg"/><Relationship Id="rId11" Type="http://schemas.openxmlformats.org/officeDocument/2006/relationships/image" Target="../media/image28.png"/><Relationship Id="rId15" Type="http://schemas.openxmlformats.org/officeDocument/2006/relationships/image" Target="../media/image12.png"/><Relationship Id="rId10" Type="http://schemas.openxmlformats.org/officeDocument/2006/relationships/image" Target="../media/image41.svg"/><Relationship Id="rId14" Type="http://schemas.openxmlformats.org/officeDocument/2006/relationships/image" Target="../media/image28.svg"/></Relationships>
</file>

<file path=ppt/slides/_rels/slide17.xml.rels><?xml version="1.0" encoding="UTF-8" standalone="yes"?>
<Relationships xmlns="http://schemas.openxmlformats.org/package/2006/relationships"><Relationship Id="rId13" Type="http://schemas.openxmlformats.org/officeDocument/2006/relationships/image" Target="../media/image6.png"/><Relationship Id="rId3" Type="http://schemas.openxmlformats.org/officeDocument/2006/relationships/image" Target="../media/image2.svg"/><Relationship Id="rId12"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7.xml"/><Relationship Id="rId11" Type="http://schemas.openxmlformats.org/officeDocument/2006/relationships/image" Target="../media/image10.svg"/><Relationship Id="rId15" Type="http://schemas.openxmlformats.org/officeDocument/2006/relationships/image" Target="../media/image4.png"/><Relationship Id="rId4" Type="http://schemas.openxmlformats.org/officeDocument/2006/relationships/image" Target="../media/image30.png"/><Relationship Id="rId1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39.svg"/><Relationship Id="rId2" Type="http://schemas.openxmlformats.org/officeDocument/2006/relationships/image" Target="../media/image5.png"/><Relationship Id="rId1" Type="http://schemas.openxmlformats.org/officeDocument/2006/relationships/slideLayout" Target="../slideLayouts/slideLayout7.xml"/><Relationship Id="rId10" Type="http://schemas.openxmlformats.org/officeDocument/2006/relationships/image" Target="../media/image6.png"/><Relationship Id="rId9" Type="http://schemas.openxmlformats.org/officeDocument/2006/relationships/hyperlink" Target="https://www.youtube.com/watch?v=gu14YN_Qyw4"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12.svg"/><Relationship Id="rId2" Type="http://schemas.openxmlformats.org/officeDocument/2006/relationships/image" Target="../media/image5.png"/><Relationship Id="rId1" Type="http://schemas.openxmlformats.org/officeDocument/2006/relationships/slideLayout" Target="../slideLayouts/slideLayout7.xml"/><Relationship Id="rId15"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8.png"/></Relationships>
</file>

<file path=ppt/slides/_rels/slide4.xml.rels><?xml version="1.0" encoding="UTF-8" standalone="yes"?>
<Relationships xmlns="http://schemas.openxmlformats.org/package/2006/relationships"><Relationship Id="rId13" Type="http://schemas.openxmlformats.org/officeDocument/2006/relationships/diagramLayout" Target="../diagrams/layout1.xml"/><Relationship Id="rId18" Type="http://schemas.openxmlformats.org/officeDocument/2006/relationships/image" Target="../media/image10.png"/><Relationship Id="rId12" Type="http://schemas.openxmlformats.org/officeDocument/2006/relationships/diagramData" Target="../diagrams/data1.xml"/><Relationship Id="rId17" Type="http://schemas.openxmlformats.org/officeDocument/2006/relationships/image" Target="../media/image4.png"/><Relationship Id="rId2" Type="http://schemas.openxmlformats.org/officeDocument/2006/relationships/image" Target="../media/image9.png"/><Relationship Id="rId16" Type="http://schemas.microsoft.com/office/2007/relationships/diagramDrawing" Target="../diagrams/drawing1.xml"/><Relationship Id="rId1" Type="http://schemas.openxmlformats.org/officeDocument/2006/relationships/slideLayout" Target="../slideLayouts/slideLayout7.xml"/><Relationship Id="rId11" Type="http://schemas.openxmlformats.org/officeDocument/2006/relationships/image" Target="../media/image28.svg"/><Relationship Id="rId15" Type="http://schemas.openxmlformats.org/officeDocument/2006/relationships/diagramColors" Target="../diagrams/colors1.xml"/><Relationship Id="rId23" Type="http://schemas.openxmlformats.org/officeDocument/2006/relationships/image" Target="../media/image54.svg"/><Relationship Id="rId1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3" Type="http://schemas.openxmlformats.org/officeDocument/2006/relationships/image" Target="../media/image17.png"/><Relationship Id="rId3" Type="http://schemas.openxmlformats.org/officeDocument/2006/relationships/image" Target="../media/image34.svg"/><Relationship Id="rId12"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7.xml"/><Relationship Id="rId11" Type="http://schemas.openxmlformats.org/officeDocument/2006/relationships/image" Target="../media/image16.png"/><Relationship Id="rId10" Type="http://schemas.openxmlformats.org/officeDocument/2006/relationships/image" Target="../media/image15.png"/><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4.sv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8.svg"/><Relationship Id="rId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4.svg"/><Relationship Id="rId9" Type="http://schemas.openxmlformats.org/officeDocument/2006/relationships/image" Target="../media/image26.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6.png"/><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429000" y="0"/>
            <a:ext cx="11125200" cy="10173844"/>
          </a:xfrm>
          <a:prstGeom prst="rect">
            <a:avLst/>
          </a:prstGeom>
        </p:spPr>
      </p:pic>
      <p:pic>
        <p:nvPicPr>
          <p:cNvPr id="4" name="Picture 3"/>
          <p:cNvPicPr>
            <a:picLocks noChangeAspect="1"/>
          </p:cNvPicPr>
          <p:nvPr/>
        </p:nvPicPr>
        <p:blipFill>
          <a:blip r:embed="rId11"/>
          <a:srcRect/>
          <a:stretch>
            <a:fillRect/>
          </a:stretch>
        </p:blipFill>
        <p:spPr>
          <a:xfrm>
            <a:off x="4419600" y="876300"/>
            <a:ext cx="1960918" cy="2747345"/>
          </a:xfrm>
          <a:prstGeom prst="rect">
            <a:avLst/>
          </a:prstGeom>
        </p:spPr>
      </p:pic>
      <p:pic>
        <p:nvPicPr>
          <p:cNvPr id="5" name="Picture 4"/>
          <p:cNvPicPr>
            <a:picLocks noChangeAspect="1"/>
          </p:cNvPicPr>
          <p:nvPr/>
        </p:nvPicPr>
        <p:blipFill>
          <a:blip r:embed="rId11"/>
          <a:srcRect/>
          <a:stretch>
            <a:fillRect/>
          </a:stretch>
        </p:blipFill>
        <p:spPr>
          <a:xfrm rot="3631263">
            <a:off x="9791963" y="7187150"/>
            <a:ext cx="1960918" cy="4072989"/>
          </a:xfrm>
          <a:prstGeom prst="rect">
            <a:avLst/>
          </a:prstGeom>
        </p:spPr>
      </p:pic>
      <p:pic>
        <p:nvPicPr>
          <p:cNvPr id="6" name="Picture 5"/>
          <p:cNvPicPr>
            <a:picLocks noChangeAspect="1"/>
          </p:cNvPicPr>
          <p:nvPr/>
        </p:nvPicPr>
        <p:blipFill>
          <a:blip r:embed="rId11"/>
          <a:srcRect/>
          <a:stretch>
            <a:fillRect/>
          </a:stretch>
        </p:blipFill>
        <p:spPr>
          <a:xfrm rot="19971845">
            <a:off x="12798514" y="2512834"/>
            <a:ext cx="1960918" cy="3357469"/>
          </a:xfrm>
          <a:prstGeom prst="rect">
            <a:avLst/>
          </a:prstGeom>
        </p:spPr>
      </p:pic>
      <p:pic>
        <p:nvPicPr>
          <p:cNvPr id="9" name="Picture 14"/>
          <p:cNvPicPr>
            <a:picLocks noChangeAspect="1"/>
          </p:cNvPicPr>
          <p:nvPr/>
        </p:nvPicPr>
        <p:blipFill>
          <a:blip r:embed="rId12"/>
          <a:srcRect/>
          <a:stretch>
            <a:fillRect/>
          </a:stretch>
        </p:blipFill>
        <p:spPr>
          <a:xfrm>
            <a:off x="13534497" y="6826279"/>
            <a:ext cx="4761826" cy="3403151"/>
          </a:xfrm>
          <a:prstGeom prst="rect">
            <a:avLst/>
          </a:prstGeom>
        </p:spPr>
      </p:pic>
      <p:pic>
        <p:nvPicPr>
          <p:cNvPr id="10" name="Picture 15"/>
          <p:cNvPicPr>
            <a:picLocks noChangeAspect="1"/>
          </p:cNvPicPr>
          <p:nvPr/>
        </p:nvPicPr>
        <p:blipFill>
          <a:blip r:embed="rId13"/>
          <a:srcRect/>
          <a:stretch>
            <a:fillRect/>
          </a:stretch>
        </p:blipFill>
        <p:spPr>
          <a:xfrm>
            <a:off x="-20782" y="6438901"/>
            <a:ext cx="4781653" cy="3848100"/>
          </a:xfrm>
          <a:prstGeom prst="rect">
            <a:avLst/>
          </a:prstGeom>
        </p:spPr>
      </p:pic>
      <p:sp>
        <p:nvSpPr>
          <p:cNvPr id="12" name="TextBox 11"/>
          <p:cNvSpPr txBox="1"/>
          <p:nvPr/>
        </p:nvSpPr>
        <p:spPr>
          <a:xfrm>
            <a:off x="5420841" y="2671295"/>
            <a:ext cx="7868832" cy="4154984"/>
          </a:xfrm>
          <a:prstGeom prst="rect">
            <a:avLst/>
          </a:prstGeom>
          <a:noFill/>
        </p:spPr>
        <p:txBody>
          <a:bodyPr wrap="square" rtlCol="0">
            <a:spAutoFit/>
          </a:bodyPr>
          <a:lstStyle/>
          <a:p>
            <a:pPr algn="ctr">
              <a:lnSpc>
                <a:spcPct val="150000"/>
              </a:lnSpc>
            </a:pPr>
            <a:r>
              <a:rPr lang="en-US" sz="4400" b="1" smtClean="0">
                <a:latin typeface="Arial" pitchFamily="34" charset="0"/>
                <a:cs typeface="Arial" pitchFamily="34" charset="0"/>
              </a:rPr>
              <a:t>CHÀO MỪNG CÁC EM </a:t>
            </a:r>
          </a:p>
          <a:p>
            <a:pPr algn="ctr">
              <a:lnSpc>
                <a:spcPct val="150000"/>
              </a:lnSpc>
            </a:pPr>
            <a:r>
              <a:rPr lang="en-US" sz="4400" b="1" smtClean="0">
                <a:latin typeface="Arial" pitchFamily="34" charset="0"/>
                <a:cs typeface="Arial" pitchFamily="34" charset="0"/>
              </a:rPr>
              <a:t>ĐẾN VỚI MÔN </a:t>
            </a:r>
          </a:p>
          <a:p>
            <a:pPr algn="ctr">
              <a:lnSpc>
                <a:spcPct val="150000"/>
              </a:lnSpc>
            </a:pPr>
            <a:r>
              <a:rPr lang="en-US" sz="4400" b="1" smtClean="0">
                <a:latin typeface="Arial" pitchFamily="34" charset="0"/>
                <a:cs typeface="Arial" pitchFamily="34" charset="0"/>
              </a:rPr>
              <a:t>HOẠT ĐỘNG TRẢI NGHIỆM, </a:t>
            </a:r>
          </a:p>
          <a:p>
            <a:pPr algn="ctr">
              <a:lnSpc>
                <a:spcPct val="150000"/>
              </a:lnSpc>
            </a:pPr>
            <a:r>
              <a:rPr lang="en-US" sz="4400" b="1" smtClean="0">
                <a:latin typeface="Arial" pitchFamily="34" charset="0"/>
                <a:cs typeface="Arial" pitchFamily="34" charset="0"/>
              </a:rPr>
              <a:t>HƯỚNG NGHIỆP 10</a:t>
            </a:r>
            <a:endParaRPr lang="en-US" sz="4400" b="1">
              <a:latin typeface="Arial" pitchFamily="34" charset="0"/>
              <a:cs typeface="Arial" pitchFamily="34" charset="0"/>
            </a:endParaRPr>
          </a:p>
        </p:txBody>
      </p:sp>
    </p:spTree>
    <p:extLst>
      <p:ext uri="{BB962C8B-B14F-4D97-AF65-F5344CB8AC3E}">
        <p14:creationId xmlns:p14="http://schemas.microsoft.com/office/powerpoint/2010/main" val="2053165268"/>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90944" y="582325"/>
            <a:ext cx="17768455" cy="9439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0" y="-1"/>
            <a:ext cx="18288000" cy="868483"/>
            <a:chOff x="0" y="-1"/>
            <a:chExt cx="18288000" cy="1162052"/>
          </a:xfrm>
          <a:solidFill>
            <a:schemeClr val="accent5"/>
          </a:solidFill>
        </p:grpSpPr>
        <p:grpSp>
          <p:nvGrpSpPr>
            <p:cNvPr id="35" name="Group 34"/>
            <p:cNvGrpSpPr/>
            <p:nvPr/>
          </p:nvGrpSpPr>
          <p:grpSpPr>
            <a:xfrm>
              <a:off x="0" y="0"/>
              <a:ext cx="5943600" cy="1162050"/>
              <a:chOff x="0" y="0"/>
              <a:chExt cx="5943600" cy="1162050"/>
            </a:xfrm>
            <a:grpFill/>
          </p:grpSpPr>
          <p:grpSp>
            <p:nvGrpSpPr>
              <p:cNvPr id="46" name="Group 5"/>
              <p:cNvGrpSpPr/>
              <p:nvPr/>
            </p:nvGrpSpPr>
            <p:grpSpPr>
              <a:xfrm rot="-10800000">
                <a:off x="0" y="0"/>
                <a:ext cx="3048000" cy="1162050"/>
                <a:chOff x="0" y="0"/>
                <a:chExt cx="4166870" cy="1499996"/>
              </a:xfrm>
              <a:grpFill/>
            </p:grpSpPr>
            <p:sp>
              <p:nvSpPr>
                <p:cNvPr id="49"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nvGrpSpPr>
              <p:cNvPr id="47" name="Group 5"/>
              <p:cNvGrpSpPr/>
              <p:nvPr/>
            </p:nvGrpSpPr>
            <p:grpSpPr>
              <a:xfrm rot="-10800000">
                <a:off x="2895600" y="0"/>
                <a:ext cx="3048000" cy="1162050"/>
                <a:chOff x="0" y="0"/>
                <a:chExt cx="4166870" cy="1499996"/>
              </a:xfrm>
              <a:grpFill/>
            </p:grpSpPr>
            <p:sp>
              <p:nvSpPr>
                <p:cNvPr id="48"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grpSp>
          <p:nvGrpSpPr>
            <p:cNvPr id="36" name="Group 35"/>
            <p:cNvGrpSpPr/>
            <p:nvPr/>
          </p:nvGrpSpPr>
          <p:grpSpPr>
            <a:xfrm>
              <a:off x="5865542" y="-1"/>
              <a:ext cx="5943600" cy="1162050"/>
              <a:chOff x="0" y="0"/>
              <a:chExt cx="5943600" cy="1162050"/>
            </a:xfrm>
            <a:grpFill/>
          </p:grpSpPr>
          <p:grpSp>
            <p:nvGrpSpPr>
              <p:cNvPr id="42" name="Group 5"/>
              <p:cNvGrpSpPr/>
              <p:nvPr/>
            </p:nvGrpSpPr>
            <p:grpSpPr>
              <a:xfrm rot="-10800000">
                <a:off x="0" y="0"/>
                <a:ext cx="3048000" cy="1162050"/>
                <a:chOff x="0" y="0"/>
                <a:chExt cx="4166870" cy="1499996"/>
              </a:xfrm>
              <a:grpFill/>
            </p:grpSpPr>
            <p:sp>
              <p:nvSpPr>
                <p:cNvPr id="45"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nvGrpSpPr>
              <p:cNvPr id="43" name="Group 5"/>
              <p:cNvGrpSpPr/>
              <p:nvPr/>
            </p:nvGrpSpPr>
            <p:grpSpPr>
              <a:xfrm rot="-10800000">
                <a:off x="2895600" y="0"/>
                <a:ext cx="3048000" cy="1162050"/>
                <a:chOff x="0" y="0"/>
                <a:chExt cx="4166870" cy="1499996"/>
              </a:xfrm>
              <a:grpFill/>
            </p:grpSpPr>
            <p:sp>
              <p:nvSpPr>
                <p:cNvPr id="44"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grpSp>
          <p:nvGrpSpPr>
            <p:cNvPr id="37" name="Group 36"/>
            <p:cNvGrpSpPr/>
            <p:nvPr/>
          </p:nvGrpSpPr>
          <p:grpSpPr>
            <a:xfrm>
              <a:off x="11809142" y="1"/>
              <a:ext cx="6478858" cy="1162050"/>
              <a:chOff x="0" y="0"/>
              <a:chExt cx="5943600" cy="1162050"/>
            </a:xfrm>
            <a:grpFill/>
          </p:grpSpPr>
          <p:grpSp>
            <p:nvGrpSpPr>
              <p:cNvPr id="38" name="Group 5"/>
              <p:cNvGrpSpPr/>
              <p:nvPr/>
            </p:nvGrpSpPr>
            <p:grpSpPr>
              <a:xfrm rot="-10800000">
                <a:off x="0" y="0"/>
                <a:ext cx="3048000" cy="1162050"/>
                <a:chOff x="0" y="0"/>
                <a:chExt cx="4166870" cy="1499996"/>
              </a:xfrm>
              <a:grpFill/>
            </p:grpSpPr>
            <p:sp>
              <p:nvSpPr>
                <p:cNvPr id="41"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nvGrpSpPr>
              <p:cNvPr id="39" name="Group 5"/>
              <p:cNvGrpSpPr/>
              <p:nvPr/>
            </p:nvGrpSpPr>
            <p:grpSpPr>
              <a:xfrm rot="-10800000">
                <a:off x="2895600" y="0"/>
                <a:ext cx="3048000" cy="1162050"/>
                <a:chOff x="0" y="0"/>
                <a:chExt cx="4166870" cy="1499996"/>
              </a:xfrm>
              <a:grpFill/>
            </p:grpSpPr>
            <p:sp>
              <p:nvSpPr>
                <p:cNvPr id="40"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gr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772774">
            <a:off x="16293473" y="1459172"/>
            <a:ext cx="1829835" cy="82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56055">
            <a:off x="16040840" y="923858"/>
            <a:ext cx="1829835" cy="82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533400" y="1028700"/>
            <a:ext cx="1295400" cy="7620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Arial" pitchFamily="34" charset="0"/>
                <a:cs typeface="Arial" pitchFamily="34" charset="0"/>
              </a:rPr>
              <a:t>HĐ 3</a:t>
            </a:r>
            <a:endParaRPr lang="en-US" sz="3200" b="1">
              <a:latin typeface="Arial" pitchFamily="34" charset="0"/>
              <a:cs typeface="Arial" pitchFamily="34" charset="0"/>
            </a:endParaRPr>
          </a:p>
        </p:txBody>
      </p:sp>
      <p:sp>
        <p:nvSpPr>
          <p:cNvPr id="23" name="Rectangle 22"/>
          <p:cNvSpPr/>
          <p:nvPr/>
        </p:nvSpPr>
        <p:spPr>
          <a:xfrm>
            <a:off x="2025278" y="1144369"/>
            <a:ext cx="13776528" cy="646331"/>
          </a:xfrm>
          <a:prstGeom prst="rect">
            <a:avLst/>
          </a:prstGeom>
        </p:spPr>
        <p:txBody>
          <a:bodyPr wrap="none">
            <a:spAutoFit/>
          </a:bodyPr>
          <a:lstStyle/>
          <a:p>
            <a:r>
              <a:rPr lang="en-US" sz="3600" b="1">
                <a:latin typeface="Arial" pitchFamily="34" charset="0"/>
                <a:cs typeface="Arial" pitchFamily="34" charset="0"/>
              </a:rPr>
              <a:t>Thể hiện sự chủ động học tập, giao tiếp trong các môi trường</a:t>
            </a:r>
            <a:endParaRPr lang="en-US" sz="3600">
              <a:latin typeface="Arial" pitchFamily="34" charset="0"/>
              <a:cs typeface="Arial" pitchFamily="34" charset="0"/>
            </a:endParaRPr>
          </a:p>
        </p:txBody>
      </p:sp>
      <p:sp>
        <p:nvSpPr>
          <p:cNvPr id="24" name="Snip and Round Single Corner Rectangle 23"/>
          <p:cNvSpPr/>
          <p:nvPr/>
        </p:nvSpPr>
        <p:spPr>
          <a:xfrm>
            <a:off x="1828800" y="2171699"/>
            <a:ext cx="14144869" cy="1143002"/>
          </a:xfrm>
          <a:prstGeom prst="snipRoundRect">
            <a:avLst/>
          </a:prstGeom>
          <a:solidFill>
            <a:schemeClr val="bg1"/>
          </a:solidFill>
          <a:ln w="28575">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3000">
              <a:solidFill>
                <a:srgbClr val="002060"/>
              </a:solidFill>
            </a:endParaRPr>
          </a:p>
        </p:txBody>
      </p:sp>
      <p:sp>
        <p:nvSpPr>
          <p:cNvPr id="25" name="Rectangle 24"/>
          <p:cNvSpPr/>
          <p:nvPr/>
        </p:nvSpPr>
        <p:spPr>
          <a:xfrm>
            <a:off x="2116649" y="2450812"/>
            <a:ext cx="13685157" cy="584775"/>
          </a:xfrm>
          <a:prstGeom prst="rect">
            <a:avLst/>
          </a:prstGeom>
        </p:spPr>
        <p:txBody>
          <a:bodyPr wrap="none">
            <a:spAutoFit/>
          </a:bodyPr>
          <a:lstStyle/>
          <a:p>
            <a:r>
              <a:rPr lang="en-US" sz="3200">
                <a:solidFill>
                  <a:srgbClr val="002060"/>
                </a:solidFill>
                <a:latin typeface="Arial" pitchFamily="34" charset="0"/>
                <a:cs typeface="Arial" pitchFamily="34" charset="0"/>
              </a:rPr>
              <a:t>Qua việc phân tích các tình huống trên, em rút ra bài học gì cho bản thân?</a:t>
            </a:r>
            <a:endParaRPr lang="en-US" sz="3200">
              <a:solidFill>
                <a:srgbClr val="002060"/>
              </a:solidFill>
              <a:latin typeface="Arial" pitchFamily="34" charset="0"/>
              <a:cs typeface="Arial" pitchFamily="34" charset="0"/>
            </a:endParaRPr>
          </a:p>
        </p:txBody>
      </p:sp>
      <p:sp>
        <p:nvSpPr>
          <p:cNvPr id="27" name="Diamond 26"/>
          <p:cNvSpPr/>
          <p:nvPr/>
        </p:nvSpPr>
        <p:spPr>
          <a:xfrm>
            <a:off x="384327" y="4290536"/>
            <a:ext cx="4686437" cy="4753928"/>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67319" y="5216670"/>
            <a:ext cx="3348372" cy="304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smtClean="0">
                <a:solidFill>
                  <a:schemeClr val="tx1"/>
                </a:solidFill>
                <a:latin typeface="Arial" pitchFamily="34" charset="0"/>
                <a:cs typeface="Arial" pitchFamily="34" charset="0"/>
              </a:rPr>
              <a:t>KHI GẶP TÌNH HUỐNG TRONG HỌC TẬP VÀ GIAO TIẾP</a:t>
            </a:r>
            <a:endParaRPr lang="en-US" sz="2800" b="1">
              <a:solidFill>
                <a:schemeClr val="tx1"/>
              </a:solidFill>
              <a:latin typeface="Arial" pitchFamily="34" charset="0"/>
              <a:cs typeface="Arial" pitchFamily="34" charset="0"/>
            </a:endParaRPr>
          </a:p>
        </p:txBody>
      </p:sp>
      <p:cxnSp>
        <p:nvCxnSpPr>
          <p:cNvPr id="5" name="Straight Arrow Connector 4"/>
          <p:cNvCxnSpPr/>
          <p:nvPr/>
        </p:nvCxnSpPr>
        <p:spPr>
          <a:xfrm flipV="1">
            <a:off x="5070764" y="5016547"/>
            <a:ext cx="890831" cy="172412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099149" y="6667500"/>
            <a:ext cx="844451" cy="159717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5943600" y="3851564"/>
            <a:ext cx="7297680" cy="23299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a:latin typeface="Arial" pitchFamily="34" charset="0"/>
                <a:cs typeface="Arial" pitchFamily="34" charset="0"/>
              </a:rPr>
              <a:t>C</a:t>
            </a:r>
            <a:r>
              <a:rPr lang="en-US" sz="2800" smtClean="0">
                <a:latin typeface="Arial" pitchFamily="34" charset="0"/>
                <a:cs typeface="Arial" pitchFamily="34" charset="0"/>
              </a:rPr>
              <a:t>hủ </a:t>
            </a:r>
            <a:r>
              <a:rPr lang="en-US" sz="2800">
                <a:latin typeface="Arial" pitchFamily="34" charset="0"/>
                <a:cs typeface="Arial" pitchFamily="34" charset="0"/>
              </a:rPr>
              <a:t>động đóng góp ý kiến xây dựng bài, chủ động học hỏi bạn bè khi chưa hiểu bài, tìm kiếm sự giúp đỡ khi gặp khó khăn</a:t>
            </a:r>
          </a:p>
        </p:txBody>
      </p:sp>
      <p:sp>
        <p:nvSpPr>
          <p:cNvPr id="50" name="Rounded Rectangle 49"/>
          <p:cNvSpPr/>
          <p:nvPr/>
        </p:nvSpPr>
        <p:spPr>
          <a:xfrm>
            <a:off x="5957455" y="7020297"/>
            <a:ext cx="7297682" cy="23299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a:latin typeface="Arial" pitchFamily="34" charset="0"/>
                <a:cs typeface="Arial" pitchFamily="34" charset="0"/>
              </a:rPr>
              <a:t>S</a:t>
            </a:r>
            <a:r>
              <a:rPr lang="vi-VN" sz="2800" smtClean="0">
                <a:latin typeface="Arial" pitchFamily="34" charset="0"/>
                <a:cs typeface="Arial" pitchFamily="34" charset="0"/>
              </a:rPr>
              <a:t>uy </a:t>
            </a:r>
            <a:r>
              <a:rPr lang="vi-VN" sz="2800">
                <a:latin typeface="Arial" pitchFamily="34" charset="0"/>
                <a:cs typeface="Arial" pitchFamily="34" charset="0"/>
              </a:rPr>
              <a:t>nghĩ, </a:t>
            </a:r>
            <a:r>
              <a:rPr lang="vi-VN" sz="2800">
                <a:latin typeface="Arial" pitchFamily="34" charset="0"/>
                <a:cs typeface="Arial" pitchFamily="34" charset="0"/>
              </a:rPr>
              <a:t>tìm </a:t>
            </a:r>
            <a:r>
              <a:rPr lang="vi-VN" sz="2800" smtClean="0">
                <a:latin typeface="Arial" pitchFamily="34" charset="0"/>
                <a:cs typeface="Arial" pitchFamily="34" charset="0"/>
              </a:rPr>
              <a:t>tòi </a:t>
            </a:r>
            <a:r>
              <a:rPr lang="vi-VN" sz="2800">
                <a:latin typeface="Arial" pitchFamily="34" charset="0"/>
                <a:cs typeface="Arial" pitchFamily="34" charset="0"/>
              </a:rPr>
              <a:t>bổ sung thêm kiến thức; biết áp dụng những kiến thức đã học vào cuộc sống hằng ngày</a:t>
            </a:r>
            <a:endParaRPr lang="en-US" sz="2800">
              <a:latin typeface="Arial" pitchFamily="34" charset="0"/>
              <a:cs typeface="Arial" pitchFamily="34" charset="0"/>
            </a:endParaRPr>
          </a:p>
        </p:txBody>
      </p:sp>
      <p:sp>
        <p:nvSpPr>
          <p:cNvPr id="11" name="Rectangle 10"/>
          <p:cNvSpPr/>
          <p:nvPr/>
        </p:nvSpPr>
        <p:spPr>
          <a:xfrm>
            <a:off x="13944600" y="4357421"/>
            <a:ext cx="3993246" cy="447381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a:t>Chủ động trong học tập, giao tiếp bản thân làm chủ được kiến thức đã tiếp thu, làm chủ cuộc sống và dễ dàng đạt mục tiêu đề ra.</a:t>
            </a:r>
          </a:p>
        </p:txBody>
      </p:sp>
      <p:cxnSp>
        <p:nvCxnSpPr>
          <p:cNvPr id="51" name="Straight Arrow Connector 50"/>
          <p:cNvCxnSpPr/>
          <p:nvPr/>
        </p:nvCxnSpPr>
        <p:spPr>
          <a:xfrm>
            <a:off x="13255137" y="5016547"/>
            <a:ext cx="689463" cy="165095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50" idx="3"/>
          </p:cNvCxnSpPr>
          <p:nvPr/>
        </p:nvCxnSpPr>
        <p:spPr>
          <a:xfrm flipV="1">
            <a:off x="13255137" y="6594329"/>
            <a:ext cx="689463" cy="15909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007975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arn(inVertical)">
                                      <p:cBhvr>
                                        <p:cTn id="15" dur="500"/>
                                        <p:tgtEl>
                                          <p:spTgt spid="2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down)">
                                      <p:cBhvr>
                                        <p:cTn id="31" dur="500"/>
                                        <p:tgtEl>
                                          <p:spTgt spid="3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wipe(down)">
                                      <p:cBhvr>
                                        <p:cTn id="34" dur="500"/>
                                        <p:tgtEl>
                                          <p:spTgt spid="5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barn(inVertical)">
                                      <p:cBhvr>
                                        <p:cTn id="39" dur="500"/>
                                        <p:tgtEl>
                                          <p:spTgt spid="51"/>
                                        </p:tgtEl>
                                      </p:cBhvr>
                                    </p:animEffect>
                                  </p:childTnLst>
                                </p:cTn>
                              </p:par>
                              <p:par>
                                <p:cTn id="40" presetID="16" presetClass="entr" presetSubtype="21" fill="hold" nodeType="with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barn(inVertical)">
                                      <p:cBhvr>
                                        <p:cTn id="42" dur="500"/>
                                        <p:tgtEl>
                                          <p:spTgt spid="52"/>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arn(inVertical)">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7" grpId="0" animBg="1"/>
      <p:bldP spid="28" grpId="0" animBg="1"/>
      <p:bldP spid="7" grpId="0" animBg="1"/>
      <p:bldP spid="5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90943" y="582325"/>
            <a:ext cx="17768455" cy="9439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0" y="-1"/>
            <a:ext cx="18288000" cy="800101"/>
            <a:chOff x="0" y="-1"/>
            <a:chExt cx="18288000" cy="1162052"/>
          </a:xfrm>
          <a:solidFill>
            <a:schemeClr val="accent5"/>
          </a:solidFill>
        </p:grpSpPr>
        <p:grpSp>
          <p:nvGrpSpPr>
            <p:cNvPr id="35" name="Group 34"/>
            <p:cNvGrpSpPr/>
            <p:nvPr/>
          </p:nvGrpSpPr>
          <p:grpSpPr>
            <a:xfrm>
              <a:off x="0" y="0"/>
              <a:ext cx="5943600" cy="1162050"/>
              <a:chOff x="0" y="0"/>
              <a:chExt cx="5943600" cy="1162050"/>
            </a:xfrm>
            <a:grpFill/>
          </p:grpSpPr>
          <p:grpSp>
            <p:nvGrpSpPr>
              <p:cNvPr id="46" name="Group 5"/>
              <p:cNvGrpSpPr/>
              <p:nvPr/>
            </p:nvGrpSpPr>
            <p:grpSpPr>
              <a:xfrm rot="-10800000">
                <a:off x="0" y="0"/>
                <a:ext cx="3048000" cy="1162050"/>
                <a:chOff x="0" y="0"/>
                <a:chExt cx="4166870" cy="1499996"/>
              </a:xfrm>
              <a:grpFill/>
            </p:grpSpPr>
            <p:sp>
              <p:nvSpPr>
                <p:cNvPr id="49"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nvGrpSpPr>
              <p:cNvPr id="47" name="Group 5"/>
              <p:cNvGrpSpPr/>
              <p:nvPr/>
            </p:nvGrpSpPr>
            <p:grpSpPr>
              <a:xfrm rot="-10800000">
                <a:off x="2895600" y="0"/>
                <a:ext cx="3048000" cy="1162050"/>
                <a:chOff x="0" y="0"/>
                <a:chExt cx="4166870" cy="1499996"/>
              </a:xfrm>
              <a:grpFill/>
            </p:grpSpPr>
            <p:sp>
              <p:nvSpPr>
                <p:cNvPr id="48"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grpSp>
          <p:nvGrpSpPr>
            <p:cNvPr id="36" name="Group 35"/>
            <p:cNvGrpSpPr/>
            <p:nvPr/>
          </p:nvGrpSpPr>
          <p:grpSpPr>
            <a:xfrm>
              <a:off x="5865542" y="-1"/>
              <a:ext cx="5943600" cy="1162050"/>
              <a:chOff x="0" y="0"/>
              <a:chExt cx="5943600" cy="1162050"/>
            </a:xfrm>
            <a:grpFill/>
          </p:grpSpPr>
          <p:grpSp>
            <p:nvGrpSpPr>
              <p:cNvPr id="42" name="Group 5"/>
              <p:cNvGrpSpPr/>
              <p:nvPr/>
            </p:nvGrpSpPr>
            <p:grpSpPr>
              <a:xfrm rot="-10800000">
                <a:off x="0" y="0"/>
                <a:ext cx="3048000" cy="1162050"/>
                <a:chOff x="0" y="0"/>
                <a:chExt cx="4166870" cy="1499996"/>
              </a:xfrm>
              <a:grpFill/>
            </p:grpSpPr>
            <p:sp>
              <p:nvSpPr>
                <p:cNvPr id="45"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nvGrpSpPr>
              <p:cNvPr id="43" name="Group 5"/>
              <p:cNvGrpSpPr/>
              <p:nvPr/>
            </p:nvGrpSpPr>
            <p:grpSpPr>
              <a:xfrm rot="-10800000">
                <a:off x="2895600" y="0"/>
                <a:ext cx="3048000" cy="1162050"/>
                <a:chOff x="0" y="0"/>
                <a:chExt cx="4166870" cy="1499996"/>
              </a:xfrm>
              <a:grpFill/>
            </p:grpSpPr>
            <p:sp>
              <p:nvSpPr>
                <p:cNvPr id="44"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grpSp>
          <p:nvGrpSpPr>
            <p:cNvPr id="37" name="Group 36"/>
            <p:cNvGrpSpPr/>
            <p:nvPr/>
          </p:nvGrpSpPr>
          <p:grpSpPr>
            <a:xfrm>
              <a:off x="11809142" y="1"/>
              <a:ext cx="6478858" cy="1162050"/>
              <a:chOff x="0" y="0"/>
              <a:chExt cx="5943600" cy="1162050"/>
            </a:xfrm>
            <a:grpFill/>
          </p:grpSpPr>
          <p:grpSp>
            <p:nvGrpSpPr>
              <p:cNvPr id="38" name="Group 5"/>
              <p:cNvGrpSpPr/>
              <p:nvPr/>
            </p:nvGrpSpPr>
            <p:grpSpPr>
              <a:xfrm rot="-10800000">
                <a:off x="0" y="0"/>
                <a:ext cx="3048000" cy="1162050"/>
                <a:chOff x="0" y="0"/>
                <a:chExt cx="4166870" cy="1499996"/>
              </a:xfrm>
              <a:grpFill/>
            </p:grpSpPr>
            <p:sp>
              <p:nvSpPr>
                <p:cNvPr id="41"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nvGrpSpPr>
              <p:cNvPr id="39" name="Group 5"/>
              <p:cNvGrpSpPr/>
              <p:nvPr/>
            </p:nvGrpSpPr>
            <p:grpSpPr>
              <a:xfrm rot="-10800000">
                <a:off x="2895600" y="0"/>
                <a:ext cx="3048000" cy="1162050"/>
                <a:chOff x="0" y="0"/>
                <a:chExt cx="4166870" cy="1499996"/>
              </a:xfrm>
              <a:grpFill/>
            </p:grpSpPr>
            <p:sp>
              <p:nvSpPr>
                <p:cNvPr id="40"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grpSp>
      <p:sp>
        <p:nvSpPr>
          <p:cNvPr id="2" name="Rectangle 1"/>
          <p:cNvSpPr/>
          <p:nvPr/>
        </p:nvSpPr>
        <p:spPr>
          <a:xfrm>
            <a:off x="533400" y="1028700"/>
            <a:ext cx="1295400" cy="7620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Arial" pitchFamily="34" charset="0"/>
                <a:cs typeface="Arial" pitchFamily="34" charset="0"/>
              </a:rPr>
              <a:t>HĐ 4</a:t>
            </a:r>
            <a:endParaRPr lang="en-US" sz="3200" b="1">
              <a:latin typeface="Arial" pitchFamily="34" charset="0"/>
              <a:cs typeface="Arial" pitchFamily="34" charset="0"/>
            </a:endParaRPr>
          </a:p>
        </p:txBody>
      </p:sp>
      <p:sp>
        <p:nvSpPr>
          <p:cNvPr id="3" name="Rectangle 2"/>
          <p:cNvSpPr/>
          <p:nvPr/>
        </p:nvSpPr>
        <p:spPr>
          <a:xfrm>
            <a:off x="2025278" y="1144369"/>
            <a:ext cx="14565206" cy="646331"/>
          </a:xfrm>
          <a:prstGeom prst="rect">
            <a:avLst/>
          </a:prstGeom>
        </p:spPr>
        <p:txBody>
          <a:bodyPr wrap="none">
            <a:spAutoFit/>
          </a:bodyPr>
          <a:lstStyle/>
          <a:p>
            <a:r>
              <a:rPr lang="en-US" sz="3600" b="1"/>
              <a:t>Thực hành giao tiếp, ứng xử tự tin, thân thiện với bạn bè trong trường học</a:t>
            </a:r>
            <a:endParaRPr lang="en-US" sz="3600">
              <a:latin typeface="Arial" pitchFamily="34" charset="0"/>
              <a:cs typeface="Arial" pitchFamily="34" charset="0"/>
            </a:endParaRPr>
          </a:p>
        </p:txBody>
      </p:sp>
      <p:sp>
        <p:nvSpPr>
          <p:cNvPr id="6" name="Rectangle 5"/>
          <p:cNvSpPr/>
          <p:nvPr/>
        </p:nvSpPr>
        <p:spPr>
          <a:xfrm>
            <a:off x="2154109" y="1918854"/>
            <a:ext cx="15773400" cy="710259"/>
          </a:xfrm>
          <a:prstGeom prst="rect">
            <a:avLst/>
          </a:prstGeom>
        </p:spPr>
        <p:txBody>
          <a:bodyPr wrap="square">
            <a:spAutoFit/>
          </a:bodyPr>
          <a:lstStyle/>
          <a:p>
            <a:pPr algn="just">
              <a:lnSpc>
                <a:spcPct val="150000"/>
              </a:lnSpc>
            </a:pPr>
            <a:r>
              <a:rPr lang="en-US" sz="3000">
                <a:solidFill>
                  <a:srgbClr val="002060"/>
                </a:solidFill>
                <a:latin typeface="Arial" pitchFamily="34" charset="0"/>
                <a:cs typeface="Arial" pitchFamily="34" charset="0"/>
              </a:rPr>
              <a:t>Các nhóm thảo luận, xử lí các tình huống (Nhận xét cách ứng xử -&gt; Đề xuất cách ứng xử).</a:t>
            </a:r>
            <a:endParaRPr lang="en-US" sz="3000">
              <a:solidFill>
                <a:srgbClr val="002060"/>
              </a:solidFill>
            </a:endParaRPr>
          </a:p>
        </p:txBody>
      </p:sp>
      <p:grpSp>
        <p:nvGrpSpPr>
          <p:cNvPr id="56" name="Group 55"/>
          <p:cNvGrpSpPr/>
          <p:nvPr/>
        </p:nvGrpSpPr>
        <p:grpSpPr>
          <a:xfrm>
            <a:off x="821244" y="3151749"/>
            <a:ext cx="7771350" cy="2296552"/>
            <a:chOff x="6518099" y="2019302"/>
            <a:chExt cx="5721026" cy="2232998"/>
          </a:xfrm>
        </p:grpSpPr>
        <p:sp>
          <p:nvSpPr>
            <p:cNvPr id="57" name="Rounded Rectangle 56"/>
            <p:cNvSpPr/>
            <p:nvPr/>
          </p:nvSpPr>
          <p:spPr>
            <a:xfrm>
              <a:off x="6553199" y="2019302"/>
              <a:ext cx="5517638" cy="2232998"/>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entagon 57"/>
            <p:cNvSpPr/>
            <p:nvPr/>
          </p:nvSpPr>
          <p:spPr>
            <a:xfrm>
              <a:off x="6518099" y="2263139"/>
              <a:ext cx="2295311" cy="533400"/>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cs typeface="Arial" pitchFamily="34" charset="0"/>
                </a:rPr>
                <a:t>Tình huống 1</a:t>
              </a:r>
              <a:endParaRPr lang="en-US" sz="2800" b="1">
                <a:solidFill>
                  <a:schemeClr val="tx1"/>
                </a:solidFill>
                <a:latin typeface="Arial" pitchFamily="34" charset="0"/>
                <a:cs typeface="Arial" pitchFamily="34" charset="0"/>
              </a:endParaRPr>
            </a:p>
          </p:txBody>
        </p:sp>
        <p:sp>
          <p:nvSpPr>
            <p:cNvPr id="59" name="TextBox 58"/>
            <p:cNvSpPr txBox="1"/>
            <p:nvPr/>
          </p:nvSpPr>
          <p:spPr>
            <a:xfrm>
              <a:off x="6673132" y="2673566"/>
              <a:ext cx="5565993" cy="1346667"/>
            </a:xfrm>
            <a:prstGeom prst="rect">
              <a:avLst/>
            </a:prstGeom>
            <a:noFill/>
          </p:spPr>
          <p:txBody>
            <a:bodyPr wrap="square" rtlCol="0">
              <a:spAutoFit/>
            </a:bodyPr>
            <a:lstStyle/>
            <a:p>
              <a:pPr>
                <a:lnSpc>
                  <a:spcPct val="150000"/>
                </a:lnSpc>
              </a:pPr>
              <a:r>
                <a:rPr lang="en-US" sz="2800" smtClean="0">
                  <a:latin typeface="Arial" pitchFamily="34" charset="0"/>
                  <a:cs typeface="Arial" pitchFamily="34" charset="0"/>
                </a:rPr>
                <a:t>trong lớp. Nhiều khi các bạn hỏi Bảo về cách giải bài tập khó, Bảo thường từ chối.</a:t>
              </a:r>
              <a:endParaRPr lang="en-US" sz="2800">
                <a:latin typeface="Arial" pitchFamily="34" charset="0"/>
                <a:cs typeface="Arial" pitchFamily="34" charset="0"/>
              </a:endParaRPr>
            </a:p>
          </p:txBody>
        </p:sp>
        <p:sp>
          <p:nvSpPr>
            <p:cNvPr id="60" name="Rectangle 59"/>
            <p:cNvSpPr/>
            <p:nvPr/>
          </p:nvSpPr>
          <p:spPr>
            <a:xfrm>
              <a:off x="8933335" y="2303972"/>
              <a:ext cx="2946898" cy="508741"/>
            </a:xfrm>
            <a:prstGeom prst="rect">
              <a:avLst/>
            </a:prstGeom>
          </p:spPr>
          <p:txBody>
            <a:bodyPr wrap="none">
              <a:spAutoFit/>
            </a:bodyPr>
            <a:lstStyle/>
            <a:p>
              <a:r>
                <a:rPr lang="en-US" sz="2800" smtClean="0">
                  <a:latin typeface="Arial" pitchFamily="34" charset="0"/>
                  <a:cs typeface="Arial" pitchFamily="34" charset="0"/>
                </a:rPr>
                <a:t>Bảo là một học sinh giỏi</a:t>
              </a:r>
              <a:endParaRPr lang="en-US" sz="2800"/>
            </a:p>
          </p:txBody>
        </p:sp>
      </p:grpSp>
      <p:pic>
        <p:nvPicPr>
          <p:cNvPr id="65" name="Picture 10"/>
          <p:cNvPicPr>
            <a:picLocks noChangeAspect="1"/>
          </p:cNvPicPr>
          <p:nvPr/>
        </p:nvPicPr>
        <p:blipFill>
          <a:blip r:embed="rId2"/>
          <a:srcRect/>
          <a:stretch>
            <a:fillRect/>
          </a:stretch>
        </p:blipFill>
        <p:spPr>
          <a:xfrm>
            <a:off x="15968597" y="7981725"/>
            <a:ext cx="2090801" cy="2090801"/>
          </a:xfrm>
          <a:prstGeom prst="rect">
            <a:avLst/>
          </a:prstGeom>
        </p:spPr>
      </p:pic>
      <p:pic>
        <p:nvPicPr>
          <p:cNvPr id="66" name="Picture 10"/>
          <p:cNvPicPr>
            <a:picLocks noChangeAspect="1"/>
          </p:cNvPicPr>
          <p:nvPr/>
        </p:nvPicPr>
        <p:blipFill>
          <a:blip r:embed="rId2"/>
          <a:srcRect/>
          <a:stretch>
            <a:fillRect/>
          </a:stretch>
        </p:blipFill>
        <p:spPr>
          <a:xfrm>
            <a:off x="0" y="8196199"/>
            <a:ext cx="2090801" cy="2090801"/>
          </a:xfrm>
          <a:prstGeom prst="rect">
            <a:avLst/>
          </a:prstGeom>
        </p:spPr>
      </p:pic>
      <p:grpSp>
        <p:nvGrpSpPr>
          <p:cNvPr id="67" name="Group 66"/>
          <p:cNvGrpSpPr/>
          <p:nvPr/>
        </p:nvGrpSpPr>
        <p:grpSpPr>
          <a:xfrm>
            <a:off x="797376" y="5753100"/>
            <a:ext cx="7566618" cy="3898168"/>
            <a:chOff x="6627905" y="2019301"/>
            <a:chExt cx="5451831" cy="3438680"/>
          </a:xfrm>
        </p:grpSpPr>
        <p:sp>
          <p:nvSpPr>
            <p:cNvPr id="68" name="Rounded Rectangle 67"/>
            <p:cNvSpPr/>
            <p:nvPr/>
          </p:nvSpPr>
          <p:spPr>
            <a:xfrm>
              <a:off x="6627905" y="2019301"/>
              <a:ext cx="5451830" cy="343868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Pentagon 68"/>
            <p:cNvSpPr/>
            <p:nvPr/>
          </p:nvSpPr>
          <p:spPr>
            <a:xfrm>
              <a:off x="6627905" y="2263139"/>
              <a:ext cx="2185505" cy="533400"/>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cs typeface="Arial" pitchFamily="34" charset="0"/>
                </a:rPr>
                <a:t>Tình huống 3</a:t>
              </a:r>
              <a:endParaRPr lang="en-US" sz="2800" b="1">
                <a:solidFill>
                  <a:schemeClr val="tx1"/>
                </a:solidFill>
                <a:latin typeface="Arial" pitchFamily="34" charset="0"/>
                <a:cs typeface="Arial" pitchFamily="34" charset="0"/>
              </a:endParaRPr>
            </a:p>
          </p:txBody>
        </p:sp>
        <p:sp>
          <p:nvSpPr>
            <p:cNvPr id="70" name="TextBox 69"/>
            <p:cNvSpPr txBox="1"/>
            <p:nvPr/>
          </p:nvSpPr>
          <p:spPr>
            <a:xfrm>
              <a:off x="6662259" y="2823360"/>
              <a:ext cx="5417477" cy="2323744"/>
            </a:xfrm>
            <a:prstGeom prst="rect">
              <a:avLst/>
            </a:prstGeom>
            <a:noFill/>
          </p:spPr>
          <p:txBody>
            <a:bodyPr wrap="square" rtlCol="0">
              <a:spAutoFit/>
            </a:bodyPr>
            <a:lstStyle/>
            <a:p>
              <a:pPr>
                <a:lnSpc>
                  <a:spcPct val="150000"/>
                </a:lnSpc>
              </a:pPr>
              <a:r>
                <a:rPr lang="en-US" sz="2800" smtClean="0">
                  <a:latin typeface="Arial" pitchFamily="34" charset="0"/>
                  <a:cs typeface="Arial" pitchFamily="34" charset="0"/>
                </a:rPr>
                <a:t>mà còn học giỏi nên được nhiều bạn trong lớp yêu mến. Tuy nhiên, vẫn còn một số bạn nói xấu Linh khiến Linh rất buồn và không muốn tham gia các HĐ văn nghệ của trường, lớp.</a:t>
              </a:r>
              <a:endParaRPr lang="en-US" sz="2800">
                <a:latin typeface="Arial" pitchFamily="34" charset="0"/>
                <a:cs typeface="Arial" pitchFamily="34" charset="0"/>
              </a:endParaRPr>
            </a:p>
          </p:txBody>
        </p:sp>
        <p:sp>
          <p:nvSpPr>
            <p:cNvPr id="71" name="Rectangle 70"/>
            <p:cNvSpPr/>
            <p:nvPr/>
          </p:nvSpPr>
          <p:spPr>
            <a:xfrm>
              <a:off x="8933335" y="2303972"/>
              <a:ext cx="3146400" cy="454065"/>
            </a:xfrm>
            <a:prstGeom prst="rect">
              <a:avLst/>
            </a:prstGeom>
          </p:spPr>
          <p:txBody>
            <a:bodyPr wrap="none">
              <a:spAutoFit/>
            </a:bodyPr>
            <a:lstStyle/>
            <a:p>
              <a:r>
                <a:rPr lang="en-US" sz="2800" smtClean="0">
                  <a:latin typeface="Arial" pitchFamily="34" charset="0"/>
                  <a:cs typeface="Arial" pitchFamily="34" charset="0"/>
                </a:rPr>
                <a:t>Linh không những hát hay</a:t>
              </a:r>
              <a:endParaRPr lang="en-US" sz="2800"/>
            </a:p>
          </p:txBody>
        </p:sp>
      </p:grpSp>
      <p:grpSp>
        <p:nvGrpSpPr>
          <p:cNvPr id="73" name="Group 72"/>
          <p:cNvGrpSpPr/>
          <p:nvPr/>
        </p:nvGrpSpPr>
        <p:grpSpPr>
          <a:xfrm>
            <a:off x="9456437" y="3758116"/>
            <a:ext cx="8226785" cy="5016339"/>
            <a:chOff x="6553198" y="2019301"/>
            <a:chExt cx="6035300" cy="4877518"/>
          </a:xfrm>
        </p:grpSpPr>
        <p:sp>
          <p:nvSpPr>
            <p:cNvPr id="74" name="Rounded Rectangle 73"/>
            <p:cNvSpPr/>
            <p:nvPr/>
          </p:nvSpPr>
          <p:spPr>
            <a:xfrm>
              <a:off x="6553198" y="2019301"/>
              <a:ext cx="6035300" cy="4877518"/>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entagon 74"/>
            <p:cNvSpPr/>
            <p:nvPr/>
          </p:nvSpPr>
          <p:spPr>
            <a:xfrm>
              <a:off x="6553199" y="2447810"/>
              <a:ext cx="1932324" cy="533400"/>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cs typeface="Arial" pitchFamily="34" charset="0"/>
                </a:rPr>
                <a:t>Tình huống 2</a:t>
              </a:r>
              <a:endParaRPr lang="en-US" sz="2800" b="1">
                <a:solidFill>
                  <a:schemeClr val="tx1"/>
                </a:solidFill>
                <a:latin typeface="Arial" pitchFamily="34" charset="0"/>
                <a:cs typeface="Arial" pitchFamily="34" charset="0"/>
              </a:endParaRPr>
            </a:p>
          </p:txBody>
        </p:sp>
        <p:sp>
          <p:nvSpPr>
            <p:cNvPr id="76" name="TextBox 75"/>
            <p:cNvSpPr txBox="1"/>
            <p:nvPr/>
          </p:nvSpPr>
          <p:spPr>
            <a:xfrm>
              <a:off x="6724620" y="2869985"/>
              <a:ext cx="5696328" cy="3860445"/>
            </a:xfrm>
            <a:prstGeom prst="rect">
              <a:avLst/>
            </a:prstGeom>
            <a:noFill/>
          </p:spPr>
          <p:txBody>
            <a:bodyPr wrap="square" rtlCol="0">
              <a:spAutoFit/>
            </a:bodyPr>
            <a:lstStyle/>
            <a:p>
              <a:pPr>
                <a:lnSpc>
                  <a:spcPct val="150000"/>
                </a:lnSpc>
              </a:pPr>
              <a:r>
                <a:rPr lang="en-US" sz="2800" smtClean="0">
                  <a:latin typeface="Arial" pitchFamily="34" charset="0"/>
                  <a:cs typeface="Arial" pitchFamily="34" charset="0"/>
                </a:rPr>
                <a:t>Tuấn tín nhiệm và giới thiệu Trang. Bản thân Trang thấy mình có thể đảm nhiệm tốt nhiệm vụ đó. Nhưng khi thấy một số bạn khác tỏ thái độ không đồng tình với ý kiến giới thiệu của Tuấn, Trang nhất định từ chối đòi gạch tên mình trong danh sách đề cử.</a:t>
              </a:r>
              <a:endParaRPr lang="en-US" sz="2800">
                <a:latin typeface="Arial" pitchFamily="34" charset="0"/>
                <a:cs typeface="Arial" pitchFamily="34" charset="0"/>
              </a:endParaRPr>
            </a:p>
          </p:txBody>
        </p:sp>
        <p:sp>
          <p:nvSpPr>
            <p:cNvPr id="77" name="Rectangle 76"/>
            <p:cNvSpPr/>
            <p:nvPr/>
          </p:nvSpPr>
          <p:spPr>
            <a:xfrm>
              <a:off x="8495687" y="2442543"/>
              <a:ext cx="3925261" cy="508741"/>
            </a:xfrm>
            <a:prstGeom prst="rect">
              <a:avLst/>
            </a:prstGeom>
          </p:spPr>
          <p:txBody>
            <a:bodyPr wrap="none">
              <a:spAutoFit/>
            </a:bodyPr>
            <a:lstStyle/>
            <a:p>
              <a:r>
                <a:rPr lang="en-US" sz="2800" smtClean="0">
                  <a:latin typeface="Arial" pitchFamily="34" charset="0"/>
                  <a:cs typeface="Arial" pitchFamily="34" charset="0"/>
                </a:rPr>
                <a:t>Lớp 10A tổ chức bầu lớp trưởng</a:t>
              </a:r>
              <a:endParaRPr lang="en-US" sz="2800"/>
            </a:p>
          </p:txBody>
        </p:sp>
      </p:grpSp>
      <p:pic>
        <p:nvPicPr>
          <p:cNvPr id="78" name="Picture 10"/>
          <p:cNvPicPr>
            <a:picLocks noChangeAspect="1"/>
          </p:cNvPicPr>
          <p:nvPr/>
        </p:nvPicPr>
        <p:blipFill>
          <a:blip r:embed="rId2"/>
          <a:srcRect/>
          <a:stretch>
            <a:fillRect/>
          </a:stretch>
        </p:blipFill>
        <p:spPr>
          <a:xfrm>
            <a:off x="7738633" y="4650330"/>
            <a:ext cx="2043159" cy="2043159"/>
          </a:xfrm>
          <a:prstGeom prst="rect">
            <a:avLst/>
          </a:prstGeom>
        </p:spPr>
      </p:pic>
    </p:spTree>
    <p:extLst>
      <p:ext uri="{BB962C8B-B14F-4D97-AF65-F5344CB8AC3E}">
        <p14:creationId xmlns:p14="http://schemas.microsoft.com/office/powerpoint/2010/main" val="14657738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78"/>
                                        </p:tgtEl>
                                        <p:attrNameLst>
                                          <p:attrName>style.visibility</p:attrName>
                                        </p:attrNameLst>
                                      </p:cBhvr>
                                      <p:to>
                                        <p:strVal val="visible"/>
                                      </p:to>
                                    </p:set>
                                    <p:animEffect transition="in" filter="randombar(horizontal)">
                                      <p:cBhvr>
                                        <p:cTn id="20" dur="500"/>
                                        <p:tgtEl>
                                          <p:spTgt spid="78"/>
                                        </p:tgtEl>
                                      </p:cBhvr>
                                    </p:animEffect>
                                  </p:childTnLst>
                                </p:cTn>
                              </p:par>
                              <p:par>
                                <p:cTn id="21" presetID="14" presetClass="entr" presetSubtype="10" fill="hold" nodeType="with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randombar(horizontal)">
                                      <p:cBhvr>
                                        <p:cTn id="23" dur="500"/>
                                        <p:tgtEl>
                                          <p:spTgt spid="56"/>
                                        </p:tgtEl>
                                      </p:cBhvr>
                                    </p:animEffect>
                                  </p:childTnLst>
                                </p:cTn>
                              </p:par>
                              <p:par>
                                <p:cTn id="24" presetID="14" presetClass="entr" presetSubtype="10" fill="hold"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randombar(horizontal)">
                                      <p:cBhvr>
                                        <p:cTn id="26" dur="500"/>
                                        <p:tgtEl>
                                          <p:spTgt spid="67"/>
                                        </p:tgtEl>
                                      </p:cBhvr>
                                    </p:animEffect>
                                  </p:childTnLst>
                                </p:cTn>
                              </p:par>
                              <p:par>
                                <p:cTn id="27" presetID="14" presetClass="entr" presetSubtype="10" fill="hold" nodeType="with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randombar(horizontal)">
                                      <p:cBhvr>
                                        <p:cTn id="29" dur="500"/>
                                        <p:tgtEl>
                                          <p:spTgt spid="66"/>
                                        </p:tgtEl>
                                      </p:cBhvr>
                                    </p:animEffect>
                                  </p:childTnLst>
                                </p:cTn>
                              </p:par>
                              <p:par>
                                <p:cTn id="30" presetID="14" presetClass="entr" presetSubtype="10" fill="hold" nodeType="with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randombar(horizontal)">
                                      <p:cBhvr>
                                        <p:cTn id="32" dur="500"/>
                                        <p:tgtEl>
                                          <p:spTgt spid="65"/>
                                        </p:tgtEl>
                                      </p:cBhvr>
                                    </p:animEffect>
                                  </p:childTnLst>
                                </p:cTn>
                              </p:par>
                              <p:par>
                                <p:cTn id="33" presetID="14" presetClass="entr" presetSubtype="10" fill="hold" nodeType="with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randombar(horizontal)">
                                      <p:cBhvr>
                                        <p:cTn id="3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90944" y="582325"/>
            <a:ext cx="17768455" cy="9439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0" y="-1"/>
            <a:ext cx="18288000" cy="800101"/>
            <a:chOff x="0" y="-1"/>
            <a:chExt cx="18288000" cy="1162052"/>
          </a:xfrm>
          <a:solidFill>
            <a:schemeClr val="accent5"/>
          </a:solidFill>
        </p:grpSpPr>
        <p:grpSp>
          <p:nvGrpSpPr>
            <p:cNvPr id="35" name="Group 34"/>
            <p:cNvGrpSpPr/>
            <p:nvPr/>
          </p:nvGrpSpPr>
          <p:grpSpPr>
            <a:xfrm>
              <a:off x="0" y="0"/>
              <a:ext cx="5943600" cy="1162050"/>
              <a:chOff x="0" y="0"/>
              <a:chExt cx="5943600" cy="1162050"/>
            </a:xfrm>
            <a:grpFill/>
          </p:grpSpPr>
          <p:grpSp>
            <p:nvGrpSpPr>
              <p:cNvPr id="46" name="Group 5"/>
              <p:cNvGrpSpPr/>
              <p:nvPr/>
            </p:nvGrpSpPr>
            <p:grpSpPr>
              <a:xfrm rot="-10800000">
                <a:off x="0" y="0"/>
                <a:ext cx="3048000" cy="1162050"/>
                <a:chOff x="0" y="0"/>
                <a:chExt cx="4166870" cy="1499996"/>
              </a:xfrm>
              <a:grpFill/>
            </p:grpSpPr>
            <p:sp>
              <p:nvSpPr>
                <p:cNvPr id="49"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nvGrpSpPr>
              <p:cNvPr id="47" name="Group 5"/>
              <p:cNvGrpSpPr/>
              <p:nvPr/>
            </p:nvGrpSpPr>
            <p:grpSpPr>
              <a:xfrm rot="-10800000">
                <a:off x="2895600" y="0"/>
                <a:ext cx="3048000" cy="1162050"/>
                <a:chOff x="0" y="0"/>
                <a:chExt cx="4166870" cy="1499996"/>
              </a:xfrm>
              <a:grpFill/>
            </p:grpSpPr>
            <p:sp>
              <p:nvSpPr>
                <p:cNvPr id="48"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grpSp>
          <p:nvGrpSpPr>
            <p:cNvPr id="36" name="Group 35"/>
            <p:cNvGrpSpPr/>
            <p:nvPr/>
          </p:nvGrpSpPr>
          <p:grpSpPr>
            <a:xfrm>
              <a:off x="5865542" y="-1"/>
              <a:ext cx="5943600" cy="1162050"/>
              <a:chOff x="0" y="0"/>
              <a:chExt cx="5943600" cy="1162050"/>
            </a:xfrm>
            <a:grpFill/>
          </p:grpSpPr>
          <p:grpSp>
            <p:nvGrpSpPr>
              <p:cNvPr id="42" name="Group 5"/>
              <p:cNvGrpSpPr/>
              <p:nvPr/>
            </p:nvGrpSpPr>
            <p:grpSpPr>
              <a:xfrm rot="-10800000">
                <a:off x="0" y="0"/>
                <a:ext cx="3048000" cy="1162050"/>
                <a:chOff x="0" y="0"/>
                <a:chExt cx="4166870" cy="1499996"/>
              </a:xfrm>
              <a:grpFill/>
            </p:grpSpPr>
            <p:sp>
              <p:nvSpPr>
                <p:cNvPr id="45"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nvGrpSpPr>
              <p:cNvPr id="43" name="Group 5"/>
              <p:cNvGrpSpPr/>
              <p:nvPr/>
            </p:nvGrpSpPr>
            <p:grpSpPr>
              <a:xfrm rot="-10800000">
                <a:off x="2895600" y="0"/>
                <a:ext cx="3048000" cy="1162050"/>
                <a:chOff x="0" y="0"/>
                <a:chExt cx="4166870" cy="1499996"/>
              </a:xfrm>
              <a:grpFill/>
            </p:grpSpPr>
            <p:sp>
              <p:nvSpPr>
                <p:cNvPr id="44"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grpSp>
          <p:nvGrpSpPr>
            <p:cNvPr id="37" name="Group 36"/>
            <p:cNvGrpSpPr/>
            <p:nvPr/>
          </p:nvGrpSpPr>
          <p:grpSpPr>
            <a:xfrm>
              <a:off x="11809142" y="1"/>
              <a:ext cx="6478858" cy="1162050"/>
              <a:chOff x="0" y="0"/>
              <a:chExt cx="5943600" cy="1162050"/>
            </a:xfrm>
            <a:grpFill/>
          </p:grpSpPr>
          <p:grpSp>
            <p:nvGrpSpPr>
              <p:cNvPr id="38" name="Group 5"/>
              <p:cNvGrpSpPr/>
              <p:nvPr/>
            </p:nvGrpSpPr>
            <p:grpSpPr>
              <a:xfrm rot="-10800000">
                <a:off x="0" y="0"/>
                <a:ext cx="3048000" cy="1162050"/>
                <a:chOff x="0" y="0"/>
                <a:chExt cx="4166870" cy="1499996"/>
              </a:xfrm>
              <a:grpFill/>
            </p:grpSpPr>
            <p:sp>
              <p:nvSpPr>
                <p:cNvPr id="41"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nvGrpSpPr>
              <p:cNvPr id="39" name="Group 5"/>
              <p:cNvGrpSpPr/>
              <p:nvPr/>
            </p:nvGrpSpPr>
            <p:grpSpPr>
              <a:xfrm rot="-10800000">
                <a:off x="2895600" y="0"/>
                <a:ext cx="3048000" cy="1162050"/>
                <a:chOff x="0" y="0"/>
                <a:chExt cx="4166870" cy="1499996"/>
              </a:xfrm>
              <a:grpFill/>
            </p:grpSpPr>
            <p:sp>
              <p:nvSpPr>
                <p:cNvPr id="40"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grpSp>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352607">
            <a:off x="16637851" y="1548794"/>
            <a:ext cx="1829835" cy="82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117727">
            <a:off x="16185440" y="1378484"/>
            <a:ext cx="1829835" cy="82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533400" y="1028700"/>
            <a:ext cx="1295400" cy="7620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Arial" pitchFamily="34" charset="0"/>
                <a:cs typeface="Arial" pitchFamily="34" charset="0"/>
              </a:rPr>
              <a:t>HĐ 4</a:t>
            </a:r>
            <a:endParaRPr lang="en-US" sz="3200" b="1">
              <a:latin typeface="Arial" pitchFamily="34" charset="0"/>
              <a:cs typeface="Arial" pitchFamily="34" charset="0"/>
            </a:endParaRPr>
          </a:p>
        </p:txBody>
      </p:sp>
      <p:sp>
        <p:nvSpPr>
          <p:cNvPr id="22" name="Rectangle 21"/>
          <p:cNvSpPr/>
          <p:nvPr/>
        </p:nvSpPr>
        <p:spPr>
          <a:xfrm>
            <a:off x="2025278" y="1144369"/>
            <a:ext cx="14565206" cy="646331"/>
          </a:xfrm>
          <a:prstGeom prst="rect">
            <a:avLst/>
          </a:prstGeom>
        </p:spPr>
        <p:txBody>
          <a:bodyPr wrap="none">
            <a:spAutoFit/>
          </a:bodyPr>
          <a:lstStyle/>
          <a:p>
            <a:r>
              <a:rPr lang="en-US" sz="3600" b="1"/>
              <a:t>Thực hành giao tiếp, ứng xử tự tin, thân thiện với bạn bè trong trường học</a:t>
            </a:r>
            <a:endParaRPr lang="en-US" sz="3600">
              <a:latin typeface="Arial" pitchFamily="34" charset="0"/>
              <a:cs typeface="Arial" pitchFamily="34" charset="0"/>
            </a:endParaRPr>
          </a:p>
        </p:txBody>
      </p:sp>
      <p:grpSp>
        <p:nvGrpSpPr>
          <p:cNvPr id="23" name="Group 22"/>
          <p:cNvGrpSpPr/>
          <p:nvPr/>
        </p:nvGrpSpPr>
        <p:grpSpPr>
          <a:xfrm>
            <a:off x="606499" y="2528540"/>
            <a:ext cx="7771350" cy="3529360"/>
            <a:chOff x="6518099" y="2019302"/>
            <a:chExt cx="5721026" cy="2232998"/>
          </a:xfrm>
        </p:grpSpPr>
        <p:sp>
          <p:nvSpPr>
            <p:cNvPr id="24" name="Rounded Rectangle 23"/>
            <p:cNvSpPr/>
            <p:nvPr/>
          </p:nvSpPr>
          <p:spPr>
            <a:xfrm>
              <a:off x="6553200" y="2019302"/>
              <a:ext cx="5520694" cy="2232998"/>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p:cNvSpPr/>
            <p:nvPr/>
          </p:nvSpPr>
          <p:spPr>
            <a:xfrm>
              <a:off x="6518099" y="2263139"/>
              <a:ext cx="2077837" cy="415039"/>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cs typeface="Arial" pitchFamily="34" charset="0"/>
                </a:rPr>
                <a:t>Tình huống 1</a:t>
              </a:r>
              <a:endParaRPr lang="en-US" sz="2800" b="1">
                <a:solidFill>
                  <a:schemeClr val="tx1"/>
                </a:solidFill>
                <a:latin typeface="Arial" pitchFamily="34" charset="0"/>
                <a:cs typeface="Arial" pitchFamily="34" charset="0"/>
              </a:endParaRPr>
            </a:p>
          </p:txBody>
        </p:sp>
        <p:sp>
          <p:nvSpPr>
            <p:cNvPr id="26" name="TextBox 25"/>
            <p:cNvSpPr txBox="1"/>
            <p:nvPr/>
          </p:nvSpPr>
          <p:spPr>
            <a:xfrm>
              <a:off x="6673132" y="2673566"/>
              <a:ext cx="5565993" cy="1402730"/>
            </a:xfrm>
            <a:prstGeom prst="rect">
              <a:avLst/>
            </a:prstGeom>
            <a:noFill/>
          </p:spPr>
          <p:txBody>
            <a:bodyPr wrap="square" rtlCol="0">
              <a:spAutoFit/>
            </a:bodyPr>
            <a:lstStyle/>
            <a:p>
              <a:pPr>
                <a:lnSpc>
                  <a:spcPct val="150000"/>
                </a:lnSpc>
              </a:pPr>
              <a:r>
                <a:rPr lang="en-US" sz="3200" smtClean="0">
                  <a:solidFill>
                    <a:srgbClr val="002060"/>
                  </a:solidFill>
                  <a:latin typeface="Arial" pitchFamily="34" charset="0"/>
                  <a:cs typeface="Arial" pitchFamily="34" charset="0"/>
                </a:rPr>
                <a:t>trong lớp. Nhiều khi các bạn hỏi Bảo về cách giải bài tập khó, Bảo thường từ chối.</a:t>
              </a:r>
              <a:endParaRPr lang="en-US" sz="3200">
                <a:solidFill>
                  <a:srgbClr val="002060"/>
                </a:solidFill>
                <a:latin typeface="Arial" pitchFamily="34" charset="0"/>
                <a:cs typeface="Arial" pitchFamily="34" charset="0"/>
              </a:endParaRPr>
            </a:p>
          </p:txBody>
        </p:sp>
        <p:sp>
          <p:nvSpPr>
            <p:cNvPr id="27" name="Rectangle 26"/>
            <p:cNvSpPr/>
            <p:nvPr/>
          </p:nvSpPr>
          <p:spPr>
            <a:xfrm>
              <a:off x="8638864" y="2308196"/>
              <a:ext cx="3338685" cy="369982"/>
            </a:xfrm>
            <a:prstGeom prst="rect">
              <a:avLst/>
            </a:prstGeom>
          </p:spPr>
          <p:txBody>
            <a:bodyPr wrap="none">
              <a:spAutoFit/>
            </a:bodyPr>
            <a:lstStyle/>
            <a:p>
              <a:r>
                <a:rPr lang="en-US" sz="3200" smtClean="0">
                  <a:solidFill>
                    <a:srgbClr val="002060"/>
                  </a:solidFill>
                  <a:latin typeface="Arial" pitchFamily="34" charset="0"/>
                  <a:cs typeface="Arial" pitchFamily="34" charset="0"/>
                </a:rPr>
                <a:t>Bảo là một học sinh giỏi</a:t>
              </a:r>
              <a:endParaRPr lang="en-US" sz="3200">
                <a:solidFill>
                  <a:srgbClr val="002060"/>
                </a:solidFill>
              </a:endParaRPr>
            </a:p>
          </p:txBody>
        </p:sp>
      </p:grpSp>
      <p:pic>
        <p:nvPicPr>
          <p:cNvPr id="30"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75775" y="6239214"/>
            <a:ext cx="5451876" cy="3716953"/>
          </a:xfrm>
          <a:prstGeom prst="rect">
            <a:avLst/>
          </a:prstGeom>
        </p:spPr>
      </p:pic>
      <p:grpSp>
        <p:nvGrpSpPr>
          <p:cNvPr id="4" name="Group 3"/>
          <p:cNvGrpSpPr/>
          <p:nvPr/>
        </p:nvGrpSpPr>
        <p:grpSpPr>
          <a:xfrm>
            <a:off x="8377849" y="2058341"/>
            <a:ext cx="4880951" cy="4881160"/>
            <a:chOff x="8377849" y="2058340"/>
            <a:chExt cx="5092032" cy="5758406"/>
          </a:xfrm>
        </p:grpSpPr>
        <p:pic>
          <p:nvPicPr>
            <p:cNvPr id="28"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8377849" y="2058340"/>
              <a:ext cx="5092032" cy="5758406"/>
            </a:xfrm>
            <a:prstGeom prst="rect">
              <a:avLst/>
            </a:prstGeom>
          </p:spPr>
        </p:pic>
        <p:sp>
          <p:nvSpPr>
            <p:cNvPr id="3" name="Rectangle 2"/>
            <p:cNvSpPr/>
            <p:nvPr/>
          </p:nvSpPr>
          <p:spPr>
            <a:xfrm rot="376665">
              <a:off x="9224951" y="3090772"/>
              <a:ext cx="3397829" cy="4273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13069700" y="4287438"/>
            <a:ext cx="4935480" cy="5758406"/>
            <a:chOff x="13069700" y="4287438"/>
            <a:chExt cx="4935480" cy="5758406"/>
          </a:xfrm>
        </p:grpSpPr>
        <p:pic>
          <p:nvPicPr>
            <p:cNvPr id="29"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3069700" y="4287438"/>
              <a:ext cx="4935480" cy="5758406"/>
            </a:xfrm>
            <a:prstGeom prst="rect">
              <a:avLst/>
            </a:prstGeom>
          </p:spPr>
        </p:pic>
        <p:sp>
          <p:nvSpPr>
            <p:cNvPr id="50" name="Rectangle 49"/>
            <p:cNvSpPr/>
            <p:nvPr/>
          </p:nvSpPr>
          <p:spPr>
            <a:xfrm rot="376665">
              <a:off x="14147872" y="5723833"/>
              <a:ext cx="3057766" cy="4077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878906" y="3244014"/>
            <a:ext cx="3598005" cy="2308324"/>
          </a:xfrm>
          <a:prstGeom prst="rect">
            <a:avLst/>
          </a:prstGeom>
          <a:noFill/>
        </p:spPr>
        <p:txBody>
          <a:bodyPr wrap="square" rtlCol="0">
            <a:spAutoFit/>
          </a:bodyPr>
          <a:lstStyle/>
          <a:p>
            <a:pPr>
              <a:lnSpc>
                <a:spcPct val="150000"/>
              </a:lnSpc>
            </a:pPr>
            <a:r>
              <a:rPr lang="en-US" sz="3200" b="1" smtClean="0">
                <a:latin typeface="Arial" pitchFamily="34" charset="0"/>
                <a:cs typeface="Arial" pitchFamily="34" charset="0"/>
              </a:rPr>
              <a:t>Nhận xét cách </a:t>
            </a:r>
          </a:p>
          <a:p>
            <a:pPr>
              <a:lnSpc>
                <a:spcPct val="150000"/>
              </a:lnSpc>
            </a:pPr>
            <a:r>
              <a:rPr lang="en-US" sz="3200" b="1" smtClean="0">
                <a:latin typeface="Arial" pitchFamily="34" charset="0"/>
                <a:cs typeface="Arial" pitchFamily="34" charset="0"/>
              </a:rPr>
              <a:t>ứng xử</a:t>
            </a:r>
            <a:r>
              <a:rPr lang="en-US" sz="3200" smtClean="0">
                <a:latin typeface="Arial" pitchFamily="34" charset="0"/>
                <a:cs typeface="Arial" pitchFamily="34" charset="0"/>
              </a:rPr>
              <a:t>: Bảo ứng </a:t>
            </a:r>
          </a:p>
          <a:p>
            <a:pPr>
              <a:lnSpc>
                <a:spcPct val="150000"/>
              </a:lnSpc>
            </a:pPr>
            <a:r>
              <a:rPr lang="en-US" sz="3200" smtClean="0">
                <a:latin typeface="Arial" pitchFamily="34" charset="0"/>
                <a:cs typeface="Arial" pitchFamily="34" charset="0"/>
              </a:rPr>
              <a:t>xử chưa phù hợp</a:t>
            </a:r>
            <a:endParaRPr lang="en-US" sz="3200">
              <a:latin typeface="Arial" pitchFamily="34" charset="0"/>
              <a:cs typeface="Arial" pitchFamily="34" charset="0"/>
            </a:endParaRPr>
          </a:p>
        </p:txBody>
      </p:sp>
      <p:sp>
        <p:nvSpPr>
          <p:cNvPr id="52" name="TextBox 51"/>
          <p:cNvSpPr txBox="1"/>
          <p:nvPr/>
        </p:nvSpPr>
        <p:spPr>
          <a:xfrm>
            <a:off x="13738437" y="5273815"/>
            <a:ext cx="3598005" cy="3785652"/>
          </a:xfrm>
          <a:prstGeom prst="rect">
            <a:avLst/>
          </a:prstGeom>
          <a:noFill/>
        </p:spPr>
        <p:txBody>
          <a:bodyPr wrap="square" rtlCol="0">
            <a:spAutoFit/>
          </a:bodyPr>
          <a:lstStyle/>
          <a:p>
            <a:pPr>
              <a:lnSpc>
                <a:spcPct val="150000"/>
              </a:lnSpc>
            </a:pPr>
            <a:r>
              <a:rPr lang="en-US" sz="3200" b="1" smtClean="0">
                <a:latin typeface="Arial" pitchFamily="34" charset="0"/>
                <a:cs typeface="Arial" pitchFamily="34" charset="0"/>
              </a:rPr>
              <a:t>Đề xuất ứng xử</a:t>
            </a:r>
            <a:r>
              <a:rPr lang="en-US" sz="3200" smtClean="0">
                <a:latin typeface="Arial" pitchFamily="34" charset="0"/>
                <a:cs typeface="Arial" pitchFamily="34" charset="0"/>
              </a:rPr>
              <a:t>: Khi bạn hỏi bài, Bảo nên vui vẻ, nhiệt tình hướng dẫn giúp bạn.</a:t>
            </a:r>
            <a:endParaRPr lang="en-US" sz="3200">
              <a:latin typeface="Arial" pitchFamily="34" charset="0"/>
              <a:cs typeface="Arial" pitchFamily="34" charset="0"/>
            </a:endParaRPr>
          </a:p>
        </p:txBody>
      </p:sp>
    </p:spTree>
    <p:extLst>
      <p:ext uri="{BB962C8B-B14F-4D97-AF65-F5344CB8AC3E}">
        <p14:creationId xmlns:p14="http://schemas.microsoft.com/office/powerpoint/2010/main" val="13300797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wipe(down)">
                                      <p:cBhvr>
                                        <p:cTn id="20" dur="500"/>
                                        <p:tgtEl>
                                          <p:spTgt spid="51"/>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circle(in)">
                                      <p:cBhvr>
                                        <p:cTn id="28"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90944" y="582325"/>
            <a:ext cx="17768455" cy="9439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0" y="-1"/>
            <a:ext cx="18288000" cy="800101"/>
            <a:chOff x="0" y="-1"/>
            <a:chExt cx="18288000" cy="1162052"/>
          </a:xfrm>
          <a:solidFill>
            <a:schemeClr val="accent5"/>
          </a:solidFill>
        </p:grpSpPr>
        <p:grpSp>
          <p:nvGrpSpPr>
            <p:cNvPr id="35" name="Group 34"/>
            <p:cNvGrpSpPr/>
            <p:nvPr/>
          </p:nvGrpSpPr>
          <p:grpSpPr>
            <a:xfrm>
              <a:off x="0" y="0"/>
              <a:ext cx="5943600" cy="1162050"/>
              <a:chOff x="0" y="0"/>
              <a:chExt cx="5943600" cy="1162050"/>
            </a:xfrm>
            <a:grpFill/>
          </p:grpSpPr>
          <p:grpSp>
            <p:nvGrpSpPr>
              <p:cNvPr id="46" name="Group 5"/>
              <p:cNvGrpSpPr/>
              <p:nvPr/>
            </p:nvGrpSpPr>
            <p:grpSpPr>
              <a:xfrm rot="-10800000">
                <a:off x="0" y="0"/>
                <a:ext cx="3048000" cy="1162050"/>
                <a:chOff x="0" y="0"/>
                <a:chExt cx="4166870" cy="1499996"/>
              </a:xfrm>
              <a:grpFill/>
            </p:grpSpPr>
            <p:sp>
              <p:nvSpPr>
                <p:cNvPr id="49"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nvGrpSpPr>
              <p:cNvPr id="47" name="Group 5"/>
              <p:cNvGrpSpPr/>
              <p:nvPr/>
            </p:nvGrpSpPr>
            <p:grpSpPr>
              <a:xfrm rot="-10800000">
                <a:off x="2895600" y="0"/>
                <a:ext cx="3048000" cy="1162050"/>
                <a:chOff x="0" y="0"/>
                <a:chExt cx="4166870" cy="1499996"/>
              </a:xfrm>
              <a:grpFill/>
            </p:grpSpPr>
            <p:sp>
              <p:nvSpPr>
                <p:cNvPr id="48"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grpSp>
          <p:nvGrpSpPr>
            <p:cNvPr id="36" name="Group 35"/>
            <p:cNvGrpSpPr/>
            <p:nvPr/>
          </p:nvGrpSpPr>
          <p:grpSpPr>
            <a:xfrm>
              <a:off x="5865542" y="-1"/>
              <a:ext cx="5943600" cy="1162050"/>
              <a:chOff x="0" y="0"/>
              <a:chExt cx="5943600" cy="1162050"/>
            </a:xfrm>
            <a:grpFill/>
          </p:grpSpPr>
          <p:grpSp>
            <p:nvGrpSpPr>
              <p:cNvPr id="42" name="Group 5"/>
              <p:cNvGrpSpPr/>
              <p:nvPr/>
            </p:nvGrpSpPr>
            <p:grpSpPr>
              <a:xfrm rot="-10800000">
                <a:off x="0" y="0"/>
                <a:ext cx="3048000" cy="1162050"/>
                <a:chOff x="0" y="0"/>
                <a:chExt cx="4166870" cy="1499996"/>
              </a:xfrm>
              <a:grpFill/>
            </p:grpSpPr>
            <p:sp>
              <p:nvSpPr>
                <p:cNvPr id="45"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nvGrpSpPr>
              <p:cNvPr id="43" name="Group 5"/>
              <p:cNvGrpSpPr/>
              <p:nvPr/>
            </p:nvGrpSpPr>
            <p:grpSpPr>
              <a:xfrm rot="-10800000">
                <a:off x="2895600" y="0"/>
                <a:ext cx="3048000" cy="1162050"/>
                <a:chOff x="0" y="0"/>
                <a:chExt cx="4166870" cy="1499996"/>
              </a:xfrm>
              <a:grpFill/>
            </p:grpSpPr>
            <p:sp>
              <p:nvSpPr>
                <p:cNvPr id="44"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grpSp>
          <p:nvGrpSpPr>
            <p:cNvPr id="37" name="Group 36"/>
            <p:cNvGrpSpPr/>
            <p:nvPr/>
          </p:nvGrpSpPr>
          <p:grpSpPr>
            <a:xfrm>
              <a:off x="11809142" y="1"/>
              <a:ext cx="6478858" cy="1162050"/>
              <a:chOff x="0" y="0"/>
              <a:chExt cx="5943600" cy="1162050"/>
            </a:xfrm>
            <a:grpFill/>
          </p:grpSpPr>
          <p:grpSp>
            <p:nvGrpSpPr>
              <p:cNvPr id="38" name="Group 5"/>
              <p:cNvGrpSpPr/>
              <p:nvPr/>
            </p:nvGrpSpPr>
            <p:grpSpPr>
              <a:xfrm rot="-10800000">
                <a:off x="0" y="0"/>
                <a:ext cx="3048000" cy="1162050"/>
                <a:chOff x="0" y="0"/>
                <a:chExt cx="4166870" cy="1499996"/>
              </a:xfrm>
              <a:grpFill/>
            </p:grpSpPr>
            <p:sp>
              <p:nvSpPr>
                <p:cNvPr id="41"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nvGrpSpPr>
              <p:cNvPr id="39" name="Group 5"/>
              <p:cNvGrpSpPr/>
              <p:nvPr/>
            </p:nvGrpSpPr>
            <p:grpSpPr>
              <a:xfrm rot="-10800000">
                <a:off x="2895600" y="0"/>
                <a:ext cx="3048000" cy="1162050"/>
                <a:chOff x="0" y="0"/>
                <a:chExt cx="4166870" cy="1499996"/>
              </a:xfrm>
              <a:grpFill/>
            </p:grpSpPr>
            <p:sp>
              <p:nvSpPr>
                <p:cNvPr id="40"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grpSp>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352607">
            <a:off x="16637851" y="1548794"/>
            <a:ext cx="1829835" cy="82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117727">
            <a:off x="16185440" y="1378484"/>
            <a:ext cx="1829835" cy="82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533400" y="1028700"/>
            <a:ext cx="1295400" cy="7620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Arial" pitchFamily="34" charset="0"/>
                <a:cs typeface="Arial" pitchFamily="34" charset="0"/>
              </a:rPr>
              <a:t>HĐ 4</a:t>
            </a:r>
            <a:endParaRPr lang="en-US" sz="3200" b="1">
              <a:latin typeface="Arial" pitchFamily="34" charset="0"/>
              <a:cs typeface="Arial" pitchFamily="34" charset="0"/>
            </a:endParaRPr>
          </a:p>
        </p:txBody>
      </p:sp>
      <p:sp>
        <p:nvSpPr>
          <p:cNvPr id="22" name="Rectangle 21"/>
          <p:cNvSpPr/>
          <p:nvPr/>
        </p:nvSpPr>
        <p:spPr>
          <a:xfrm>
            <a:off x="2025278" y="1144369"/>
            <a:ext cx="14565206" cy="646331"/>
          </a:xfrm>
          <a:prstGeom prst="rect">
            <a:avLst/>
          </a:prstGeom>
        </p:spPr>
        <p:txBody>
          <a:bodyPr wrap="none">
            <a:spAutoFit/>
          </a:bodyPr>
          <a:lstStyle/>
          <a:p>
            <a:r>
              <a:rPr lang="en-US" sz="3600" b="1"/>
              <a:t>Thực hành giao tiếp, ứng xử tự tin, thân thiện với bạn bè trong trường học</a:t>
            </a:r>
            <a:endParaRPr lang="en-US" sz="3600">
              <a:latin typeface="Arial" pitchFamily="34" charset="0"/>
              <a:cs typeface="Arial" pitchFamily="34" charset="0"/>
            </a:endParaRPr>
          </a:p>
        </p:txBody>
      </p:sp>
      <p:grpSp>
        <p:nvGrpSpPr>
          <p:cNvPr id="4" name="Group 3"/>
          <p:cNvGrpSpPr/>
          <p:nvPr/>
        </p:nvGrpSpPr>
        <p:grpSpPr>
          <a:xfrm>
            <a:off x="8462833" y="2119729"/>
            <a:ext cx="4606867" cy="4059650"/>
            <a:chOff x="8377849" y="2058340"/>
            <a:chExt cx="5092032" cy="5758406"/>
          </a:xfrm>
        </p:grpSpPr>
        <p:pic>
          <p:nvPicPr>
            <p:cNvPr id="28"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8377849" y="2058340"/>
              <a:ext cx="5092032" cy="5758406"/>
            </a:xfrm>
            <a:prstGeom prst="rect">
              <a:avLst/>
            </a:prstGeom>
          </p:spPr>
        </p:pic>
        <p:sp>
          <p:nvSpPr>
            <p:cNvPr id="3" name="Rectangle 2"/>
            <p:cNvSpPr/>
            <p:nvPr/>
          </p:nvSpPr>
          <p:spPr>
            <a:xfrm rot="376665">
              <a:off x="9224951" y="3090772"/>
              <a:ext cx="3397829" cy="4273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9023486" y="2654393"/>
            <a:ext cx="3598005" cy="3046988"/>
          </a:xfrm>
          <a:prstGeom prst="rect">
            <a:avLst/>
          </a:prstGeom>
          <a:noFill/>
        </p:spPr>
        <p:txBody>
          <a:bodyPr wrap="square" rtlCol="0">
            <a:spAutoFit/>
          </a:bodyPr>
          <a:lstStyle/>
          <a:p>
            <a:pPr>
              <a:lnSpc>
                <a:spcPct val="150000"/>
              </a:lnSpc>
            </a:pPr>
            <a:r>
              <a:rPr lang="en-US" sz="3200" b="1" smtClean="0">
                <a:latin typeface="Arial" pitchFamily="34" charset="0"/>
                <a:cs typeface="Arial" pitchFamily="34" charset="0"/>
              </a:rPr>
              <a:t>Nhận xét cách </a:t>
            </a:r>
          </a:p>
          <a:p>
            <a:pPr>
              <a:lnSpc>
                <a:spcPct val="150000"/>
              </a:lnSpc>
            </a:pPr>
            <a:r>
              <a:rPr lang="en-US" sz="3200" b="1" smtClean="0">
                <a:latin typeface="Arial" pitchFamily="34" charset="0"/>
                <a:cs typeface="Arial" pitchFamily="34" charset="0"/>
              </a:rPr>
              <a:t>ứng xử</a:t>
            </a:r>
            <a:r>
              <a:rPr lang="en-US" sz="3200" smtClean="0">
                <a:latin typeface="Arial" pitchFamily="34" charset="0"/>
                <a:cs typeface="Arial" pitchFamily="34" charset="0"/>
              </a:rPr>
              <a:t>: Trang ứng xử chưa phù hợp</a:t>
            </a:r>
            <a:endParaRPr lang="en-US" sz="3200">
              <a:latin typeface="Arial" pitchFamily="34" charset="0"/>
              <a:cs typeface="Arial" pitchFamily="34" charset="0"/>
            </a:endParaRPr>
          </a:p>
        </p:txBody>
      </p:sp>
      <p:grpSp>
        <p:nvGrpSpPr>
          <p:cNvPr id="53" name="Group 52"/>
          <p:cNvGrpSpPr/>
          <p:nvPr/>
        </p:nvGrpSpPr>
        <p:grpSpPr>
          <a:xfrm>
            <a:off x="533429" y="2239233"/>
            <a:ext cx="7315172" cy="7247668"/>
            <a:chOff x="6553198" y="2019301"/>
            <a:chExt cx="6035300" cy="4877518"/>
          </a:xfrm>
        </p:grpSpPr>
        <p:sp>
          <p:nvSpPr>
            <p:cNvPr id="54" name="Rounded Rectangle 53"/>
            <p:cNvSpPr/>
            <p:nvPr/>
          </p:nvSpPr>
          <p:spPr>
            <a:xfrm>
              <a:off x="6553198" y="2019301"/>
              <a:ext cx="6035300" cy="4877518"/>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entagon 54"/>
            <p:cNvSpPr/>
            <p:nvPr/>
          </p:nvSpPr>
          <p:spPr>
            <a:xfrm>
              <a:off x="6553199" y="2319367"/>
              <a:ext cx="2200353" cy="422175"/>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cs typeface="Arial" pitchFamily="34" charset="0"/>
                </a:rPr>
                <a:t>Tình huống 2</a:t>
              </a:r>
              <a:endParaRPr lang="en-US" sz="2800" b="1">
                <a:solidFill>
                  <a:schemeClr val="tx1"/>
                </a:solidFill>
                <a:latin typeface="Arial" pitchFamily="34" charset="0"/>
                <a:cs typeface="Arial" pitchFamily="34" charset="0"/>
              </a:endParaRPr>
            </a:p>
          </p:txBody>
        </p:sp>
        <p:sp>
          <p:nvSpPr>
            <p:cNvPr id="56" name="TextBox 55"/>
            <p:cNvSpPr txBox="1"/>
            <p:nvPr/>
          </p:nvSpPr>
          <p:spPr>
            <a:xfrm>
              <a:off x="6707474" y="2682148"/>
              <a:ext cx="5696328" cy="3765666"/>
            </a:xfrm>
            <a:prstGeom prst="rect">
              <a:avLst/>
            </a:prstGeom>
            <a:noFill/>
          </p:spPr>
          <p:txBody>
            <a:bodyPr wrap="square" rtlCol="0">
              <a:spAutoFit/>
            </a:bodyPr>
            <a:lstStyle/>
            <a:p>
              <a:pPr algn="just">
                <a:lnSpc>
                  <a:spcPct val="150000"/>
                </a:lnSpc>
              </a:pPr>
              <a:r>
                <a:rPr lang="en-US" sz="3200" smtClean="0">
                  <a:solidFill>
                    <a:srgbClr val="002060"/>
                  </a:solidFill>
                  <a:latin typeface="Arial" pitchFamily="34" charset="0"/>
                  <a:cs typeface="Arial" pitchFamily="34" charset="0"/>
                </a:rPr>
                <a:t>trưởng</a:t>
              </a:r>
              <a:r>
                <a:rPr lang="en-US" sz="3200" smtClean="0">
                  <a:solidFill>
                    <a:srgbClr val="002060"/>
                  </a:solidFill>
                </a:rPr>
                <a:t> </a:t>
              </a:r>
              <a:r>
                <a:rPr lang="en-US" sz="3200" smtClean="0">
                  <a:solidFill>
                    <a:srgbClr val="002060"/>
                  </a:solidFill>
                  <a:latin typeface="Arial" pitchFamily="34" charset="0"/>
                  <a:cs typeface="Arial" pitchFamily="34" charset="0"/>
                </a:rPr>
                <a:t>Tuấn tín nhiệm và giới thiệu Trang. Bản thân Trang thấy mình có thể đảm nhiệm tốt nhiệm vụ đó. Nhưng khi thấy một số bạn khác tỏ thái độ không đồng tình với ý kiến giới thiệu của Tuấn, Trang nhất định từ chối đòi gạch tên mình trong danh sách đề cử.</a:t>
              </a:r>
              <a:endParaRPr lang="en-US" sz="3200">
                <a:solidFill>
                  <a:srgbClr val="002060"/>
                </a:solidFill>
                <a:latin typeface="Arial" pitchFamily="34" charset="0"/>
                <a:cs typeface="Arial" pitchFamily="34" charset="0"/>
              </a:endParaRPr>
            </a:p>
          </p:txBody>
        </p:sp>
        <p:sp>
          <p:nvSpPr>
            <p:cNvPr id="57" name="Rectangle 56"/>
            <p:cNvSpPr/>
            <p:nvPr/>
          </p:nvSpPr>
          <p:spPr>
            <a:xfrm>
              <a:off x="8624363" y="2374631"/>
              <a:ext cx="3885727" cy="366911"/>
            </a:xfrm>
            <a:prstGeom prst="rect">
              <a:avLst/>
            </a:prstGeom>
          </p:spPr>
          <p:txBody>
            <a:bodyPr wrap="none">
              <a:spAutoFit/>
            </a:bodyPr>
            <a:lstStyle/>
            <a:p>
              <a:r>
                <a:rPr lang="en-US" sz="3200" smtClean="0">
                  <a:solidFill>
                    <a:srgbClr val="002060"/>
                  </a:solidFill>
                  <a:latin typeface="Arial" pitchFamily="34" charset="0"/>
                  <a:cs typeface="Arial" pitchFamily="34" charset="0"/>
                </a:rPr>
                <a:t>Lớp 10A tổ chức bầu lớp</a:t>
              </a:r>
              <a:endParaRPr lang="en-US" sz="3200">
                <a:solidFill>
                  <a:srgbClr val="002060"/>
                </a:solidFill>
              </a:endParaRPr>
            </a:p>
          </p:txBody>
        </p:sp>
      </p:grpSp>
      <p:grpSp>
        <p:nvGrpSpPr>
          <p:cNvPr id="61" name="Group 60"/>
          <p:cNvGrpSpPr/>
          <p:nvPr/>
        </p:nvGrpSpPr>
        <p:grpSpPr>
          <a:xfrm>
            <a:off x="12649200" y="3302648"/>
            <a:ext cx="5638800" cy="6695004"/>
            <a:chOff x="13069700" y="4287438"/>
            <a:chExt cx="4935480" cy="5758406"/>
          </a:xfrm>
        </p:grpSpPr>
        <p:pic>
          <p:nvPicPr>
            <p:cNvPr id="62"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3069700" y="4287438"/>
              <a:ext cx="4935480" cy="5758406"/>
            </a:xfrm>
            <a:prstGeom prst="rect">
              <a:avLst/>
            </a:prstGeom>
          </p:spPr>
        </p:pic>
        <p:sp>
          <p:nvSpPr>
            <p:cNvPr id="63" name="Rectangle 62"/>
            <p:cNvSpPr/>
            <p:nvPr/>
          </p:nvSpPr>
          <p:spPr>
            <a:xfrm rot="376665">
              <a:off x="14147872" y="5723833"/>
              <a:ext cx="3057766" cy="4077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Box 63"/>
          <p:cNvSpPr txBox="1"/>
          <p:nvPr/>
        </p:nvSpPr>
        <p:spPr>
          <a:xfrm>
            <a:off x="13653839" y="3649328"/>
            <a:ext cx="3446518" cy="6001643"/>
          </a:xfrm>
          <a:prstGeom prst="rect">
            <a:avLst/>
          </a:prstGeom>
          <a:noFill/>
        </p:spPr>
        <p:txBody>
          <a:bodyPr wrap="square" rtlCol="0">
            <a:spAutoFit/>
          </a:bodyPr>
          <a:lstStyle/>
          <a:p>
            <a:pPr algn="just">
              <a:lnSpc>
                <a:spcPct val="150000"/>
              </a:lnSpc>
            </a:pPr>
            <a:r>
              <a:rPr lang="en-US" sz="3200" b="1" smtClean="0">
                <a:latin typeface="Arial" pitchFamily="34" charset="0"/>
                <a:cs typeface="Arial" pitchFamily="34" charset="0"/>
              </a:rPr>
              <a:t>Đề xuất ứng xử</a:t>
            </a:r>
            <a:r>
              <a:rPr lang="en-US" sz="3200" smtClean="0">
                <a:latin typeface="Arial" pitchFamily="34" charset="0"/>
                <a:cs typeface="Arial" pitchFamily="34" charset="0"/>
              </a:rPr>
              <a:t>: Trang giữ nguyên tên của mình, thuyết phục các bạn còn lại, </a:t>
            </a:r>
            <a:r>
              <a:rPr lang="en-US" sz="3200">
                <a:latin typeface="Arial" pitchFamily="34" charset="0"/>
                <a:cs typeface="Arial" pitchFamily="34" charset="0"/>
              </a:rPr>
              <a:t>bằng lời nói và hành động để các bạn có thêm niềm tin.</a:t>
            </a:r>
            <a:endParaRPr lang="en-US" sz="3200">
              <a:latin typeface="Arial" pitchFamily="34" charset="0"/>
              <a:cs typeface="Arial" pitchFamily="34" charset="0"/>
            </a:endParaRPr>
          </a:p>
        </p:txBody>
      </p:sp>
      <p:pic>
        <p:nvPicPr>
          <p:cNvPr id="65" name="Picture 6"/>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042666" y="6249677"/>
            <a:ext cx="4416143" cy="4118054"/>
          </a:xfrm>
          <a:prstGeom prst="rect">
            <a:avLst/>
          </a:prstGeom>
        </p:spPr>
      </p:pic>
    </p:spTree>
    <p:extLst>
      <p:ext uri="{BB962C8B-B14F-4D97-AF65-F5344CB8AC3E}">
        <p14:creationId xmlns:p14="http://schemas.microsoft.com/office/powerpoint/2010/main" val="39132356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ppt_x"/>
                                          </p:val>
                                        </p:tav>
                                        <p:tav tm="100000">
                                          <p:val>
                                            <p:strVal val="#ppt_x"/>
                                          </p:val>
                                        </p:tav>
                                      </p:tavLst>
                                    </p:anim>
                                    <p:anim calcmode="lin" valueType="num">
                                      <p:cBhvr additive="base">
                                        <p:cTn id="12"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wipe(down)">
                                      <p:cBhvr>
                                        <p:cTn id="20" dur="500"/>
                                        <p:tgtEl>
                                          <p:spTgt spid="51"/>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circle(in)">
                                      <p:cBhvr>
                                        <p:cTn id="25" dur="2000"/>
                                        <p:tgtEl>
                                          <p:spTgt spid="61"/>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circle(in)">
                                      <p:cBhvr>
                                        <p:cTn id="28"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90944" y="582325"/>
            <a:ext cx="17768455" cy="9439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0" y="-1"/>
            <a:ext cx="18288000" cy="800101"/>
            <a:chOff x="0" y="-1"/>
            <a:chExt cx="18288000" cy="1162052"/>
          </a:xfrm>
          <a:solidFill>
            <a:schemeClr val="accent5"/>
          </a:solidFill>
        </p:grpSpPr>
        <p:grpSp>
          <p:nvGrpSpPr>
            <p:cNvPr id="35" name="Group 34"/>
            <p:cNvGrpSpPr/>
            <p:nvPr/>
          </p:nvGrpSpPr>
          <p:grpSpPr>
            <a:xfrm>
              <a:off x="0" y="0"/>
              <a:ext cx="5943600" cy="1162050"/>
              <a:chOff x="0" y="0"/>
              <a:chExt cx="5943600" cy="1162050"/>
            </a:xfrm>
            <a:grpFill/>
          </p:grpSpPr>
          <p:grpSp>
            <p:nvGrpSpPr>
              <p:cNvPr id="46" name="Group 5"/>
              <p:cNvGrpSpPr/>
              <p:nvPr/>
            </p:nvGrpSpPr>
            <p:grpSpPr>
              <a:xfrm rot="-10800000">
                <a:off x="0" y="0"/>
                <a:ext cx="3048000" cy="1162050"/>
                <a:chOff x="0" y="0"/>
                <a:chExt cx="4166870" cy="1499996"/>
              </a:xfrm>
              <a:grpFill/>
            </p:grpSpPr>
            <p:sp>
              <p:nvSpPr>
                <p:cNvPr id="49"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nvGrpSpPr>
              <p:cNvPr id="47" name="Group 5"/>
              <p:cNvGrpSpPr/>
              <p:nvPr/>
            </p:nvGrpSpPr>
            <p:grpSpPr>
              <a:xfrm rot="-10800000">
                <a:off x="2895600" y="0"/>
                <a:ext cx="3048000" cy="1162050"/>
                <a:chOff x="0" y="0"/>
                <a:chExt cx="4166870" cy="1499996"/>
              </a:xfrm>
              <a:grpFill/>
            </p:grpSpPr>
            <p:sp>
              <p:nvSpPr>
                <p:cNvPr id="48"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grpSp>
          <p:nvGrpSpPr>
            <p:cNvPr id="36" name="Group 35"/>
            <p:cNvGrpSpPr/>
            <p:nvPr/>
          </p:nvGrpSpPr>
          <p:grpSpPr>
            <a:xfrm>
              <a:off x="5865542" y="-1"/>
              <a:ext cx="5943600" cy="1162050"/>
              <a:chOff x="0" y="0"/>
              <a:chExt cx="5943600" cy="1162050"/>
            </a:xfrm>
            <a:grpFill/>
          </p:grpSpPr>
          <p:grpSp>
            <p:nvGrpSpPr>
              <p:cNvPr id="42" name="Group 5"/>
              <p:cNvGrpSpPr/>
              <p:nvPr/>
            </p:nvGrpSpPr>
            <p:grpSpPr>
              <a:xfrm rot="-10800000">
                <a:off x="0" y="0"/>
                <a:ext cx="3048000" cy="1162050"/>
                <a:chOff x="0" y="0"/>
                <a:chExt cx="4166870" cy="1499996"/>
              </a:xfrm>
              <a:grpFill/>
            </p:grpSpPr>
            <p:sp>
              <p:nvSpPr>
                <p:cNvPr id="45"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nvGrpSpPr>
              <p:cNvPr id="43" name="Group 5"/>
              <p:cNvGrpSpPr/>
              <p:nvPr/>
            </p:nvGrpSpPr>
            <p:grpSpPr>
              <a:xfrm rot="-10800000">
                <a:off x="2895600" y="0"/>
                <a:ext cx="3048000" cy="1162050"/>
                <a:chOff x="0" y="0"/>
                <a:chExt cx="4166870" cy="1499996"/>
              </a:xfrm>
              <a:grpFill/>
            </p:grpSpPr>
            <p:sp>
              <p:nvSpPr>
                <p:cNvPr id="44"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grpSp>
          <p:nvGrpSpPr>
            <p:cNvPr id="37" name="Group 36"/>
            <p:cNvGrpSpPr/>
            <p:nvPr/>
          </p:nvGrpSpPr>
          <p:grpSpPr>
            <a:xfrm>
              <a:off x="11809142" y="1"/>
              <a:ext cx="6478858" cy="1162050"/>
              <a:chOff x="0" y="0"/>
              <a:chExt cx="5943600" cy="1162050"/>
            </a:xfrm>
            <a:grpFill/>
          </p:grpSpPr>
          <p:grpSp>
            <p:nvGrpSpPr>
              <p:cNvPr id="38" name="Group 5"/>
              <p:cNvGrpSpPr/>
              <p:nvPr/>
            </p:nvGrpSpPr>
            <p:grpSpPr>
              <a:xfrm rot="-10800000">
                <a:off x="0" y="0"/>
                <a:ext cx="3048000" cy="1162050"/>
                <a:chOff x="0" y="0"/>
                <a:chExt cx="4166870" cy="1499996"/>
              </a:xfrm>
              <a:grpFill/>
            </p:grpSpPr>
            <p:sp>
              <p:nvSpPr>
                <p:cNvPr id="41"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nvGrpSpPr>
              <p:cNvPr id="39" name="Group 5"/>
              <p:cNvGrpSpPr/>
              <p:nvPr/>
            </p:nvGrpSpPr>
            <p:grpSpPr>
              <a:xfrm rot="-10800000">
                <a:off x="2895600" y="0"/>
                <a:ext cx="3048000" cy="1162050"/>
                <a:chOff x="0" y="0"/>
                <a:chExt cx="4166870" cy="1499996"/>
              </a:xfrm>
              <a:grpFill/>
            </p:grpSpPr>
            <p:sp>
              <p:nvSpPr>
                <p:cNvPr id="40"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grpSp>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352607">
            <a:off x="16637851" y="1548794"/>
            <a:ext cx="1829835" cy="82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117727">
            <a:off x="16185440" y="1378484"/>
            <a:ext cx="1829835" cy="82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533400" y="1028700"/>
            <a:ext cx="1295400" cy="7620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Arial" pitchFamily="34" charset="0"/>
                <a:cs typeface="Arial" pitchFamily="34" charset="0"/>
              </a:rPr>
              <a:t>HĐ 4</a:t>
            </a:r>
            <a:endParaRPr lang="en-US" sz="3200" b="1">
              <a:latin typeface="Arial" pitchFamily="34" charset="0"/>
              <a:cs typeface="Arial" pitchFamily="34" charset="0"/>
            </a:endParaRPr>
          </a:p>
        </p:txBody>
      </p:sp>
      <p:sp>
        <p:nvSpPr>
          <p:cNvPr id="22" name="Rectangle 21"/>
          <p:cNvSpPr/>
          <p:nvPr/>
        </p:nvSpPr>
        <p:spPr>
          <a:xfrm>
            <a:off x="2025278" y="1144369"/>
            <a:ext cx="14565206" cy="646331"/>
          </a:xfrm>
          <a:prstGeom prst="rect">
            <a:avLst/>
          </a:prstGeom>
        </p:spPr>
        <p:txBody>
          <a:bodyPr wrap="none">
            <a:spAutoFit/>
          </a:bodyPr>
          <a:lstStyle/>
          <a:p>
            <a:r>
              <a:rPr lang="en-US" sz="3600" b="1"/>
              <a:t>Thực hành giao tiếp, ứng xử tự tin, thân thiện với bạn bè trong trường học</a:t>
            </a:r>
            <a:endParaRPr lang="en-US" sz="3600">
              <a:latin typeface="Arial" pitchFamily="34" charset="0"/>
              <a:cs typeface="Arial" pitchFamily="34" charset="0"/>
            </a:endParaRPr>
          </a:p>
        </p:txBody>
      </p:sp>
      <p:grpSp>
        <p:nvGrpSpPr>
          <p:cNvPr id="4" name="Group 3"/>
          <p:cNvGrpSpPr/>
          <p:nvPr/>
        </p:nvGrpSpPr>
        <p:grpSpPr>
          <a:xfrm>
            <a:off x="8237433" y="1917819"/>
            <a:ext cx="4564168" cy="4157991"/>
            <a:chOff x="8377849" y="2058340"/>
            <a:chExt cx="5092032" cy="5758406"/>
          </a:xfrm>
        </p:grpSpPr>
        <p:pic>
          <p:nvPicPr>
            <p:cNvPr id="28"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8377849" y="2058340"/>
              <a:ext cx="5092032" cy="5758406"/>
            </a:xfrm>
            <a:prstGeom prst="rect">
              <a:avLst/>
            </a:prstGeom>
          </p:spPr>
        </p:pic>
        <p:sp>
          <p:nvSpPr>
            <p:cNvPr id="3" name="Rectangle 2"/>
            <p:cNvSpPr/>
            <p:nvPr/>
          </p:nvSpPr>
          <p:spPr>
            <a:xfrm rot="376665">
              <a:off x="9224951" y="3090772"/>
              <a:ext cx="3397829" cy="4273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12444731" y="3840176"/>
            <a:ext cx="5782510" cy="6144683"/>
            <a:chOff x="13069700" y="4287438"/>
            <a:chExt cx="4935480" cy="5758406"/>
          </a:xfrm>
        </p:grpSpPr>
        <p:pic>
          <p:nvPicPr>
            <p:cNvPr id="29"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3069700" y="4287438"/>
              <a:ext cx="4935480" cy="5758406"/>
            </a:xfrm>
            <a:prstGeom prst="rect">
              <a:avLst/>
            </a:prstGeom>
          </p:spPr>
        </p:pic>
        <p:sp>
          <p:nvSpPr>
            <p:cNvPr id="50" name="Rectangle 49"/>
            <p:cNvSpPr/>
            <p:nvPr/>
          </p:nvSpPr>
          <p:spPr>
            <a:xfrm rot="376665">
              <a:off x="14147872" y="5723833"/>
              <a:ext cx="3057766" cy="4077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24665" y="2686014"/>
            <a:ext cx="3598005" cy="2308324"/>
          </a:xfrm>
          <a:prstGeom prst="rect">
            <a:avLst/>
          </a:prstGeom>
          <a:noFill/>
        </p:spPr>
        <p:txBody>
          <a:bodyPr wrap="square" rtlCol="0">
            <a:spAutoFit/>
          </a:bodyPr>
          <a:lstStyle/>
          <a:p>
            <a:pPr>
              <a:lnSpc>
                <a:spcPct val="150000"/>
              </a:lnSpc>
            </a:pPr>
            <a:r>
              <a:rPr lang="en-US" sz="3200" b="1" smtClean="0">
                <a:latin typeface="Arial" pitchFamily="34" charset="0"/>
                <a:cs typeface="Arial" pitchFamily="34" charset="0"/>
              </a:rPr>
              <a:t>Nhận xét cách </a:t>
            </a:r>
          </a:p>
          <a:p>
            <a:pPr>
              <a:lnSpc>
                <a:spcPct val="150000"/>
              </a:lnSpc>
            </a:pPr>
            <a:r>
              <a:rPr lang="en-US" sz="3200" b="1" smtClean="0">
                <a:latin typeface="Arial" pitchFamily="34" charset="0"/>
                <a:cs typeface="Arial" pitchFamily="34" charset="0"/>
              </a:rPr>
              <a:t>ứng xử</a:t>
            </a:r>
            <a:r>
              <a:rPr lang="en-US" sz="3200" smtClean="0">
                <a:latin typeface="Arial" pitchFamily="34" charset="0"/>
                <a:cs typeface="Arial" pitchFamily="34" charset="0"/>
              </a:rPr>
              <a:t>: Linh ứng xử chưa phù hợp.</a:t>
            </a:r>
            <a:endParaRPr lang="en-US" sz="3200">
              <a:latin typeface="Arial" pitchFamily="34" charset="0"/>
              <a:cs typeface="Arial" pitchFamily="34" charset="0"/>
            </a:endParaRPr>
          </a:p>
        </p:txBody>
      </p:sp>
      <p:sp>
        <p:nvSpPr>
          <p:cNvPr id="52" name="TextBox 51"/>
          <p:cNvSpPr txBox="1"/>
          <p:nvPr/>
        </p:nvSpPr>
        <p:spPr>
          <a:xfrm>
            <a:off x="13200129" y="4330945"/>
            <a:ext cx="3900228" cy="5262979"/>
          </a:xfrm>
          <a:prstGeom prst="rect">
            <a:avLst/>
          </a:prstGeom>
          <a:noFill/>
        </p:spPr>
        <p:txBody>
          <a:bodyPr wrap="square" rtlCol="0">
            <a:spAutoFit/>
          </a:bodyPr>
          <a:lstStyle/>
          <a:p>
            <a:pPr>
              <a:lnSpc>
                <a:spcPct val="150000"/>
              </a:lnSpc>
            </a:pPr>
            <a:r>
              <a:rPr lang="en-US" sz="3200" b="1" smtClean="0">
                <a:latin typeface="Arial" pitchFamily="34" charset="0"/>
                <a:cs typeface="Arial" pitchFamily="34" charset="0"/>
              </a:rPr>
              <a:t>Đề xuất ứng xử</a:t>
            </a:r>
            <a:r>
              <a:rPr lang="en-US" sz="3200" smtClean="0">
                <a:latin typeface="Arial" pitchFamily="34" charset="0"/>
                <a:cs typeface="Arial" pitchFamily="34" charset="0"/>
              </a:rPr>
              <a:t>: </a:t>
            </a:r>
            <a:r>
              <a:rPr lang="vi-VN" sz="3200">
                <a:latin typeface="Arial" pitchFamily="34" charset="0"/>
                <a:cs typeface="Arial" pitchFamily="34" charset="0"/>
              </a:rPr>
              <a:t>Linh nên nói chuyện thẳng thắn với các bạn, để các bạn không có thái độ ghen tị và nói xấu Linh như vậy nữa.</a:t>
            </a:r>
            <a:endParaRPr lang="en-US" sz="3200">
              <a:latin typeface="Arial" pitchFamily="34" charset="0"/>
              <a:cs typeface="Arial" pitchFamily="34" charset="0"/>
            </a:endParaRPr>
          </a:p>
        </p:txBody>
      </p:sp>
      <p:grpSp>
        <p:nvGrpSpPr>
          <p:cNvPr id="53" name="Group 52"/>
          <p:cNvGrpSpPr/>
          <p:nvPr/>
        </p:nvGrpSpPr>
        <p:grpSpPr>
          <a:xfrm>
            <a:off x="568036" y="2177642"/>
            <a:ext cx="7566618" cy="3898168"/>
            <a:chOff x="6627905" y="2019301"/>
            <a:chExt cx="5451831" cy="3438680"/>
          </a:xfrm>
        </p:grpSpPr>
        <p:sp>
          <p:nvSpPr>
            <p:cNvPr id="54" name="Rounded Rectangle 53"/>
            <p:cNvSpPr/>
            <p:nvPr/>
          </p:nvSpPr>
          <p:spPr>
            <a:xfrm>
              <a:off x="6627905" y="2019301"/>
              <a:ext cx="5451830" cy="343868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entagon 54"/>
            <p:cNvSpPr/>
            <p:nvPr/>
          </p:nvSpPr>
          <p:spPr>
            <a:xfrm>
              <a:off x="6627905" y="2263139"/>
              <a:ext cx="2185505" cy="533400"/>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cs typeface="Arial" pitchFamily="34" charset="0"/>
                </a:rPr>
                <a:t>Tình huống 3</a:t>
              </a:r>
              <a:endParaRPr lang="en-US" sz="2800" b="1">
                <a:solidFill>
                  <a:schemeClr val="tx1"/>
                </a:solidFill>
                <a:latin typeface="Arial" pitchFamily="34" charset="0"/>
                <a:cs typeface="Arial" pitchFamily="34" charset="0"/>
              </a:endParaRPr>
            </a:p>
          </p:txBody>
        </p:sp>
        <p:sp>
          <p:nvSpPr>
            <p:cNvPr id="56" name="TextBox 55"/>
            <p:cNvSpPr txBox="1"/>
            <p:nvPr/>
          </p:nvSpPr>
          <p:spPr>
            <a:xfrm>
              <a:off x="6662259" y="2823360"/>
              <a:ext cx="5417477" cy="2323744"/>
            </a:xfrm>
            <a:prstGeom prst="rect">
              <a:avLst/>
            </a:prstGeom>
            <a:noFill/>
          </p:spPr>
          <p:txBody>
            <a:bodyPr wrap="square" rtlCol="0">
              <a:spAutoFit/>
            </a:bodyPr>
            <a:lstStyle/>
            <a:p>
              <a:pPr>
                <a:lnSpc>
                  <a:spcPct val="150000"/>
                </a:lnSpc>
              </a:pPr>
              <a:r>
                <a:rPr lang="en-US" sz="2800" smtClean="0">
                  <a:latin typeface="Arial" pitchFamily="34" charset="0"/>
                  <a:cs typeface="Arial" pitchFamily="34" charset="0"/>
                </a:rPr>
                <a:t>mà còn học giỏi nên được nhiều bạn trong lớp yêu mến. Tuy nhiên, vẫn còn một số bạn nói xấu Linh khiến Linh rất buồn và không muốn tham gia các HĐ văn nghệ của trường, lớp.</a:t>
              </a:r>
              <a:endParaRPr lang="en-US" sz="2800">
                <a:latin typeface="Arial" pitchFamily="34" charset="0"/>
                <a:cs typeface="Arial" pitchFamily="34" charset="0"/>
              </a:endParaRPr>
            </a:p>
          </p:txBody>
        </p:sp>
        <p:sp>
          <p:nvSpPr>
            <p:cNvPr id="57" name="Rectangle 56"/>
            <p:cNvSpPr/>
            <p:nvPr/>
          </p:nvSpPr>
          <p:spPr>
            <a:xfrm>
              <a:off x="8933335" y="2303972"/>
              <a:ext cx="3146400" cy="454065"/>
            </a:xfrm>
            <a:prstGeom prst="rect">
              <a:avLst/>
            </a:prstGeom>
          </p:spPr>
          <p:txBody>
            <a:bodyPr wrap="none">
              <a:spAutoFit/>
            </a:bodyPr>
            <a:lstStyle/>
            <a:p>
              <a:r>
                <a:rPr lang="en-US" sz="2800" smtClean="0">
                  <a:latin typeface="Arial" pitchFamily="34" charset="0"/>
                  <a:cs typeface="Arial" pitchFamily="34" charset="0"/>
                </a:rPr>
                <a:t>Linh không những hát hay</a:t>
              </a:r>
              <a:endParaRPr lang="en-US" sz="2800"/>
            </a:p>
          </p:txBody>
        </p:sp>
      </p:grpSp>
      <p:pic>
        <p:nvPicPr>
          <p:cNvPr id="58" name="Picture 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066074" y="5841367"/>
            <a:ext cx="6570539" cy="4114800"/>
          </a:xfrm>
          <a:prstGeom prst="rect">
            <a:avLst/>
          </a:prstGeom>
        </p:spPr>
      </p:pic>
    </p:spTree>
    <p:extLst>
      <p:ext uri="{BB962C8B-B14F-4D97-AF65-F5344CB8AC3E}">
        <p14:creationId xmlns:p14="http://schemas.microsoft.com/office/powerpoint/2010/main" val="39132356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ppt_x"/>
                                          </p:val>
                                        </p:tav>
                                        <p:tav tm="100000">
                                          <p:val>
                                            <p:strVal val="#ppt_x"/>
                                          </p:val>
                                        </p:tav>
                                      </p:tavLst>
                                    </p:anim>
                                    <p:anim calcmode="lin" valueType="num">
                                      <p:cBhvr additive="base">
                                        <p:cTn id="12"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wipe(down)">
                                      <p:cBhvr>
                                        <p:cTn id="20" dur="500"/>
                                        <p:tgtEl>
                                          <p:spTgt spid="51"/>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circle(in)">
                                      <p:cBhvr>
                                        <p:cTn id="25" dur="2000"/>
                                        <p:tgtEl>
                                          <p:spTgt spid="52"/>
                                        </p:tgtEl>
                                      </p:cBhvr>
                                    </p:animEffect>
                                  </p:childTnLst>
                                </p:cTn>
                              </p:par>
                              <p:par>
                                <p:cTn id="26" presetID="6" presetClass="entr" presetSubtype="16"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in)">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90944" y="459799"/>
            <a:ext cx="17768455" cy="9439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0" y="-1"/>
            <a:ext cx="18288000" cy="800101"/>
            <a:chOff x="0" y="-1"/>
            <a:chExt cx="18288000" cy="1162052"/>
          </a:xfrm>
          <a:solidFill>
            <a:schemeClr val="accent5"/>
          </a:solidFill>
        </p:grpSpPr>
        <p:grpSp>
          <p:nvGrpSpPr>
            <p:cNvPr id="35" name="Group 34"/>
            <p:cNvGrpSpPr/>
            <p:nvPr/>
          </p:nvGrpSpPr>
          <p:grpSpPr>
            <a:xfrm>
              <a:off x="0" y="0"/>
              <a:ext cx="5943600" cy="1162050"/>
              <a:chOff x="0" y="0"/>
              <a:chExt cx="5943600" cy="1162050"/>
            </a:xfrm>
            <a:grpFill/>
          </p:grpSpPr>
          <p:grpSp>
            <p:nvGrpSpPr>
              <p:cNvPr id="46" name="Group 5"/>
              <p:cNvGrpSpPr/>
              <p:nvPr/>
            </p:nvGrpSpPr>
            <p:grpSpPr>
              <a:xfrm rot="-10800000">
                <a:off x="0" y="0"/>
                <a:ext cx="3048000" cy="1162050"/>
                <a:chOff x="0" y="0"/>
                <a:chExt cx="4166870" cy="1499996"/>
              </a:xfrm>
              <a:grpFill/>
            </p:grpSpPr>
            <p:sp>
              <p:nvSpPr>
                <p:cNvPr id="49"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nvGrpSpPr>
              <p:cNvPr id="47" name="Group 5"/>
              <p:cNvGrpSpPr/>
              <p:nvPr/>
            </p:nvGrpSpPr>
            <p:grpSpPr>
              <a:xfrm rot="-10800000">
                <a:off x="2895600" y="0"/>
                <a:ext cx="3048000" cy="1162050"/>
                <a:chOff x="0" y="0"/>
                <a:chExt cx="4166870" cy="1499996"/>
              </a:xfrm>
              <a:grpFill/>
            </p:grpSpPr>
            <p:sp>
              <p:nvSpPr>
                <p:cNvPr id="48"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grpSp>
          <p:nvGrpSpPr>
            <p:cNvPr id="36" name="Group 35"/>
            <p:cNvGrpSpPr/>
            <p:nvPr/>
          </p:nvGrpSpPr>
          <p:grpSpPr>
            <a:xfrm>
              <a:off x="5865542" y="-1"/>
              <a:ext cx="5943600" cy="1162050"/>
              <a:chOff x="0" y="0"/>
              <a:chExt cx="5943600" cy="1162050"/>
            </a:xfrm>
            <a:grpFill/>
          </p:grpSpPr>
          <p:grpSp>
            <p:nvGrpSpPr>
              <p:cNvPr id="42" name="Group 5"/>
              <p:cNvGrpSpPr/>
              <p:nvPr/>
            </p:nvGrpSpPr>
            <p:grpSpPr>
              <a:xfrm rot="-10800000">
                <a:off x="0" y="0"/>
                <a:ext cx="3048000" cy="1162050"/>
                <a:chOff x="0" y="0"/>
                <a:chExt cx="4166870" cy="1499996"/>
              </a:xfrm>
              <a:grpFill/>
            </p:grpSpPr>
            <p:sp>
              <p:nvSpPr>
                <p:cNvPr id="45"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nvGrpSpPr>
              <p:cNvPr id="43" name="Group 5"/>
              <p:cNvGrpSpPr/>
              <p:nvPr/>
            </p:nvGrpSpPr>
            <p:grpSpPr>
              <a:xfrm rot="-10800000">
                <a:off x="2895600" y="0"/>
                <a:ext cx="3048000" cy="1162050"/>
                <a:chOff x="0" y="0"/>
                <a:chExt cx="4166870" cy="1499996"/>
              </a:xfrm>
              <a:grpFill/>
            </p:grpSpPr>
            <p:sp>
              <p:nvSpPr>
                <p:cNvPr id="44"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grpSp>
          <p:nvGrpSpPr>
            <p:cNvPr id="37" name="Group 36"/>
            <p:cNvGrpSpPr/>
            <p:nvPr/>
          </p:nvGrpSpPr>
          <p:grpSpPr>
            <a:xfrm>
              <a:off x="11809142" y="1"/>
              <a:ext cx="6478858" cy="1162050"/>
              <a:chOff x="0" y="0"/>
              <a:chExt cx="5943600" cy="1162050"/>
            </a:xfrm>
            <a:grpFill/>
          </p:grpSpPr>
          <p:grpSp>
            <p:nvGrpSpPr>
              <p:cNvPr id="38" name="Group 5"/>
              <p:cNvGrpSpPr/>
              <p:nvPr/>
            </p:nvGrpSpPr>
            <p:grpSpPr>
              <a:xfrm rot="-10800000">
                <a:off x="0" y="0"/>
                <a:ext cx="3048000" cy="1162050"/>
                <a:chOff x="0" y="0"/>
                <a:chExt cx="4166870" cy="1499996"/>
              </a:xfrm>
              <a:grpFill/>
            </p:grpSpPr>
            <p:sp>
              <p:nvSpPr>
                <p:cNvPr id="41"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nvGrpSpPr>
              <p:cNvPr id="39" name="Group 5"/>
              <p:cNvGrpSpPr/>
              <p:nvPr/>
            </p:nvGrpSpPr>
            <p:grpSpPr>
              <a:xfrm rot="-10800000">
                <a:off x="2895600" y="0"/>
                <a:ext cx="3048000" cy="1162050"/>
                <a:chOff x="0" y="0"/>
                <a:chExt cx="4166870" cy="1499996"/>
              </a:xfrm>
              <a:grpFill/>
            </p:grpSpPr>
            <p:sp>
              <p:nvSpPr>
                <p:cNvPr id="40"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grpSp>
      <p:sp>
        <p:nvSpPr>
          <p:cNvPr id="20" name="Rectangle 19"/>
          <p:cNvSpPr/>
          <p:nvPr/>
        </p:nvSpPr>
        <p:spPr>
          <a:xfrm>
            <a:off x="533400" y="1028700"/>
            <a:ext cx="1295400" cy="7620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Arial" pitchFamily="34" charset="0"/>
                <a:cs typeface="Arial" pitchFamily="34" charset="0"/>
              </a:rPr>
              <a:t>HĐ 4</a:t>
            </a:r>
            <a:endParaRPr lang="en-US" sz="3200" b="1">
              <a:latin typeface="Arial" pitchFamily="34" charset="0"/>
              <a:cs typeface="Arial" pitchFamily="34" charset="0"/>
            </a:endParaRPr>
          </a:p>
        </p:txBody>
      </p:sp>
      <p:sp>
        <p:nvSpPr>
          <p:cNvPr id="21" name="Rectangle 20"/>
          <p:cNvSpPr/>
          <p:nvPr/>
        </p:nvSpPr>
        <p:spPr>
          <a:xfrm>
            <a:off x="2025278" y="1144369"/>
            <a:ext cx="14565206" cy="646331"/>
          </a:xfrm>
          <a:prstGeom prst="rect">
            <a:avLst/>
          </a:prstGeom>
        </p:spPr>
        <p:txBody>
          <a:bodyPr wrap="none">
            <a:spAutoFit/>
          </a:bodyPr>
          <a:lstStyle/>
          <a:p>
            <a:r>
              <a:rPr lang="en-US" sz="3600" b="1"/>
              <a:t>Thực hành giao tiếp, ứng xử tự tin, thân thiện với bạn bè trong trường học</a:t>
            </a:r>
            <a:endParaRPr lang="en-US" sz="3600">
              <a:latin typeface="Arial" pitchFamily="34" charset="0"/>
              <a:cs typeface="Arial" pitchFamily="34" charset="0"/>
            </a:endParaRPr>
          </a:p>
        </p:txBody>
      </p:sp>
      <p:pic>
        <p:nvPicPr>
          <p:cNvPr id="22"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2539398" y="1801091"/>
            <a:ext cx="12658721" cy="7144062"/>
          </a:xfrm>
          <a:prstGeom prst="rect">
            <a:avLst/>
          </a:prstGeom>
        </p:spPr>
      </p:pic>
      <p:sp>
        <p:nvSpPr>
          <p:cNvPr id="23" name="Rectangle 22"/>
          <p:cNvSpPr/>
          <p:nvPr/>
        </p:nvSpPr>
        <p:spPr>
          <a:xfrm>
            <a:off x="3352800" y="3286025"/>
            <a:ext cx="10404087" cy="4031873"/>
          </a:xfrm>
          <a:prstGeom prst="rect">
            <a:avLst/>
          </a:prstGeom>
        </p:spPr>
        <p:txBody>
          <a:bodyPr wrap="square">
            <a:spAutoFit/>
          </a:bodyPr>
          <a:lstStyle/>
          <a:p>
            <a:pPr algn="just">
              <a:lnSpc>
                <a:spcPct val="200000"/>
              </a:lnSpc>
            </a:pPr>
            <a:r>
              <a:rPr lang="en-US" sz="3200">
                <a:solidFill>
                  <a:srgbClr val="FF0000"/>
                </a:solidFill>
                <a:latin typeface="Arial" pitchFamily="34" charset="0"/>
                <a:cs typeface="Arial" pitchFamily="34" charset="0"/>
              </a:rPr>
              <a:t>Bạn bè chung lớp chung trường cần tôn trọng, thấu hiểu và chia sẻ cùng nhau; ứng xử tự tin, thân thiện, hòa đồng để xây dựng tình bạn đẹp, lớp đoàn kết, góp phần xây dựng trường học thân </a:t>
            </a:r>
            <a:r>
              <a:rPr lang="en-US" sz="3200">
                <a:solidFill>
                  <a:srgbClr val="FF0000"/>
                </a:solidFill>
                <a:latin typeface="Arial" pitchFamily="34" charset="0"/>
                <a:cs typeface="Arial" pitchFamily="34" charset="0"/>
              </a:rPr>
              <a:t>thiện </a:t>
            </a:r>
            <a:r>
              <a:rPr lang="en-US" sz="3200" smtClean="0">
                <a:solidFill>
                  <a:srgbClr val="FF0000"/>
                </a:solidFill>
                <a:latin typeface="Arial" pitchFamily="34" charset="0"/>
                <a:cs typeface="Arial" pitchFamily="34" charset="0"/>
              </a:rPr>
              <a:t>– học sinh tích </a:t>
            </a:r>
            <a:r>
              <a:rPr lang="en-US" sz="3200">
                <a:solidFill>
                  <a:srgbClr val="FF0000"/>
                </a:solidFill>
                <a:latin typeface="Arial" pitchFamily="34" charset="0"/>
                <a:cs typeface="Arial" pitchFamily="34" charset="0"/>
              </a:rPr>
              <a:t>cực.</a:t>
            </a:r>
            <a:endParaRPr lang="en-US" sz="3200">
              <a:solidFill>
                <a:srgbClr val="FF0000"/>
              </a:solidFill>
              <a:latin typeface="Arial" pitchFamily="34" charset="0"/>
              <a:cs typeface="Arial" pitchFamily="34" charset="0"/>
            </a:endParaRPr>
          </a:p>
        </p:txBody>
      </p:sp>
      <p:pic>
        <p:nvPicPr>
          <p:cNvPr id="25"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3381653" y="5265261"/>
            <a:ext cx="4871711" cy="4876800"/>
          </a:xfrm>
          <a:prstGeom prst="rect">
            <a:avLst/>
          </a:prstGeom>
        </p:spPr>
      </p:pic>
    </p:spTree>
    <p:extLst>
      <p:ext uri="{BB962C8B-B14F-4D97-AF65-F5344CB8AC3E}">
        <p14:creationId xmlns:p14="http://schemas.microsoft.com/office/powerpoint/2010/main" val="1330079750"/>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90944" y="582325"/>
            <a:ext cx="17768455" cy="9439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0" y="-1"/>
            <a:ext cx="18288000" cy="800101"/>
            <a:chOff x="0" y="-1"/>
            <a:chExt cx="18288000" cy="1162052"/>
          </a:xfrm>
          <a:solidFill>
            <a:schemeClr val="accent5"/>
          </a:solidFill>
        </p:grpSpPr>
        <p:grpSp>
          <p:nvGrpSpPr>
            <p:cNvPr id="35" name="Group 34"/>
            <p:cNvGrpSpPr/>
            <p:nvPr/>
          </p:nvGrpSpPr>
          <p:grpSpPr>
            <a:xfrm>
              <a:off x="0" y="0"/>
              <a:ext cx="5943600" cy="1162050"/>
              <a:chOff x="0" y="0"/>
              <a:chExt cx="5943600" cy="1162050"/>
            </a:xfrm>
            <a:grpFill/>
          </p:grpSpPr>
          <p:grpSp>
            <p:nvGrpSpPr>
              <p:cNvPr id="46" name="Group 5"/>
              <p:cNvGrpSpPr/>
              <p:nvPr/>
            </p:nvGrpSpPr>
            <p:grpSpPr>
              <a:xfrm rot="-10800000">
                <a:off x="0" y="0"/>
                <a:ext cx="3048000" cy="1162050"/>
                <a:chOff x="0" y="0"/>
                <a:chExt cx="4166870" cy="1499996"/>
              </a:xfrm>
              <a:grpFill/>
            </p:grpSpPr>
            <p:sp>
              <p:nvSpPr>
                <p:cNvPr id="49"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nvGrpSpPr>
              <p:cNvPr id="47" name="Group 5"/>
              <p:cNvGrpSpPr/>
              <p:nvPr/>
            </p:nvGrpSpPr>
            <p:grpSpPr>
              <a:xfrm rot="-10800000">
                <a:off x="2895600" y="0"/>
                <a:ext cx="3048000" cy="1162050"/>
                <a:chOff x="0" y="0"/>
                <a:chExt cx="4166870" cy="1499996"/>
              </a:xfrm>
              <a:grpFill/>
            </p:grpSpPr>
            <p:sp>
              <p:nvSpPr>
                <p:cNvPr id="48"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grpSp>
          <p:nvGrpSpPr>
            <p:cNvPr id="36" name="Group 35"/>
            <p:cNvGrpSpPr/>
            <p:nvPr/>
          </p:nvGrpSpPr>
          <p:grpSpPr>
            <a:xfrm>
              <a:off x="5865542" y="-1"/>
              <a:ext cx="5943600" cy="1162050"/>
              <a:chOff x="0" y="0"/>
              <a:chExt cx="5943600" cy="1162050"/>
            </a:xfrm>
            <a:grpFill/>
          </p:grpSpPr>
          <p:grpSp>
            <p:nvGrpSpPr>
              <p:cNvPr id="42" name="Group 5"/>
              <p:cNvGrpSpPr/>
              <p:nvPr/>
            </p:nvGrpSpPr>
            <p:grpSpPr>
              <a:xfrm rot="-10800000">
                <a:off x="0" y="0"/>
                <a:ext cx="3048000" cy="1162050"/>
                <a:chOff x="0" y="0"/>
                <a:chExt cx="4166870" cy="1499996"/>
              </a:xfrm>
              <a:grpFill/>
            </p:grpSpPr>
            <p:sp>
              <p:nvSpPr>
                <p:cNvPr id="45"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nvGrpSpPr>
              <p:cNvPr id="43" name="Group 5"/>
              <p:cNvGrpSpPr/>
              <p:nvPr/>
            </p:nvGrpSpPr>
            <p:grpSpPr>
              <a:xfrm rot="-10800000">
                <a:off x="2895600" y="0"/>
                <a:ext cx="3048000" cy="1162050"/>
                <a:chOff x="0" y="0"/>
                <a:chExt cx="4166870" cy="1499996"/>
              </a:xfrm>
              <a:grpFill/>
            </p:grpSpPr>
            <p:sp>
              <p:nvSpPr>
                <p:cNvPr id="44"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grpSp>
          <p:nvGrpSpPr>
            <p:cNvPr id="37" name="Group 36"/>
            <p:cNvGrpSpPr/>
            <p:nvPr/>
          </p:nvGrpSpPr>
          <p:grpSpPr>
            <a:xfrm>
              <a:off x="11809142" y="1"/>
              <a:ext cx="6478858" cy="1162050"/>
              <a:chOff x="0" y="0"/>
              <a:chExt cx="5943600" cy="1162050"/>
            </a:xfrm>
            <a:grpFill/>
          </p:grpSpPr>
          <p:grpSp>
            <p:nvGrpSpPr>
              <p:cNvPr id="38" name="Group 5"/>
              <p:cNvGrpSpPr/>
              <p:nvPr/>
            </p:nvGrpSpPr>
            <p:grpSpPr>
              <a:xfrm rot="-10800000">
                <a:off x="0" y="0"/>
                <a:ext cx="3048000" cy="1162050"/>
                <a:chOff x="0" y="0"/>
                <a:chExt cx="4166870" cy="1499996"/>
              </a:xfrm>
              <a:grpFill/>
            </p:grpSpPr>
            <p:sp>
              <p:nvSpPr>
                <p:cNvPr id="41"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nvGrpSpPr>
              <p:cNvPr id="39" name="Group 5"/>
              <p:cNvGrpSpPr/>
              <p:nvPr/>
            </p:nvGrpSpPr>
            <p:grpSpPr>
              <a:xfrm rot="-10800000">
                <a:off x="2895600" y="0"/>
                <a:ext cx="3048000" cy="1162050"/>
                <a:chOff x="0" y="0"/>
                <a:chExt cx="4166870" cy="1499996"/>
              </a:xfrm>
              <a:grpFill/>
            </p:grpSpPr>
            <p:sp>
              <p:nvSpPr>
                <p:cNvPr id="40"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grpSp>
      <p:pic>
        <p:nvPicPr>
          <p:cNvPr id="19"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72621" y="2653422"/>
            <a:ext cx="4590334" cy="4590334"/>
          </a:xfrm>
          <a:prstGeom prst="rect">
            <a:avLst/>
          </a:prstGeom>
        </p:spPr>
      </p:pic>
      <p:sp>
        <p:nvSpPr>
          <p:cNvPr id="2" name="TextBox 1"/>
          <p:cNvSpPr txBox="1"/>
          <p:nvPr/>
        </p:nvSpPr>
        <p:spPr>
          <a:xfrm>
            <a:off x="1006353" y="4010227"/>
            <a:ext cx="3922869" cy="1998176"/>
          </a:xfrm>
          <a:prstGeom prst="rect">
            <a:avLst/>
          </a:prstGeom>
          <a:noFill/>
        </p:spPr>
        <p:txBody>
          <a:bodyPr wrap="none" rtlCol="0">
            <a:spAutoFit/>
          </a:bodyPr>
          <a:lstStyle/>
          <a:p>
            <a:pPr algn="ctr">
              <a:lnSpc>
                <a:spcPct val="150000"/>
              </a:lnSpc>
            </a:pPr>
            <a:r>
              <a:rPr lang="en-US" sz="4400" b="1" smtClean="0">
                <a:solidFill>
                  <a:srgbClr val="FF0000"/>
                </a:solidFill>
                <a:latin typeface="Arial" pitchFamily="34" charset="0"/>
                <a:cs typeface="Arial" pitchFamily="34" charset="0"/>
              </a:rPr>
              <a:t>HƯỚNG DẪN </a:t>
            </a:r>
          </a:p>
          <a:p>
            <a:pPr algn="ctr">
              <a:lnSpc>
                <a:spcPct val="150000"/>
              </a:lnSpc>
            </a:pPr>
            <a:r>
              <a:rPr lang="en-US" sz="4400" b="1" smtClean="0">
                <a:solidFill>
                  <a:srgbClr val="FF0000"/>
                </a:solidFill>
                <a:latin typeface="Arial" pitchFamily="34" charset="0"/>
                <a:cs typeface="Arial" pitchFamily="34" charset="0"/>
              </a:rPr>
              <a:t>VỀ NHÀ</a:t>
            </a:r>
            <a:endParaRPr lang="en-US" sz="4400" b="1">
              <a:solidFill>
                <a:srgbClr val="FF0000"/>
              </a:solidFill>
              <a:latin typeface="Arial" pitchFamily="34" charset="0"/>
              <a:cs typeface="Arial" pitchFamily="34" charset="0"/>
            </a:endParaRPr>
          </a:p>
        </p:txBody>
      </p:sp>
      <p:pic>
        <p:nvPicPr>
          <p:cNvPr id="22"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370127" y="5143500"/>
            <a:ext cx="3260464" cy="3154499"/>
          </a:xfrm>
          <a:prstGeom prst="rect">
            <a:avLst/>
          </a:prstGeom>
        </p:spPr>
      </p:pic>
      <p:pic>
        <p:nvPicPr>
          <p:cNvPr id="23"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4478000" y="1932031"/>
            <a:ext cx="3260464" cy="3154499"/>
          </a:xfrm>
          <a:prstGeom prst="rect">
            <a:avLst/>
          </a:prstGeom>
        </p:spPr>
      </p:pic>
      <p:grpSp>
        <p:nvGrpSpPr>
          <p:cNvPr id="4" name="Group 3"/>
          <p:cNvGrpSpPr/>
          <p:nvPr/>
        </p:nvGrpSpPr>
        <p:grpSpPr>
          <a:xfrm>
            <a:off x="6137341" y="1876273"/>
            <a:ext cx="3260464" cy="3154499"/>
            <a:chOff x="7283310" y="768927"/>
            <a:chExt cx="3260464" cy="3154499"/>
          </a:xfrm>
        </p:grpSpPr>
        <p:pic>
          <p:nvPicPr>
            <p:cNvPr id="21"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283310" y="768927"/>
              <a:ext cx="3260464" cy="3154499"/>
            </a:xfrm>
            <a:prstGeom prst="rect">
              <a:avLst/>
            </a:prstGeom>
          </p:spPr>
        </p:pic>
        <p:sp>
          <p:nvSpPr>
            <p:cNvPr id="3" name="TextBox 2"/>
            <p:cNvSpPr txBox="1"/>
            <p:nvPr/>
          </p:nvSpPr>
          <p:spPr>
            <a:xfrm>
              <a:off x="7901855" y="1485900"/>
              <a:ext cx="2234907" cy="2217082"/>
            </a:xfrm>
            <a:prstGeom prst="rect">
              <a:avLst/>
            </a:prstGeom>
            <a:noFill/>
          </p:spPr>
          <p:txBody>
            <a:bodyPr wrap="none" rtlCol="0">
              <a:spAutoFit/>
            </a:bodyPr>
            <a:lstStyle/>
            <a:p>
              <a:pPr algn="ctr">
                <a:lnSpc>
                  <a:spcPct val="150000"/>
                </a:lnSpc>
              </a:pPr>
              <a:r>
                <a:rPr lang="en-US" sz="3200" smtClean="0">
                  <a:solidFill>
                    <a:schemeClr val="accent2">
                      <a:lumMod val="75000"/>
                    </a:schemeClr>
                  </a:solidFill>
                  <a:latin typeface="Arial" pitchFamily="34" charset="0"/>
                  <a:cs typeface="Arial" pitchFamily="34" charset="0"/>
                </a:rPr>
                <a:t>Ôn lại kiến </a:t>
              </a:r>
            </a:p>
            <a:p>
              <a:pPr algn="ctr">
                <a:lnSpc>
                  <a:spcPct val="150000"/>
                </a:lnSpc>
              </a:pPr>
              <a:r>
                <a:rPr lang="en-US" sz="3200" smtClean="0">
                  <a:solidFill>
                    <a:schemeClr val="accent2">
                      <a:lumMod val="75000"/>
                    </a:schemeClr>
                  </a:solidFill>
                  <a:latin typeface="Arial" pitchFamily="34" charset="0"/>
                  <a:cs typeface="Arial" pitchFamily="34" charset="0"/>
                </a:rPr>
                <a:t>thức đã  </a:t>
              </a:r>
            </a:p>
            <a:p>
              <a:pPr algn="ctr">
                <a:lnSpc>
                  <a:spcPct val="150000"/>
                </a:lnSpc>
              </a:pPr>
              <a:r>
                <a:rPr lang="en-US" sz="3200" smtClean="0">
                  <a:solidFill>
                    <a:schemeClr val="accent2">
                      <a:lumMod val="75000"/>
                    </a:schemeClr>
                  </a:solidFill>
                  <a:latin typeface="Arial" pitchFamily="34" charset="0"/>
                  <a:cs typeface="Arial" pitchFamily="34" charset="0"/>
                </a:rPr>
                <a:t>học</a:t>
              </a:r>
              <a:endParaRPr lang="en-US" sz="3200">
                <a:solidFill>
                  <a:schemeClr val="accent2">
                    <a:lumMod val="75000"/>
                  </a:schemeClr>
                </a:solidFill>
                <a:latin typeface="Arial" pitchFamily="34" charset="0"/>
                <a:cs typeface="Arial" pitchFamily="34" charset="0"/>
              </a:endParaRPr>
            </a:p>
          </p:txBody>
        </p:sp>
      </p:grpSp>
      <p:sp>
        <p:nvSpPr>
          <p:cNvPr id="26" name="TextBox 25"/>
          <p:cNvSpPr txBox="1"/>
          <p:nvPr/>
        </p:nvSpPr>
        <p:spPr>
          <a:xfrm>
            <a:off x="11049000" y="5981540"/>
            <a:ext cx="2143536" cy="1478418"/>
          </a:xfrm>
          <a:prstGeom prst="rect">
            <a:avLst/>
          </a:prstGeom>
          <a:noFill/>
        </p:spPr>
        <p:txBody>
          <a:bodyPr wrap="none" rtlCol="0">
            <a:spAutoFit/>
          </a:bodyPr>
          <a:lstStyle/>
          <a:p>
            <a:pPr algn="ctr">
              <a:lnSpc>
                <a:spcPct val="150000"/>
              </a:lnSpc>
            </a:pPr>
            <a:r>
              <a:rPr lang="en-US" sz="3200" smtClean="0">
                <a:solidFill>
                  <a:schemeClr val="accent2">
                    <a:lumMod val="75000"/>
                  </a:schemeClr>
                </a:solidFill>
                <a:latin typeface="Arial" pitchFamily="34" charset="0"/>
                <a:cs typeface="Arial" pitchFamily="34" charset="0"/>
              </a:rPr>
              <a:t>Rèn luyện </a:t>
            </a:r>
          </a:p>
          <a:p>
            <a:pPr algn="ctr">
              <a:lnSpc>
                <a:spcPct val="150000"/>
              </a:lnSpc>
            </a:pPr>
            <a:r>
              <a:rPr lang="en-US" sz="3200" smtClean="0">
                <a:solidFill>
                  <a:schemeClr val="accent2">
                    <a:lumMod val="75000"/>
                  </a:schemeClr>
                </a:solidFill>
                <a:latin typeface="Arial" pitchFamily="34" charset="0"/>
                <a:cs typeface="Arial" pitchFamily="34" charset="0"/>
              </a:rPr>
              <a:t>bản thân</a:t>
            </a:r>
            <a:endParaRPr lang="en-US" sz="3200">
              <a:solidFill>
                <a:schemeClr val="accent2">
                  <a:lumMod val="75000"/>
                </a:schemeClr>
              </a:solidFill>
              <a:latin typeface="Arial" pitchFamily="34" charset="0"/>
              <a:cs typeface="Arial" pitchFamily="34" charset="0"/>
            </a:endParaRPr>
          </a:p>
        </p:txBody>
      </p:sp>
      <p:sp>
        <p:nvSpPr>
          <p:cNvPr id="27" name="TextBox 26"/>
          <p:cNvSpPr txBox="1"/>
          <p:nvPr/>
        </p:nvSpPr>
        <p:spPr>
          <a:xfrm>
            <a:off x="15152415" y="2355118"/>
            <a:ext cx="2254143" cy="2308324"/>
          </a:xfrm>
          <a:prstGeom prst="rect">
            <a:avLst/>
          </a:prstGeom>
          <a:noFill/>
        </p:spPr>
        <p:txBody>
          <a:bodyPr wrap="none" rtlCol="0">
            <a:spAutoFit/>
          </a:bodyPr>
          <a:lstStyle/>
          <a:p>
            <a:pPr algn="ctr">
              <a:lnSpc>
                <a:spcPct val="150000"/>
              </a:lnSpc>
            </a:pPr>
            <a:r>
              <a:rPr lang="en-US" sz="3200" smtClean="0">
                <a:solidFill>
                  <a:schemeClr val="accent2">
                    <a:lumMod val="75000"/>
                  </a:schemeClr>
                </a:solidFill>
                <a:latin typeface="Arial" pitchFamily="34" charset="0"/>
                <a:cs typeface="Arial" pitchFamily="34" charset="0"/>
              </a:rPr>
              <a:t>Xem trước </a:t>
            </a:r>
          </a:p>
          <a:p>
            <a:pPr algn="ctr">
              <a:lnSpc>
                <a:spcPct val="150000"/>
              </a:lnSpc>
            </a:pPr>
            <a:r>
              <a:rPr lang="en-US" sz="3200" smtClean="0">
                <a:solidFill>
                  <a:schemeClr val="accent2">
                    <a:lumMod val="75000"/>
                  </a:schemeClr>
                </a:solidFill>
                <a:latin typeface="Arial" pitchFamily="34" charset="0"/>
                <a:cs typeface="Arial" pitchFamily="34" charset="0"/>
              </a:rPr>
              <a:t>HĐ 5, 6, 7 </a:t>
            </a:r>
          </a:p>
          <a:p>
            <a:pPr algn="ctr">
              <a:lnSpc>
                <a:spcPct val="150000"/>
              </a:lnSpc>
            </a:pPr>
            <a:r>
              <a:rPr lang="en-US" sz="3200" smtClean="0">
                <a:solidFill>
                  <a:schemeClr val="accent2">
                    <a:lumMod val="75000"/>
                  </a:schemeClr>
                </a:solidFill>
                <a:latin typeface="Arial" pitchFamily="34" charset="0"/>
                <a:cs typeface="Arial" pitchFamily="34" charset="0"/>
              </a:rPr>
              <a:t>chủ đề 4</a:t>
            </a:r>
            <a:endParaRPr lang="en-US" sz="3200">
              <a:solidFill>
                <a:schemeClr val="accent2">
                  <a:lumMod val="75000"/>
                </a:schemeClr>
              </a:solidFill>
              <a:latin typeface="Arial" pitchFamily="34" charset="0"/>
              <a:cs typeface="Arial" pitchFamily="34" charset="0"/>
            </a:endParaRPr>
          </a:p>
        </p:txBody>
      </p:sp>
      <p:pic>
        <p:nvPicPr>
          <p:cNvPr id="28" name="Picture 11"/>
          <p:cNvPicPr>
            <a:picLocks noChangeAspect="1"/>
          </p:cNvPicPr>
          <p:nvPr/>
        </p:nvPicPr>
        <p:blipFill>
          <a:blip r:embed="rId11"/>
          <a:srcRect/>
          <a:stretch>
            <a:fillRect/>
          </a:stretch>
        </p:blipFill>
        <p:spPr>
          <a:xfrm>
            <a:off x="5836904" y="5112509"/>
            <a:ext cx="3993368" cy="3733800"/>
          </a:xfrm>
          <a:prstGeom prst="rect">
            <a:avLst/>
          </a:prstGeom>
        </p:spPr>
      </p:pic>
      <p:pic>
        <p:nvPicPr>
          <p:cNvPr id="29" name="Picture 7"/>
          <p:cNvPicPr>
            <a:picLocks noChangeAspect="1"/>
          </p:cNvPicPr>
          <p:nvPr/>
        </p:nvPicPr>
        <p:blipFill>
          <a:blip r:embed="rId12"/>
          <a:srcRect/>
          <a:stretch>
            <a:fillRect/>
          </a:stretch>
        </p:blipFill>
        <p:spPr>
          <a:xfrm>
            <a:off x="10793421" y="1392776"/>
            <a:ext cx="2458392" cy="3741371"/>
          </a:xfrm>
          <a:prstGeom prst="rect">
            <a:avLst/>
          </a:prstGeom>
        </p:spPr>
      </p:pic>
      <p:pic>
        <p:nvPicPr>
          <p:cNvPr id="30" name="Picture 6"/>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4104267" y="5329515"/>
            <a:ext cx="3955132" cy="2968483"/>
          </a:xfrm>
          <a:prstGeom prst="rect">
            <a:avLst/>
          </a:prstGeom>
        </p:spPr>
      </p:pic>
      <p:pic>
        <p:nvPicPr>
          <p:cNvPr id="31" name="Picture 9"/>
          <p:cNvPicPr>
            <a:picLocks noChangeAspect="1"/>
          </p:cNvPicPr>
          <p:nvPr/>
        </p:nvPicPr>
        <p:blipFill>
          <a:blip r:embed="rId15"/>
          <a:srcRect/>
          <a:stretch>
            <a:fillRect/>
          </a:stretch>
        </p:blipFill>
        <p:spPr>
          <a:xfrm>
            <a:off x="351626" y="7077013"/>
            <a:ext cx="2789153" cy="2944586"/>
          </a:xfrm>
          <a:prstGeom prst="rect">
            <a:avLst/>
          </a:prstGeom>
        </p:spPr>
      </p:pic>
      <p:pic>
        <p:nvPicPr>
          <p:cNvPr id="33" name="Picture 11"/>
          <p:cNvPicPr>
            <a:picLocks noChangeAspect="1"/>
          </p:cNvPicPr>
          <p:nvPr/>
        </p:nvPicPr>
        <p:blipFill>
          <a:blip r:embed="rId16"/>
          <a:srcRect/>
          <a:stretch>
            <a:fillRect/>
          </a:stretch>
        </p:blipFill>
        <p:spPr>
          <a:xfrm rot="7795408">
            <a:off x="-1383402" y="-865061"/>
            <a:ext cx="3470057" cy="3330323"/>
          </a:xfrm>
          <a:prstGeom prst="rect">
            <a:avLst/>
          </a:prstGeom>
        </p:spPr>
      </p:pic>
    </p:spTree>
    <p:extLst>
      <p:ext uri="{BB962C8B-B14F-4D97-AF65-F5344CB8AC3E}">
        <p14:creationId xmlns:p14="http://schemas.microsoft.com/office/powerpoint/2010/main" val="13300797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ppt_x"/>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90944" y="582325"/>
            <a:ext cx="17768455" cy="9439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0" y="-1"/>
            <a:ext cx="18288000" cy="3695701"/>
            <a:chOff x="0" y="-1"/>
            <a:chExt cx="18288000" cy="1162052"/>
          </a:xfrm>
          <a:solidFill>
            <a:schemeClr val="accent5"/>
          </a:solidFill>
        </p:grpSpPr>
        <p:grpSp>
          <p:nvGrpSpPr>
            <p:cNvPr id="35" name="Group 34"/>
            <p:cNvGrpSpPr/>
            <p:nvPr/>
          </p:nvGrpSpPr>
          <p:grpSpPr>
            <a:xfrm>
              <a:off x="0" y="0"/>
              <a:ext cx="5943600" cy="1162050"/>
              <a:chOff x="0" y="0"/>
              <a:chExt cx="5943600" cy="1162050"/>
            </a:xfrm>
            <a:grpFill/>
          </p:grpSpPr>
          <p:grpSp>
            <p:nvGrpSpPr>
              <p:cNvPr id="46" name="Group 5"/>
              <p:cNvGrpSpPr/>
              <p:nvPr/>
            </p:nvGrpSpPr>
            <p:grpSpPr>
              <a:xfrm rot="-10800000">
                <a:off x="0" y="0"/>
                <a:ext cx="3048000" cy="1162050"/>
                <a:chOff x="0" y="0"/>
                <a:chExt cx="4166870" cy="1499996"/>
              </a:xfrm>
              <a:grpFill/>
            </p:grpSpPr>
            <p:sp>
              <p:nvSpPr>
                <p:cNvPr id="49"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nvGrpSpPr>
              <p:cNvPr id="47" name="Group 5"/>
              <p:cNvGrpSpPr/>
              <p:nvPr/>
            </p:nvGrpSpPr>
            <p:grpSpPr>
              <a:xfrm rot="-10800000">
                <a:off x="2895600" y="0"/>
                <a:ext cx="3048000" cy="1162050"/>
                <a:chOff x="0" y="0"/>
                <a:chExt cx="4166870" cy="1499996"/>
              </a:xfrm>
              <a:grpFill/>
            </p:grpSpPr>
            <p:sp>
              <p:nvSpPr>
                <p:cNvPr id="48"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grpSp>
          <p:nvGrpSpPr>
            <p:cNvPr id="36" name="Group 35"/>
            <p:cNvGrpSpPr/>
            <p:nvPr/>
          </p:nvGrpSpPr>
          <p:grpSpPr>
            <a:xfrm>
              <a:off x="5865542" y="-1"/>
              <a:ext cx="5943600" cy="1162050"/>
              <a:chOff x="0" y="0"/>
              <a:chExt cx="5943600" cy="1162050"/>
            </a:xfrm>
            <a:grpFill/>
          </p:grpSpPr>
          <p:grpSp>
            <p:nvGrpSpPr>
              <p:cNvPr id="42" name="Group 5"/>
              <p:cNvGrpSpPr/>
              <p:nvPr/>
            </p:nvGrpSpPr>
            <p:grpSpPr>
              <a:xfrm rot="-10800000">
                <a:off x="0" y="0"/>
                <a:ext cx="3048000" cy="1162050"/>
                <a:chOff x="0" y="0"/>
                <a:chExt cx="4166870" cy="1499996"/>
              </a:xfrm>
              <a:grpFill/>
            </p:grpSpPr>
            <p:sp>
              <p:nvSpPr>
                <p:cNvPr id="45"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nvGrpSpPr>
              <p:cNvPr id="43" name="Group 5"/>
              <p:cNvGrpSpPr/>
              <p:nvPr/>
            </p:nvGrpSpPr>
            <p:grpSpPr>
              <a:xfrm rot="-10800000">
                <a:off x="2895600" y="0"/>
                <a:ext cx="3048000" cy="1162050"/>
                <a:chOff x="0" y="0"/>
                <a:chExt cx="4166870" cy="1499996"/>
              </a:xfrm>
              <a:grpFill/>
            </p:grpSpPr>
            <p:sp>
              <p:nvSpPr>
                <p:cNvPr id="44"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grpSp>
          <p:nvGrpSpPr>
            <p:cNvPr id="37" name="Group 36"/>
            <p:cNvGrpSpPr/>
            <p:nvPr/>
          </p:nvGrpSpPr>
          <p:grpSpPr>
            <a:xfrm>
              <a:off x="11809142" y="1"/>
              <a:ext cx="6478858" cy="1162050"/>
              <a:chOff x="0" y="0"/>
              <a:chExt cx="5943600" cy="1162050"/>
            </a:xfrm>
            <a:grpFill/>
          </p:grpSpPr>
          <p:grpSp>
            <p:nvGrpSpPr>
              <p:cNvPr id="38" name="Group 5"/>
              <p:cNvGrpSpPr/>
              <p:nvPr/>
            </p:nvGrpSpPr>
            <p:grpSpPr>
              <a:xfrm rot="-10800000">
                <a:off x="0" y="0"/>
                <a:ext cx="3048000" cy="1162050"/>
                <a:chOff x="0" y="0"/>
                <a:chExt cx="4166870" cy="1499996"/>
              </a:xfrm>
              <a:grpFill/>
            </p:grpSpPr>
            <p:sp>
              <p:nvSpPr>
                <p:cNvPr id="41"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nvGrpSpPr>
              <p:cNvPr id="39" name="Group 5"/>
              <p:cNvGrpSpPr/>
              <p:nvPr/>
            </p:nvGrpSpPr>
            <p:grpSpPr>
              <a:xfrm rot="-10800000">
                <a:off x="2895600" y="0"/>
                <a:ext cx="3048000" cy="1162050"/>
                <a:chOff x="0" y="0"/>
                <a:chExt cx="4166870" cy="1499996"/>
              </a:xfrm>
              <a:grpFill/>
            </p:grpSpPr>
            <p:sp>
              <p:nvSpPr>
                <p:cNvPr id="40"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grpSp>
      <p:pic>
        <p:nvPicPr>
          <p:cNvPr id="21"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644433" y="4"/>
            <a:ext cx="1815501" cy="2400301"/>
          </a:xfrm>
          <a:prstGeom prst="rect">
            <a:avLst/>
          </a:prstGeom>
        </p:spPr>
      </p:pic>
      <p:pic>
        <p:nvPicPr>
          <p:cNvPr id="23"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864613" y="117247"/>
            <a:ext cx="2245985" cy="2326350"/>
          </a:xfrm>
          <a:prstGeom prst="rect">
            <a:avLst/>
          </a:prstGeom>
        </p:spPr>
      </p:pic>
      <p:pic>
        <p:nvPicPr>
          <p:cNvPr id="25"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683760" y="-755075"/>
            <a:ext cx="1815501" cy="2400301"/>
          </a:xfrm>
          <a:prstGeom prst="rect">
            <a:avLst/>
          </a:prstGeom>
        </p:spPr>
      </p:pic>
      <p:pic>
        <p:nvPicPr>
          <p:cNvPr id="26"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801600" y="-617826"/>
            <a:ext cx="1815501" cy="2400301"/>
          </a:xfrm>
          <a:prstGeom prst="rect">
            <a:avLst/>
          </a:prstGeom>
        </p:spPr>
      </p:pic>
      <p:pic>
        <p:nvPicPr>
          <p:cNvPr id="2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442765" y="417972"/>
            <a:ext cx="2245985" cy="2326350"/>
          </a:xfrm>
          <a:prstGeom prst="rect">
            <a:avLst/>
          </a:prstGeom>
        </p:spPr>
      </p:pic>
      <p:pic>
        <p:nvPicPr>
          <p:cNvPr id="28"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67379" y="406974"/>
            <a:ext cx="2245985" cy="2326350"/>
          </a:xfrm>
          <a:prstGeom prst="rect">
            <a:avLst/>
          </a:prstGeom>
        </p:spPr>
      </p:pic>
      <p:pic>
        <p:nvPicPr>
          <p:cNvPr id="29"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368690" y="269647"/>
            <a:ext cx="2245985" cy="2326350"/>
          </a:xfrm>
          <a:prstGeom prst="rect">
            <a:avLst/>
          </a:prstGeom>
        </p:spPr>
      </p:pic>
      <p:pic>
        <p:nvPicPr>
          <p:cNvPr id="30" name="Picture 3"/>
          <p:cNvPicPr>
            <a:picLocks noChangeAspect="1"/>
          </p:cNvPicPr>
          <p:nvPr/>
        </p:nvPicPr>
        <p:blipFill>
          <a:blip r:embed="rId12"/>
          <a:srcRect/>
          <a:stretch>
            <a:fillRect/>
          </a:stretch>
        </p:blipFill>
        <p:spPr>
          <a:xfrm>
            <a:off x="-84402" y="7529264"/>
            <a:ext cx="1960918" cy="2747345"/>
          </a:xfrm>
          <a:prstGeom prst="rect">
            <a:avLst/>
          </a:prstGeom>
        </p:spPr>
      </p:pic>
      <p:pic>
        <p:nvPicPr>
          <p:cNvPr id="31" name="Picture 11"/>
          <p:cNvPicPr>
            <a:picLocks noChangeAspect="1"/>
          </p:cNvPicPr>
          <p:nvPr/>
        </p:nvPicPr>
        <p:blipFill>
          <a:blip r:embed="rId13"/>
          <a:srcRect/>
          <a:stretch>
            <a:fillRect/>
          </a:stretch>
        </p:blipFill>
        <p:spPr>
          <a:xfrm>
            <a:off x="14797161" y="6956677"/>
            <a:ext cx="3470057" cy="3330323"/>
          </a:xfrm>
          <a:prstGeom prst="rect">
            <a:avLst/>
          </a:prstGeom>
        </p:spPr>
      </p:pic>
      <p:pic>
        <p:nvPicPr>
          <p:cNvPr id="33" name="Picture 14"/>
          <p:cNvPicPr>
            <a:picLocks noChangeAspect="1"/>
          </p:cNvPicPr>
          <p:nvPr/>
        </p:nvPicPr>
        <p:blipFill>
          <a:blip r:embed="rId14"/>
          <a:srcRect/>
          <a:stretch>
            <a:fillRect/>
          </a:stretch>
        </p:blipFill>
        <p:spPr>
          <a:xfrm>
            <a:off x="12106500" y="8328675"/>
            <a:ext cx="3205697" cy="1987532"/>
          </a:xfrm>
          <a:prstGeom prst="rect">
            <a:avLst/>
          </a:prstGeom>
        </p:spPr>
      </p:pic>
      <p:pic>
        <p:nvPicPr>
          <p:cNvPr id="50" name="Picture 15"/>
          <p:cNvPicPr>
            <a:picLocks noChangeAspect="1"/>
          </p:cNvPicPr>
          <p:nvPr/>
        </p:nvPicPr>
        <p:blipFill>
          <a:blip r:embed="rId15"/>
          <a:srcRect/>
          <a:stretch>
            <a:fillRect/>
          </a:stretch>
        </p:blipFill>
        <p:spPr>
          <a:xfrm>
            <a:off x="14325600" y="7543048"/>
            <a:ext cx="3976255" cy="2877814"/>
          </a:xfrm>
          <a:prstGeom prst="rect">
            <a:avLst/>
          </a:prstGeom>
        </p:spPr>
      </p:pic>
      <p:pic>
        <p:nvPicPr>
          <p:cNvPr id="51" name="Picture 3"/>
          <p:cNvPicPr>
            <a:picLocks noChangeAspect="1"/>
          </p:cNvPicPr>
          <p:nvPr/>
        </p:nvPicPr>
        <p:blipFill>
          <a:blip r:embed="rId12"/>
          <a:srcRect/>
          <a:stretch>
            <a:fillRect/>
          </a:stretch>
        </p:blipFill>
        <p:spPr>
          <a:xfrm rot="2509710">
            <a:off x="420850" y="8190484"/>
            <a:ext cx="1960918" cy="2747345"/>
          </a:xfrm>
          <a:prstGeom prst="rect">
            <a:avLst/>
          </a:prstGeom>
        </p:spPr>
      </p:pic>
      <p:sp>
        <p:nvSpPr>
          <p:cNvPr id="2" name="TextBox 1"/>
          <p:cNvSpPr txBox="1"/>
          <p:nvPr/>
        </p:nvSpPr>
        <p:spPr>
          <a:xfrm>
            <a:off x="2377955" y="4138918"/>
            <a:ext cx="13842251" cy="3046988"/>
          </a:xfrm>
          <a:prstGeom prst="rect">
            <a:avLst/>
          </a:prstGeom>
          <a:noFill/>
        </p:spPr>
        <p:txBody>
          <a:bodyPr wrap="none" rtlCol="0">
            <a:spAutoFit/>
          </a:bodyPr>
          <a:lstStyle/>
          <a:p>
            <a:pPr algn="ctr">
              <a:lnSpc>
                <a:spcPct val="200000"/>
              </a:lnSpc>
            </a:pPr>
            <a:r>
              <a:rPr lang="en-US" sz="4800" b="1" smtClean="0">
                <a:solidFill>
                  <a:srgbClr val="0070C0"/>
                </a:solidFill>
                <a:latin typeface="Arial" pitchFamily="34" charset="0"/>
                <a:cs typeface="Arial" pitchFamily="34" charset="0"/>
              </a:rPr>
              <a:t>CẢM ƠN CÁC EM ĐÃ LẮNG NGHE BÀI GIẢNG.</a:t>
            </a:r>
          </a:p>
          <a:p>
            <a:pPr algn="ctr">
              <a:lnSpc>
                <a:spcPct val="200000"/>
              </a:lnSpc>
            </a:pPr>
            <a:r>
              <a:rPr lang="en-US" sz="4800" b="1" smtClean="0">
                <a:solidFill>
                  <a:srgbClr val="0070C0"/>
                </a:solidFill>
                <a:latin typeface="Arial" pitchFamily="34" charset="0"/>
                <a:cs typeface="Arial" pitchFamily="34" charset="0"/>
              </a:rPr>
              <a:t>HẸN GẶP LẠI!!</a:t>
            </a:r>
            <a:endParaRPr lang="en-US" sz="4800" b="1">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1330079750"/>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90944" y="582325"/>
            <a:ext cx="17768455" cy="9439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0" y="-1"/>
            <a:ext cx="18288000" cy="800101"/>
            <a:chOff x="0" y="-1"/>
            <a:chExt cx="18288000" cy="1162052"/>
          </a:xfrm>
          <a:solidFill>
            <a:schemeClr val="accent5"/>
          </a:solidFill>
        </p:grpSpPr>
        <p:grpSp>
          <p:nvGrpSpPr>
            <p:cNvPr id="35" name="Group 34"/>
            <p:cNvGrpSpPr/>
            <p:nvPr/>
          </p:nvGrpSpPr>
          <p:grpSpPr>
            <a:xfrm>
              <a:off x="0" y="0"/>
              <a:ext cx="5943600" cy="1162050"/>
              <a:chOff x="0" y="0"/>
              <a:chExt cx="5943600" cy="1162050"/>
            </a:xfrm>
            <a:grpFill/>
          </p:grpSpPr>
          <p:grpSp>
            <p:nvGrpSpPr>
              <p:cNvPr id="46" name="Group 5"/>
              <p:cNvGrpSpPr/>
              <p:nvPr/>
            </p:nvGrpSpPr>
            <p:grpSpPr>
              <a:xfrm rot="-10800000">
                <a:off x="0" y="0"/>
                <a:ext cx="3048000" cy="1162050"/>
                <a:chOff x="0" y="0"/>
                <a:chExt cx="4166870" cy="1499996"/>
              </a:xfrm>
              <a:grpFill/>
            </p:grpSpPr>
            <p:sp>
              <p:nvSpPr>
                <p:cNvPr id="49"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nvGrpSpPr>
              <p:cNvPr id="47" name="Group 5"/>
              <p:cNvGrpSpPr/>
              <p:nvPr/>
            </p:nvGrpSpPr>
            <p:grpSpPr>
              <a:xfrm rot="-10800000">
                <a:off x="2895600" y="0"/>
                <a:ext cx="3048000" cy="1162050"/>
                <a:chOff x="0" y="0"/>
                <a:chExt cx="4166870" cy="1499996"/>
              </a:xfrm>
              <a:grpFill/>
            </p:grpSpPr>
            <p:sp>
              <p:nvSpPr>
                <p:cNvPr id="48"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grpSp>
          <p:nvGrpSpPr>
            <p:cNvPr id="36" name="Group 35"/>
            <p:cNvGrpSpPr/>
            <p:nvPr/>
          </p:nvGrpSpPr>
          <p:grpSpPr>
            <a:xfrm>
              <a:off x="5865542" y="-1"/>
              <a:ext cx="5943600" cy="1162050"/>
              <a:chOff x="0" y="0"/>
              <a:chExt cx="5943600" cy="1162050"/>
            </a:xfrm>
            <a:grpFill/>
          </p:grpSpPr>
          <p:grpSp>
            <p:nvGrpSpPr>
              <p:cNvPr id="42" name="Group 5"/>
              <p:cNvGrpSpPr/>
              <p:nvPr/>
            </p:nvGrpSpPr>
            <p:grpSpPr>
              <a:xfrm rot="-10800000">
                <a:off x="0" y="0"/>
                <a:ext cx="3048000" cy="1162050"/>
                <a:chOff x="0" y="0"/>
                <a:chExt cx="4166870" cy="1499996"/>
              </a:xfrm>
              <a:grpFill/>
            </p:grpSpPr>
            <p:sp>
              <p:nvSpPr>
                <p:cNvPr id="45"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nvGrpSpPr>
              <p:cNvPr id="43" name="Group 5"/>
              <p:cNvGrpSpPr/>
              <p:nvPr/>
            </p:nvGrpSpPr>
            <p:grpSpPr>
              <a:xfrm rot="-10800000">
                <a:off x="2895600" y="0"/>
                <a:ext cx="3048000" cy="1162050"/>
                <a:chOff x="0" y="0"/>
                <a:chExt cx="4166870" cy="1499996"/>
              </a:xfrm>
              <a:grpFill/>
            </p:grpSpPr>
            <p:sp>
              <p:nvSpPr>
                <p:cNvPr id="44"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grpSp>
          <p:nvGrpSpPr>
            <p:cNvPr id="37" name="Group 36"/>
            <p:cNvGrpSpPr/>
            <p:nvPr/>
          </p:nvGrpSpPr>
          <p:grpSpPr>
            <a:xfrm>
              <a:off x="11809142" y="1"/>
              <a:ext cx="6478858" cy="1162050"/>
              <a:chOff x="0" y="0"/>
              <a:chExt cx="5943600" cy="1162050"/>
            </a:xfrm>
            <a:grpFill/>
          </p:grpSpPr>
          <p:grpSp>
            <p:nvGrpSpPr>
              <p:cNvPr id="38" name="Group 5"/>
              <p:cNvGrpSpPr/>
              <p:nvPr/>
            </p:nvGrpSpPr>
            <p:grpSpPr>
              <a:xfrm rot="-10800000">
                <a:off x="0" y="0"/>
                <a:ext cx="3048000" cy="1162050"/>
                <a:chOff x="0" y="0"/>
                <a:chExt cx="4166870" cy="1499996"/>
              </a:xfrm>
              <a:grpFill/>
            </p:grpSpPr>
            <p:sp>
              <p:nvSpPr>
                <p:cNvPr id="41"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nvGrpSpPr>
              <p:cNvPr id="39" name="Group 5"/>
              <p:cNvGrpSpPr/>
              <p:nvPr/>
            </p:nvGrpSpPr>
            <p:grpSpPr>
              <a:xfrm rot="-10800000">
                <a:off x="2895600" y="0"/>
                <a:ext cx="3048000" cy="1162050"/>
                <a:chOff x="0" y="0"/>
                <a:chExt cx="4166870" cy="1499996"/>
              </a:xfrm>
              <a:grpFill/>
            </p:grpSpPr>
            <p:sp>
              <p:nvSpPr>
                <p:cNvPr id="40"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grpSp>
      <p:pic>
        <p:nvPicPr>
          <p:cNvPr id="50"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533401" y="800101"/>
            <a:ext cx="4068925" cy="1371599"/>
          </a:xfrm>
          <a:prstGeom prst="rect">
            <a:avLst/>
          </a:prstGeom>
        </p:spPr>
      </p:pic>
      <p:sp>
        <p:nvSpPr>
          <p:cNvPr id="51" name="TextBox 50"/>
          <p:cNvSpPr txBox="1"/>
          <p:nvPr/>
        </p:nvSpPr>
        <p:spPr>
          <a:xfrm>
            <a:off x="974317" y="1131957"/>
            <a:ext cx="3187091" cy="707886"/>
          </a:xfrm>
          <a:prstGeom prst="rect">
            <a:avLst/>
          </a:prstGeom>
          <a:noFill/>
        </p:spPr>
        <p:txBody>
          <a:bodyPr wrap="none" rtlCol="0">
            <a:spAutoFit/>
          </a:bodyPr>
          <a:lstStyle/>
          <a:p>
            <a:r>
              <a:rPr lang="en-US" sz="4000" b="1" smtClean="0">
                <a:solidFill>
                  <a:schemeClr val="tx2">
                    <a:lumMod val="75000"/>
                  </a:schemeClr>
                </a:solidFill>
                <a:latin typeface="Arial" pitchFamily="34" charset="0"/>
                <a:cs typeface="Arial" pitchFamily="34" charset="0"/>
              </a:rPr>
              <a:t>KHỞI ĐỘNG</a:t>
            </a:r>
            <a:endParaRPr lang="en-US" sz="4000" b="1">
              <a:solidFill>
                <a:schemeClr val="tx2">
                  <a:lumMod val="75000"/>
                </a:schemeClr>
              </a:solidFill>
              <a:latin typeface="Arial" pitchFamily="34" charset="0"/>
              <a:cs typeface="Arial" pitchFamily="34" charset="0"/>
            </a:endParaRPr>
          </a:p>
        </p:txBody>
      </p:sp>
      <p:sp>
        <p:nvSpPr>
          <p:cNvPr id="52" name="Rectangle 51"/>
          <p:cNvSpPr/>
          <p:nvPr/>
        </p:nvSpPr>
        <p:spPr>
          <a:xfrm>
            <a:off x="4630035" y="1100799"/>
            <a:ext cx="11137985" cy="707886"/>
          </a:xfrm>
          <a:prstGeom prst="rect">
            <a:avLst/>
          </a:prstGeom>
        </p:spPr>
        <p:txBody>
          <a:bodyPr wrap="none">
            <a:spAutoFit/>
          </a:bodyPr>
          <a:lstStyle/>
          <a:p>
            <a:r>
              <a:rPr lang="en-US" sz="4000" smtClean="0">
                <a:solidFill>
                  <a:srgbClr val="002060"/>
                </a:solidFill>
                <a:latin typeface="Arial" pitchFamily="34" charset="0"/>
                <a:cs typeface="Arial" pitchFamily="34" charset="0"/>
              </a:rPr>
              <a:t>Học sinh xem video </a:t>
            </a:r>
            <a:r>
              <a:rPr lang="en-US" sz="4000">
                <a:solidFill>
                  <a:srgbClr val="002060"/>
                </a:solidFill>
                <a:latin typeface="Arial" pitchFamily="34" charset="0"/>
                <a:cs typeface="Arial" pitchFamily="34" charset="0"/>
              </a:rPr>
              <a:t>“Học cách tư duy chủ động”</a:t>
            </a:r>
            <a:endParaRPr lang="en-US" sz="4000">
              <a:solidFill>
                <a:srgbClr val="002060"/>
              </a:solidFill>
              <a:latin typeface="Arial" pitchFamily="34" charset="0"/>
              <a:cs typeface="Arial" pitchFamily="34" charset="0"/>
            </a:endParaRPr>
          </a:p>
        </p:txBody>
      </p:sp>
      <p:sp>
        <p:nvSpPr>
          <p:cNvPr id="53" name="Rectangle 52"/>
          <p:cNvSpPr/>
          <p:nvPr/>
        </p:nvSpPr>
        <p:spPr>
          <a:xfrm>
            <a:off x="4426062" y="2596285"/>
            <a:ext cx="11562589" cy="584775"/>
          </a:xfrm>
          <a:prstGeom prst="rect">
            <a:avLst/>
          </a:prstGeom>
        </p:spPr>
        <p:txBody>
          <a:bodyPr wrap="none">
            <a:spAutoFit/>
          </a:bodyPr>
          <a:lstStyle/>
          <a:p>
            <a:r>
              <a:rPr lang="en-US" sz="3200" u="sng">
                <a:latin typeface="Arial" pitchFamily="34" charset="0"/>
                <a:cs typeface="Arial" pitchFamily="34" charset="0"/>
                <a:hlinkClick r:id="rId9"/>
              </a:rPr>
              <a:t>https://www.youtube.com/watch?v=gu14YN_Qyw4</a:t>
            </a:r>
            <a:r>
              <a:rPr lang="en-US" sz="3200">
                <a:latin typeface="Arial" pitchFamily="34" charset="0"/>
                <a:cs typeface="Arial" pitchFamily="34" charset="0"/>
              </a:rPr>
              <a:t> (0:44 – hết)</a:t>
            </a:r>
          </a:p>
        </p:txBody>
      </p:sp>
      <p:sp>
        <p:nvSpPr>
          <p:cNvPr id="54" name="Snip Single Corner Rectangle 53"/>
          <p:cNvSpPr/>
          <p:nvPr/>
        </p:nvSpPr>
        <p:spPr>
          <a:xfrm>
            <a:off x="533400" y="8572500"/>
            <a:ext cx="17297399" cy="1143000"/>
          </a:xfrm>
          <a:prstGeom prst="snip1Rect">
            <a:avLst/>
          </a:prstGeom>
          <a:solidFill>
            <a:schemeClr val="bg1"/>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300">
                <a:solidFill>
                  <a:srgbClr val="002060"/>
                </a:solidFill>
              </a:rPr>
              <a:t>Em thấy trong cuộc sống hằng ngày, em có phải là một người chủ động hay chưa? Vì sao?</a:t>
            </a:r>
            <a:endParaRPr lang="en-US" sz="3300">
              <a:solidFill>
                <a:srgbClr val="002060"/>
              </a:solidFill>
            </a:endParaRPr>
          </a:p>
        </p:txBody>
      </p:sp>
      <p:pic>
        <p:nvPicPr>
          <p:cNvPr id="55" name="Picture 11"/>
          <p:cNvPicPr>
            <a:picLocks noChangeAspect="1"/>
          </p:cNvPicPr>
          <p:nvPr/>
        </p:nvPicPr>
        <p:blipFill>
          <a:blip r:embed="rId10"/>
          <a:srcRect/>
          <a:stretch>
            <a:fillRect/>
          </a:stretch>
        </p:blipFill>
        <p:spPr>
          <a:xfrm>
            <a:off x="15480791" y="-115200"/>
            <a:ext cx="2807209" cy="2694167"/>
          </a:xfrm>
          <a:prstGeom prst="rect">
            <a:avLst/>
          </a:prstGeom>
        </p:spPr>
      </p:pic>
      <p:pic>
        <p:nvPicPr>
          <p:cNvPr id="56" name="Picture 11"/>
          <p:cNvPicPr>
            <a:picLocks noChangeAspect="1"/>
          </p:cNvPicPr>
          <p:nvPr/>
        </p:nvPicPr>
        <p:blipFill>
          <a:blip r:embed="rId10"/>
          <a:srcRect/>
          <a:stretch>
            <a:fillRect/>
          </a:stretch>
        </p:blipFill>
        <p:spPr>
          <a:xfrm rot="1747303">
            <a:off x="16246169" y="751882"/>
            <a:ext cx="2807209" cy="2694167"/>
          </a:xfrm>
          <a:prstGeom prst="rect">
            <a:avLst/>
          </a:prstGeom>
        </p:spPr>
      </p:pic>
    </p:spTree>
    <p:extLst>
      <p:ext uri="{BB962C8B-B14F-4D97-AF65-F5344CB8AC3E}">
        <p14:creationId xmlns:p14="http://schemas.microsoft.com/office/powerpoint/2010/main" val="34572306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par>
                                <p:cTn id="8" presetID="16" presetClass="entr" presetSubtype="21"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arn(inVertical)">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down)">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circle(in)">
                                      <p:cBhvr>
                                        <p:cTn id="20"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90944" y="582325"/>
            <a:ext cx="17768455" cy="9439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0" y="-1"/>
            <a:ext cx="18288000" cy="800101"/>
            <a:chOff x="0" y="-1"/>
            <a:chExt cx="18288000" cy="1162052"/>
          </a:xfrm>
          <a:solidFill>
            <a:schemeClr val="accent5"/>
          </a:solidFill>
        </p:grpSpPr>
        <p:grpSp>
          <p:nvGrpSpPr>
            <p:cNvPr id="35" name="Group 34"/>
            <p:cNvGrpSpPr/>
            <p:nvPr/>
          </p:nvGrpSpPr>
          <p:grpSpPr>
            <a:xfrm>
              <a:off x="0" y="0"/>
              <a:ext cx="5943600" cy="1162050"/>
              <a:chOff x="0" y="0"/>
              <a:chExt cx="5943600" cy="1162050"/>
            </a:xfrm>
            <a:grpFill/>
          </p:grpSpPr>
          <p:grpSp>
            <p:nvGrpSpPr>
              <p:cNvPr id="46" name="Group 5"/>
              <p:cNvGrpSpPr/>
              <p:nvPr/>
            </p:nvGrpSpPr>
            <p:grpSpPr>
              <a:xfrm rot="-10800000">
                <a:off x="0" y="0"/>
                <a:ext cx="3048000" cy="1162050"/>
                <a:chOff x="0" y="0"/>
                <a:chExt cx="4166870" cy="1499996"/>
              </a:xfrm>
              <a:grpFill/>
            </p:grpSpPr>
            <p:sp>
              <p:nvSpPr>
                <p:cNvPr id="49"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nvGrpSpPr>
              <p:cNvPr id="47" name="Group 5"/>
              <p:cNvGrpSpPr/>
              <p:nvPr/>
            </p:nvGrpSpPr>
            <p:grpSpPr>
              <a:xfrm rot="-10800000">
                <a:off x="2895600" y="0"/>
                <a:ext cx="3048000" cy="1162050"/>
                <a:chOff x="0" y="0"/>
                <a:chExt cx="4166870" cy="1499996"/>
              </a:xfrm>
              <a:grpFill/>
            </p:grpSpPr>
            <p:sp>
              <p:nvSpPr>
                <p:cNvPr id="48"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grpSp>
          <p:nvGrpSpPr>
            <p:cNvPr id="36" name="Group 35"/>
            <p:cNvGrpSpPr/>
            <p:nvPr/>
          </p:nvGrpSpPr>
          <p:grpSpPr>
            <a:xfrm>
              <a:off x="5865542" y="-1"/>
              <a:ext cx="5943600" cy="1162050"/>
              <a:chOff x="0" y="0"/>
              <a:chExt cx="5943600" cy="1162050"/>
            </a:xfrm>
            <a:grpFill/>
          </p:grpSpPr>
          <p:grpSp>
            <p:nvGrpSpPr>
              <p:cNvPr id="42" name="Group 5"/>
              <p:cNvGrpSpPr/>
              <p:nvPr/>
            </p:nvGrpSpPr>
            <p:grpSpPr>
              <a:xfrm rot="-10800000">
                <a:off x="0" y="0"/>
                <a:ext cx="3048000" cy="1162050"/>
                <a:chOff x="0" y="0"/>
                <a:chExt cx="4166870" cy="1499996"/>
              </a:xfrm>
              <a:grpFill/>
            </p:grpSpPr>
            <p:sp>
              <p:nvSpPr>
                <p:cNvPr id="45"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nvGrpSpPr>
              <p:cNvPr id="43" name="Group 5"/>
              <p:cNvGrpSpPr/>
              <p:nvPr/>
            </p:nvGrpSpPr>
            <p:grpSpPr>
              <a:xfrm rot="-10800000">
                <a:off x="2895600" y="0"/>
                <a:ext cx="3048000" cy="1162050"/>
                <a:chOff x="0" y="0"/>
                <a:chExt cx="4166870" cy="1499996"/>
              </a:xfrm>
              <a:grpFill/>
            </p:grpSpPr>
            <p:sp>
              <p:nvSpPr>
                <p:cNvPr id="44"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grpSp>
          <p:nvGrpSpPr>
            <p:cNvPr id="37" name="Group 36"/>
            <p:cNvGrpSpPr/>
            <p:nvPr/>
          </p:nvGrpSpPr>
          <p:grpSpPr>
            <a:xfrm>
              <a:off x="11809142" y="1"/>
              <a:ext cx="6478858" cy="1162050"/>
              <a:chOff x="0" y="0"/>
              <a:chExt cx="5943600" cy="1162050"/>
            </a:xfrm>
            <a:grpFill/>
          </p:grpSpPr>
          <p:grpSp>
            <p:nvGrpSpPr>
              <p:cNvPr id="38" name="Group 5"/>
              <p:cNvGrpSpPr/>
              <p:nvPr/>
            </p:nvGrpSpPr>
            <p:grpSpPr>
              <a:xfrm rot="-10800000">
                <a:off x="0" y="0"/>
                <a:ext cx="3048000" cy="1162050"/>
                <a:chOff x="0" y="0"/>
                <a:chExt cx="4166870" cy="1499996"/>
              </a:xfrm>
              <a:grpFill/>
            </p:grpSpPr>
            <p:sp>
              <p:nvSpPr>
                <p:cNvPr id="41"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nvGrpSpPr>
              <p:cNvPr id="39" name="Group 5"/>
              <p:cNvGrpSpPr/>
              <p:nvPr/>
            </p:nvGrpSpPr>
            <p:grpSpPr>
              <a:xfrm rot="-10800000">
                <a:off x="2895600" y="0"/>
                <a:ext cx="3048000" cy="1162050"/>
                <a:chOff x="0" y="0"/>
                <a:chExt cx="4166870" cy="1499996"/>
              </a:xfrm>
              <a:grpFill/>
            </p:grpSpPr>
            <p:sp>
              <p:nvSpPr>
                <p:cNvPr id="40"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grpSp>
      <p:pic>
        <p:nvPicPr>
          <p:cNvPr id="19"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400800" y="951004"/>
            <a:ext cx="5692374" cy="1880754"/>
          </a:xfrm>
          <a:prstGeom prst="rect">
            <a:avLst/>
          </a:prstGeom>
        </p:spPr>
      </p:pic>
      <p:sp>
        <p:nvSpPr>
          <p:cNvPr id="21" name="Freeform 20"/>
          <p:cNvSpPr>
            <a:spLocks noEditPoints="1"/>
          </p:cNvSpPr>
          <p:nvPr/>
        </p:nvSpPr>
        <p:spPr bwMode="auto">
          <a:xfrm rot="16200000">
            <a:off x="3238499" y="838196"/>
            <a:ext cx="1600204" cy="6248402"/>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solidFill>
            <a:schemeClr val="accent5">
              <a:lumMod val="75000"/>
            </a:schemeClr>
          </a:solidFill>
          <a:ln>
            <a:solidFill>
              <a:schemeClr val="accent3">
                <a:lumMod val="75000"/>
              </a:schemeClr>
            </a:solid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1012" dirty="0">
              <a:solidFill>
                <a:prstClr val="white"/>
              </a:solidFill>
              <a:latin typeface="微软雅黑" panose="020B0503020204020204" pitchFamily="34" charset="-122"/>
            </a:endParaRPr>
          </a:p>
        </p:txBody>
      </p:sp>
      <p:sp>
        <p:nvSpPr>
          <p:cNvPr id="2" name="Rectangle 1"/>
          <p:cNvSpPr/>
          <p:nvPr/>
        </p:nvSpPr>
        <p:spPr>
          <a:xfrm>
            <a:off x="1890237" y="3467100"/>
            <a:ext cx="5272563" cy="99059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890236" y="3608454"/>
            <a:ext cx="5057795" cy="707886"/>
          </a:xfrm>
          <a:prstGeom prst="rect">
            <a:avLst/>
          </a:prstGeom>
          <a:noFill/>
        </p:spPr>
        <p:txBody>
          <a:bodyPr wrap="none" rtlCol="0">
            <a:spAutoFit/>
          </a:bodyPr>
          <a:lstStyle/>
          <a:p>
            <a:r>
              <a:rPr lang="en-US" sz="4000" b="1" smtClean="0">
                <a:solidFill>
                  <a:schemeClr val="bg1"/>
                </a:solidFill>
                <a:latin typeface="Arial" pitchFamily="34" charset="0"/>
                <a:cs typeface="Arial" pitchFamily="34" charset="0"/>
              </a:rPr>
              <a:t>NỘI DUNG BÀI HỌC</a:t>
            </a:r>
            <a:endParaRPr lang="en-US" sz="4000" b="1">
              <a:solidFill>
                <a:schemeClr val="bg1"/>
              </a:solidFill>
              <a:latin typeface="Arial" pitchFamily="34" charset="0"/>
              <a:cs typeface="Arial" pitchFamily="34" charset="0"/>
            </a:endParaRPr>
          </a:p>
        </p:txBody>
      </p:sp>
      <p:sp>
        <p:nvSpPr>
          <p:cNvPr id="25" name="TextBox 24"/>
          <p:cNvSpPr txBox="1"/>
          <p:nvPr/>
        </p:nvSpPr>
        <p:spPr>
          <a:xfrm>
            <a:off x="7640515" y="1506661"/>
            <a:ext cx="2818400" cy="769441"/>
          </a:xfrm>
          <a:prstGeom prst="rect">
            <a:avLst/>
          </a:prstGeom>
          <a:noFill/>
        </p:spPr>
        <p:txBody>
          <a:bodyPr wrap="none" rtlCol="0">
            <a:spAutoFit/>
          </a:bodyPr>
          <a:lstStyle/>
          <a:p>
            <a:r>
              <a:rPr lang="en-US" sz="4400" b="1" smtClean="0">
                <a:latin typeface="Arial" pitchFamily="34" charset="0"/>
                <a:cs typeface="Arial" pitchFamily="34" charset="0"/>
              </a:rPr>
              <a:t>CHỦ ĐỀ 4</a:t>
            </a:r>
            <a:endParaRPr lang="en-US" sz="4400" b="1">
              <a:latin typeface="Arial" pitchFamily="34" charset="0"/>
              <a:cs typeface="Arial" pitchFamily="34" charset="0"/>
            </a:endParaRPr>
          </a:p>
        </p:txBody>
      </p:sp>
      <p:grpSp>
        <p:nvGrpSpPr>
          <p:cNvPr id="26" name="Group 25"/>
          <p:cNvGrpSpPr/>
          <p:nvPr/>
        </p:nvGrpSpPr>
        <p:grpSpPr>
          <a:xfrm>
            <a:off x="7987144" y="3105294"/>
            <a:ext cx="4433455" cy="4248006"/>
            <a:chOff x="461676" y="1436293"/>
            <a:chExt cx="2958196" cy="2863649"/>
          </a:xfrm>
        </p:grpSpPr>
        <p:sp>
          <p:nvSpPr>
            <p:cNvPr id="27" name="Rectangle 26"/>
            <p:cNvSpPr/>
            <p:nvPr/>
          </p:nvSpPr>
          <p:spPr>
            <a:xfrm>
              <a:off x="609031" y="1436293"/>
              <a:ext cx="2810841" cy="2719633"/>
            </a:xfrm>
            <a:prstGeom prst="rect">
              <a:avLst/>
            </a:prstGeom>
            <a:solidFill>
              <a:schemeClr val="accent5">
                <a:lumMod val="75000"/>
              </a:schemeClr>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sp>
        <p:grpSp>
          <p:nvGrpSpPr>
            <p:cNvPr id="28" name="Group 27"/>
            <p:cNvGrpSpPr/>
            <p:nvPr/>
          </p:nvGrpSpPr>
          <p:grpSpPr>
            <a:xfrm>
              <a:off x="461676" y="1652317"/>
              <a:ext cx="2769645" cy="2647625"/>
              <a:chOff x="461676" y="1652317"/>
              <a:chExt cx="2769645" cy="2647625"/>
            </a:xfrm>
          </p:grpSpPr>
          <p:sp>
            <p:nvSpPr>
              <p:cNvPr id="29" name="Rectangle 28"/>
              <p:cNvSpPr/>
              <p:nvPr/>
            </p:nvSpPr>
            <p:spPr>
              <a:xfrm>
                <a:off x="461676" y="1652317"/>
                <a:ext cx="2769645" cy="2647625"/>
              </a:xfrm>
              <a:prstGeom prst="rect">
                <a:avLst/>
              </a:prstGeom>
              <a:solidFill>
                <a:schemeClr val="accent3">
                  <a:lumMod val="20000"/>
                  <a:lumOff val="80000"/>
                </a:schemeClr>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30" name="Rectangle 29"/>
              <p:cNvSpPr/>
              <p:nvPr/>
            </p:nvSpPr>
            <p:spPr>
              <a:xfrm>
                <a:off x="535353" y="1729730"/>
                <a:ext cx="2622290" cy="2490460"/>
              </a:xfrm>
              <a:prstGeom prst="rect">
                <a:avLst/>
              </a:prstGeom>
            </p:spPr>
            <p:txBody>
              <a:bodyPr wrap="square">
                <a:spAutoFit/>
              </a:bodyPr>
              <a:lstStyle/>
              <a:p>
                <a:pPr algn="just">
                  <a:lnSpc>
                    <a:spcPct val="150000"/>
                  </a:lnSpc>
                </a:pPr>
                <a:r>
                  <a:rPr lang="en-US" sz="3200" b="1" smtClean="0">
                    <a:latin typeface="Arial" pitchFamily="34" charset="0"/>
                    <a:cs typeface="Arial" pitchFamily="34" charset="0"/>
                  </a:rPr>
                  <a:t>Hoạt động 3:</a:t>
                </a:r>
              </a:p>
              <a:p>
                <a:pPr algn="just">
                  <a:lnSpc>
                    <a:spcPct val="150000"/>
                  </a:lnSpc>
                </a:pPr>
                <a:r>
                  <a:rPr lang="en-US" sz="3200" smtClean="0">
                    <a:latin typeface="Arial" pitchFamily="34" charset="0"/>
                    <a:cs typeface="Arial" pitchFamily="34" charset="0"/>
                  </a:rPr>
                  <a:t>Thể hiện sự chủ động trong học tập, giao tiếp trong các môi trường.</a:t>
                </a:r>
                <a:endParaRPr lang="en-US" sz="3200">
                  <a:latin typeface="Arial" pitchFamily="34" charset="0"/>
                  <a:cs typeface="Arial" pitchFamily="34" charset="0"/>
                </a:endParaRPr>
              </a:p>
            </p:txBody>
          </p:sp>
        </p:grpSp>
      </p:grpSp>
      <p:grpSp>
        <p:nvGrpSpPr>
          <p:cNvPr id="31" name="Group 30"/>
          <p:cNvGrpSpPr/>
          <p:nvPr/>
        </p:nvGrpSpPr>
        <p:grpSpPr>
          <a:xfrm>
            <a:off x="12914905" y="3105294"/>
            <a:ext cx="4433455" cy="4248006"/>
            <a:chOff x="461676" y="1436293"/>
            <a:chExt cx="2958196" cy="2863649"/>
          </a:xfrm>
        </p:grpSpPr>
        <p:sp>
          <p:nvSpPr>
            <p:cNvPr id="33" name="Rectangle 32"/>
            <p:cNvSpPr/>
            <p:nvPr/>
          </p:nvSpPr>
          <p:spPr>
            <a:xfrm>
              <a:off x="609031" y="1436293"/>
              <a:ext cx="2810841" cy="2719633"/>
            </a:xfrm>
            <a:prstGeom prst="rect">
              <a:avLst/>
            </a:prstGeom>
            <a:solidFill>
              <a:schemeClr val="accent5">
                <a:lumMod val="75000"/>
              </a:schemeClr>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sp>
        <p:grpSp>
          <p:nvGrpSpPr>
            <p:cNvPr id="50" name="Group 49"/>
            <p:cNvGrpSpPr/>
            <p:nvPr/>
          </p:nvGrpSpPr>
          <p:grpSpPr>
            <a:xfrm>
              <a:off x="461676" y="1652317"/>
              <a:ext cx="2769645" cy="2647625"/>
              <a:chOff x="461676" y="1652317"/>
              <a:chExt cx="2769645" cy="2647625"/>
            </a:xfrm>
          </p:grpSpPr>
          <p:sp>
            <p:nvSpPr>
              <p:cNvPr id="51" name="Rectangle 50"/>
              <p:cNvSpPr/>
              <p:nvPr/>
            </p:nvSpPr>
            <p:spPr>
              <a:xfrm>
                <a:off x="461676" y="1652317"/>
                <a:ext cx="2769645" cy="2647625"/>
              </a:xfrm>
              <a:prstGeom prst="rect">
                <a:avLst/>
              </a:prstGeom>
              <a:solidFill>
                <a:schemeClr val="accent3">
                  <a:lumMod val="20000"/>
                  <a:lumOff val="80000"/>
                </a:schemeClr>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52" name="Rectangle 51"/>
              <p:cNvSpPr/>
              <p:nvPr/>
            </p:nvSpPr>
            <p:spPr>
              <a:xfrm>
                <a:off x="535353" y="1729730"/>
                <a:ext cx="2622290" cy="2551969"/>
              </a:xfrm>
              <a:prstGeom prst="rect">
                <a:avLst/>
              </a:prstGeom>
            </p:spPr>
            <p:txBody>
              <a:bodyPr wrap="square">
                <a:spAutoFit/>
              </a:bodyPr>
              <a:lstStyle/>
              <a:p>
                <a:pPr algn="just">
                  <a:lnSpc>
                    <a:spcPct val="150000"/>
                  </a:lnSpc>
                </a:pPr>
                <a:r>
                  <a:rPr lang="en-US" sz="3200" b="1" smtClean="0">
                    <a:latin typeface="Arial" pitchFamily="34" charset="0"/>
                    <a:cs typeface="Arial" pitchFamily="34" charset="0"/>
                  </a:rPr>
                  <a:t>Hoạt động 4:</a:t>
                </a:r>
              </a:p>
              <a:p>
                <a:pPr algn="just">
                  <a:lnSpc>
                    <a:spcPct val="150000"/>
                  </a:lnSpc>
                </a:pPr>
                <a:r>
                  <a:rPr lang="en-US" sz="3200" smtClean="0">
                    <a:latin typeface="Arial" pitchFamily="34" charset="0"/>
                    <a:cs typeface="Arial" pitchFamily="34" charset="0"/>
                  </a:rPr>
                  <a:t>Thực hành giao tiếp, ứng xử tự tin, thân thiện với bạn bè trong trường học.</a:t>
                </a:r>
                <a:endParaRPr lang="en-US" sz="3200">
                  <a:latin typeface="Arial" pitchFamily="34" charset="0"/>
                  <a:cs typeface="Arial" pitchFamily="34" charset="0"/>
                </a:endParaRPr>
              </a:p>
            </p:txBody>
          </p:sp>
        </p:grpSp>
      </p:grpSp>
      <p:pic>
        <p:nvPicPr>
          <p:cNvPr id="53"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63443" y="4732436"/>
            <a:ext cx="5911379" cy="4695907"/>
          </a:xfrm>
          <a:prstGeom prst="rect">
            <a:avLst/>
          </a:prstGeom>
        </p:spPr>
      </p:pic>
      <p:pic>
        <p:nvPicPr>
          <p:cNvPr id="54" name="Picture 12"/>
          <p:cNvPicPr>
            <a:picLocks noChangeAspect="1"/>
          </p:cNvPicPr>
          <p:nvPr/>
        </p:nvPicPr>
        <p:blipFill>
          <a:blip r:embed="rId14"/>
          <a:srcRect/>
          <a:stretch>
            <a:fillRect/>
          </a:stretch>
        </p:blipFill>
        <p:spPr>
          <a:xfrm rot="10203185">
            <a:off x="13499712" y="8553993"/>
            <a:ext cx="4469961" cy="1748697"/>
          </a:xfrm>
          <a:prstGeom prst="rect">
            <a:avLst/>
          </a:prstGeom>
        </p:spPr>
      </p:pic>
      <p:pic>
        <p:nvPicPr>
          <p:cNvPr id="55" name="Picture 3"/>
          <p:cNvPicPr>
            <a:picLocks noChangeAspect="1"/>
          </p:cNvPicPr>
          <p:nvPr/>
        </p:nvPicPr>
        <p:blipFill>
          <a:blip r:embed="rId15"/>
          <a:srcRect/>
          <a:stretch>
            <a:fillRect/>
          </a:stretch>
        </p:blipFill>
        <p:spPr>
          <a:xfrm rot="2728074">
            <a:off x="15274925" y="7892235"/>
            <a:ext cx="1960918" cy="2747345"/>
          </a:xfrm>
          <a:prstGeom prst="rect">
            <a:avLst/>
          </a:prstGeom>
        </p:spPr>
      </p:pic>
    </p:spTree>
    <p:extLst>
      <p:ext uri="{BB962C8B-B14F-4D97-AF65-F5344CB8AC3E}">
        <p14:creationId xmlns:p14="http://schemas.microsoft.com/office/powerpoint/2010/main" val="13300797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500" fill="hold"/>
                                        <p:tgtEl>
                                          <p:spTgt spid="53"/>
                                        </p:tgtEl>
                                        <p:attrNameLst>
                                          <p:attrName>ppt_x</p:attrName>
                                        </p:attrNameLst>
                                      </p:cBhvr>
                                      <p:tavLst>
                                        <p:tav tm="0">
                                          <p:val>
                                            <p:strVal val="#ppt_x"/>
                                          </p:val>
                                        </p:tav>
                                        <p:tav tm="100000">
                                          <p:val>
                                            <p:strVal val="#ppt_x"/>
                                          </p:val>
                                        </p:tav>
                                      </p:tavLst>
                                    </p:anim>
                                    <p:anim calcmode="lin" valueType="num">
                                      <p:cBhvr additive="base">
                                        <p:cTn id="2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down)">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down)">
                                      <p:cBhvr>
                                        <p:cTn id="3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90944" y="582325"/>
            <a:ext cx="17768455" cy="9439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0" y="-1"/>
            <a:ext cx="18288000" cy="800101"/>
            <a:chOff x="0" y="-1"/>
            <a:chExt cx="18288000" cy="1162052"/>
          </a:xfrm>
          <a:solidFill>
            <a:schemeClr val="accent5"/>
          </a:solidFill>
        </p:grpSpPr>
        <p:grpSp>
          <p:nvGrpSpPr>
            <p:cNvPr id="35" name="Group 34"/>
            <p:cNvGrpSpPr/>
            <p:nvPr/>
          </p:nvGrpSpPr>
          <p:grpSpPr>
            <a:xfrm>
              <a:off x="0" y="0"/>
              <a:ext cx="5943600" cy="1162050"/>
              <a:chOff x="0" y="0"/>
              <a:chExt cx="5943600" cy="1162050"/>
            </a:xfrm>
            <a:grpFill/>
          </p:grpSpPr>
          <p:grpSp>
            <p:nvGrpSpPr>
              <p:cNvPr id="46" name="Group 5"/>
              <p:cNvGrpSpPr/>
              <p:nvPr/>
            </p:nvGrpSpPr>
            <p:grpSpPr>
              <a:xfrm rot="-10800000">
                <a:off x="0" y="0"/>
                <a:ext cx="3048000" cy="1162050"/>
                <a:chOff x="0" y="0"/>
                <a:chExt cx="4166870" cy="1499996"/>
              </a:xfrm>
              <a:grpFill/>
            </p:grpSpPr>
            <p:sp>
              <p:nvSpPr>
                <p:cNvPr id="49"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nvGrpSpPr>
              <p:cNvPr id="47" name="Group 5"/>
              <p:cNvGrpSpPr/>
              <p:nvPr/>
            </p:nvGrpSpPr>
            <p:grpSpPr>
              <a:xfrm rot="-10800000">
                <a:off x="2895600" y="0"/>
                <a:ext cx="3048000" cy="1162050"/>
                <a:chOff x="0" y="0"/>
                <a:chExt cx="4166870" cy="1499996"/>
              </a:xfrm>
              <a:grpFill/>
            </p:grpSpPr>
            <p:sp>
              <p:nvSpPr>
                <p:cNvPr id="48"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grpSp>
          <p:nvGrpSpPr>
            <p:cNvPr id="36" name="Group 35"/>
            <p:cNvGrpSpPr/>
            <p:nvPr/>
          </p:nvGrpSpPr>
          <p:grpSpPr>
            <a:xfrm>
              <a:off x="5865542" y="-1"/>
              <a:ext cx="5943600" cy="1162050"/>
              <a:chOff x="0" y="0"/>
              <a:chExt cx="5943600" cy="1162050"/>
            </a:xfrm>
            <a:grpFill/>
          </p:grpSpPr>
          <p:grpSp>
            <p:nvGrpSpPr>
              <p:cNvPr id="42" name="Group 5"/>
              <p:cNvGrpSpPr/>
              <p:nvPr/>
            </p:nvGrpSpPr>
            <p:grpSpPr>
              <a:xfrm rot="-10800000">
                <a:off x="0" y="0"/>
                <a:ext cx="3048000" cy="1162050"/>
                <a:chOff x="0" y="0"/>
                <a:chExt cx="4166870" cy="1499996"/>
              </a:xfrm>
              <a:grpFill/>
            </p:grpSpPr>
            <p:sp>
              <p:nvSpPr>
                <p:cNvPr id="45"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nvGrpSpPr>
              <p:cNvPr id="43" name="Group 5"/>
              <p:cNvGrpSpPr/>
              <p:nvPr/>
            </p:nvGrpSpPr>
            <p:grpSpPr>
              <a:xfrm rot="-10800000">
                <a:off x="2895600" y="0"/>
                <a:ext cx="3048000" cy="1162050"/>
                <a:chOff x="0" y="0"/>
                <a:chExt cx="4166870" cy="1499996"/>
              </a:xfrm>
              <a:grpFill/>
            </p:grpSpPr>
            <p:sp>
              <p:nvSpPr>
                <p:cNvPr id="44"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grpSp>
          <p:nvGrpSpPr>
            <p:cNvPr id="37" name="Group 36"/>
            <p:cNvGrpSpPr/>
            <p:nvPr/>
          </p:nvGrpSpPr>
          <p:grpSpPr>
            <a:xfrm>
              <a:off x="11809142" y="1"/>
              <a:ext cx="6478858" cy="1162050"/>
              <a:chOff x="0" y="0"/>
              <a:chExt cx="5943600" cy="1162050"/>
            </a:xfrm>
            <a:grpFill/>
          </p:grpSpPr>
          <p:grpSp>
            <p:nvGrpSpPr>
              <p:cNvPr id="38" name="Group 5"/>
              <p:cNvGrpSpPr/>
              <p:nvPr/>
            </p:nvGrpSpPr>
            <p:grpSpPr>
              <a:xfrm rot="-10800000">
                <a:off x="0" y="0"/>
                <a:ext cx="3048000" cy="1162050"/>
                <a:chOff x="0" y="0"/>
                <a:chExt cx="4166870" cy="1499996"/>
              </a:xfrm>
              <a:grpFill/>
            </p:grpSpPr>
            <p:sp>
              <p:nvSpPr>
                <p:cNvPr id="41"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nvGrpSpPr>
              <p:cNvPr id="39" name="Group 5"/>
              <p:cNvGrpSpPr/>
              <p:nvPr/>
            </p:nvGrpSpPr>
            <p:grpSpPr>
              <a:xfrm rot="-10800000">
                <a:off x="2895600" y="0"/>
                <a:ext cx="3048000" cy="1162050"/>
                <a:chOff x="0" y="0"/>
                <a:chExt cx="4166870" cy="1499996"/>
              </a:xfrm>
              <a:grpFill/>
            </p:grpSpPr>
            <p:sp>
              <p:nvSpPr>
                <p:cNvPr id="40"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grpSp>
      <p:sp>
        <p:nvSpPr>
          <p:cNvPr id="2" name="Rectangle 1"/>
          <p:cNvSpPr/>
          <p:nvPr/>
        </p:nvSpPr>
        <p:spPr>
          <a:xfrm>
            <a:off x="533400" y="1028700"/>
            <a:ext cx="1295400" cy="7620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Arial" pitchFamily="34" charset="0"/>
                <a:cs typeface="Arial" pitchFamily="34" charset="0"/>
              </a:rPr>
              <a:t>HĐ 3</a:t>
            </a:r>
            <a:endParaRPr lang="en-US" sz="3200" b="1">
              <a:latin typeface="Arial" pitchFamily="34" charset="0"/>
              <a:cs typeface="Arial" pitchFamily="34" charset="0"/>
            </a:endParaRPr>
          </a:p>
        </p:txBody>
      </p:sp>
      <p:sp>
        <p:nvSpPr>
          <p:cNvPr id="3" name="Rectangle 2"/>
          <p:cNvSpPr/>
          <p:nvPr/>
        </p:nvSpPr>
        <p:spPr>
          <a:xfrm>
            <a:off x="2025278" y="1144369"/>
            <a:ext cx="13776528" cy="646331"/>
          </a:xfrm>
          <a:prstGeom prst="rect">
            <a:avLst/>
          </a:prstGeom>
        </p:spPr>
        <p:txBody>
          <a:bodyPr wrap="none">
            <a:spAutoFit/>
          </a:bodyPr>
          <a:lstStyle/>
          <a:p>
            <a:r>
              <a:rPr lang="en-US" sz="3600" b="1">
                <a:latin typeface="Arial" pitchFamily="34" charset="0"/>
                <a:cs typeface="Arial" pitchFamily="34" charset="0"/>
              </a:rPr>
              <a:t>Thể hiện sự chủ động học tập, giao tiếp trong các môi trường</a:t>
            </a:r>
            <a:endParaRPr lang="en-US" sz="3600">
              <a:latin typeface="Arial" pitchFamily="34" charset="0"/>
              <a:cs typeface="Arial" pitchFamily="34" charset="0"/>
            </a:endParaRPr>
          </a:p>
        </p:txBody>
      </p:sp>
      <p:pic>
        <p:nvPicPr>
          <p:cNvPr id="21"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94869" y="5756462"/>
            <a:ext cx="4611028" cy="3541321"/>
          </a:xfrm>
          <a:prstGeom prst="rect">
            <a:avLst/>
          </a:prstGeom>
        </p:spPr>
      </p:pic>
      <p:sp>
        <p:nvSpPr>
          <p:cNvPr id="4" name="Rounded Rectangle 3"/>
          <p:cNvSpPr/>
          <p:nvPr/>
        </p:nvSpPr>
        <p:spPr>
          <a:xfrm>
            <a:off x="690102" y="9340993"/>
            <a:ext cx="4715795" cy="66978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Arial" pitchFamily="34" charset="0"/>
                <a:cs typeface="Arial" pitchFamily="34" charset="0"/>
              </a:rPr>
              <a:t>Hoạt động nhóm</a:t>
            </a:r>
            <a:endParaRPr lang="en-US" sz="3200" b="1">
              <a:latin typeface="Arial" pitchFamily="34" charset="0"/>
              <a:cs typeface="Arial" pitchFamily="34" charset="0"/>
            </a:endParaRPr>
          </a:p>
        </p:txBody>
      </p:sp>
      <p:sp>
        <p:nvSpPr>
          <p:cNvPr id="5" name="Snip and Round Single Corner Rectangle 4"/>
          <p:cNvSpPr/>
          <p:nvPr/>
        </p:nvSpPr>
        <p:spPr>
          <a:xfrm>
            <a:off x="533402" y="2171699"/>
            <a:ext cx="6400798" cy="3429001"/>
          </a:xfrm>
          <a:prstGeom prst="snipRoundRect">
            <a:avLst/>
          </a:prstGeom>
          <a:solidFill>
            <a:schemeClr val="accent1">
              <a:lumMod val="40000"/>
              <a:lumOff val="60000"/>
            </a:schemeClr>
          </a:solidFill>
          <a:ln w="28575">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000" smtClean="0">
                <a:solidFill>
                  <a:srgbClr val="002060"/>
                </a:solidFill>
                <a:latin typeface="Arial" pitchFamily="34" charset="0"/>
                <a:cs typeface="Arial" pitchFamily="34" charset="0"/>
              </a:rPr>
              <a:t>Các nhóm thảo luận, xử lí tình huống được giao, từ đó </a:t>
            </a:r>
            <a:r>
              <a:rPr lang="vi-VN" sz="3000" smtClean="0">
                <a:solidFill>
                  <a:srgbClr val="002060"/>
                </a:solidFill>
                <a:latin typeface="Arial" pitchFamily="34" charset="0"/>
                <a:cs typeface="Arial" pitchFamily="34" charset="0"/>
              </a:rPr>
              <a:t>xác </a:t>
            </a:r>
            <a:r>
              <a:rPr lang="vi-VN" sz="3000">
                <a:solidFill>
                  <a:srgbClr val="002060"/>
                </a:solidFill>
                <a:latin typeface="Arial" pitchFamily="34" charset="0"/>
                <a:cs typeface="Arial" pitchFamily="34" charset="0"/>
              </a:rPr>
              <a:t>định cách thể hiện sự chủ động, tự tin của nhóm trong </a:t>
            </a:r>
            <a:r>
              <a:rPr lang="vi-VN" sz="3000">
                <a:solidFill>
                  <a:srgbClr val="002060"/>
                </a:solidFill>
                <a:latin typeface="Arial" pitchFamily="34" charset="0"/>
                <a:cs typeface="Arial" pitchFamily="34" charset="0"/>
              </a:rPr>
              <a:t>tình </a:t>
            </a:r>
            <a:r>
              <a:rPr lang="vi-VN" sz="3000" smtClean="0">
                <a:solidFill>
                  <a:srgbClr val="002060"/>
                </a:solidFill>
                <a:latin typeface="Arial" pitchFamily="34" charset="0"/>
                <a:cs typeface="Arial" pitchFamily="34" charset="0"/>
              </a:rPr>
              <a:t>huống</a:t>
            </a:r>
            <a:r>
              <a:rPr lang="en-US" sz="3000" smtClean="0">
                <a:solidFill>
                  <a:srgbClr val="002060"/>
                </a:solidFill>
                <a:latin typeface="Arial" pitchFamily="34" charset="0"/>
                <a:cs typeface="Arial" pitchFamily="34" charset="0"/>
              </a:rPr>
              <a:t>.</a:t>
            </a:r>
            <a:endParaRPr lang="en-US" sz="3000">
              <a:solidFill>
                <a:srgbClr val="002060"/>
              </a:solidFill>
            </a:endParaRPr>
          </a:p>
        </p:txBody>
      </p:sp>
      <p:graphicFrame>
        <p:nvGraphicFramePr>
          <p:cNvPr id="12" name="Diagram 11"/>
          <p:cNvGraphicFramePr/>
          <p:nvPr>
            <p:extLst>
              <p:ext uri="{D42A27DB-BD31-4B8C-83A1-F6EECF244321}">
                <p14:modId xmlns:p14="http://schemas.microsoft.com/office/powerpoint/2010/main" val="2155504993"/>
              </p:ext>
            </p:extLst>
          </p:nvPr>
        </p:nvGraphicFramePr>
        <p:xfrm>
          <a:off x="7924800" y="2400300"/>
          <a:ext cx="8349833" cy="484331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50" name="Picture 15"/>
          <p:cNvPicPr>
            <a:picLocks noChangeAspect="1"/>
          </p:cNvPicPr>
          <p:nvPr/>
        </p:nvPicPr>
        <p:blipFill>
          <a:blip r:embed="rId17"/>
          <a:srcRect/>
          <a:stretch>
            <a:fillRect/>
          </a:stretch>
        </p:blipFill>
        <p:spPr>
          <a:xfrm>
            <a:off x="12801600" y="7596692"/>
            <a:ext cx="3350477" cy="2424907"/>
          </a:xfrm>
          <a:prstGeom prst="rect">
            <a:avLst/>
          </a:prstGeom>
        </p:spPr>
      </p:pic>
      <p:pic>
        <p:nvPicPr>
          <p:cNvPr id="51" name="Picture 16"/>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14930557" y="7527122"/>
            <a:ext cx="2979693" cy="2494477"/>
          </a:xfrm>
          <a:prstGeom prst="rect">
            <a:avLst/>
          </a:prstGeom>
        </p:spPr>
      </p:pic>
    </p:spTree>
    <p:extLst>
      <p:ext uri="{BB962C8B-B14F-4D97-AF65-F5344CB8AC3E}">
        <p14:creationId xmlns:p14="http://schemas.microsoft.com/office/powerpoint/2010/main" val="13300797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ircle(in)">
                                      <p:cBhvr>
                                        <p:cTn id="2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Graphic spid="12"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90944" y="582325"/>
            <a:ext cx="17768455" cy="9439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0" y="-1"/>
            <a:ext cx="18288000" cy="800101"/>
            <a:chOff x="0" y="-1"/>
            <a:chExt cx="18288000" cy="1162052"/>
          </a:xfrm>
          <a:solidFill>
            <a:schemeClr val="accent5"/>
          </a:solidFill>
        </p:grpSpPr>
        <p:grpSp>
          <p:nvGrpSpPr>
            <p:cNvPr id="35" name="Group 34"/>
            <p:cNvGrpSpPr/>
            <p:nvPr/>
          </p:nvGrpSpPr>
          <p:grpSpPr>
            <a:xfrm>
              <a:off x="0" y="0"/>
              <a:ext cx="5943600" cy="1162050"/>
              <a:chOff x="0" y="0"/>
              <a:chExt cx="5943600" cy="1162050"/>
            </a:xfrm>
            <a:grpFill/>
          </p:grpSpPr>
          <p:grpSp>
            <p:nvGrpSpPr>
              <p:cNvPr id="46" name="Group 5"/>
              <p:cNvGrpSpPr/>
              <p:nvPr/>
            </p:nvGrpSpPr>
            <p:grpSpPr>
              <a:xfrm rot="-10800000">
                <a:off x="0" y="0"/>
                <a:ext cx="3048000" cy="1162050"/>
                <a:chOff x="0" y="0"/>
                <a:chExt cx="4166870" cy="1499996"/>
              </a:xfrm>
              <a:grpFill/>
            </p:grpSpPr>
            <p:sp>
              <p:nvSpPr>
                <p:cNvPr id="49"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nvGrpSpPr>
              <p:cNvPr id="47" name="Group 5"/>
              <p:cNvGrpSpPr/>
              <p:nvPr/>
            </p:nvGrpSpPr>
            <p:grpSpPr>
              <a:xfrm rot="-10800000">
                <a:off x="2895600" y="0"/>
                <a:ext cx="3048000" cy="1162050"/>
                <a:chOff x="0" y="0"/>
                <a:chExt cx="4166870" cy="1499996"/>
              </a:xfrm>
              <a:grpFill/>
            </p:grpSpPr>
            <p:sp>
              <p:nvSpPr>
                <p:cNvPr id="48"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grpSp>
          <p:nvGrpSpPr>
            <p:cNvPr id="36" name="Group 35"/>
            <p:cNvGrpSpPr/>
            <p:nvPr/>
          </p:nvGrpSpPr>
          <p:grpSpPr>
            <a:xfrm>
              <a:off x="5865542" y="-1"/>
              <a:ext cx="5943600" cy="1162050"/>
              <a:chOff x="0" y="0"/>
              <a:chExt cx="5943600" cy="1162050"/>
            </a:xfrm>
            <a:grpFill/>
          </p:grpSpPr>
          <p:grpSp>
            <p:nvGrpSpPr>
              <p:cNvPr id="42" name="Group 5"/>
              <p:cNvGrpSpPr/>
              <p:nvPr/>
            </p:nvGrpSpPr>
            <p:grpSpPr>
              <a:xfrm rot="-10800000">
                <a:off x="0" y="0"/>
                <a:ext cx="3048000" cy="1162050"/>
                <a:chOff x="0" y="0"/>
                <a:chExt cx="4166870" cy="1499996"/>
              </a:xfrm>
              <a:grpFill/>
            </p:grpSpPr>
            <p:sp>
              <p:nvSpPr>
                <p:cNvPr id="45"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nvGrpSpPr>
              <p:cNvPr id="43" name="Group 5"/>
              <p:cNvGrpSpPr/>
              <p:nvPr/>
            </p:nvGrpSpPr>
            <p:grpSpPr>
              <a:xfrm rot="-10800000">
                <a:off x="2895600" y="0"/>
                <a:ext cx="3048000" cy="1162050"/>
                <a:chOff x="0" y="0"/>
                <a:chExt cx="4166870" cy="1499996"/>
              </a:xfrm>
              <a:grpFill/>
            </p:grpSpPr>
            <p:sp>
              <p:nvSpPr>
                <p:cNvPr id="44"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grpSp>
          <p:nvGrpSpPr>
            <p:cNvPr id="37" name="Group 36"/>
            <p:cNvGrpSpPr/>
            <p:nvPr/>
          </p:nvGrpSpPr>
          <p:grpSpPr>
            <a:xfrm>
              <a:off x="11809142" y="1"/>
              <a:ext cx="6478858" cy="1162050"/>
              <a:chOff x="0" y="0"/>
              <a:chExt cx="5943600" cy="1162050"/>
            </a:xfrm>
            <a:grpFill/>
          </p:grpSpPr>
          <p:grpSp>
            <p:nvGrpSpPr>
              <p:cNvPr id="38" name="Group 5"/>
              <p:cNvGrpSpPr/>
              <p:nvPr/>
            </p:nvGrpSpPr>
            <p:grpSpPr>
              <a:xfrm rot="-10800000">
                <a:off x="0" y="0"/>
                <a:ext cx="3048000" cy="1162050"/>
                <a:chOff x="0" y="0"/>
                <a:chExt cx="4166870" cy="1499996"/>
              </a:xfrm>
              <a:grpFill/>
            </p:grpSpPr>
            <p:sp>
              <p:nvSpPr>
                <p:cNvPr id="41"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nvGrpSpPr>
              <p:cNvPr id="39" name="Group 5"/>
              <p:cNvGrpSpPr/>
              <p:nvPr/>
            </p:nvGrpSpPr>
            <p:grpSpPr>
              <a:xfrm rot="-10800000">
                <a:off x="2895600" y="0"/>
                <a:ext cx="3048000" cy="1162050"/>
                <a:chOff x="0" y="0"/>
                <a:chExt cx="4166870" cy="1499996"/>
              </a:xfrm>
              <a:grpFill/>
            </p:grpSpPr>
            <p:sp>
              <p:nvSpPr>
                <p:cNvPr id="40"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grpSp>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772774">
            <a:off x="16343312" y="1590633"/>
            <a:ext cx="1829835" cy="82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56055">
            <a:off x="16090679" y="1055319"/>
            <a:ext cx="1829835" cy="82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186068" y="1405844"/>
            <a:ext cx="6361333" cy="3820208"/>
            <a:chOff x="6518099" y="2019301"/>
            <a:chExt cx="6361333" cy="3048000"/>
          </a:xfrm>
        </p:grpSpPr>
        <p:sp>
          <p:nvSpPr>
            <p:cNvPr id="22" name="Rounded Rectangle 21"/>
            <p:cNvSpPr/>
            <p:nvPr/>
          </p:nvSpPr>
          <p:spPr>
            <a:xfrm>
              <a:off x="6553200" y="2019301"/>
              <a:ext cx="6326232" cy="304800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6518099" y="2263139"/>
              <a:ext cx="2743200" cy="533400"/>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cs typeface="Arial" pitchFamily="34" charset="0"/>
                </a:rPr>
                <a:t>Tình huống 1</a:t>
              </a:r>
              <a:endParaRPr lang="en-US" sz="2800" b="1">
                <a:solidFill>
                  <a:schemeClr val="tx1"/>
                </a:solidFill>
                <a:latin typeface="Arial" pitchFamily="34" charset="0"/>
                <a:cs typeface="Arial" pitchFamily="34" charset="0"/>
              </a:endParaRPr>
            </a:p>
          </p:txBody>
        </p:sp>
        <p:sp>
          <p:nvSpPr>
            <p:cNvPr id="24" name="TextBox 23"/>
            <p:cNvSpPr txBox="1"/>
            <p:nvPr/>
          </p:nvSpPr>
          <p:spPr>
            <a:xfrm>
              <a:off x="6723348" y="2749284"/>
              <a:ext cx="6156083" cy="2031325"/>
            </a:xfrm>
            <a:prstGeom prst="rect">
              <a:avLst/>
            </a:prstGeom>
            <a:noFill/>
          </p:spPr>
          <p:txBody>
            <a:bodyPr wrap="square" rtlCol="0">
              <a:spAutoFit/>
            </a:bodyPr>
            <a:lstStyle/>
            <a:p>
              <a:pPr>
                <a:lnSpc>
                  <a:spcPct val="150000"/>
                </a:lnSpc>
              </a:pPr>
              <a:r>
                <a:rPr lang="en-US" sz="2800" smtClean="0">
                  <a:latin typeface="Arial" pitchFamily="34" charset="0"/>
                  <a:cs typeface="Arial" pitchFamily="34" charset="0"/>
                </a:rPr>
                <a:t>khá của lớp. Trong giờ học khi thầy, </a:t>
              </a:r>
            </a:p>
            <a:p>
              <a:pPr>
                <a:lnSpc>
                  <a:spcPct val="150000"/>
                </a:lnSpc>
              </a:pPr>
              <a:r>
                <a:rPr lang="en-US" sz="2800" smtClean="0">
                  <a:latin typeface="Arial" pitchFamily="34" charset="0"/>
                  <a:cs typeface="Arial" pitchFamily="34" charset="0"/>
                </a:rPr>
                <a:t>cô giáo nêu câu hỏi, Minh chỉ trả lời khi được chỉ định. </a:t>
              </a:r>
              <a:endParaRPr lang="en-US" sz="2800">
                <a:latin typeface="Arial" pitchFamily="34" charset="0"/>
                <a:cs typeface="Arial" pitchFamily="34" charset="0"/>
              </a:endParaRPr>
            </a:p>
          </p:txBody>
        </p:sp>
        <p:sp>
          <p:nvSpPr>
            <p:cNvPr id="25" name="Rectangle 24"/>
            <p:cNvSpPr/>
            <p:nvPr/>
          </p:nvSpPr>
          <p:spPr>
            <a:xfrm>
              <a:off x="9268226" y="2435062"/>
              <a:ext cx="3583032" cy="523220"/>
            </a:xfrm>
            <a:prstGeom prst="rect">
              <a:avLst/>
            </a:prstGeom>
          </p:spPr>
          <p:txBody>
            <a:bodyPr wrap="none">
              <a:spAutoFit/>
            </a:bodyPr>
            <a:lstStyle/>
            <a:p>
              <a:r>
                <a:rPr lang="en-US" sz="2800">
                  <a:latin typeface="Arial" pitchFamily="34" charset="0"/>
                  <a:cs typeface="Arial" pitchFamily="34" charset="0"/>
                </a:rPr>
                <a:t>Minh là một học sinh </a:t>
              </a:r>
              <a:endParaRPr lang="en-US" sz="2800"/>
            </a:p>
          </p:txBody>
        </p:sp>
      </p:grpSp>
      <p:grpSp>
        <p:nvGrpSpPr>
          <p:cNvPr id="26" name="Group 25"/>
          <p:cNvGrpSpPr/>
          <p:nvPr/>
        </p:nvGrpSpPr>
        <p:grpSpPr>
          <a:xfrm>
            <a:off x="8000646" y="1391624"/>
            <a:ext cx="8844169" cy="3834428"/>
            <a:chOff x="6528913" y="2019301"/>
            <a:chExt cx="6478328" cy="3048000"/>
          </a:xfrm>
        </p:grpSpPr>
        <p:sp>
          <p:nvSpPr>
            <p:cNvPr id="27" name="Rounded Rectangle 26"/>
            <p:cNvSpPr/>
            <p:nvPr/>
          </p:nvSpPr>
          <p:spPr>
            <a:xfrm>
              <a:off x="6553200" y="2019301"/>
              <a:ext cx="6326232" cy="304800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entagon 27"/>
            <p:cNvSpPr/>
            <p:nvPr/>
          </p:nvSpPr>
          <p:spPr>
            <a:xfrm>
              <a:off x="6528913" y="2271560"/>
              <a:ext cx="2280989" cy="533400"/>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cs typeface="Arial" pitchFamily="34" charset="0"/>
                </a:rPr>
                <a:t>Tình huống 2</a:t>
              </a:r>
              <a:endParaRPr lang="en-US" sz="2800" b="1">
                <a:solidFill>
                  <a:schemeClr val="tx1"/>
                </a:solidFill>
                <a:latin typeface="Arial" pitchFamily="34" charset="0"/>
                <a:cs typeface="Arial" pitchFamily="34" charset="0"/>
              </a:endParaRPr>
            </a:p>
          </p:txBody>
        </p:sp>
        <p:sp>
          <p:nvSpPr>
            <p:cNvPr id="29" name="TextBox 28"/>
            <p:cNvSpPr txBox="1"/>
            <p:nvPr/>
          </p:nvSpPr>
          <p:spPr>
            <a:xfrm>
              <a:off x="6697155" y="2705538"/>
              <a:ext cx="6156083" cy="2128478"/>
            </a:xfrm>
            <a:prstGeom prst="rect">
              <a:avLst/>
            </a:prstGeom>
            <a:noFill/>
          </p:spPr>
          <p:txBody>
            <a:bodyPr wrap="square" rtlCol="0">
              <a:spAutoFit/>
            </a:bodyPr>
            <a:lstStyle/>
            <a:p>
              <a:pPr>
                <a:lnSpc>
                  <a:spcPct val="150000"/>
                </a:lnSpc>
              </a:pPr>
              <a:r>
                <a:rPr lang="en-US" sz="2800" smtClean="0">
                  <a:latin typeface="Arial" pitchFamily="34" charset="0"/>
                  <a:cs typeface="Arial" pitchFamily="34" charset="0"/>
                </a:rPr>
                <a:t>giáo chủ nhiệm giao nhiệm vụ cho hai bạn chuẩn bị chung một bài thuyết trình về vấn đề OONMT ở địa phương để trình bày trước lớp tuần tới. Nhưng còn hai ngày nữa phải lên thuyết trình thì Hằng ốm.</a:t>
              </a:r>
              <a:endParaRPr lang="en-US" sz="2800">
                <a:latin typeface="Arial" pitchFamily="34" charset="0"/>
                <a:cs typeface="Arial" pitchFamily="34" charset="0"/>
              </a:endParaRPr>
            </a:p>
          </p:txBody>
        </p:sp>
        <p:sp>
          <p:nvSpPr>
            <p:cNvPr id="30" name="Rectangle 29"/>
            <p:cNvSpPr/>
            <p:nvPr/>
          </p:nvSpPr>
          <p:spPr>
            <a:xfrm>
              <a:off x="8809902" y="2345390"/>
              <a:ext cx="4197339" cy="523220"/>
            </a:xfrm>
            <a:prstGeom prst="rect">
              <a:avLst/>
            </a:prstGeom>
          </p:spPr>
          <p:txBody>
            <a:bodyPr wrap="square">
              <a:spAutoFit/>
            </a:bodyPr>
            <a:lstStyle/>
            <a:p>
              <a:r>
                <a:rPr lang="en-US" sz="2800" smtClean="0">
                  <a:latin typeface="Arial" pitchFamily="34" charset="0"/>
                  <a:cs typeface="Arial" pitchFamily="34" charset="0"/>
                </a:rPr>
                <a:t> Sơn và Hằng học cùng lớp. Thầy</a:t>
              </a:r>
              <a:endParaRPr lang="en-US" sz="2800"/>
            </a:p>
          </p:txBody>
        </p:sp>
      </p:grpSp>
      <p:grpSp>
        <p:nvGrpSpPr>
          <p:cNvPr id="31" name="Group 30"/>
          <p:cNvGrpSpPr/>
          <p:nvPr/>
        </p:nvGrpSpPr>
        <p:grpSpPr>
          <a:xfrm>
            <a:off x="1221168" y="5677190"/>
            <a:ext cx="8763001" cy="3820208"/>
            <a:chOff x="6518099" y="2019301"/>
            <a:chExt cx="6972811" cy="3048000"/>
          </a:xfrm>
        </p:grpSpPr>
        <p:sp>
          <p:nvSpPr>
            <p:cNvPr id="33" name="Rounded Rectangle 32"/>
            <p:cNvSpPr/>
            <p:nvPr/>
          </p:nvSpPr>
          <p:spPr>
            <a:xfrm>
              <a:off x="6553200" y="2019301"/>
              <a:ext cx="6780613" cy="304800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entagon 49"/>
            <p:cNvSpPr/>
            <p:nvPr/>
          </p:nvSpPr>
          <p:spPr>
            <a:xfrm>
              <a:off x="6518099" y="2263139"/>
              <a:ext cx="2743200" cy="533400"/>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cs typeface="Arial" pitchFamily="34" charset="0"/>
                </a:rPr>
                <a:t>Tình huống 3</a:t>
              </a:r>
              <a:endParaRPr lang="en-US" sz="2800" b="1">
                <a:solidFill>
                  <a:schemeClr val="tx1"/>
                </a:solidFill>
                <a:latin typeface="Arial" pitchFamily="34" charset="0"/>
                <a:cs typeface="Arial" pitchFamily="34" charset="0"/>
              </a:endParaRPr>
            </a:p>
          </p:txBody>
        </p:sp>
        <p:sp>
          <p:nvSpPr>
            <p:cNvPr id="51" name="TextBox 50"/>
            <p:cNvSpPr txBox="1"/>
            <p:nvPr/>
          </p:nvSpPr>
          <p:spPr>
            <a:xfrm>
              <a:off x="6723347" y="2749284"/>
              <a:ext cx="6767563" cy="2136401"/>
            </a:xfrm>
            <a:prstGeom prst="rect">
              <a:avLst/>
            </a:prstGeom>
            <a:noFill/>
          </p:spPr>
          <p:txBody>
            <a:bodyPr wrap="square" rtlCol="0">
              <a:spAutoFit/>
            </a:bodyPr>
            <a:lstStyle/>
            <a:p>
              <a:pPr>
                <a:lnSpc>
                  <a:spcPct val="150000"/>
                </a:lnSpc>
              </a:pPr>
              <a:r>
                <a:rPr lang="en-US" sz="2800" smtClean="0">
                  <a:latin typeface="Arial" pitchFamily="34" charset="0"/>
                  <a:cs typeface="Arial" pitchFamily="34" charset="0"/>
                </a:rPr>
                <a:t>câu lạc bộ ngoại ngữ. Nhóm của Thủy được phân công chuẩn bị một tiểu phẩm bằng tiếng Anh. Thủy được các bạn phân công XD kịch bản nhưng kĩ năng tiếng anh của bạn chưa được tốt.</a:t>
              </a:r>
              <a:endParaRPr lang="en-US" sz="2800">
                <a:latin typeface="Arial" pitchFamily="34" charset="0"/>
                <a:cs typeface="Arial" pitchFamily="34" charset="0"/>
              </a:endParaRPr>
            </a:p>
          </p:txBody>
        </p:sp>
        <p:sp>
          <p:nvSpPr>
            <p:cNvPr id="52" name="Rectangle 51"/>
            <p:cNvSpPr/>
            <p:nvPr/>
          </p:nvSpPr>
          <p:spPr>
            <a:xfrm>
              <a:off x="9268226" y="2377552"/>
              <a:ext cx="3964590" cy="417457"/>
            </a:xfrm>
            <a:prstGeom prst="rect">
              <a:avLst/>
            </a:prstGeom>
          </p:spPr>
          <p:txBody>
            <a:bodyPr wrap="none">
              <a:spAutoFit/>
            </a:bodyPr>
            <a:lstStyle/>
            <a:p>
              <a:r>
                <a:rPr lang="en-US" sz="2800" smtClean="0">
                  <a:latin typeface="Arial" pitchFamily="34" charset="0"/>
                  <a:cs typeface="Arial" pitchFamily="34" charset="0"/>
                </a:rPr>
                <a:t>Thủy cùng các bạn tham gia </a:t>
              </a:r>
              <a:endParaRPr lang="en-US" sz="2800"/>
            </a:p>
          </p:txBody>
        </p:sp>
      </p:grpSp>
      <p:grpSp>
        <p:nvGrpSpPr>
          <p:cNvPr id="53" name="Group 52"/>
          <p:cNvGrpSpPr/>
          <p:nvPr/>
        </p:nvGrpSpPr>
        <p:grpSpPr>
          <a:xfrm>
            <a:off x="10250367" y="5677190"/>
            <a:ext cx="6594449" cy="3820208"/>
            <a:chOff x="6518099" y="2019301"/>
            <a:chExt cx="6594449" cy="3048000"/>
          </a:xfrm>
        </p:grpSpPr>
        <p:sp>
          <p:nvSpPr>
            <p:cNvPr id="54" name="Rounded Rectangle 53"/>
            <p:cNvSpPr/>
            <p:nvPr/>
          </p:nvSpPr>
          <p:spPr>
            <a:xfrm>
              <a:off x="6553200" y="2019301"/>
              <a:ext cx="6559348" cy="304800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entagon 54"/>
            <p:cNvSpPr/>
            <p:nvPr/>
          </p:nvSpPr>
          <p:spPr>
            <a:xfrm>
              <a:off x="6518099" y="2263139"/>
              <a:ext cx="2743200" cy="533400"/>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cs typeface="Arial" pitchFamily="34" charset="0"/>
                </a:rPr>
                <a:t>Tình huống 4</a:t>
              </a:r>
              <a:endParaRPr lang="en-US" sz="2800" b="1">
                <a:solidFill>
                  <a:schemeClr val="tx1"/>
                </a:solidFill>
                <a:latin typeface="Arial" pitchFamily="34" charset="0"/>
                <a:cs typeface="Arial" pitchFamily="34" charset="0"/>
              </a:endParaRPr>
            </a:p>
          </p:txBody>
        </p:sp>
        <p:sp>
          <p:nvSpPr>
            <p:cNvPr id="56" name="TextBox 55"/>
            <p:cNvSpPr txBox="1"/>
            <p:nvPr/>
          </p:nvSpPr>
          <p:spPr>
            <a:xfrm>
              <a:off x="6723348" y="2749284"/>
              <a:ext cx="6389200" cy="2136401"/>
            </a:xfrm>
            <a:prstGeom prst="rect">
              <a:avLst/>
            </a:prstGeom>
            <a:noFill/>
          </p:spPr>
          <p:txBody>
            <a:bodyPr wrap="square" rtlCol="0">
              <a:spAutoFit/>
            </a:bodyPr>
            <a:lstStyle/>
            <a:p>
              <a:pPr>
                <a:lnSpc>
                  <a:spcPct val="150000"/>
                </a:lnSpc>
              </a:pPr>
              <a:r>
                <a:rPr lang="en-US" sz="2800" smtClean="0">
                  <a:latin typeface="Arial" pitchFamily="34" charset="0"/>
                  <a:cs typeface="Arial" pitchFamily="34" charset="0"/>
                </a:rPr>
                <a:t>Kiến thức của mình vào công tác tuyên truyền bảo vệ môi trường ở địa phương nhưng bạn băn khoăn không biết nên thực hiện như thế nào.</a:t>
              </a:r>
              <a:endParaRPr lang="en-US" sz="2800">
                <a:latin typeface="Arial" pitchFamily="34" charset="0"/>
                <a:cs typeface="Arial" pitchFamily="34" charset="0"/>
              </a:endParaRPr>
            </a:p>
          </p:txBody>
        </p:sp>
        <p:sp>
          <p:nvSpPr>
            <p:cNvPr id="57" name="Rectangle 56"/>
            <p:cNvSpPr/>
            <p:nvPr/>
          </p:nvSpPr>
          <p:spPr>
            <a:xfrm>
              <a:off x="9268226" y="2435062"/>
              <a:ext cx="3844322" cy="417458"/>
            </a:xfrm>
            <a:prstGeom prst="rect">
              <a:avLst/>
            </a:prstGeom>
          </p:spPr>
          <p:txBody>
            <a:bodyPr wrap="none">
              <a:spAutoFit/>
            </a:bodyPr>
            <a:lstStyle/>
            <a:p>
              <a:r>
                <a:rPr lang="en-US" sz="2800" smtClean="0">
                  <a:latin typeface="Arial" pitchFamily="34" charset="0"/>
                  <a:cs typeface="Arial" pitchFamily="34" charset="0"/>
                </a:rPr>
                <a:t>Đạt rất muốn vận dụng</a:t>
              </a:r>
              <a:endParaRPr lang="en-US" sz="2800"/>
            </a:p>
          </p:txBody>
        </p:sp>
      </p:grpSp>
      <p:pic>
        <p:nvPicPr>
          <p:cNvPr id="58" name="Picture 9"/>
          <p:cNvPicPr>
            <a:picLocks noChangeAspect="1"/>
          </p:cNvPicPr>
          <p:nvPr/>
        </p:nvPicPr>
        <p:blipFill>
          <a:blip r:embed="rId3"/>
          <a:srcRect/>
          <a:stretch>
            <a:fillRect/>
          </a:stretch>
        </p:blipFill>
        <p:spPr>
          <a:xfrm>
            <a:off x="264741" y="7632494"/>
            <a:ext cx="2253151" cy="2378714"/>
          </a:xfrm>
          <a:prstGeom prst="rect">
            <a:avLst/>
          </a:prstGeom>
        </p:spPr>
      </p:pic>
      <p:pic>
        <p:nvPicPr>
          <p:cNvPr id="59" name="Picture 10"/>
          <p:cNvPicPr>
            <a:picLocks noChangeAspect="1"/>
          </p:cNvPicPr>
          <p:nvPr/>
        </p:nvPicPr>
        <p:blipFill>
          <a:blip r:embed="rId4"/>
          <a:srcRect/>
          <a:stretch>
            <a:fillRect/>
          </a:stretch>
        </p:blipFill>
        <p:spPr>
          <a:xfrm>
            <a:off x="5967206" y="3914315"/>
            <a:ext cx="2263123" cy="2263123"/>
          </a:xfrm>
          <a:prstGeom prst="rect">
            <a:avLst/>
          </a:prstGeom>
        </p:spPr>
      </p:pic>
      <p:pic>
        <p:nvPicPr>
          <p:cNvPr id="60" name="Picture 9"/>
          <p:cNvPicPr>
            <a:picLocks noChangeAspect="1"/>
          </p:cNvPicPr>
          <p:nvPr/>
        </p:nvPicPr>
        <p:blipFill>
          <a:blip r:embed="rId3"/>
          <a:srcRect/>
          <a:stretch>
            <a:fillRect/>
          </a:stretch>
        </p:blipFill>
        <p:spPr>
          <a:xfrm flipH="1">
            <a:off x="15903862" y="7632494"/>
            <a:ext cx="2155537" cy="2378714"/>
          </a:xfrm>
          <a:prstGeom prst="rect">
            <a:avLst/>
          </a:prstGeom>
        </p:spPr>
      </p:pic>
    </p:spTree>
    <p:extLst>
      <p:ext uri="{BB962C8B-B14F-4D97-AF65-F5344CB8AC3E}">
        <p14:creationId xmlns:p14="http://schemas.microsoft.com/office/powerpoint/2010/main" val="1330079750"/>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90944" y="582325"/>
            <a:ext cx="17768455" cy="9439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0" y="-1"/>
            <a:ext cx="18288000" cy="876301"/>
            <a:chOff x="0" y="-1"/>
            <a:chExt cx="18288000" cy="1162052"/>
          </a:xfrm>
          <a:solidFill>
            <a:schemeClr val="accent5"/>
          </a:solidFill>
        </p:grpSpPr>
        <p:grpSp>
          <p:nvGrpSpPr>
            <p:cNvPr id="35" name="Group 34"/>
            <p:cNvGrpSpPr/>
            <p:nvPr/>
          </p:nvGrpSpPr>
          <p:grpSpPr>
            <a:xfrm>
              <a:off x="0" y="0"/>
              <a:ext cx="5943600" cy="1162050"/>
              <a:chOff x="0" y="0"/>
              <a:chExt cx="5943600" cy="1162050"/>
            </a:xfrm>
            <a:grpFill/>
          </p:grpSpPr>
          <p:grpSp>
            <p:nvGrpSpPr>
              <p:cNvPr id="46" name="Group 5"/>
              <p:cNvGrpSpPr/>
              <p:nvPr/>
            </p:nvGrpSpPr>
            <p:grpSpPr>
              <a:xfrm rot="-10800000">
                <a:off x="0" y="0"/>
                <a:ext cx="3048000" cy="1162050"/>
                <a:chOff x="0" y="0"/>
                <a:chExt cx="4166870" cy="1499996"/>
              </a:xfrm>
              <a:grpFill/>
            </p:grpSpPr>
            <p:sp>
              <p:nvSpPr>
                <p:cNvPr id="49"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nvGrpSpPr>
              <p:cNvPr id="47" name="Group 5"/>
              <p:cNvGrpSpPr/>
              <p:nvPr/>
            </p:nvGrpSpPr>
            <p:grpSpPr>
              <a:xfrm rot="-10800000">
                <a:off x="2895600" y="0"/>
                <a:ext cx="3048000" cy="1162050"/>
                <a:chOff x="0" y="0"/>
                <a:chExt cx="4166870" cy="1499996"/>
              </a:xfrm>
              <a:grpFill/>
            </p:grpSpPr>
            <p:sp>
              <p:nvSpPr>
                <p:cNvPr id="48"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grpSp>
          <p:nvGrpSpPr>
            <p:cNvPr id="36" name="Group 35"/>
            <p:cNvGrpSpPr/>
            <p:nvPr/>
          </p:nvGrpSpPr>
          <p:grpSpPr>
            <a:xfrm>
              <a:off x="5865542" y="-1"/>
              <a:ext cx="5943600" cy="1162050"/>
              <a:chOff x="0" y="0"/>
              <a:chExt cx="5943600" cy="1162050"/>
            </a:xfrm>
            <a:grpFill/>
          </p:grpSpPr>
          <p:grpSp>
            <p:nvGrpSpPr>
              <p:cNvPr id="42" name="Group 5"/>
              <p:cNvGrpSpPr/>
              <p:nvPr/>
            </p:nvGrpSpPr>
            <p:grpSpPr>
              <a:xfrm rot="-10800000">
                <a:off x="0" y="0"/>
                <a:ext cx="3048000" cy="1162050"/>
                <a:chOff x="0" y="0"/>
                <a:chExt cx="4166870" cy="1499996"/>
              </a:xfrm>
              <a:grpFill/>
            </p:grpSpPr>
            <p:sp>
              <p:nvSpPr>
                <p:cNvPr id="45"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nvGrpSpPr>
              <p:cNvPr id="43" name="Group 5"/>
              <p:cNvGrpSpPr/>
              <p:nvPr/>
            </p:nvGrpSpPr>
            <p:grpSpPr>
              <a:xfrm rot="-10800000">
                <a:off x="2895600" y="0"/>
                <a:ext cx="3048000" cy="1162050"/>
                <a:chOff x="0" y="0"/>
                <a:chExt cx="4166870" cy="1499996"/>
              </a:xfrm>
              <a:grpFill/>
            </p:grpSpPr>
            <p:sp>
              <p:nvSpPr>
                <p:cNvPr id="44"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grpSp>
          <p:nvGrpSpPr>
            <p:cNvPr id="37" name="Group 36"/>
            <p:cNvGrpSpPr/>
            <p:nvPr/>
          </p:nvGrpSpPr>
          <p:grpSpPr>
            <a:xfrm>
              <a:off x="11809142" y="1"/>
              <a:ext cx="6478858" cy="1162050"/>
              <a:chOff x="0" y="0"/>
              <a:chExt cx="5943600" cy="1162050"/>
            </a:xfrm>
            <a:grpFill/>
          </p:grpSpPr>
          <p:grpSp>
            <p:nvGrpSpPr>
              <p:cNvPr id="38" name="Group 5"/>
              <p:cNvGrpSpPr/>
              <p:nvPr/>
            </p:nvGrpSpPr>
            <p:grpSpPr>
              <a:xfrm rot="-10800000">
                <a:off x="0" y="0"/>
                <a:ext cx="3048000" cy="1162050"/>
                <a:chOff x="0" y="0"/>
                <a:chExt cx="4166870" cy="1499996"/>
              </a:xfrm>
              <a:grpFill/>
            </p:grpSpPr>
            <p:sp>
              <p:nvSpPr>
                <p:cNvPr id="41"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nvGrpSpPr>
              <p:cNvPr id="39" name="Group 5"/>
              <p:cNvGrpSpPr/>
              <p:nvPr/>
            </p:nvGrpSpPr>
            <p:grpSpPr>
              <a:xfrm rot="-10800000">
                <a:off x="2895600" y="0"/>
                <a:ext cx="3048000" cy="1162050"/>
                <a:chOff x="0" y="0"/>
                <a:chExt cx="4166870" cy="1499996"/>
              </a:xfrm>
              <a:grpFill/>
            </p:grpSpPr>
            <p:sp>
              <p:nvSpPr>
                <p:cNvPr id="40"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grpSp>
      <p:sp>
        <p:nvSpPr>
          <p:cNvPr id="19" name="Rectangle 18"/>
          <p:cNvSpPr/>
          <p:nvPr/>
        </p:nvSpPr>
        <p:spPr>
          <a:xfrm>
            <a:off x="533400" y="1028700"/>
            <a:ext cx="1295400" cy="7620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Arial" pitchFamily="34" charset="0"/>
                <a:cs typeface="Arial" pitchFamily="34" charset="0"/>
              </a:rPr>
              <a:t>HĐ 3</a:t>
            </a:r>
            <a:endParaRPr lang="en-US" sz="3200" b="1">
              <a:latin typeface="Arial" pitchFamily="34" charset="0"/>
              <a:cs typeface="Arial" pitchFamily="34" charset="0"/>
            </a:endParaRPr>
          </a:p>
        </p:txBody>
      </p:sp>
      <p:sp>
        <p:nvSpPr>
          <p:cNvPr id="20" name="Rectangle 19"/>
          <p:cNvSpPr/>
          <p:nvPr/>
        </p:nvSpPr>
        <p:spPr>
          <a:xfrm>
            <a:off x="2025278" y="1144369"/>
            <a:ext cx="13776528" cy="646331"/>
          </a:xfrm>
          <a:prstGeom prst="rect">
            <a:avLst/>
          </a:prstGeom>
        </p:spPr>
        <p:txBody>
          <a:bodyPr wrap="none">
            <a:spAutoFit/>
          </a:bodyPr>
          <a:lstStyle/>
          <a:p>
            <a:r>
              <a:rPr lang="en-US" sz="3600" b="1">
                <a:latin typeface="Arial" pitchFamily="34" charset="0"/>
                <a:cs typeface="Arial" pitchFamily="34" charset="0"/>
              </a:rPr>
              <a:t>Thể hiện sự chủ động học tập, giao tiếp trong các môi trường</a:t>
            </a:r>
            <a:endParaRPr lang="en-US" sz="3600">
              <a:latin typeface="Arial" pitchFamily="34" charset="0"/>
              <a:cs typeface="Arial" pitchFamily="34" charset="0"/>
            </a:endParaRPr>
          </a:p>
        </p:txBody>
      </p:sp>
      <p:pic>
        <p:nvPicPr>
          <p:cNvPr id="22"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78645" y="6084557"/>
            <a:ext cx="6970245" cy="3963699"/>
          </a:xfrm>
          <a:prstGeom prst="rect">
            <a:avLst/>
          </a:prstGeom>
        </p:spPr>
      </p:pic>
      <p:grpSp>
        <p:nvGrpSpPr>
          <p:cNvPr id="24" name="Group 23"/>
          <p:cNvGrpSpPr/>
          <p:nvPr/>
        </p:nvGrpSpPr>
        <p:grpSpPr>
          <a:xfrm>
            <a:off x="9293665" y="2171696"/>
            <a:ext cx="6434992" cy="7220364"/>
            <a:chOff x="447109" y="1426756"/>
            <a:chExt cx="2972763" cy="2840255"/>
          </a:xfrm>
        </p:grpSpPr>
        <p:sp>
          <p:nvSpPr>
            <p:cNvPr id="25" name="Rectangle 24"/>
            <p:cNvSpPr/>
            <p:nvPr/>
          </p:nvSpPr>
          <p:spPr>
            <a:xfrm>
              <a:off x="609031" y="1426756"/>
              <a:ext cx="2810841" cy="2793434"/>
            </a:xfrm>
            <a:prstGeom prst="rect">
              <a:avLst/>
            </a:prstGeom>
            <a:solidFill>
              <a:schemeClr val="accent5">
                <a:lumMod val="75000"/>
              </a:schemeClr>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sp>
        <p:grpSp>
          <p:nvGrpSpPr>
            <p:cNvPr id="26" name="Group 25"/>
            <p:cNvGrpSpPr/>
            <p:nvPr/>
          </p:nvGrpSpPr>
          <p:grpSpPr>
            <a:xfrm>
              <a:off x="447109" y="1619386"/>
              <a:ext cx="2769645" cy="2647625"/>
              <a:chOff x="447109" y="1619386"/>
              <a:chExt cx="2769645" cy="2647625"/>
            </a:xfrm>
          </p:grpSpPr>
          <p:sp>
            <p:nvSpPr>
              <p:cNvPr id="27" name="Rectangle 26"/>
              <p:cNvSpPr/>
              <p:nvPr/>
            </p:nvSpPr>
            <p:spPr>
              <a:xfrm>
                <a:off x="447109" y="1619386"/>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28" name="Rectangle 27"/>
              <p:cNvSpPr/>
              <p:nvPr/>
            </p:nvSpPr>
            <p:spPr>
              <a:xfrm>
                <a:off x="535353" y="1623975"/>
                <a:ext cx="2622290" cy="1779718"/>
              </a:xfrm>
              <a:prstGeom prst="rect">
                <a:avLst/>
              </a:prstGeom>
            </p:spPr>
            <p:txBody>
              <a:bodyPr wrap="square">
                <a:spAutoFit/>
              </a:bodyPr>
              <a:lstStyle/>
              <a:p>
                <a:pPr algn="just">
                  <a:lnSpc>
                    <a:spcPct val="150000"/>
                  </a:lnSpc>
                </a:pPr>
                <a:r>
                  <a:rPr lang="en-US" sz="3000" b="1" smtClean="0">
                    <a:solidFill>
                      <a:srgbClr val="002060"/>
                    </a:solidFill>
                    <a:latin typeface="Arial" pitchFamily="34" charset="0"/>
                    <a:cs typeface="Arial" pitchFamily="34" charset="0"/>
                  </a:rPr>
                  <a:t>Tình huống 1: </a:t>
                </a:r>
              </a:p>
              <a:p>
                <a:pPr algn="just">
                  <a:lnSpc>
                    <a:spcPct val="150000"/>
                  </a:lnSpc>
                </a:pPr>
                <a:r>
                  <a:rPr lang="vi-VN" sz="3200" smtClean="0">
                    <a:solidFill>
                      <a:srgbClr val="002060"/>
                    </a:solidFill>
                    <a:latin typeface="Arial" pitchFamily="34" charset="0"/>
                    <a:cs typeface="Arial" pitchFamily="34" charset="0"/>
                  </a:rPr>
                  <a:t>Là </a:t>
                </a:r>
                <a:r>
                  <a:rPr lang="vi-VN" sz="3200">
                    <a:solidFill>
                      <a:srgbClr val="002060"/>
                    </a:solidFill>
                    <a:latin typeface="Arial" pitchFamily="34" charset="0"/>
                    <a:cs typeface="Arial" pitchFamily="34" charset="0"/>
                  </a:rPr>
                  <a:t>một học sinh khá trong lớp, Minh nên tự tin, mạnh dạn giơ tay phát biểu ý kiến.</a:t>
                </a:r>
              </a:p>
              <a:p>
                <a:pPr algn="just">
                  <a:lnSpc>
                    <a:spcPct val="150000"/>
                  </a:lnSpc>
                </a:pPr>
                <a:endParaRPr lang="en-US" sz="3200" b="1" smtClean="0">
                  <a:latin typeface="Arial" pitchFamily="34" charset="0"/>
                  <a:cs typeface="Arial" pitchFamily="34" charset="0"/>
                </a:endParaRPr>
              </a:p>
              <a:p>
                <a:pPr algn="just">
                  <a:lnSpc>
                    <a:spcPct val="150000"/>
                  </a:lnSpc>
                </a:pPr>
                <a:endParaRPr lang="en-US" sz="3200">
                  <a:latin typeface="Arial" pitchFamily="34" charset="0"/>
                  <a:cs typeface="Arial" pitchFamily="34" charset="0"/>
                </a:endParaRPr>
              </a:p>
            </p:txBody>
          </p:sp>
        </p:grpSp>
      </p:grpSp>
      <p:sp>
        <p:nvSpPr>
          <p:cNvPr id="3" name="Right Arrow 2"/>
          <p:cNvSpPr/>
          <p:nvPr/>
        </p:nvSpPr>
        <p:spPr>
          <a:xfrm>
            <a:off x="8077200" y="3656472"/>
            <a:ext cx="1017673" cy="8382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762038" y="7634407"/>
            <a:ext cx="1474091" cy="2387192"/>
          </a:xfrm>
          <a:prstGeom prst="rect">
            <a:avLst/>
          </a:prstGeom>
        </p:spPr>
      </p:pic>
      <p:pic>
        <p:nvPicPr>
          <p:cNvPr id="33" name="Picture 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6539345">
            <a:off x="16248059" y="8665703"/>
            <a:ext cx="1276380" cy="2067012"/>
          </a:xfrm>
          <a:prstGeom prst="rect">
            <a:avLst/>
          </a:prstGeom>
        </p:spPr>
      </p:pic>
      <p:pic>
        <p:nvPicPr>
          <p:cNvPr id="51"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7772774">
            <a:off x="16343312" y="1590633"/>
            <a:ext cx="1829835" cy="82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0856055">
            <a:off x="16090679" y="1055319"/>
            <a:ext cx="1829835" cy="82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10"/>
          <p:cNvPicPr>
            <a:picLocks noChangeAspect="1"/>
          </p:cNvPicPr>
          <p:nvPr/>
        </p:nvPicPr>
        <p:blipFill>
          <a:blip r:embed="rId13"/>
          <a:srcRect/>
          <a:stretch>
            <a:fillRect/>
          </a:stretch>
        </p:blipFill>
        <p:spPr>
          <a:xfrm>
            <a:off x="10496023" y="5599214"/>
            <a:ext cx="3590596" cy="3620769"/>
          </a:xfrm>
          <a:prstGeom prst="rect">
            <a:avLst/>
          </a:prstGeom>
        </p:spPr>
      </p:pic>
      <p:grpSp>
        <p:nvGrpSpPr>
          <p:cNvPr id="54" name="Group 53"/>
          <p:cNvGrpSpPr/>
          <p:nvPr/>
        </p:nvGrpSpPr>
        <p:grpSpPr>
          <a:xfrm>
            <a:off x="983100" y="2045726"/>
            <a:ext cx="6665790" cy="3820208"/>
            <a:chOff x="6518099" y="2019301"/>
            <a:chExt cx="6131616" cy="3048000"/>
          </a:xfrm>
        </p:grpSpPr>
        <p:sp>
          <p:nvSpPr>
            <p:cNvPr id="55" name="Rounded Rectangle 54"/>
            <p:cNvSpPr/>
            <p:nvPr/>
          </p:nvSpPr>
          <p:spPr>
            <a:xfrm>
              <a:off x="6553200" y="2019301"/>
              <a:ext cx="6096515" cy="304800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Pentagon 55"/>
            <p:cNvSpPr/>
            <p:nvPr/>
          </p:nvSpPr>
          <p:spPr>
            <a:xfrm>
              <a:off x="6518099" y="2263139"/>
              <a:ext cx="2743200" cy="533400"/>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cs typeface="Arial" pitchFamily="34" charset="0"/>
                </a:rPr>
                <a:t>Tình huống 1</a:t>
              </a:r>
              <a:endParaRPr lang="en-US" sz="2800" b="1">
                <a:solidFill>
                  <a:schemeClr val="tx1"/>
                </a:solidFill>
                <a:latin typeface="Arial" pitchFamily="34" charset="0"/>
                <a:cs typeface="Arial" pitchFamily="34" charset="0"/>
              </a:endParaRPr>
            </a:p>
          </p:txBody>
        </p:sp>
        <p:sp>
          <p:nvSpPr>
            <p:cNvPr id="57" name="TextBox 56"/>
            <p:cNvSpPr txBox="1"/>
            <p:nvPr/>
          </p:nvSpPr>
          <p:spPr>
            <a:xfrm>
              <a:off x="6723348" y="2958282"/>
              <a:ext cx="5926367" cy="1841725"/>
            </a:xfrm>
            <a:prstGeom prst="rect">
              <a:avLst/>
            </a:prstGeom>
            <a:noFill/>
          </p:spPr>
          <p:txBody>
            <a:bodyPr wrap="square" rtlCol="0">
              <a:spAutoFit/>
            </a:bodyPr>
            <a:lstStyle/>
            <a:p>
              <a:pPr>
                <a:lnSpc>
                  <a:spcPct val="150000"/>
                </a:lnSpc>
              </a:pPr>
              <a:r>
                <a:rPr lang="en-US" sz="3200">
                  <a:latin typeface="Arial" pitchFamily="34" charset="0"/>
                  <a:cs typeface="Arial" pitchFamily="34" charset="0"/>
                </a:rPr>
                <a:t>sinh </a:t>
              </a:r>
              <a:r>
                <a:rPr lang="en-US" sz="3200" smtClean="0">
                  <a:latin typeface="Arial" pitchFamily="34" charset="0"/>
                  <a:cs typeface="Arial" pitchFamily="34" charset="0"/>
                </a:rPr>
                <a:t>khá của lớp. Trong giờ học khi thầy, cô giáo nêu câu hỏi, Minh chỉ trả lời khi được chỉ định. </a:t>
              </a:r>
              <a:endParaRPr lang="en-US" sz="3200">
                <a:latin typeface="Arial" pitchFamily="34" charset="0"/>
                <a:cs typeface="Arial" pitchFamily="34" charset="0"/>
              </a:endParaRPr>
            </a:p>
          </p:txBody>
        </p:sp>
        <p:sp>
          <p:nvSpPr>
            <p:cNvPr id="58" name="Rectangle 57"/>
            <p:cNvSpPr/>
            <p:nvPr/>
          </p:nvSpPr>
          <p:spPr>
            <a:xfrm>
              <a:off x="9268226" y="2435062"/>
              <a:ext cx="3076483" cy="466570"/>
            </a:xfrm>
            <a:prstGeom prst="rect">
              <a:avLst/>
            </a:prstGeom>
          </p:spPr>
          <p:txBody>
            <a:bodyPr wrap="none">
              <a:spAutoFit/>
            </a:bodyPr>
            <a:lstStyle/>
            <a:p>
              <a:r>
                <a:rPr lang="en-US" sz="3200">
                  <a:latin typeface="Arial" pitchFamily="34" charset="0"/>
                  <a:cs typeface="Arial" pitchFamily="34" charset="0"/>
                </a:rPr>
                <a:t>Minh là </a:t>
              </a:r>
              <a:r>
                <a:rPr lang="en-US" sz="3200">
                  <a:latin typeface="Arial" pitchFamily="34" charset="0"/>
                  <a:cs typeface="Arial" pitchFamily="34" charset="0"/>
                </a:rPr>
                <a:t>một </a:t>
              </a:r>
              <a:r>
                <a:rPr lang="en-US" sz="3200" smtClean="0">
                  <a:latin typeface="Arial" pitchFamily="34" charset="0"/>
                  <a:cs typeface="Arial" pitchFamily="34" charset="0"/>
                </a:rPr>
                <a:t>học</a:t>
              </a:r>
              <a:endParaRPr lang="en-US" sz="3200"/>
            </a:p>
          </p:txBody>
        </p:sp>
      </p:grpSp>
    </p:spTree>
    <p:extLst>
      <p:ext uri="{BB962C8B-B14F-4D97-AF65-F5344CB8AC3E}">
        <p14:creationId xmlns:p14="http://schemas.microsoft.com/office/powerpoint/2010/main" val="133007975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par>
                                <p:cTn id="8" presetID="16" presetClass="entr" presetSubtype="21"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par>
                                <p:cTn id="21" presetID="16" presetClass="entr" presetSubtype="21"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barn(inVertical)">
                                      <p:cBhvr>
                                        <p:cTn id="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90944" y="582325"/>
            <a:ext cx="17768455" cy="9439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0" y="-1"/>
            <a:ext cx="18288000" cy="876301"/>
            <a:chOff x="0" y="-1"/>
            <a:chExt cx="18288000" cy="1162052"/>
          </a:xfrm>
          <a:solidFill>
            <a:schemeClr val="accent5"/>
          </a:solidFill>
        </p:grpSpPr>
        <p:grpSp>
          <p:nvGrpSpPr>
            <p:cNvPr id="35" name="Group 34"/>
            <p:cNvGrpSpPr/>
            <p:nvPr/>
          </p:nvGrpSpPr>
          <p:grpSpPr>
            <a:xfrm>
              <a:off x="0" y="0"/>
              <a:ext cx="5943600" cy="1162050"/>
              <a:chOff x="0" y="0"/>
              <a:chExt cx="5943600" cy="1162050"/>
            </a:xfrm>
            <a:grpFill/>
          </p:grpSpPr>
          <p:grpSp>
            <p:nvGrpSpPr>
              <p:cNvPr id="46" name="Group 5"/>
              <p:cNvGrpSpPr/>
              <p:nvPr/>
            </p:nvGrpSpPr>
            <p:grpSpPr>
              <a:xfrm rot="-10800000">
                <a:off x="0" y="0"/>
                <a:ext cx="3048000" cy="1162050"/>
                <a:chOff x="0" y="0"/>
                <a:chExt cx="4166870" cy="1499996"/>
              </a:xfrm>
              <a:grpFill/>
            </p:grpSpPr>
            <p:sp>
              <p:nvSpPr>
                <p:cNvPr id="49"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nvGrpSpPr>
              <p:cNvPr id="47" name="Group 5"/>
              <p:cNvGrpSpPr/>
              <p:nvPr/>
            </p:nvGrpSpPr>
            <p:grpSpPr>
              <a:xfrm rot="-10800000">
                <a:off x="2895600" y="0"/>
                <a:ext cx="3048000" cy="1162050"/>
                <a:chOff x="0" y="0"/>
                <a:chExt cx="4166870" cy="1499996"/>
              </a:xfrm>
              <a:grpFill/>
            </p:grpSpPr>
            <p:sp>
              <p:nvSpPr>
                <p:cNvPr id="48"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grpSp>
          <p:nvGrpSpPr>
            <p:cNvPr id="36" name="Group 35"/>
            <p:cNvGrpSpPr/>
            <p:nvPr/>
          </p:nvGrpSpPr>
          <p:grpSpPr>
            <a:xfrm>
              <a:off x="5865542" y="-1"/>
              <a:ext cx="5943600" cy="1162050"/>
              <a:chOff x="0" y="0"/>
              <a:chExt cx="5943600" cy="1162050"/>
            </a:xfrm>
            <a:grpFill/>
          </p:grpSpPr>
          <p:grpSp>
            <p:nvGrpSpPr>
              <p:cNvPr id="42" name="Group 5"/>
              <p:cNvGrpSpPr/>
              <p:nvPr/>
            </p:nvGrpSpPr>
            <p:grpSpPr>
              <a:xfrm rot="-10800000">
                <a:off x="0" y="0"/>
                <a:ext cx="3048000" cy="1162050"/>
                <a:chOff x="0" y="0"/>
                <a:chExt cx="4166870" cy="1499996"/>
              </a:xfrm>
              <a:grpFill/>
            </p:grpSpPr>
            <p:sp>
              <p:nvSpPr>
                <p:cNvPr id="45"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nvGrpSpPr>
              <p:cNvPr id="43" name="Group 5"/>
              <p:cNvGrpSpPr/>
              <p:nvPr/>
            </p:nvGrpSpPr>
            <p:grpSpPr>
              <a:xfrm rot="-10800000">
                <a:off x="2895600" y="0"/>
                <a:ext cx="3048000" cy="1162050"/>
                <a:chOff x="0" y="0"/>
                <a:chExt cx="4166870" cy="1499996"/>
              </a:xfrm>
              <a:grpFill/>
            </p:grpSpPr>
            <p:sp>
              <p:nvSpPr>
                <p:cNvPr id="44"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grpSp>
          <p:nvGrpSpPr>
            <p:cNvPr id="37" name="Group 36"/>
            <p:cNvGrpSpPr/>
            <p:nvPr/>
          </p:nvGrpSpPr>
          <p:grpSpPr>
            <a:xfrm>
              <a:off x="11809142" y="1"/>
              <a:ext cx="6478858" cy="1162050"/>
              <a:chOff x="0" y="0"/>
              <a:chExt cx="5943600" cy="1162050"/>
            </a:xfrm>
            <a:grpFill/>
          </p:grpSpPr>
          <p:grpSp>
            <p:nvGrpSpPr>
              <p:cNvPr id="38" name="Group 5"/>
              <p:cNvGrpSpPr/>
              <p:nvPr/>
            </p:nvGrpSpPr>
            <p:grpSpPr>
              <a:xfrm rot="-10800000">
                <a:off x="0" y="0"/>
                <a:ext cx="3048000" cy="1162050"/>
                <a:chOff x="0" y="0"/>
                <a:chExt cx="4166870" cy="1499996"/>
              </a:xfrm>
              <a:grpFill/>
            </p:grpSpPr>
            <p:sp>
              <p:nvSpPr>
                <p:cNvPr id="41"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nvGrpSpPr>
              <p:cNvPr id="39" name="Group 5"/>
              <p:cNvGrpSpPr/>
              <p:nvPr/>
            </p:nvGrpSpPr>
            <p:grpSpPr>
              <a:xfrm rot="-10800000">
                <a:off x="2895600" y="0"/>
                <a:ext cx="3048000" cy="1162050"/>
                <a:chOff x="0" y="0"/>
                <a:chExt cx="4166870" cy="1499996"/>
              </a:xfrm>
              <a:grpFill/>
            </p:grpSpPr>
            <p:sp>
              <p:nvSpPr>
                <p:cNvPr id="40"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grpSp>
      <p:sp>
        <p:nvSpPr>
          <p:cNvPr id="19" name="Rectangle 18"/>
          <p:cNvSpPr/>
          <p:nvPr/>
        </p:nvSpPr>
        <p:spPr>
          <a:xfrm>
            <a:off x="533400" y="1028700"/>
            <a:ext cx="1295400" cy="7620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Arial" pitchFamily="34" charset="0"/>
                <a:cs typeface="Arial" pitchFamily="34" charset="0"/>
              </a:rPr>
              <a:t>HĐ 3</a:t>
            </a:r>
            <a:endParaRPr lang="en-US" sz="3200" b="1">
              <a:latin typeface="Arial" pitchFamily="34" charset="0"/>
              <a:cs typeface="Arial" pitchFamily="34" charset="0"/>
            </a:endParaRPr>
          </a:p>
        </p:txBody>
      </p:sp>
      <p:sp>
        <p:nvSpPr>
          <p:cNvPr id="20" name="Rectangle 19"/>
          <p:cNvSpPr/>
          <p:nvPr/>
        </p:nvSpPr>
        <p:spPr>
          <a:xfrm>
            <a:off x="2025278" y="1144369"/>
            <a:ext cx="13776528" cy="646331"/>
          </a:xfrm>
          <a:prstGeom prst="rect">
            <a:avLst/>
          </a:prstGeom>
        </p:spPr>
        <p:txBody>
          <a:bodyPr wrap="none">
            <a:spAutoFit/>
          </a:bodyPr>
          <a:lstStyle/>
          <a:p>
            <a:r>
              <a:rPr lang="en-US" sz="3600" b="1">
                <a:latin typeface="Arial" pitchFamily="34" charset="0"/>
                <a:cs typeface="Arial" pitchFamily="34" charset="0"/>
              </a:rPr>
              <a:t>Thể hiện sự chủ động học tập, giao tiếp trong các môi trường</a:t>
            </a:r>
            <a:endParaRPr lang="en-US" sz="3600">
              <a:latin typeface="Arial" pitchFamily="34" charset="0"/>
              <a:cs typeface="Arial" pitchFamily="34" charset="0"/>
            </a:endParaRPr>
          </a:p>
        </p:txBody>
      </p:sp>
      <p:pic>
        <p:nvPicPr>
          <p:cNvPr id="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772774">
            <a:off x="16343312" y="1590633"/>
            <a:ext cx="1829835" cy="82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56055">
            <a:off x="16090679" y="1055319"/>
            <a:ext cx="1829835" cy="82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7"/>
          <p:cNvPicPr>
            <a:picLocks noChangeAspect="1"/>
          </p:cNvPicPr>
          <p:nvPr/>
        </p:nvPicPr>
        <p:blipFill>
          <a:blip r:embed="rId3"/>
          <a:srcRect/>
          <a:stretch>
            <a:fillRect/>
          </a:stretch>
        </p:blipFill>
        <p:spPr>
          <a:xfrm>
            <a:off x="2893901" y="6148813"/>
            <a:ext cx="4112751" cy="5358379"/>
          </a:xfrm>
          <a:prstGeom prst="rect">
            <a:avLst/>
          </a:prstGeom>
        </p:spPr>
      </p:pic>
      <p:grpSp>
        <p:nvGrpSpPr>
          <p:cNvPr id="54" name="Group 53"/>
          <p:cNvGrpSpPr/>
          <p:nvPr/>
        </p:nvGrpSpPr>
        <p:grpSpPr>
          <a:xfrm>
            <a:off x="540327" y="2171121"/>
            <a:ext cx="8844169" cy="3834428"/>
            <a:chOff x="6528913" y="2019301"/>
            <a:chExt cx="6478328" cy="3048000"/>
          </a:xfrm>
        </p:grpSpPr>
        <p:sp>
          <p:nvSpPr>
            <p:cNvPr id="55" name="Rounded Rectangle 54"/>
            <p:cNvSpPr/>
            <p:nvPr/>
          </p:nvSpPr>
          <p:spPr>
            <a:xfrm>
              <a:off x="6553200" y="2019301"/>
              <a:ext cx="6326232" cy="304800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Pentagon 55"/>
            <p:cNvSpPr/>
            <p:nvPr/>
          </p:nvSpPr>
          <p:spPr>
            <a:xfrm>
              <a:off x="6528913" y="2271560"/>
              <a:ext cx="2280989" cy="533400"/>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cs typeface="Arial" pitchFamily="34" charset="0"/>
                </a:rPr>
                <a:t>Tình huống 2</a:t>
              </a:r>
              <a:endParaRPr lang="en-US" sz="2800" b="1">
                <a:solidFill>
                  <a:schemeClr val="tx1"/>
                </a:solidFill>
                <a:latin typeface="Arial" pitchFamily="34" charset="0"/>
                <a:cs typeface="Arial" pitchFamily="34" charset="0"/>
              </a:endParaRPr>
            </a:p>
          </p:txBody>
        </p:sp>
        <p:sp>
          <p:nvSpPr>
            <p:cNvPr id="57" name="TextBox 56"/>
            <p:cNvSpPr txBox="1"/>
            <p:nvPr/>
          </p:nvSpPr>
          <p:spPr>
            <a:xfrm>
              <a:off x="6697155" y="2705538"/>
              <a:ext cx="6156083" cy="2128478"/>
            </a:xfrm>
            <a:prstGeom prst="rect">
              <a:avLst/>
            </a:prstGeom>
            <a:noFill/>
          </p:spPr>
          <p:txBody>
            <a:bodyPr wrap="square" rtlCol="0">
              <a:spAutoFit/>
            </a:bodyPr>
            <a:lstStyle/>
            <a:p>
              <a:pPr>
                <a:lnSpc>
                  <a:spcPct val="150000"/>
                </a:lnSpc>
              </a:pPr>
              <a:r>
                <a:rPr lang="en-US" sz="2800" smtClean="0">
                  <a:latin typeface="Arial" pitchFamily="34" charset="0"/>
                  <a:cs typeface="Arial" pitchFamily="34" charset="0"/>
                </a:rPr>
                <a:t>giáo chủ nhiệm giao nhiệm vụ cho hai bạn chuẩn bị chung một bài thuyết trình về vấn đề ÔNMT ở địa phương để trình bày trước lớp tuần tới. Nhưng còn hai ngày nữa phải lên thuyết trình thì Hằng ốm.</a:t>
              </a:r>
              <a:endParaRPr lang="en-US" sz="2800">
                <a:latin typeface="Arial" pitchFamily="34" charset="0"/>
                <a:cs typeface="Arial" pitchFamily="34" charset="0"/>
              </a:endParaRPr>
            </a:p>
          </p:txBody>
        </p:sp>
        <p:sp>
          <p:nvSpPr>
            <p:cNvPr id="58" name="Rectangle 57"/>
            <p:cNvSpPr/>
            <p:nvPr/>
          </p:nvSpPr>
          <p:spPr>
            <a:xfrm>
              <a:off x="8809902" y="2345390"/>
              <a:ext cx="4197339" cy="523220"/>
            </a:xfrm>
            <a:prstGeom prst="rect">
              <a:avLst/>
            </a:prstGeom>
          </p:spPr>
          <p:txBody>
            <a:bodyPr wrap="square">
              <a:spAutoFit/>
            </a:bodyPr>
            <a:lstStyle/>
            <a:p>
              <a:r>
                <a:rPr lang="en-US" sz="2800" smtClean="0">
                  <a:latin typeface="Arial" pitchFamily="34" charset="0"/>
                  <a:cs typeface="Arial" pitchFamily="34" charset="0"/>
                </a:rPr>
                <a:t> Sơn và Hằng học cùng lớp. Thầy</a:t>
              </a:r>
              <a:endParaRPr lang="en-US" sz="2800"/>
            </a:p>
          </p:txBody>
        </p:sp>
      </p:grpSp>
      <p:sp>
        <p:nvSpPr>
          <p:cNvPr id="59" name="Right Arrow 58"/>
          <p:cNvSpPr/>
          <p:nvPr/>
        </p:nvSpPr>
        <p:spPr>
          <a:xfrm>
            <a:off x="9544704" y="3495493"/>
            <a:ext cx="890530" cy="8382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10624171" y="2171121"/>
            <a:ext cx="6175976" cy="7220364"/>
            <a:chOff x="447109" y="1426756"/>
            <a:chExt cx="2972763" cy="2840255"/>
          </a:xfrm>
        </p:grpSpPr>
        <p:sp>
          <p:nvSpPr>
            <p:cNvPr id="66" name="Rectangle 65"/>
            <p:cNvSpPr/>
            <p:nvPr/>
          </p:nvSpPr>
          <p:spPr>
            <a:xfrm>
              <a:off x="609031" y="1426756"/>
              <a:ext cx="2810841" cy="2793434"/>
            </a:xfrm>
            <a:prstGeom prst="rect">
              <a:avLst/>
            </a:prstGeom>
            <a:solidFill>
              <a:schemeClr val="accent5">
                <a:lumMod val="75000"/>
              </a:schemeClr>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sp>
        <p:grpSp>
          <p:nvGrpSpPr>
            <p:cNvPr id="67" name="Group 66"/>
            <p:cNvGrpSpPr/>
            <p:nvPr/>
          </p:nvGrpSpPr>
          <p:grpSpPr>
            <a:xfrm>
              <a:off x="447109" y="1619386"/>
              <a:ext cx="2769645" cy="2647625"/>
              <a:chOff x="447109" y="1619386"/>
              <a:chExt cx="2769645" cy="2647625"/>
            </a:xfrm>
          </p:grpSpPr>
          <p:sp>
            <p:nvSpPr>
              <p:cNvPr id="68" name="Rectangle 67"/>
              <p:cNvSpPr/>
              <p:nvPr/>
            </p:nvSpPr>
            <p:spPr>
              <a:xfrm>
                <a:off x="447109" y="1619386"/>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69" name="Rectangle 68"/>
              <p:cNvSpPr/>
              <p:nvPr/>
            </p:nvSpPr>
            <p:spPr>
              <a:xfrm>
                <a:off x="535353" y="1623975"/>
                <a:ext cx="2622290" cy="1888680"/>
              </a:xfrm>
              <a:prstGeom prst="rect">
                <a:avLst/>
              </a:prstGeom>
            </p:spPr>
            <p:txBody>
              <a:bodyPr wrap="square">
                <a:spAutoFit/>
              </a:bodyPr>
              <a:lstStyle/>
              <a:p>
                <a:pPr algn="just">
                  <a:lnSpc>
                    <a:spcPct val="150000"/>
                  </a:lnSpc>
                </a:pPr>
                <a:r>
                  <a:rPr lang="en-US" sz="3000" b="1" smtClean="0">
                    <a:solidFill>
                      <a:srgbClr val="002060"/>
                    </a:solidFill>
                    <a:latin typeface="Arial" pitchFamily="34" charset="0"/>
                    <a:cs typeface="Arial" pitchFamily="34" charset="0"/>
                  </a:rPr>
                  <a:t>Tình huống 2: </a:t>
                </a:r>
              </a:p>
              <a:p>
                <a:pPr algn="just">
                  <a:lnSpc>
                    <a:spcPct val="150000"/>
                  </a:lnSpc>
                </a:pPr>
                <a:r>
                  <a:rPr lang="en-US" sz="2800">
                    <a:solidFill>
                      <a:srgbClr val="002060"/>
                    </a:solidFill>
                    <a:latin typeface="Arial" pitchFamily="34" charset="0"/>
                    <a:cs typeface="Arial" pitchFamily="34" charset="0"/>
                  </a:rPr>
                  <a:t>Sơn </a:t>
                </a:r>
                <a:r>
                  <a:rPr lang="en-US" sz="2800" smtClean="0">
                    <a:solidFill>
                      <a:srgbClr val="002060"/>
                    </a:solidFill>
                    <a:latin typeface="Arial" pitchFamily="34" charset="0"/>
                    <a:cs typeface="Arial" pitchFamily="34" charset="0"/>
                  </a:rPr>
                  <a:t>động viên, chủ </a:t>
                </a:r>
                <a:r>
                  <a:rPr lang="en-US" sz="2800">
                    <a:solidFill>
                      <a:srgbClr val="002060"/>
                    </a:solidFill>
                    <a:latin typeface="Arial" pitchFamily="34" charset="0"/>
                    <a:cs typeface="Arial" pitchFamily="34" charset="0"/>
                  </a:rPr>
                  <a:t>động giúp </a:t>
                </a:r>
                <a:r>
                  <a:rPr lang="en-US" sz="2800">
                    <a:solidFill>
                      <a:srgbClr val="002060"/>
                    </a:solidFill>
                    <a:latin typeface="Arial" pitchFamily="34" charset="0"/>
                    <a:cs typeface="Arial" pitchFamily="34" charset="0"/>
                  </a:rPr>
                  <a:t>đỡ </a:t>
                </a:r>
                <a:r>
                  <a:rPr lang="en-US" sz="2800" smtClean="0">
                    <a:solidFill>
                      <a:srgbClr val="002060"/>
                    </a:solidFill>
                    <a:latin typeface="Arial" pitchFamily="34" charset="0"/>
                    <a:cs typeface="Arial" pitchFamily="34" charset="0"/>
                  </a:rPr>
                  <a:t>thêm phần công việc của Hằng để cùng </a:t>
                </a:r>
                <a:r>
                  <a:rPr lang="en-US" sz="2800">
                    <a:solidFill>
                      <a:srgbClr val="002060"/>
                    </a:solidFill>
                    <a:latin typeface="Arial" pitchFamily="34" charset="0"/>
                    <a:cs typeface="Arial" pitchFamily="34" charset="0"/>
                  </a:rPr>
                  <a:t>Hằng </a:t>
                </a:r>
                <a:r>
                  <a:rPr lang="en-US" sz="2800" smtClean="0">
                    <a:solidFill>
                      <a:srgbClr val="002060"/>
                    </a:solidFill>
                    <a:latin typeface="Arial" pitchFamily="34" charset="0"/>
                    <a:cs typeface="Arial" pitchFamily="34" charset="0"/>
                  </a:rPr>
                  <a:t>cố gắng hoàn </a:t>
                </a:r>
                <a:r>
                  <a:rPr lang="en-US" sz="2800">
                    <a:solidFill>
                      <a:srgbClr val="002060"/>
                    </a:solidFill>
                    <a:latin typeface="Arial" pitchFamily="34" charset="0"/>
                    <a:cs typeface="Arial" pitchFamily="34" charset="0"/>
                  </a:rPr>
                  <a:t>thành bài thuyết trình đúng </a:t>
                </a:r>
                <a:r>
                  <a:rPr lang="en-US" sz="2800">
                    <a:solidFill>
                      <a:srgbClr val="002060"/>
                    </a:solidFill>
                    <a:latin typeface="Arial" pitchFamily="34" charset="0"/>
                    <a:cs typeface="Arial" pitchFamily="34" charset="0"/>
                  </a:rPr>
                  <a:t>hạn</a:t>
                </a:r>
                <a:r>
                  <a:rPr lang="en-US" sz="2800" smtClean="0">
                    <a:solidFill>
                      <a:srgbClr val="002060"/>
                    </a:solidFill>
                    <a:latin typeface="Arial" pitchFamily="34" charset="0"/>
                    <a:cs typeface="Arial" pitchFamily="34" charset="0"/>
                  </a:rPr>
                  <a:t>.</a:t>
                </a:r>
                <a:endParaRPr lang="en-US" sz="2800" b="1" smtClean="0">
                  <a:solidFill>
                    <a:srgbClr val="002060"/>
                  </a:solidFill>
                  <a:latin typeface="Arial" pitchFamily="34" charset="0"/>
                  <a:cs typeface="Arial" pitchFamily="34" charset="0"/>
                </a:endParaRPr>
              </a:p>
              <a:p>
                <a:pPr algn="just">
                  <a:lnSpc>
                    <a:spcPct val="150000"/>
                  </a:lnSpc>
                </a:pPr>
                <a:endParaRPr lang="en-US" sz="3200">
                  <a:latin typeface="Arial" pitchFamily="34" charset="0"/>
                  <a:cs typeface="Arial" pitchFamily="34" charset="0"/>
                </a:endParaRPr>
              </a:p>
            </p:txBody>
          </p:sp>
        </p:grpSp>
      </p:grpSp>
      <p:pic>
        <p:nvPicPr>
          <p:cNvPr id="70" name="Picture 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762038" y="7634407"/>
            <a:ext cx="1474091" cy="2387192"/>
          </a:xfrm>
          <a:prstGeom prst="rect">
            <a:avLst/>
          </a:prstGeom>
        </p:spPr>
      </p:pic>
      <p:pic>
        <p:nvPicPr>
          <p:cNvPr id="71" name="Picture 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6539345">
            <a:off x="16248059" y="8665703"/>
            <a:ext cx="1276380" cy="2067012"/>
          </a:xfrm>
          <a:prstGeom prst="rect">
            <a:avLst/>
          </a:prstGeom>
        </p:spPr>
      </p:pic>
      <p:pic>
        <p:nvPicPr>
          <p:cNvPr id="72" name="Picture 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1744899" y="6247688"/>
            <a:ext cx="4049980" cy="3143797"/>
          </a:xfrm>
          <a:prstGeom prst="rect">
            <a:avLst/>
          </a:prstGeom>
        </p:spPr>
      </p:pic>
    </p:spTree>
    <p:extLst>
      <p:ext uri="{BB962C8B-B14F-4D97-AF65-F5344CB8AC3E}">
        <p14:creationId xmlns:p14="http://schemas.microsoft.com/office/powerpoint/2010/main" val="382827218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ppt_x"/>
                                          </p:val>
                                        </p:tav>
                                        <p:tav tm="100000">
                                          <p:val>
                                            <p:strVal val="#ppt_x"/>
                                          </p:val>
                                        </p:tav>
                                      </p:tavLst>
                                    </p:anim>
                                    <p:anim calcmode="lin" valueType="num">
                                      <p:cBhvr additive="base">
                                        <p:cTn id="8" dur="500" fill="hold"/>
                                        <p:tgtEl>
                                          <p:spTgt spid="5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barn(inVertical)">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barn(inVertical)">
                                      <p:cBhvr>
                                        <p:cTn id="22" dur="500"/>
                                        <p:tgtEl>
                                          <p:spTgt spid="65"/>
                                        </p:tgtEl>
                                      </p:cBhvr>
                                    </p:animEffect>
                                  </p:childTnLst>
                                </p:cTn>
                              </p:par>
                              <p:par>
                                <p:cTn id="23" presetID="16" presetClass="entr" presetSubtype="21" fill="hold" nodeType="with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barn(inVertical)">
                                      <p:cBhvr>
                                        <p:cTn id="2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90944" y="582325"/>
            <a:ext cx="17768455" cy="9439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0" y="-1"/>
            <a:ext cx="18288000" cy="876301"/>
            <a:chOff x="0" y="-1"/>
            <a:chExt cx="18288000" cy="1162052"/>
          </a:xfrm>
          <a:solidFill>
            <a:schemeClr val="accent5"/>
          </a:solidFill>
        </p:grpSpPr>
        <p:grpSp>
          <p:nvGrpSpPr>
            <p:cNvPr id="35" name="Group 34"/>
            <p:cNvGrpSpPr/>
            <p:nvPr/>
          </p:nvGrpSpPr>
          <p:grpSpPr>
            <a:xfrm>
              <a:off x="0" y="0"/>
              <a:ext cx="5943600" cy="1162050"/>
              <a:chOff x="0" y="0"/>
              <a:chExt cx="5943600" cy="1162050"/>
            </a:xfrm>
            <a:grpFill/>
          </p:grpSpPr>
          <p:grpSp>
            <p:nvGrpSpPr>
              <p:cNvPr id="46" name="Group 5"/>
              <p:cNvGrpSpPr/>
              <p:nvPr/>
            </p:nvGrpSpPr>
            <p:grpSpPr>
              <a:xfrm rot="-10800000">
                <a:off x="0" y="0"/>
                <a:ext cx="3048000" cy="1162050"/>
                <a:chOff x="0" y="0"/>
                <a:chExt cx="4166870" cy="1499996"/>
              </a:xfrm>
              <a:grpFill/>
            </p:grpSpPr>
            <p:sp>
              <p:nvSpPr>
                <p:cNvPr id="49"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nvGrpSpPr>
              <p:cNvPr id="47" name="Group 5"/>
              <p:cNvGrpSpPr/>
              <p:nvPr/>
            </p:nvGrpSpPr>
            <p:grpSpPr>
              <a:xfrm rot="-10800000">
                <a:off x="2895600" y="0"/>
                <a:ext cx="3048000" cy="1162050"/>
                <a:chOff x="0" y="0"/>
                <a:chExt cx="4166870" cy="1499996"/>
              </a:xfrm>
              <a:grpFill/>
            </p:grpSpPr>
            <p:sp>
              <p:nvSpPr>
                <p:cNvPr id="48"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grpSp>
          <p:nvGrpSpPr>
            <p:cNvPr id="36" name="Group 35"/>
            <p:cNvGrpSpPr/>
            <p:nvPr/>
          </p:nvGrpSpPr>
          <p:grpSpPr>
            <a:xfrm>
              <a:off x="5865542" y="-1"/>
              <a:ext cx="5943600" cy="1162050"/>
              <a:chOff x="0" y="0"/>
              <a:chExt cx="5943600" cy="1162050"/>
            </a:xfrm>
            <a:grpFill/>
          </p:grpSpPr>
          <p:grpSp>
            <p:nvGrpSpPr>
              <p:cNvPr id="42" name="Group 5"/>
              <p:cNvGrpSpPr/>
              <p:nvPr/>
            </p:nvGrpSpPr>
            <p:grpSpPr>
              <a:xfrm rot="-10800000">
                <a:off x="0" y="0"/>
                <a:ext cx="3048000" cy="1162050"/>
                <a:chOff x="0" y="0"/>
                <a:chExt cx="4166870" cy="1499996"/>
              </a:xfrm>
              <a:grpFill/>
            </p:grpSpPr>
            <p:sp>
              <p:nvSpPr>
                <p:cNvPr id="45"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nvGrpSpPr>
              <p:cNvPr id="43" name="Group 5"/>
              <p:cNvGrpSpPr/>
              <p:nvPr/>
            </p:nvGrpSpPr>
            <p:grpSpPr>
              <a:xfrm rot="-10800000">
                <a:off x="2895600" y="0"/>
                <a:ext cx="3048000" cy="1162050"/>
                <a:chOff x="0" y="0"/>
                <a:chExt cx="4166870" cy="1499996"/>
              </a:xfrm>
              <a:grpFill/>
            </p:grpSpPr>
            <p:sp>
              <p:nvSpPr>
                <p:cNvPr id="44"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grpSp>
          <p:nvGrpSpPr>
            <p:cNvPr id="37" name="Group 36"/>
            <p:cNvGrpSpPr/>
            <p:nvPr/>
          </p:nvGrpSpPr>
          <p:grpSpPr>
            <a:xfrm>
              <a:off x="11809142" y="1"/>
              <a:ext cx="6478858" cy="1162050"/>
              <a:chOff x="0" y="0"/>
              <a:chExt cx="5943600" cy="1162050"/>
            </a:xfrm>
            <a:grpFill/>
          </p:grpSpPr>
          <p:grpSp>
            <p:nvGrpSpPr>
              <p:cNvPr id="38" name="Group 5"/>
              <p:cNvGrpSpPr/>
              <p:nvPr/>
            </p:nvGrpSpPr>
            <p:grpSpPr>
              <a:xfrm rot="-10800000">
                <a:off x="0" y="0"/>
                <a:ext cx="3048000" cy="1162050"/>
                <a:chOff x="0" y="0"/>
                <a:chExt cx="4166870" cy="1499996"/>
              </a:xfrm>
              <a:grpFill/>
            </p:grpSpPr>
            <p:sp>
              <p:nvSpPr>
                <p:cNvPr id="41"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nvGrpSpPr>
              <p:cNvPr id="39" name="Group 5"/>
              <p:cNvGrpSpPr/>
              <p:nvPr/>
            </p:nvGrpSpPr>
            <p:grpSpPr>
              <a:xfrm rot="-10800000">
                <a:off x="2895600" y="0"/>
                <a:ext cx="3048000" cy="1162050"/>
                <a:chOff x="0" y="0"/>
                <a:chExt cx="4166870" cy="1499996"/>
              </a:xfrm>
              <a:grpFill/>
            </p:grpSpPr>
            <p:sp>
              <p:nvSpPr>
                <p:cNvPr id="40"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grpSp>
      <p:sp>
        <p:nvSpPr>
          <p:cNvPr id="19" name="Rectangle 18"/>
          <p:cNvSpPr/>
          <p:nvPr/>
        </p:nvSpPr>
        <p:spPr>
          <a:xfrm>
            <a:off x="533400" y="1028700"/>
            <a:ext cx="1295400" cy="7620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Arial" pitchFamily="34" charset="0"/>
                <a:cs typeface="Arial" pitchFamily="34" charset="0"/>
              </a:rPr>
              <a:t>HĐ 3</a:t>
            </a:r>
            <a:endParaRPr lang="en-US" sz="3200" b="1">
              <a:latin typeface="Arial" pitchFamily="34" charset="0"/>
              <a:cs typeface="Arial" pitchFamily="34" charset="0"/>
            </a:endParaRPr>
          </a:p>
        </p:txBody>
      </p:sp>
      <p:sp>
        <p:nvSpPr>
          <p:cNvPr id="20" name="Rectangle 19"/>
          <p:cNvSpPr/>
          <p:nvPr/>
        </p:nvSpPr>
        <p:spPr>
          <a:xfrm>
            <a:off x="2025278" y="1144369"/>
            <a:ext cx="13776528" cy="646331"/>
          </a:xfrm>
          <a:prstGeom prst="rect">
            <a:avLst/>
          </a:prstGeom>
        </p:spPr>
        <p:txBody>
          <a:bodyPr wrap="none">
            <a:spAutoFit/>
          </a:bodyPr>
          <a:lstStyle/>
          <a:p>
            <a:r>
              <a:rPr lang="en-US" sz="3600" b="1">
                <a:latin typeface="Arial" pitchFamily="34" charset="0"/>
                <a:cs typeface="Arial" pitchFamily="34" charset="0"/>
              </a:rPr>
              <a:t>Thể hiện sự chủ động học tập, giao tiếp trong các môi trường</a:t>
            </a:r>
            <a:endParaRPr lang="en-US" sz="3600">
              <a:latin typeface="Arial" pitchFamily="34" charset="0"/>
              <a:cs typeface="Arial" pitchFamily="34" charset="0"/>
            </a:endParaRPr>
          </a:p>
        </p:txBody>
      </p:sp>
      <p:pic>
        <p:nvPicPr>
          <p:cNvPr id="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772774">
            <a:off x="16343312" y="1590633"/>
            <a:ext cx="1829835" cy="82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56055">
            <a:off x="16090679" y="1055319"/>
            <a:ext cx="1829835" cy="82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Right Arrow 58"/>
          <p:cNvSpPr/>
          <p:nvPr/>
        </p:nvSpPr>
        <p:spPr>
          <a:xfrm>
            <a:off x="9376163" y="3671790"/>
            <a:ext cx="890530" cy="8382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10329503" y="2210895"/>
            <a:ext cx="6536179" cy="7121078"/>
            <a:chOff x="447109" y="1465812"/>
            <a:chExt cx="2922991" cy="2801199"/>
          </a:xfrm>
        </p:grpSpPr>
        <p:sp>
          <p:nvSpPr>
            <p:cNvPr id="66" name="Rectangle 65"/>
            <p:cNvSpPr/>
            <p:nvPr/>
          </p:nvSpPr>
          <p:spPr>
            <a:xfrm>
              <a:off x="559259" y="1465812"/>
              <a:ext cx="2810841" cy="2793434"/>
            </a:xfrm>
            <a:prstGeom prst="rect">
              <a:avLst/>
            </a:prstGeom>
            <a:solidFill>
              <a:schemeClr val="accent5">
                <a:lumMod val="75000"/>
              </a:schemeClr>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sp>
        <p:grpSp>
          <p:nvGrpSpPr>
            <p:cNvPr id="67" name="Group 66"/>
            <p:cNvGrpSpPr/>
            <p:nvPr/>
          </p:nvGrpSpPr>
          <p:grpSpPr>
            <a:xfrm>
              <a:off x="447109" y="1619386"/>
              <a:ext cx="2769645" cy="2647625"/>
              <a:chOff x="447109" y="1619386"/>
              <a:chExt cx="2769645" cy="2647625"/>
            </a:xfrm>
          </p:grpSpPr>
          <p:sp>
            <p:nvSpPr>
              <p:cNvPr id="68" name="Rectangle 67"/>
              <p:cNvSpPr/>
              <p:nvPr/>
            </p:nvSpPr>
            <p:spPr>
              <a:xfrm>
                <a:off x="447109" y="1619386"/>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69" name="Rectangle 68"/>
              <p:cNvSpPr/>
              <p:nvPr/>
            </p:nvSpPr>
            <p:spPr>
              <a:xfrm>
                <a:off x="535353" y="1623975"/>
                <a:ext cx="2622290" cy="1598114"/>
              </a:xfrm>
              <a:prstGeom prst="rect">
                <a:avLst/>
              </a:prstGeom>
            </p:spPr>
            <p:txBody>
              <a:bodyPr wrap="square">
                <a:spAutoFit/>
              </a:bodyPr>
              <a:lstStyle/>
              <a:p>
                <a:pPr algn="just">
                  <a:lnSpc>
                    <a:spcPct val="150000"/>
                  </a:lnSpc>
                </a:pPr>
                <a:r>
                  <a:rPr lang="en-US" sz="3000" b="1" smtClean="0">
                    <a:solidFill>
                      <a:srgbClr val="002060"/>
                    </a:solidFill>
                    <a:latin typeface="Arial" pitchFamily="34" charset="0"/>
                    <a:cs typeface="Arial" pitchFamily="34" charset="0"/>
                  </a:rPr>
                  <a:t>Tình huống 3: </a:t>
                </a:r>
              </a:p>
              <a:p>
                <a:pPr algn="just">
                  <a:lnSpc>
                    <a:spcPct val="150000"/>
                  </a:lnSpc>
                </a:pPr>
                <a:r>
                  <a:rPr lang="vi-VN" sz="2800">
                    <a:solidFill>
                      <a:srgbClr val="002060"/>
                    </a:solidFill>
                    <a:latin typeface="Arial" pitchFamily="34" charset="0"/>
                    <a:cs typeface="Arial" pitchFamily="34" charset="0"/>
                  </a:rPr>
                  <a:t>Có thể phân công lại công việc trong nhóm để thích hợp hơn với Thủy, hoặc cả nhóm cùng giúp đỡ, hướng dẫn Thủy xây dựng kịch </a:t>
                </a:r>
                <a:r>
                  <a:rPr lang="vi-VN" sz="2800">
                    <a:solidFill>
                      <a:srgbClr val="002060"/>
                    </a:solidFill>
                    <a:latin typeface="Arial" pitchFamily="34" charset="0"/>
                    <a:cs typeface="Arial" pitchFamily="34" charset="0"/>
                  </a:rPr>
                  <a:t>bản</a:t>
                </a:r>
                <a:r>
                  <a:rPr lang="vi-VN" sz="2800" smtClean="0">
                    <a:solidFill>
                      <a:srgbClr val="002060"/>
                    </a:solidFill>
                    <a:latin typeface="Arial" pitchFamily="34" charset="0"/>
                    <a:cs typeface="Arial" pitchFamily="34" charset="0"/>
                  </a:rPr>
                  <a:t>.</a:t>
                </a:r>
                <a:endParaRPr lang="vi-VN" sz="2800">
                  <a:solidFill>
                    <a:srgbClr val="002060"/>
                  </a:solidFill>
                  <a:latin typeface="Arial" pitchFamily="34" charset="0"/>
                  <a:cs typeface="Arial" pitchFamily="34" charset="0"/>
                </a:endParaRPr>
              </a:p>
            </p:txBody>
          </p:sp>
        </p:grpSp>
      </p:grpSp>
      <p:pic>
        <p:nvPicPr>
          <p:cNvPr id="70"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762038" y="7634407"/>
            <a:ext cx="1474091" cy="2387192"/>
          </a:xfrm>
          <a:prstGeom prst="rect">
            <a:avLst/>
          </a:prstGeom>
        </p:spPr>
      </p:pic>
      <p:pic>
        <p:nvPicPr>
          <p:cNvPr id="71" name="Picture 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6539345">
            <a:off x="16248059" y="8665703"/>
            <a:ext cx="1276380" cy="2067012"/>
          </a:xfrm>
          <a:prstGeom prst="rect">
            <a:avLst/>
          </a:prstGeom>
        </p:spPr>
      </p:pic>
      <p:grpSp>
        <p:nvGrpSpPr>
          <p:cNvPr id="53" name="Group 52"/>
          <p:cNvGrpSpPr/>
          <p:nvPr/>
        </p:nvGrpSpPr>
        <p:grpSpPr>
          <a:xfrm>
            <a:off x="588353" y="2328605"/>
            <a:ext cx="8763001" cy="3697545"/>
            <a:chOff x="6518099" y="2019301"/>
            <a:chExt cx="6972811" cy="3048000"/>
          </a:xfrm>
        </p:grpSpPr>
        <p:sp>
          <p:nvSpPr>
            <p:cNvPr id="60" name="Rounded Rectangle 59"/>
            <p:cNvSpPr/>
            <p:nvPr/>
          </p:nvSpPr>
          <p:spPr>
            <a:xfrm>
              <a:off x="6553200" y="2019301"/>
              <a:ext cx="6780613" cy="304800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Pentagon 60"/>
            <p:cNvSpPr/>
            <p:nvPr/>
          </p:nvSpPr>
          <p:spPr>
            <a:xfrm>
              <a:off x="6518099" y="2263139"/>
              <a:ext cx="2743200" cy="533400"/>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cs typeface="Arial" pitchFamily="34" charset="0"/>
                </a:rPr>
                <a:t>Tình huống 3</a:t>
              </a:r>
              <a:endParaRPr lang="en-US" sz="2800" b="1">
                <a:solidFill>
                  <a:schemeClr val="tx1"/>
                </a:solidFill>
                <a:latin typeface="Arial" pitchFamily="34" charset="0"/>
                <a:cs typeface="Arial" pitchFamily="34" charset="0"/>
              </a:endParaRPr>
            </a:p>
          </p:txBody>
        </p:sp>
        <p:sp>
          <p:nvSpPr>
            <p:cNvPr id="62" name="TextBox 61"/>
            <p:cNvSpPr txBox="1"/>
            <p:nvPr/>
          </p:nvSpPr>
          <p:spPr>
            <a:xfrm>
              <a:off x="6723347" y="2749284"/>
              <a:ext cx="6767563" cy="2136401"/>
            </a:xfrm>
            <a:prstGeom prst="rect">
              <a:avLst/>
            </a:prstGeom>
            <a:noFill/>
          </p:spPr>
          <p:txBody>
            <a:bodyPr wrap="square" rtlCol="0">
              <a:spAutoFit/>
            </a:bodyPr>
            <a:lstStyle/>
            <a:p>
              <a:pPr>
                <a:lnSpc>
                  <a:spcPct val="150000"/>
                </a:lnSpc>
              </a:pPr>
              <a:r>
                <a:rPr lang="en-US" sz="2800" smtClean="0">
                  <a:latin typeface="Arial" pitchFamily="34" charset="0"/>
                  <a:cs typeface="Arial" pitchFamily="34" charset="0"/>
                </a:rPr>
                <a:t>câu lạc bộ ngoại ngữ. Nhóm của Thủy được phân công chuẩn bị một tiểu phẩm bằng tiếng Anh. Thủy được các bạn phân công XD kịch bản nhưng kĩ năng tiếng anh của bạn chưa được tốt.</a:t>
              </a:r>
              <a:endParaRPr lang="en-US" sz="2800">
                <a:latin typeface="Arial" pitchFamily="34" charset="0"/>
                <a:cs typeface="Arial" pitchFamily="34" charset="0"/>
              </a:endParaRPr>
            </a:p>
          </p:txBody>
        </p:sp>
        <p:sp>
          <p:nvSpPr>
            <p:cNvPr id="63" name="Rectangle 62"/>
            <p:cNvSpPr/>
            <p:nvPr/>
          </p:nvSpPr>
          <p:spPr>
            <a:xfrm>
              <a:off x="9268226" y="2377552"/>
              <a:ext cx="3964590" cy="417457"/>
            </a:xfrm>
            <a:prstGeom prst="rect">
              <a:avLst/>
            </a:prstGeom>
          </p:spPr>
          <p:txBody>
            <a:bodyPr wrap="none">
              <a:spAutoFit/>
            </a:bodyPr>
            <a:lstStyle/>
            <a:p>
              <a:r>
                <a:rPr lang="en-US" sz="2800" smtClean="0">
                  <a:latin typeface="Arial" pitchFamily="34" charset="0"/>
                  <a:cs typeface="Arial" pitchFamily="34" charset="0"/>
                </a:rPr>
                <a:t>Thủy cùng các bạn tham gia </a:t>
              </a:r>
              <a:endParaRPr lang="en-US" sz="2800"/>
            </a:p>
          </p:txBody>
        </p:sp>
      </p:grpSp>
      <p:pic>
        <p:nvPicPr>
          <p:cNvPr id="64"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23535" y="6190665"/>
            <a:ext cx="6146105" cy="5595391"/>
          </a:xfrm>
          <a:prstGeom prst="rect">
            <a:avLst/>
          </a:prstGeom>
        </p:spPr>
      </p:pic>
      <p:pic>
        <p:nvPicPr>
          <p:cNvPr id="73"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198768" y="6549985"/>
            <a:ext cx="4826327" cy="2841500"/>
          </a:xfrm>
          <a:prstGeom prst="rect">
            <a:avLst/>
          </a:prstGeom>
        </p:spPr>
      </p:pic>
    </p:spTree>
    <p:extLst>
      <p:ext uri="{BB962C8B-B14F-4D97-AF65-F5344CB8AC3E}">
        <p14:creationId xmlns:p14="http://schemas.microsoft.com/office/powerpoint/2010/main" val="215207548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additive="base">
                                        <p:cTn id="11" dur="500" fill="hold"/>
                                        <p:tgtEl>
                                          <p:spTgt spid="64"/>
                                        </p:tgtEl>
                                        <p:attrNameLst>
                                          <p:attrName>ppt_x</p:attrName>
                                        </p:attrNameLst>
                                      </p:cBhvr>
                                      <p:tavLst>
                                        <p:tav tm="0">
                                          <p:val>
                                            <p:strVal val="#ppt_x"/>
                                          </p:val>
                                        </p:tav>
                                        <p:tav tm="100000">
                                          <p:val>
                                            <p:strVal val="#ppt_x"/>
                                          </p:val>
                                        </p:tav>
                                      </p:tavLst>
                                    </p:anim>
                                    <p:anim calcmode="lin" valueType="num">
                                      <p:cBhvr additive="base">
                                        <p:cTn id="12"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barn(inVertical)">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barn(inVertical)">
                                      <p:cBhvr>
                                        <p:cTn id="22" dur="500"/>
                                        <p:tgtEl>
                                          <p:spTgt spid="65"/>
                                        </p:tgtEl>
                                      </p:cBhvr>
                                    </p:animEffect>
                                  </p:childTnLst>
                                </p:cTn>
                              </p:par>
                              <p:par>
                                <p:cTn id="23" presetID="16" presetClass="entr" presetSubtype="21" fill="hold"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barn(inVertical)">
                                      <p:cBhvr>
                                        <p:cTn id="2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90944" y="582325"/>
            <a:ext cx="17768455" cy="9439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Đạt nên mạnh dạn nhờ sự hỗ trợ, tư vấn của bố mẹ để bố mẹ có những định hướng, tư vấn đúng đắn. Nhờ sự hướng dẫn, tư vấn của những người có trách nhiệm quản lí tại địa phương.</a:t>
            </a:r>
            <a:endParaRPr lang="en-US"/>
          </a:p>
        </p:txBody>
      </p:sp>
      <p:grpSp>
        <p:nvGrpSpPr>
          <p:cNvPr id="34" name="Group 33"/>
          <p:cNvGrpSpPr/>
          <p:nvPr/>
        </p:nvGrpSpPr>
        <p:grpSpPr>
          <a:xfrm>
            <a:off x="0" y="-1"/>
            <a:ext cx="18288000" cy="876301"/>
            <a:chOff x="0" y="-1"/>
            <a:chExt cx="18288000" cy="1162052"/>
          </a:xfrm>
          <a:solidFill>
            <a:schemeClr val="accent5"/>
          </a:solidFill>
        </p:grpSpPr>
        <p:grpSp>
          <p:nvGrpSpPr>
            <p:cNvPr id="35" name="Group 34"/>
            <p:cNvGrpSpPr/>
            <p:nvPr/>
          </p:nvGrpSpPr>
          <p:grpSpPr>
            <a:xfrm>
              <a:off x="0" y="0"/>
              <a:ext cx="5943600" cy="1162050"/>
              <a:chOff x="0" y="0"/>
              <a:chExt cx="5943600" cy="1162050"/>
            </a:xfrm>
            <a:grpFill/>
          </p:grpSpPr>
          <p:grpSp>
            <p:nvGrpSpPr>
              <p:cNvPr id="46" name="Group 5"/>
              <p:cNvGrpSpPr/>
              <p:nvPr/>
            </p:nvGrpSpPr>
            <p:grpSpPr>
              <a:xfrm rot="-10800000">
                <a:off x="0" y="0"/>
                <a:ext cx="3048000" cy="1162050"/>
                <a:chOff x="0" y="0"/>
                <a:chExt cx="4166870" cy="1499996"/>
              </a:xfrm>
              <a:grpFill/>
            </p:grpSpPr>
            <p:sp>
              <p:nvSpPr>
                <p:cNvPr id="49"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nvGrpSpPr>
              <p:cNvPr id="47" name="Group 5"/>
              <p:cNvGrpSpPr/>
              <p:nvPr/>
            </p:nvGrpSpPr>
            <p:grpSpPr>
              <a:xfrm rot="-10800000">
                <a:off x="2895600" y="0"/>
                <a:ext cx="3048000" cy="1162050"/>
                <a:chOff x="0" y="0"/>
                <a:chExt cx="4166870" cy="1499996"/>
              </a:xfrm>
              <a:grpFill/>
            </p:grpSpPr>
            <p:sp>
              <p:nvSpPr>
                <p:cNvPr id="48"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grpSp>
          <p:nvGrpSpPr>
            <p:cNvPr id="36" name="Group 35"/>
            <p:cNvGrpSpPr/>
            <p:nvPr/>
          </p:nvGrpSpPr>
          <p:grpSpPr>
            <a:xfrm>
              <a:off x="5865542" y="-1"/>
              <a:ext cx="5943600" cy="1162050"/>
              <a:chOff x="0" y="0"/>
              <a:chExt cx="5943600" cy="1162050"/>
            </a:xfrm>
            <a:grpFill/>
          </p:grpSpPr>
          <p:grpSp>
            <p:nvGrpSpPr>
              <p:cNvPr id="42" name="Group 5"/>
              <p:cNvGrpSpPr/>
              <p:nvPr/>
            </p:nvGrpSpPr>
            <p:grpSpPr>
              <a:xfrm rot="-10800000">
                <a:off x="0" y="0"/>
                <a:ext cx="3048000" cy="1162050"/>
                <a:chOff x="0" y="0"/>
                <a:chExt cx="4166870" cy="1499996"/>
              </a:xfrm>
              <a:grpFill/>
            </p:grpSpPr>
            <p:sp>
              <p:nvSpPr>
                <p:cNvPr id="45"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nvGrpSpPr>
              <p:cNvPr id="43" name="Group 5"/>
              <p:cNvGrpSpPr/>
              <p:nvPr/>
            </p:nvGrpSpPr>
            <p:grpSpPr>
              <a:xfrm rot="-10800000">
                <a:off x="2895600" y="0"/>
                <a:ext cx="3048000" cy="1162050"/>
                <a:chOff x="0" y="0"/>
                <a:chExt cx="4166870" cy="1499996"/>
              </a:xfrm>
              <a:grpFill/>
            </p:grpSpPr>
            <p:sp>
              <p:nvSpPr>
                <p:cNvPr id="44"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grpSp>
          <p:nvGrpSpPr>
            <p:cNvPr id="37" name="Group 36"/>
            <p:cNvGrpSpPr/>
            <p:nvPr/>
          </p:nvGrpSpPr>
          <p:grpSpPr>
            <a:xfrm>
              <a:off x="11809142" y="1"/>
              <a:ext cx="6478858" cy="1162050"/>
              <a:chOff x="0" y="0"/>
              <a:chExt cx="5943600" cy="1162050"/>
            </a:xfrm>
            <a:grpFill/>
          </p:grpSpPr>
          <p:grpSp>
            <p:nvGrpSpPr>
              <p:cNvPr id="38" name="Group 5"/>
              <p:cNvGrpSpPr/>
              <p:nvPr/>
            </p:nvGrpSpPr>
            <p:grpSpPr>
              <a:xfrm rot="-10800000">
                <a:off x="0" y="0"/>
                <a:ext cx="3048000" cy="1162050"/>
                <a:chOff x="0" y="0"/>
                <a:chExt cx="4166870" cy="1499996"/>
              </a:xfrm>
              <a:grpFill/>
            </p:grpSpPr>
            <p:sp>
              <p:nvSpPr>
                <p:cNvPr id="41"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nvGrpSpPr>
              <p:cNvPr id="39" name="Group 5"/>
              <p:cNvGrpSpPr/>
              <p:nvPr/>
            </p:nvGrpSpPr>
            <p:grpSpPr>
              <a:xfrm rot="-10800000">
                <a:off x="2895600" y="0"/>
                <a:ext cx="3048000" cy="1162050"/>
                <a:chOff x="0" y="0"/>
                <a:chExt cx="4166870" cy="1499996"/>
              </a:xfrm>
              <a:grpFill/>
            </p:grpSpPr>
            <p:sp>
              <p:nvSpPr>
                <p:cNvPr id="40"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grpFill/>
              </p:spPr>
            </p:sp>
          </p:grpSp>
        </p:grpSp>
      </p:grpSp>
      <p:sp>
        <p:nvSpPr>
          <p:cNvPr id="19" name="Rectangle 18"/>
          <p:cNvSpPr/>
          <p:nvPr/>
        </p:nvSpPr>
        <p:spPr>
          <a:xfrm>
            <a:off x="533400" y="1028700"/>
            <a:ext cx="1295400" cy="7620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Arial" pitchFamily="34" charset="0"/>
                <a:cs typeface="Arial" pitchFamily="34" charset="0"/>
              </a:rPr>
              <a:t>HĐ 3</a:t>
            </a:r>
            <a:endParaRPr lang="en-US" sz="3200" b="1">
              <a:latin typeface="Arial" pitchFamily="34" charset="0"/>
              <a:cs typeface="Arial" pitchFamily="34" charset="0"/>
            </a:endParaRPr>
          </a:p>
        </p:txBody>
      </p:sp>
      <p:sp>
        <p:nvSpPr>
          <p:cNvPr id="20" name="Rectangle 19"/>
          <p:cNvSpPr/>
          <p:nvPr/>
        </p:nvSpPr>
        <p:spPr>
          <a:xfrm>
            <a:off x="2025278" y="1144369"/>
            <a:ext cx="13776528" cy="646331"/>
          </a:xfrm>
          <a:prstGeom prst="rect">
            <a:avLst/>
          </a:prstGeom>
        </p:spPr>
        <p:txBody>
          <a:bodyPr wrap="none">
            <a:spAutoFit/>
          </a:bodyPr>
          <a:lstStyle/>
          <a:p>
            <a:r>
              <a:rPr lang="en-US" sz="3600" b="1">
                <a:latin typeface="Arial" pitchFamily="34" charset="0"/>
                <a:cs typeface="Arial" pitchFamily="34" charset="0"/>
              </a:rPr>
              <a:t>Thể hiện sự chủ động học tập, giao tiếp trong các môi trường</a:t>
            </a:r>
            <a:endParaRPr lang="en-US" sz="3600">
              <a:latin typeface="Arial" pitchFamily="34" charset="0"/>
              <a:cs typeface="Arial" pitchFamily="34" charset="0"/>
            </a:endParaRPr>
          </a:p>
        </p:txBody>
      </p:sp>
      <p:pic>
        <p:nvPicPr>
          <p:cNvPr id="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772774">
            <a:off x="16343312" y="1590633"/>
            <a:ext cx="1829835" cy="82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56055">
            <a:off x="16090679" y="1055319"/>
            <a:ext cx="1829835" cy="82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Right Arrow 58"/>
          <p:cNvSpPr/>
          <p:nvPr/>
        </p:nvSpPr>
        <p:spPr>
          <a:xfrm>
            <a:off x="9344205" y="3446120"/>
            <a:ext cx="940471" cy="8382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10489040" y="2171121"/>
            <a:ext cx="6769189" cy="7239580"/>
            <a:chOff x="484500" y="1426756"/>
            <a:chExt cx="2935372" cy="2797444"/>
          </a:xfrm>
        </p:grpSpPr>
        <p:sp>
          <p:nvSpPr>
            <p:cNvPr id="66" name="Rectangle 65"/>
            <p:cNvSpPr/>
            <p:nvPr/>
          </p:nvSpPr>
          <p:spPr>
            <a:xfrm>
              <a:off x="609031" y="1426756"/>
              <a:ext cx="2810841" cy="2793434"/>
            </a:xfrm>
            <a:prstGeom prst="rect">
              <a:avLst/>
            </a:prstGeom>
            <a:solidFill>
              <a:schemeClr val="accent5">
                <a:lumMod val="75000"/>
              </a:schemeClr>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sp>
        <p:grpSp>
          <p:nvGrpSpPr>
            <p:cNvPr id="67" name="Group 66"/>
            <p:cNvGrpSpPr/>
            <p:nvPr/>
          </p:nvGrpSpPr>
          <p:grpSpPr>
            <a:xfrm>
              <a:off x="484500" y="1576575"/>
              <a:ext cx="2769645" cy="2647625"/>
              <a:chOff x="484500" y="1576575"/>
              <a:chExt cx="2769645" cy="2647625"/>
            </a:xfrm>
          </p:grpSpPr>
          <p:sp>
            <p:nvSpPr>
              <p:cNvPr id="68" name="Rectangle 67"/>
              <p:cNvSpPr/>
              <p:nvPr/>
            </p:nvSpPr>
            <p:spPr>
              <a:xfrm>
                <a:off x="484500" y="1576575"/>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69" name="Rectangle 68"/>
              <p:cNvSpPr/>
              <p:nvPr/>
            </p:nvSpPr>
            <p:spPr>
              <a:xfrm>
                <a:off x="590160" y="1623975"/>
                <a:ext cx="2622290" cy="1943161"/>
              </a:xfrm>
              <a:prstGeom prst="rect">
                <a:avLst/>
              </a:prstGeom>
            </p:spPr>
            <p:txBody>
              <a:bodyPr wrap="square">
                <a:spAutoFit/>
              </a:bodyPr>
              <a:lstStyle/>
              <a:p>
                <a:pPr algn="just">
                  <a:lnSpc>
                    <a:spcPct val="150000"/>
                  </a:lnSpc>
                </a:pPr>
                <a:r>
                  <a:rPr lang="en-US" sz="3000" b="1" smtClean="0">
                    <a:solidFill>
                      <a:srgbClr val="002060"/>
                    </a:solidFill>
                    <a:latin typeface="Arial" pitchFamily="34" charset="0"/>
                    <a:cs typeface="Arial" pitchFamily="34" charset="0"/>
                  </a:rPr>
                  <a:t>Tình huống 4: </a:t>
                </a:r>
              </a:p>
              <a:p>
                <a:pPr algn="just">
                  <a:lnSpc>
                    <a:spcPct val="150000"/>
                  </a:lnSpc>
                </a:pPr>
                <a:r>
                  <a:rPr lang="vi-VN" sz="3000">
                    <a:solidFill>
                      <a:srgbClr val="002060"/>
                    </a:solidFill>
                    <a:latin typeface="Arial" pitchFamily="34" charset="0"/>
                    <a:cs typeface="Arial" pitchFamily="34" charset="0"/>
                  </a:rPr>
                  <a:t>Đạt nên mạnh dạn nhờ sự hỗ trợ, tư vấn của bố mẹ để bố mẹ có những định hướng, tư vấn đúng đắn. Nhờ sự hướng dẫn, tư vấn của những người có trách nhiệm quản lí tại địa </a:t>
                </a:r>
                <a:r>
                  <a:rPr lang="vi-VN" sz="3000">
                    <a:solidFill>
                      <a:srgbClr val="002060"/>
                    </a:solidFill>
                    <a:latin typeface="Arial" pitchFamily="34" charset="0"/>
                    <a:cs typeface="Arial" pitchFamily="34" charset="0"/>
                  </a:rPr>
                  <a:t>phương</a:t>
                </a:r>
                <a:r>
                  <a:rPr lang="vi-VN" sz="3000" smtClean="0">
                    <a:solidFill>
                      <a:srgbClr val="002060"/>
                    </a:solidFill>
                    <a:latin typeface="Arial" pitchFamily="34" charset="0"/>
                    <a:cs typeface="Arial" pitchFamily="34" charset="0"/>
                  </a:rPr>
                  <a:t>.</a:t>
                </a:r>
                <a:endParaRPr lang="vi-VN" sz="3000">
                  <a:solidFill>
                    <a:srgbClr val="002060"/>
                  </a:solidFill>
                  <a:latin typeface="Arial" pitchFamily="34" charset="0"/>
                  <a:cs typeface="Arial" pitchFamily="34" charset="0"/>
                </a:endParaRPr>
              </a:p>
            </p:txBody>
          </p:sp>
        </p:grpSp>
      </p:grpSp>
      <p:pic>
        <p:nvPicPr>
          <p:cNvPr id="70"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762038" y="7634407"/>
            <a:ext cx="1474091" cy="2387192"/>
          </a:xfrm>
          <a:prstGeom prst="rect">
            <a:avLst/>
          </a:prstGeom>
        </p:spPr>
      </p:pic>
      <p:pic>
        <p:nvPicPr>
          <p:cNvPr id="71" name="Picture 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6539345">
            <a:off x="16248059" y="8665703"/>
            <a:ext cx="1276380" cy="2067012"/>
          </a:xfrm>
          <a:prstGeom prst="rect">
            <a:avLst/>
          </a:prstGeom>
        </p:spPr>
      </p:pic>
      <p:grpSp>
        <p:nvGrpSpPr>
          <p:cNvPr id="50" name="Group 49"/>
          <p:cNvGrpSpPr/>
          <p:nvPr/>
        </p:nvGrpSpPr>
        <p:grpSpPr>
          <a:xfrm>
            <a:off x="533400" y="2205941"/>
            <a:ext cx="8676407" cy="3318559"/>
            <a:chOff x="6518099" y="2019301"/>
            <a:chExt cx="6827584" cy="3048000"/>
          </a:xfrm>
        </p:grpSpPr>
        <p:sp>
          <p:nvSpPr>
            <p:cNvPr id="54" name="Rounded Rectangle 53"/>
            <p:cNvSpPr/>
            <p:nvPr/>
          </p:nvSpPr>
          <p:spPr>
            <a:xfrm>
              <a:off x="6553199" y="2019301"/>
              <a:ext cx="6765226" cy="304800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entagon 54"/>
            <p:cNvSpPr/>
            <p:nvPr/>
          </p:nvSpPr>
          <p:spPr>
            <a:xfrm>
              <a:off x="6518099" y="2263139"/>
              <a:ext cx="2743200" cy="533400"/>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cs typeface="Arial" pitchFamily="34" charset="0"/>
                </a:rPr>
                <a:t>Tình huống 4</a:t>
              </a:r>
              <a:endParaRPr lang="en-US" sz="2800" b="1">
                <a:solidFill>
                  <a:schemeClr val="tx1"/>
                </a:solidFill>
                <a:latin typeface="Arial" pitchFamily="34" charset="0"/>
                <a:cs typeface="Arial" pitchFamily="34" charset="0"/>
              </a:endParaRPr>
            </a:p>
          </p:txBody>
        </p:sp>
        <p:sp>
          <p:nvSpPr>
            <p:cNvPr id="56" name="TextBox 55"/>
            <p:cNvSpPr txBox="1"/>
            <p:nvPr/>
          </p:nvSpPr>
          <p:spPr>
            <a:xfrm>
              <a:off x="6580456" y="2869985"/>
              <a:ext cx="6765227" cy="1992921"/>
            </a:xfrm>
            <a:prstGeom prst="rect">
              <a:avLst/>
            </a:prstGeom>
            <a:noFill/>
          </p:spPr>
          <p:txBody>
            <a:bodyPr wrap="square" rtlCol="0">
              <a:spAutoFit/>
            </a:bodyPr>
            <a:lstStyle/>
            <a:p>
              <a:pPr>
                <a:lnSpc>
                  <a:spcPct val="150000"/>
                </a:lnSpc>
              </a:pPr>
              <a:r>
                <a:rPr lang="en-US" sz="3000" smtClean="0">
                  <a:latin typeface="Arial" pitchFamily="34" charset="0"/>
                  <a:cs typeface="Arial" pitchFamily="34" charset="0"/>
                </a:rPr>
                <a:t>kiến thức của mình vào công tác tuyên truyền bảo vệ môi trường ở địa phương nhưng bạn băn khoăn không biết nên thực hiện như thế nào.</a:t>
              </a:r>
              <a:endParaRPr lang="en-US" sz="3000">
                <a:latin typeface="Arial" pitchFamily="34" charset="0"/>
                <a:cs typeface="Arial" pitchFamily="34" charset="0"/>
              </a:endParaRPr>
            </a:p>
          </p:txBody>
        </p:sp>
        <p:sp>
          <p:nvSpPr>
            <p:cNvPr id="57" name="Rectangle 56"/>
            <p:cNvSpPr/>
            <p:nvPr/>
          </p:nvSpPr>
          <p:spPr>
            <a:xfrm>
              <a:off x="9255848" y="2336448"/>
              <a:ext cx="3220670" cy="508831"/>
            </a:xfrm>
            <a:prstGeom prst="rect">
              <a:avLst/>
            </a:prstGeom>
          </p:spPr>
          <p:txBody>
            <a:bodyPr wrap="none">
              <a:spAutoFit/>
            </a:bodyPr>
            <a:lstStyle/>
            <a:p>
              <a:r>
                <a:rPr lang="en-US" sz="3000" smtClean="0">
                  <a:latin typeface="Arial" pitchFamily="34" charset="0"/>
                  <a:cs typeface="Arial" pitchFamily="34" charset="0"/>
                </a:rPr>
                <a:t>Đạt rất muốn vận dụng</a:t>
              </a:r>
              <a:endParaRPr lang="en-US" sz="3000"/>
            </a:p>
          </p:txBody>
        </p:sp>
      </p:grpSp>
      <p:pic>
        <p:nvPicPr>
          <p:cNvPr id="58"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1755" y="5625543"/>
            <a:ext cx="7169661" cy="4301797"/>
          </a:xfrm>
          <a:prstGeom prst="rect">
            <a:avLst/>
          </a:prstGeom>
        </p:spPr>
      </p:pic>
    </p:spTree>
    <p:extLst>
      <p:ext uri="{BB962C8B-B14F-4D97-AF65-F5344CB8AC3E}">
        <p14:creationId xmlns:p14="http://schemas.microsoft.com/office/powerpoint/2010/main" val="210855133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ppt_x"/>
                                          </p:val>
                                        </p:tav>
                                        <p:tav tm="100000">
                                          <p:val>
                                            <p:strVal val="#ppt_x"/>
                                          </p:val>
                                        </p:tav>
                                      </p:tavLst>
                                    </p:anim>
                                    <p:anim calcmode="lin" valueType="num">
                                      <p:cBhvr additive="base">
                                        <p:cTn id="12"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barn(inVertical)">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barn(inVertical)">
                                      <p:cBhvr>
                                        <p:cTn id="2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TotalTime>
  <Words>1556</Words>
  <Application>Microsoft Office PowerPoint</Application>
  <PresentationFormat>Custom</PresentationFormat>
  <Paragraphs>125</Paragraphs>
  <Slides>17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微软雅黑</vt:lpstr>
      <vt:lpstr>Calibri</vt:lpstr>
      <vt:lpstr>宋体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Hoai Ham Hap</dc:creator>
  <cp:lastModifiedBy>HDLAPTOP</cp:lastModifiedBy>
  <cp:revision>21</cp:revision>
  <dcterms:created xsi:type="dcterms:W3CDTF">2006-08-16T00:00:00Z</dcterms:created>
  <dcterms:modified xsi:type="dcterms:W3CDTF">2022-10-09T05:22:50Z</dcterms:modified>
  <dc:identifier>DAFObhr4qLA</dc:identifier>
</cp:coreProperties>
</file>