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11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0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986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2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95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10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38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9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1C05-47C7-4E97-860B-C60DEE8E1174}" type="datetimeFigureOut">
              <a:rPr lang="en-US" smtClean="0"/>
              <a:t>14/6/2024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A9E16-A24C-4365-99B5-1FDAFF00D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Best Free Chemistry Google Slides Themes And Powerpoint Templates For Your  Presentation -Slidesdo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95750" y="1028700"/>
            <a:ext cx="799545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7:</a:t>
            </a:r>
          </a:p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 KẾT VÀ CẤU TẠO</a:t>
            </a:r>
          </a:p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 PHỨC CHẤT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206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0638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DẠNG HÌNH HỌC CỦA PHỨC CHẤT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716233"/>
            <a:ext cx="7119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[ML</a:t>
            </a:r>
            <a:r>
              <a:rPr lang="en-US" sz="4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1547230"/>
            <a:ext cx="375557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[Ni(CO)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[Cd(NH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[CuCl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[CoCl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</a:p>
          <a:p>
            <a:pPr algn="ctr"/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9337" y="1485674"/>
            <a:ext cx="5300663" cy="4919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798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0638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 PHÂN PHỨC CHẤT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716233"/>
            <a:ext cx="11919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ĐỒNG PHÂN CIS TRANS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1808486"/>
            <a:ext cx="117674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Cis: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Trans: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54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14524" y="6013413"/>
            <a:ext cx="104298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CIS                          TRANS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716233"/>
            <a:ext cx="11919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ĐỒNG PHÂN CIS TRANS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4525" y="1569131"/>
            <a:ext cx="10005332" cy="444428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2229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ĐỒNG PHÂN PHỨC CHẤT</a:t>
            </a:r>
          </a:p>
        </p:txBody>
      </p:sp>
    </p:spTree>
    <p:extLst>
      <p:ext uri="{BB962C8B-B14F-4D97-AF65-F5344CB8AC3E}">
        <p14:creationId xmlns:p14="http://schemas.microsoft.com/office/powerpoint/2010/main" val="2796595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716233"/>
            <a:ext cx="11919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ĐỒNG PHÂN LIÊN KẾT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229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 PHÂN PHỨC CHẤT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522027"/>
            <a:ext cx="115388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864" y="2655304"/>
            <a:ext cx="6142264" cy="29828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0864" y="5696800"/>
            <a:ext cx="9206594" cy="134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138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716233"/>
            <a:ext cx="11919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ĐỒNG PHÂN ION HÓA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229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 PHÂN PHỨC CHẤT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522027"/>
            <a:ext cx="115388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Khác:có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anion 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móc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móc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918" y="3927244"/>
            <a:ext cx="6176282" cy="1925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416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716233"/>
            <a:ext cx="11919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229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522027"/>
            <a:ext cx="115388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1208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716233"/>
            <a:ext cx="11919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229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LUYỆN TẬP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522027"/>
            <a:ext cx="115388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Cho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39045"/>
            <a:ext cx="12192000" cy="140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461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716233"/>
            <a:ext cx="11919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229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LUYỆN TẬP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717969"/>
            <a:ext cx="11538858" cy="2485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3025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716233"/>
            <a:ext cx="11919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NHANH HƠN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2293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LUYỆN TẬP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522027"/>
            <a:ext cx="11538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Cis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Trans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9505" y="2364469"/>
            <a:ext cx="9498466" cy="442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642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Thank You Images - Free Download on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93" y="246586"/>
            <a:ext cx="9925049" cy="6611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543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Best Free Chemistry Google Slides Themes And Powerpoint Templates For Your  Presentation -Slidesdo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22349" y="20638"/>
            <a:ext cx="68470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MỤC TIÊU BÀI HỌC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22348" y="1041496"/>
            <a:ext cx="684706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cis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trans,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ion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956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10344" y="20638"/>
            <a:ext cx="92957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0701" y="1442244"/>
            <a:ext cx="4459785" cy="413543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1173432"/>
            <a:ext cx="711925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[NiCl</a:t>
            </a:r>
            <a:r>
              <a:rPr lang="en-US" sz="4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4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90986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0638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LIÊN KẾT VÀ CẤU TẠO PHỨC CHẤT THEO THUYẾT LIÊN KẾT HÓA HỌC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597973"/>
            <a:ext cx="7119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521045"/>
            <a:ext cx="1219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en-US" sz="36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orbital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orbital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orbital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4970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0638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LIÊN KẾT VÀ CẤU TẠO PHỨC CHẤT THEO THUYẾT LIÊN KẾT HÓA HỌC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597973"/>
            <a:ext cx="7119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521045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en-US" sz="36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sp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sp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4731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01" y="40486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0638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LIÊN KẾT VÀ CẤU TẠO PHỨC CHẤT THEO THUYẾT LIÊN KẾT HÓA HỌC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597973"/>
            <a:ext cx="7119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3981" y="1384866"/>
            <a:ext cx="5456189" cy="55057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107772" y="2294825"/>
            <a:ext cx="683378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en-US" sz="36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en-US" sz="3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0526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0638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LIÊN KẾT VÀ CẤU TẠO PHỨC CHẤT THEO THUYẾT LIÊN KẾT HÓA HỌC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597973"/>
            <a:ext cx="7119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521045"/>
            <a:ext cx="41801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[CuCl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sp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9628" y="2810782"/>
            <a:ext cx="8632372" cy="390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60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0638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LIÊN KẾT VÀ CẤU TẠO PHỨC CHẤT THEO THUYẾT LIÊN KẾT HÓA HỌC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597973"/>
            <a:ext cx="7119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521045"/>
            <a:ext cx="41801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[Cr(OH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en-US" sz="3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27" y="2521045"/>
            <a:ext cx="8469579" cy="397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hemistry Powerpoint Temp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20638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DẠNG HÌNH HỌC CỦA PHỨC CHẤT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716233"/>
            <a:ext cx="7119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[ML</a:t>
            </a:r>
            <a:r>
              <a:rPr lang="en-US" sz="48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547230"/>
            <a:ext cx="37555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[Fe(CN)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[Co(NH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[Cu(OH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6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7012" y="1485674"/>
            <a:ext cx="4874759" cy="460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42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654</Words>
  <Application>Microsoft Office PowerPoint</Application>
  <PresentationFormat>Widescreen</PresentationFormat>
  <Paragraphs>89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40</cp:revision>
  <dcterms:created xsi:type="dcterms:W3CDTF">2024-06-14T00:31:54Z</dcterms:created>
  <dcterms:modified xsi:type="dcterms:W3CDTF">2024-06-14T01:52:33Z</dcterms:modified>
</cp:coreProperties>
</file>