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6.svg" ContentType="image/svg+xml"/>
  <Override PartName="/ppt/media/image30.svg" ContentType="image/svg+xml"/>
  <Override PartName="/ppt/media/image32.svg" ContentType="image/svg+xml"/>
  <Override PartName="/ppt/media/image39.svg" ContentType="image/svg+xml"/>
  <Override PartName="/ppt/media/image42.svg" ContentType="image/svg+xml"/>
  <Override PartName="/ppt/media/image4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8" r:id="rId6"/>
    <p:sldMasterId id="2147483710" r:id="rId7"/>
    <p:sldMasterId id="2147483722" r:id="rId8"/>
    <p:sldMasterId id="2147483734" r:id="rId9"/>
  </p:sldMasterIdLst>
  <p:notesMasterIdLst>
    <p:notesMasterId r:id="rId11"/>
  </p:notesMasterIdLst>
  <p:sldIdLst>
    <p:sldId id="258" r:id="rId10"/>
    <p:sldId id="259" r:id="rId12"/>
    <p:sldId id="261" r:id="rId13"/>
    <p:sldId id="291" r:id="rId14"/>
    <p:sldId id="260" r:id="rId15"/>
    <p:sldId id="293" r:id="rId16"/>
    <p:sldId id="294" r:id="rId17"/>
    <p:sldId id="295" r:id="rId18"/>
    <p:sldId id="296" r:id="rId19"/>
    <p:sldId id="297" r:id="rId20"/>
    <p:sldId id="298" r:id="rId21"/>
    <p:sldId id="263" r:id="rId22"/>
    <p:sldId id="266" r:id="rId23"/>
    <p:sldId id="267" r:id="rId24"/>
    <p:sldId id="268" r:id="rId25"/>
    <p:sldId id="269" r:id="rId26"/>
    <p:sldId id="270" r:id="rId27"/>
    <p:sldId id="272" r:id="rId28"/>
    <p:sldId id="281" r:id="rId29"/>
    <p:sldId id="271" r:id="rId30"/>
    <p:sldId id="279" r:id="rId31"/>
    <p:sldId id="273" r:id="rId32"/>
    <p:sldId id="274" r:id="rId33"/>
    <p:sldId id="275" r:id="rId34"/>
    <p:sldId id="276" r:id="rId35"/>
    <p:sldId id="277" r:id="rId36"/>
    <p:sldId id="278" r:id="rId37"/>
    <p:sldId id="280" r:id="rId38"/>
    <p:sldId id="282" r:id="rId39"/>
    <p:sldId id="283" r:id="rId40"/>
    <p:sldId id="284" r:id="rId41"/>
    <p:sldId id="285" r:id="rId42"/>
    <p:sldId id="286" r:id="rId43"/>
    <p:sldId id="289" r:id="rId44"/>
    <p:sldId id="292" r:id="rId45"/>
    <p:sldId id="2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B75D9-725D-41F0-8440-3415DF128A2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2CAC-7BB5-4837-AFBD-E37B62E5BF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CF9E-E9B2-4855-9486-905F3A6785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902C-2788-4ED5-87F0-D1D93F5594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5.xml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3.xml"/><Relationship Id="rId5" Type="http://schemas.openxmlformats.org/officeDocument/2006/relationships/audio" Target="../media/audio1.wav"/><Relationship Id="rId4" Type="http://schemas.openxmlformats.org/officeDocument/2006/relationships/image" Target="../media/image43.GIF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image" Target="../media/image45.svg"/><Relationship Id="rId1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0"/>
            <a:ext cx="11803802" cy="6460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3352" y="1751929"/>
            <a:ext cx="91645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NGHỀ CƠ BẢN VÀ YÊU CẦU CỦA THỊ TRƯỜNG LAO ĐỘNG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624" y="5702121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BẾP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7" y="943547"/>
            <a:ext cx="4526025" cy="452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819" y="943546"/>
            <a:ext cx="5981499" cy="448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624" y="5702121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 CỔ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09" y="973598"/>
            <a:ext cx="5269489" cy="3506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85" y="983825"/>
            <a:ext cx="5336484" cy="355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412" y="1481070"/>
            <a:ext cx="8487177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CÁC NHÓM NGHỀ CƠ BẢN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591820" y="752158"/>
            <a:ext cx="1100158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656" y="1925783"/>
            <a:ext cx="5787089" cy="375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b="24325"/>
          <a:stretch>
            <a:fillRect/>
          </a:stretch>
        </p:blipFill>
        <p:spPr>
          <a:xfrm>
            <a:off x="-72358" y="2145528"/>
            <a:ext cx="6535773" cy="39584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10074" y="3269536"/>
            <a:ext cx="46271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1418" y="5390507"/>
            <a:ext cx="778365" cy="975173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3721" y="6082167"/>
            <a:ext cx="450228" cy="5640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>
            <a:fillRect/>
          </a:stretch>
        </p:blipFill>
        <p:spPr>
          <a:xfrm>
            <a:off x="8839200" y="1342788"/>
            <a:ext cx="3352800" cy="5181600"/>
          </a:xfrm>
          <a:prstGeom prst="rect">
            <a:avLst/>
          </a:prstGeom>
        </p:spPr>
      </p:pic>
      <p:grpSp>
        <p:nvGrpSpPr>
          <p:cNvPr id="9" name="Group 6"/>
          <p:cNvGrpSpPr/>
          <p:nvPr/>
        </p:nvGrpSpPr>
        <p:grpSpPr>
          <a:xfrm>
            <a:off x="476815" y="910910"/>
            <a:ext cx="8017936" cy="4821262"/>
            <a:chOff x="0" y="0"/>
            <a:chExt cx="2783350" cy="2115085"/>
          </a:xfrm>
          <a:solidFill>
            <a:schemeClr val="accent3"/>
          </a:solidFill>
        </p:grpSpPr>
        <p:sp>
          <p:nvSpPr>
            <p:cNvPr id="11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Rectangle 6"/>
          <p:cNvSpPr/>
          <p:nvPr/>
        </p:nvSpPr>
        <p:spPr>
          <a:xfrm>
            <a:off x="654895" y="1342788"/>
            <a:ext cx="7433037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Rectangle 5"/>
          <p:cNvSpPr/>
          <p:nvPr/>
        </p:nvSpPr>
        <p:spPr>
          <a:xfrm>
            <a:off x="926567" y="825055"/>
            <a:ext cx="7595667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665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665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665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665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9042401" y="1129161"/>
            <a:ext cx="2293415" cy="51484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9459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863600" y="584200"/>
            <a:ext cx="9749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MỤC NGHỀ NGHIỆP VIỆT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1287176"/>
            <a:ext cx="660400" cy="632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5264" y="1395148"/>
            <a:ext cx="9807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465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2168697"/>
            <a:ext cx="660400" cy="632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4800" y="2259385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3050217"/>
            <a:ext cx="660400" cy="632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4800" y="3140906"/>
            <a:ext cx="5282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3931738"/>
            <a:ext cx="660400" cy="6327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74800" y="3998711"/>
            <a:ext cx="1026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2893" y="4813259"/>
            <a:ext cx="660400" cy="6327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74800" y="4901763"/>
            <a:ext cx="5862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5694779"/>
            <a:ext cx="660400" cy="6327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4800" y="5785468"/>
            <a:ext cx="1057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	Lao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9459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863600" y="584200"/>
            <a:ext cx="9749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MỤC NGHỀ NGHIỆP VIỆT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1287176"/>
            <a:ext cx="660400" cy="632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600" y="1396739"/>
            <a:ext cx="893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2168697"/>
            <a:ext cx="660400" cy="632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4800" y="2259385"/>
            <a:ext cx="7656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3050217"/>
            <a:ext cx="660400" cy="632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4800" y="3140906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	Lao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1200" y="3931738"/>
            <a:ext cx="660400" cy="6327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74800" y="3998711"/>
            <a:ext cx="1026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05134" y="633337"/>
            <a:ext cx="9174957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3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ĐIỂM VÒNG 1</a:t>
            </a:r>
            <a:endParaRPr lang="en-US" sz="333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b="10000"/>
          <a:stretch>
            <a:fillRect/>
          </a:stretch>
        </p:blipFill>
        <p:spPr>
          <a:xfrm>
            <a:off x="609600" y="3312160"/>
            <a:ext cx="4534089" cy="269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080" y="1536530"/>
            <a:ext cx="54226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187" y="2912251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167" y="4458405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338" y="837127"/>
            <a:ext cx="3826244" cy="52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5183" y="837127"/>
            <a:ext cx="6555347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4557" y="1455313"/>
            <a:ext cx="869323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39459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1365161" y="476518"/>
            <a:ext cx="100068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VÒNG 2: AI THÔNG MINH HƠN AI?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099" y="1249251"/>
            <a:ext cx="9440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1631" y="3676951"/>
            <a:ext cx="1270871" cy="29152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800"/>
            <a:ext cx="11887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2400" y="177800"/>
            <a:ext cx="11887200" cy="6553200"/>
            <a:chOff x="228600" y="266700"/>
            <a:chExt cx="17830800" cy="9829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28600" y="266700"/>
              <a:ext cx="0" cy="982980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8600" y="266700"/>
              <a:ext cx="17826789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28600" y="10082463"/>
              <a:ext cx="17830800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055389" y="266700"/>
              <a:ext cx="0" cy="981576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1" y="2514600"/>
            <a:ext cx="4324660" cy="403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5200" y="516908"/>
            <a:ext cx="7061200" cy="31660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22400" y="901741"/>
            <a:ext cx="6146800" cy="181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ready? </a:t>
            </a:r>
            <a:endParaRPr lang="en-US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2387600" y="635000"/>
            <a:ext cx="9270999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4260" y="2984500"/>
            <a:ext cx="9718540" cy="177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	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2065628" y="536255"/>
            <a:ext cx="9270999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251" y="3751920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975476" y="833988"/>
            <a:ext cx="9270999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251" y="3751920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251" y="3800263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885324" y="887377"/>
            <a:ext cx="9270999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251" y="3800263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9251" y="3800263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6"/>
            <a:ext cx="10200067" cy="88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5"/>
            <a:ext cx="10200067" cy="1096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Lao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094" y="197518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965200" y="745248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600200"/>
            <a:ext cx="1062824" cy="1221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400" y="1985316"/>
            <a:ext cx="82531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R="60325"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3115969"/>
            <a:ext cx="1062824" cy="12216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3219" y="2941957"/>
            <a:ext cx="8890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4645764"/>
            <a:ext cx="1062824" cy="12216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83219" y="4673414"/>
            <a:ext cx="8890000" cy="14811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360505"/>
            <a:ext cx="2256650" cy="1087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962597" y="584598"/>
            <a:ext cx="927099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5"/>
            <a:ext cx="10200067" cy="1096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42053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1756535" y="593192"/>
            <a:ext cx="982300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4857" y="3720675"/>
            <a:ext cx="10200067" cy="1096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Lao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6" y="330200"/>
            <a:ext cx="2349500" cy="234950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3242" y="4710853"/>
            <a:ext cx="5605517" cy="1828800"/>
          </a:xfrm>
          <a:prstGeom prst="rect">
            <a:avLst/>
          </a:prstGeom>
        </p:spPr>
      </p:pic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68" y="52288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330200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05134" y="633337"/>
            <a:ext cx="9174957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3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ĐIỂM VÒNG 2</a:t>
            </a:r>
            <a:endParaRPr lang="en-US" sz="333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b="10000"/>
          <a:stretch>
            <a:fillRect/>
          </a:stretch>
        </p:blipFill>
        <p:spPr>
          <a:xfrm>
            <a:off x="609600" y="3312160"/>
            <a:ext cx="4534089" cy="269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080" y="1536530"/>
            <a:ext cx="54226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187" y="2912251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167" y="4458405"/>
            <a:ext cx="5422614" cy="905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52400" y="177800"/>
            <a:ext cx="0" cy="65532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2400" y="177800"/>
            <a:ext cx="11884526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2400" y="6721642"/>
            <a:ext cx="118872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036926" y="177800"/>
            <a:ext cx="0" cy="654384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14252" y="-59166"/>
            <a:ext cx="10724422" cy="1870172"/>
            <a:chOff x="12522843" y="2628900"/>
            <a:chExt cx="4945637" cy="1822795"/>
          </a:xfrm>
        </p:grpSpPr>
        <p:sp>
          <p:nvSpPr>
            <p:cNvPr id="19" name="TextBox 18"/>
            <p:cNvSpPr txBox="1"/>
            <p:nvPr/>
          </p:nvSpPr>
          <p:spPr>
            <a:xfrm>
              <a:off x="12522843" y="2628900"/>
              <a:ext cx="1191170" cy="56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522843" y="2838866"/>
              <a:ext cx="4945637" cy="16128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4934" y="2304686"/>
            <a:ext cx="3595099" cy="3584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8055" y="2111725"/>
            <a:ext cx="7212169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400" y="291564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05134" y="633337"/>
            <a:ext cx="9174957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3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KẾT QUẢ</a:t>
            </a:r>
            <a:endParaRPr lang="en-US" sz="333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0452" y="1278952"/>
            <a:ext cx="5571815" cy="4575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77" y="1556114"/>
            <a:ext cx="5195299" cy="45233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62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" y="2678806"/>
            <a:ext cx="73667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127" y="221087"/>
            <a:ext cx="10303098" cy="628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094" y="197518"/>
            <a:ext cx="11379200" cy="6197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965200" y="745248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600200"/>
            <a:ext cx="1062824" cy="1221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5621" y="1624210"/>
            <a:ext cx="962207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3115969"/>
            <a:ext cx="1062824" cy="12216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3219" y="2941957"/>
            <a:ext cx="9544478" cy="16209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032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4645764"/>
            <a:ext cx="1062824" cy="12216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83219" y="4673414"/>
            <a:ext cx="8890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360505"/>
            <a:ext cx="2256650" cy="1087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552" y="875763"/>
            <a:ext cx="99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CHUẨN BỊ BÀI CỦA HỌC SINH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614" y="1777285"/>
            <a:ext cx="1032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34/2020/QĐ-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6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8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1274" name="Picture 10" descr="Đuổi Hình Bắt Chữ - Duoi Hinh Bat Chu DHBC cho Android - Tải về AP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4486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41" y="723899"/>
            <a:ext cx="5212593" cy="351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208" y="724687"/>
            <a:ext cx="4689318" cy="351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3820" y="0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639" y="4546242"/>
            <a:ext cx="284623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XẾ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639" y="4546242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 DÂN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12" y="859333"/>
            <a:ext cx="5094411" cy="33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59333"/>
            <a:ext cx="5598017" cy="3358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4624" y="148608"/>
            <a:ext cx="3322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3450" y="5702121"/>
            <a:ext cx="41856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4" y="1076258"/>
            <a:ext cx="4220651" cy="4393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717" y="1165135"/>
            <a:ext cx="6906554" cy="4304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6973</Words>
  <Application>WPS Presentation</Application>
  <PresentationFormat>Widescreen</PresentationFormat>
  <Paragraphs>173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MTBA</dc:creator>
  <cp:lastModifiedBy>PC</cp:lastModifiedBy>
  <cp:revision>26</cp:revision>
  <dcterms:created xsi:type="dcterms:W3CDTF">2023-07-24T05:32:00Z</dcterms:created>
  <dcterms:modified xsi:type="dcterms:W3CDTF">2025-08-26T05:40:58Z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7D8F66DBC33945DEAF1B05484548E166_13</vt:lpwstr>
  </property>
  <property fmtid="{D5CDD505-2E9C-101B-9397-08002B2CF9AE}" pid="3" name="KSOProductBuildVer">
    <vt:lpwstr>1033-12.2.0.21931</vt:lpwstr>
  </property>
</Properties>
</file>