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8"/>
  </p:notesMasterIdLst>
  <p:sldIdLst>
    <p:sldId id="256" r:id="rId2"/>
    <p:sldId id="304" r:id="rId3"/>
    <p:sldId id="261" r:id="rId4"/>
    <p:sldId id="310" r:id="rId5"/>
    <p:sldId id="267" r:id="rId6"/>
    <p:sldId id="258" r:id="rId7"/>
    <p:sldId id="259" r:id="rId8"/>
    <p:sldId id="311" r:id="rId9"/>
    <p:sldId id="312" r:id="rId10"/>
    <p:sldId id="313" r:id="rId11"/>
    <p:sldId id="314" r:id="rId12"/>
    <p:sldId id="315" r:id="rId13"/>
    <p:sldId id="317" r:id="rId14"/>
    <p:sldId id="318" r:id="rId15"/>
    <p:sldId id="319" r:id="rId16"/>
    <p:sldId id="320" r:id="rId17"/>
    <p:sldId id="323" r:id="rId18"/>
    <p:sldId id="322" r:id="rId19"/>
    <p:sldId id="324" r:id="rId20"/>
    <p:sldId id="325" r:id="rId21"/>
    <p:sldId id="326" r:id="rId22"/>
    <p:sldId id="307" r:id="rId23"/>
    <p:sldId id="328" r:id="rId24"/>
    <p:sldId id="327" r:id="rId25"/>
    <p:sldId id="329" r:id="rId26"/>
    <p:sldId id="331" r:id="rId27"/>
    <p:sldId id="332" r:id="rId28"/>
    <p:sldId id="333" r:id="rId29"/>
    <p:sldId id="334" r:id="rId30"/>
    <p:sldId id="335" r:id="rId31"/>
    <p:sldId id="336" r:id="rId32"/>
    <p:sldId id="337" r:id="rId33"/>
    <p:sldId id="338" r:id="rId34"/>
    <p:sldId id="309" r:id="rId35"/>
    <p:sldId id="339" r:id="rId36"/>
    <p:sldId id="321" r:id="rId37"/>
  </p:sldIdLst>
  <p:sldSz cx="9144000" cy="5143500" type="screen16x9"/>
  <p:notesSz cx="6858000" cy="9144000"/>
  <p:embeddedFontLst>
    <p:embeddedFont>
      <p:font typeface="Zen Kaku Gothic New" panose="020B0604020202020204" charset="-128"/>
      <p:regular r:id="rId39"/>
      <p:bold r:id="rId40"/>
    </p:embeddedFont>
    <p:embeddedFont>
      <p:font typeface="Barlow" panose="020F0502020204030204" pitchFamily="2" charset="0"/>
      <p:regular r:id="rId41"/>
      <p:bold r:id="rId42"/>
      <p:italic r:id="rId43"/>
      <p:boldItalic r:id="rId44"/>
    </p:embeddedFont>
    <p:embeddedFont>
      <p:font typeface="Poppins" panose="00000500000000000000" pitchFamily="2" charset="0"/>
      <p:regular r:id="rId45"/>
      <p:bold r:id="rId46"/>
      <p:italic r:id="rId47"/>
      <p:boldItalic r:id="rId48"/>
    </p:embeddedFont>
    <p:embeddedFont>
      <p:font typeface="Poppins Black" panose="020B0502040204020203" pitchFamily="2" charset="0"/>
      <p:bold r:id="rId49"/>
      <p:boldItalic r:id="rId50"/>
    </p:embeddedFont>
    <p:embeddedFont>
      <p:font typeface="Poppins ExtraBold" panose="020B0502040204020203" pitchFamily="2" charset="0"/>
      <p:bold r:id="rId51"/>
      <p:boldItalic r:id="rId52"/>
    </p:embeddedFont>
    <p:embeddedFont>
      <p:font typeface="Vazirmatn Black" panose="020B0604020202020204" charset="-78"/>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4638A7-68A1-457A-BF9F-7BFA378CAAFF}">
  <a:tblStyle styleId="{074638A7-68A1-457A-BF9F-7BFA378CAA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38" autoAdjust="0"/>
    <p:restoredTop sz="94660"/>
  </p:normalViewPr>
  <p:slideViewPr>
    <p:cSldViewPr snapToGrid="0">
      <p:cViewPr varScale="1">
        <p:scale>
          <a:sx n="78" d="100"/>
          <a:sy n="78" d="100"/>
        </p:scale>
        <p:origin x="3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y Phạm" userId="e891c0452da6819e" providerId="LiveId" clId="{1C4947E5-79F9-4353-8696-C48A3C4AFF8E}"/>
    <pc:docChg chg="delSld delMainMaster">
      <pc:chgData name="Vy Phạm" userId="e891c0452da6819e" providerId="LiveId" clId="{1C4947E5-79F9-4353-8696-C48A3C4AFF8E}" dt="2024-12-18T13:24:30.425" v="35" actId="47"/>
      <pc:docMkLst>
        <pc:docMk/>
      </pc:docMkLst>
      <pc:sldChg chg="del">
        <pc:chgData name="Vy Phạm" userId="e891c0452da6819e" providerId="LiveId" clId="{1C4947E5-79F9-4353-8696-C48A3C4AFF8E}" dt="2024-12-18T13:24:30.425" v="35" actId="47"/>
        <pc:sldMkLst>
          <pc:docMk/>
          <pc:sldMk cId="3043302435" sldId="340"/>
        </pc:sldMkLst>
      </pc:sldChg>
      <pc:sldChg chg="del">
        <pc:chgData name="Vy Phạm" userId="e891c0452da6819e" providerId="LiveId" clId="{1C4947E5-79F9-4353-8696-C48A3C4AFF8E}" dt="2024-12-18T13:24:29.927" v="34" actId="47"/>
        <pc:sldMkLst>
          <pc:docMk/>
          <pc:sldMk cId="1723903557" sldId="341"/>
        </pc:sldMkLst>
      </pc:sldChg>
      <pc:sldChg chg="del">
        <pc:chgData name="Vy Phạm" userId="e891c0452da6819e" providerId="LiveId" clId="{1C4947E5-79F9-4353-8696-C48A3C4AFF8E}" dt="2024-12-18T13:24:29.507" v="33" actId="47"/>
        <pc:sldMkLst>
          <pc:docMk/>
          <pc:sldMk cId="960476411" sldId="342"/>
        </pc:sldMkLst>
      </pc:sldChg>
      <pc:sldChg chg="del">
        <pc:chgData name="Vy Phạm" userId="e891c0452da6819e" providerId="LiveId" clId="{1C4947E5-79F9-4353-8696-C48A3C4AFF8E}" dt="2024-12-18T13:24:29.005" v="32" actId="47"/>
        <pc:sldMkLst>
          <pc:docMk/>
          <pc:sldMk cId="125819029" sldId="343"/>
        </pc:sldMkLst>
      </pc:sldChg>
      <pc:sldChg chg="del">
        <pc:chgData name="Vy Phạm" userId="e891c0452da6819e" providerId="LiveId" clId="{1C4947E5-79F9-4353-8696-C48A3C4AFF8E}" dt="2024-12-18T13:24:28.810" v="31" actId="47"/>
        <pc:sldMkLst>
          <pc:docMk/>
          <pc:sldMk cId="2902149417" sldId="344"/>
        </pc:sldMkLst>
      </pc:sldChg>
      <pc:sldChg chg="del">
        <pc:chgData name="Vy Phạm" userId="e891c0452da6819e" providerId="LiveId" clId="{1C4947E5-79F9-4353-8696-C48A3C4AFF8E}" dt="2024-12-18T13:24:28.403" v="29" actId="47"/>
        <pc:sldMkLst>
          <pc:docMk/>
          <pc:sldMk cId="1713177154" sldId="345"/>
        </pc:sldMkLst>
      </pc:sldChg>
      <pc:sldChg chg="del">
        <pc:chgData name="Vy Phạm" userId="e891c0452da6819e" providerId="LiveId" clId="{1C4947E5-79F9-4353-8696-C48A3C4AFF8E}" dt="2024-12-18T13:24:28.608" v="30" actId="47"/>
        <pc:sldMkLst>
          <pc:docMk/>
          <pc:sldMk cId="1684633838" sldId="346"/>
        </pc:sldMkLst>
      </pc:sldChg>
      <pc:sldChg chg="del">
        <pc:chgData name="Vy Phạm" userId="e891c0452da6819e" providerId="LiveId" clId="{1C4947E5-79F9-4353-8696-C48A3C4AFF8E}" dt="2024-12-18T13:24:28.215" v="28" actId="47"/>
        <pc:sldMkLst>
          <pc:docMk/>
          <pc:sldMk cId="3716334115" sldId="347"/>
        </pc:sldMkLst>
      </pc:sldChg>
      <pc:sldChg chg="del">
        <pc:chgData name="Vy Phạm" userId="e891c0452da6819e" providerId="LiveId" clId="{1C4947E5-79F9-4353-8696-C48A3C4AFF8E}" dt="2024-12-18T13:24:28.013" v="27" actId="47"/>
        <pc:sldMkLst>
          <pc:docMk/>
          <pc:sldMk cId="1631411319" sldId="348"/>
        </pc:sldMkLst>
      </pc:sldChg>
      <pc:sldChg chg="del">
        <pc:chgData name="Vy Phạm" userId="e891c0452da6819e" providerId="LiveId" clId="{1C4947E5-79F9-4353-8696-C48A3C4AFF8E}" dt="2024-12-18T13:24:27.813" v="26" actId="47"/>
        <pc:sldMkLst>
          <pc:docMk/>
          <pc:sldMk cId="3334245648" sldId="349"/>
        </pc:sldMkLst>
      </pc:sldChg>
      <pc:sldChg chg="del">
        <pc:chgData name="Vy Phạm" userId="e891c0452da6819e" providerId="LiveId" clId="{1C4947E5-79F9-4353-8696-C48A3C4AFF8E}" dt="2024-12-18T13:24:27.609" v="25" actId="47"/>
        <pc:sldMkLst>
          <pc:docMk/>
          <pc:sldMk cId="867136243" sldId="350"/>
        </pc:sldMkLst>
      </pc:sldChg>
      <pc:sldChg chg="del">
        <pc:chgData name="Vy Phạm" userId="e891c0452da6819e" providerId="LiveId" clId="{1C4947E5-79F9-4353-8696-C48A3C4AFF8E}" dt="2024-12-18T13:24:26.340" v="22" actId="47"/>
        <pc:sldMkLst>
          <pc:docMk/>
          <pc:sldMk cId="3110640801" sldId="351"/>
        </pc:sldMkLst>
      </pc:sldChg>
      <pc:sldChg chg="del">
        <pc:chgData name="Vy Phạm" userId="e891c0452da6819e" providerId="LiveId" clId="{1C4947E5-79F9-4353-8696-C48A3C4AFF8E}" dt="2024-12-18T13:24:26.490" v="23" actId="47"/>
        <pc:sldMkLst>
          <pc:docMk/>
          <pc:sldMk cId="961345029" sldId="352"/>
        </pc:sldMkLst>
      </pc:sldChg>
      <pc:sldChg chg="del">
        <pc:chgData name="Vy Phạm" userId="e891c0452da6819e" providerId="LiveId" clId="{1C4947E5-79F9-4353-8696-C48A3C4AFF8E}" dt="2024-12-18T13:24:26.150" v="21" actId="47"/>
        <pc:sldMkLst>
          <pc:docMk/>
          <pc:sldMk cId="3417842369" sldId="353"/>
        </pc:sldMkLst>
      </pc:sldChg>
      <pc:sldChg chg="del">
        <pc:chgData name="Vy Phạm" userId="e891c0452da6819e" providerId="LiveId" clId="{1C4947E5-79F9-4353-8696-C48A3C4AFF8E}" dt="2024-12-18T13:24:25.968" v="20" actId="47"/>
        <pc:sldMkLst>
          <pc:docMk/>
          <pc:sldMk cId="4058078683" sldId="354"/>
        </pc:sldMkLst>
      </pc:sldChg>
      <pc:sldChg chg="del">
        <pc:chgData name="Vy Phạm" userId="e891c0452da6819e" providerId="LiveId" clId="{1C4947E5-79F9-4353-8696-C48A3C4AFF8E}" dt="2024-12-18T13:24:25.782" v="19" actId="47"/>
        <pc:sldMkLst>
          <pc:docMk/>
          <pc:sldMk cId="318249327" sldId="355"/>
        </pc:sldMkLst>
      </pc:sldChg>
      <pc:sldChg chg="del">
        <pc:chgData name="Vy Phạm" userId="e891c0452da6819e" providerId="LiveId" clId="{1C4947E5-79F9-4353-8696-C48A3C4AFF8E}" dt="2024-12-18T13:24:25.618" v="18" actId="47"/>
        <pc:sldMkLst>
          <pc:docMk/>
          <pc:sldMk cId="3470459356" sldId="356"/>
        </pc:sldMkLst>
      </pc:sldChg>
      <pc:sldChg chg="del">
        <pc:chgData name="Vy Phạm" userId="e891c0452da6819e" providerId="LiveId" clId="{1C4947E5-79F9-4353-8696-C48A3C4AFF8E}" dt="2024-12-18T13:24:25.419" v="17" actId="47"/>
        <pc:sldMkLst>
          <pc:docMk/>
          <pc:sldMk cId="681221828" sldId="357"/>
        </pc:sldMkLst>
      </pc:sldChg>
      <pc:sldChg chg="del">
        <pc:chgData name="Vy Phạm" userId="e891c0452da6819e" providerId="LiveId" clId="{1C4947E5-79F9-4353-8696-C48A3C4AFF8E}" dt="2024-12-18T13:24:25.260" v="16" actId="47"/>
        <pc:sldMkLst>
          <pc:docMk/>
          <pc:sldMk cId="3091836564" sldId="358"/>
        </pc:sldMkLst>
      </pc:sldChg>
      <pc:sldChg chg="del">
        <pc:chgData name="Vy Phạm" userId="e891c0452da6819e" providerId="LiveId" clId="{1C4947E5-79F9-4353-8696-C48A3C4AFF8E}" dt="2024-12-18T13:24:25.068" v="15" actId="47"/>
        <pc:sldMkLst>
          <pc:docMk/>
          <pc:sldMk cId="2062454177" sldId="359"/>
        </pc:sldMkLst>
      </pc:sldChg>
      <pc:sldChg chg="del">
        <pc:chgData name="Vy Phạm" userId="e891c0452da6819e" providerId="LiveId" clId="{1C4947E5-79F9-4353-8696-C48A3C4AFF8E}" dt="2024-12-18T13:24:22.655" v="2" actId="47"/>
        <pc:sldMkLst>
          <pc:docMk/>
          <pc:sldMk cId="2938260968" sldId="360"/>
        </pc:sldMkLst>
      </pc:sldChg>
      <pc:sldChg chg="del">
        <pc:chgData name="Vy Phạm" userId="e891c0452da6819e" providerId="LiveId" clId="{1C4947E5-79F9-4353-8696-C48A3C4AFF8E}" dt="2024-12-18T13:24:22.472" v="1" actId="47"/>
        <pc:sldMkLst>
          <pc:docMk/>
          <pc:sldMk cId="2662090719" sldId="361"/>
        </pc:sldMkLst>
      </pc:sldChg>
      <pc:sldChg chg="del">
        <pc:chgData name="Vy Phạm" userId="e891c0452da6819e" providerId="LiveId" clId="{1C4947E5-79F9-4353-8696-C48A3C4AFF8E}" dt="2024-12-18T13:24:22.290" v="0" actId="47"/>
        <pc:sldMkLst>
          <pc:docMk/>
          <pc:sldMk cId="1643457167" sldId="362"/>
        </pc:sldMkLst>
      </pc:sldChg>
      <pc:sldChg chg="del">
        <pc:chgData name="Vy Phạm" userId="e891c0452da6819e" providerId="LiveId" clId="{1C4947E5-79F9-4353-8696-C48A3C4AFF8E}" dt="2024-12-18T13:24:26.696" v="24" actId="47"/>
        <pc:sldMkLst>
          <pc:docMk/>
          <pc:sldMk cId="0" sldId="363"/>
        </pc:sldMkLst>
      </pc:sldChg>
      <pc:sldChg chg="del">
        <pc:chgData name="Vy Phạm" userId="e891c0452da6819e" providerId="LiveId" clId="{1C4947E5-79F9-4353-8696-C48A3C4AFF8E}" dt="2024-12-18T13:24:24.881" v="14" actId="47"/>
        <pc:sldMkLst>
          <pc:docMk/>
          <pc:sldMk cId="1975488168" sldId="364"/>
        </pc:sldMkLst>
      </pc:sldChg>
      <pc:sldChg chg="del">
        <pc:chgData name="Vy Phạm" userId="e891c0452da6819e" providerId="LiveId" clId="{1C4947E5-79F9-4353-8696-C48A3C4AFF8E}" dt="2024-12-18T13:24:24.689" v="13" actId="47"/>
        <pc:sldMkLst>
          <pc:docMk/>
          <pc:sldMk cId="570784270" sldId="365"/>
        </pc:sldMkLst>
      </pc:sldChg>
      <pc:sldChg chg="del">
        <pc:chgData name="Vy Phạm" userId="e891c0452da6819e" providerId="LiveId" clId="{1C4947E5-79F9-4353-8696-C48A3C4AFF8E}" dt="2024-12-18T13:24:24.517" v="12" actId="47"/>
        <pc:sldMkLst>
          <pc:docMk/>
          <pc:sldMk cId="883937514" sldId="366"/>
        </pc:sldMkLst>
      </pc:sldChg>
      <pc:sldChg chg="del">
        <pc:chgData name="Vy Phạm" userId="e891c0452da6819e" providerId="LiveId" clId="{1C4947E5-79F9-4353-8696-C48A3C4AFF8E}" dt="2024-12-18T13:24:23.755" v="8" actId="47"/>
        <pc:sldMkLst>
          <pc:docMk/>
          <pc:sldMk cId="2374267025" sldId="367"/>
        </pc:sldMkLst>
      </pc:sldChg>
      <pc:sldChg chg="del">
        <pc:chgData name="Vy Phạm" userId="e891c0452da6819e" providerId="LiveId" clId="{1C4947E5-79F9-4353-8696-C48A3C4AFF8E}" dt="2024-12-18T13:24:24.105" v="10" actId="47"/>
        <pc:sldMkLst>
          <pc:docMk/>
          <pc:sldMk cId="1627035131" sldId="368"/>
        </pc:sldMkLst>
      </pc:sldChg>
      <pc:sldChg chg="del">
        <pc:chgData name="Vy Phạm" userId="e891c0452da6819e" providerId="LiveId" clId="{1C4947E5-79F9-4353-8696-C48A3C4AFF8E}" dt="2024-12-18T13:24:24.308" v="11" actId="47"/>
        <pc:sldMkLst>
          <pc:docMk/>
          <pc:sldMk cId="3915121324" sldId="370"/>
        </pc:sldMkLst>
      </pc:sldChg>
      <pc:sldChg chg="del">
        <pc:chgData name="Vy Phạm" userId="e891c0452da6819e" providerId="LiveId" clId="{1C4947E5-79F9-4353-8696-C48A3C4AFF8E}" dt="2024-12-18T13:24:23.950" v="9" actId="47"/>
        <pc:sldMkLst>
          <pc:docMk/>
          <pc:sldMk cId="747856320" sldId="371"/>
        </pc:sldMkLst>
      </pc:sldChg>
      <pc:sldChg chg="del">
        <pc:chgData name="Vy Phạm" userId="e891c0452da6819e" providerId="LiveId" clId="{1C4947E5-79F9-4353-8696-C48A3C4AFF8E}" dt="2024-12-18T13:24:23.585" v="7" actId="47"/>
        <pc:sldMkLst>
          <pc:docMk/>
          <pc:sldMk cId="1559361908" sldId="372"/>
        </pc:sldMkLst>
      </pc:sldChg>
      <pc:sldChg chg="del">
        <pc:chgData name="Vy Phạm" userId="e891c0452da6819e" providerId="LiveId" clId="{1C4947E5-79F9-4353-8696-C48A3C4AFF8E}" dt="2024-12-18T13:24:23.415" v="6" actId="47"/>
        <pc:sldMkLst>
          <pc:docMk/>
          <pc:sldMk cId="3024524040" sldId="373"/>
        </pc:sldMkLst>
      </pc:sldChg>
      <pc:sldChg chg="del">
        <pc:chgData name="Vy Phạm" userId="e891c0452da6819e" providerId="LiveId" clId="{1C4947E5-79F9-4353-8696-C48A3C4AFF8E}" dt="2024-12-18T13:24:23.214" v="5" actId="47"/>
        <pc:sldMkLst>
          <pc:docMk/>
          <pc:sldMk cId="2072916011" sldId="374"/>
        </pc:sldMkLst>
      </pc:sldChg>
      <pc:sldChg chg="del">
        <pc:chgData name="Vy Phạm" userId="e891c0452da6819e" providerId="LiveId" clId="{1C4947E5-79F9-4353-8696-C48A3C4AFF8E}" dt="2024-12-18T13:24:23.043" v="4" actId="47"/>
        <pc:sldMkLst>
          <pc:docMk/>
          <pc:sldMk cId="1101420242" sldId="375"/>
        </pc:sldMkLst>
      </pc:sldChg>
      <pc:sldChg chg="del">
        <pc:chgData name="Vy Phạm" userId="e891c0452da6819e" providerId="LiveId" clId="{1C4947E5-79F9-4353-8696-C48A3C4AFF8E}" dt="2024-12-18T13:24:22.837" v="3" actId="47"/>
        <pc:sldMkLst>
          <pc:docMk/>
          <pc:sldMk cId="4140491306" sldId="376"/>
        </pc:sldMkLst>
      </pc:sldChg>
      <pc:sldMasterChg chg="del delSldLayout">
        <pc:chgData name="Vy Phạm" userId="e891c0452da6819e" providerId="LiveId" clId="{1C4947E5-79F9-4353-8696-C48A3C4AFF8E}" dt="2024-12-18T13:24:26.340" v="22" actId="47"/>
        <pc:sldMasterMkLst>
          <pc:docMk/>
          <pc:sldMasterMk cId="2624891469" sldId="2147483691"/>
        </pc:sldMasterMkLst>
        <pc:sldLayoutChg chg="del">
          <pc:chgData name="Vy Phạm" userId="e891c0452da6819e" providerId="LiveId" clId="{1C4947E5-79F9-4353-8696-C48A3C4AFF8E}" dt="2024-12-18T13:24:26.340" v="22" actId="47"/>
          <pc:sldLayoutMkLst>
            <pc:docMk/>
            <pc:sldMasterMk cId="2624891469" sldId="2147483691"/>
            <pc:sldLayoutMk cId="2389526795" sldId="2147483692"/>
          </pc:sldLayoutMkLst>
        </pc:sldLayoutChg>
        <pc:sldLayoutChg chg="del">
          <pc:chgData name="Vy Phạm" userId="e891c0452da6819e" providerId="LiveId" clId="{1C4947E5-79F9-4353-8696-C48A3C4AFF8E}" dt="2024-12-18T13:24:26.340" v="22" actId="47"/>
          <pc:sldLayoutMkLst>
            <pc:docMk/>
            <pc:sldMasterMk cId="2624891469" sldId="2147483691"/>
            <pc:sldLayoutMk cId="3333706353" sldId="2147483693"/>
          </pc:sldLayoutMkLst>
        </pc:sldLayoutChg>
        <pc:sldLayoutChg chg="del">
          <pc:chgData name="Vy Phạm" userId="e891c0452da6819e" providerId="LiveId" clId="{1C4947E5-79F9-4353-8696-C48A3C4AFF8E}" dt="2024-12-18T13:24:26.340" v="22" actId="47"/>
          <pc:sldLayoutMkLst>
            <pc:docMk/>
            <pc:sldMasterMk cId="2624891469" sldId="2147483691"/>
            <pc:sldLayoutMk cId="1656547691" sldId="2147483694"/>
          </pc:sldLayoutMkLst>
        </pc:sldLayoutChg>
        <pc:sldLayoutChg chg="del">
          <pc:chgData name="Vy Phạm" userId="e891c0452da6819e" providerId="LiveId" clId="{1C4947E5-79F9-4353-8696-C48A3C4AFF8E}" dt="2024-12-18T13:24:26.340" v="22" actId="47"/>
          <pc:sldLayoutMkLst>
            <pc:docMk/>
            <pc:sldMasterMk cId="2624891469" sldId="2147483691"/>
            <pc:sldLayoutMk cId="2673950239" sldId="2147483695"/>
          </pc:sldLayoutMkLst>
        </pc:sldLayoutChg>
        <pc:sldLayoutChg chg="del">
          <pc:chgData name="Vy Phạm" userId="e891c0452da6819e" providerId="LiveId" clId="{1C4947E5-79F9-4353-8696-C48A3C4AFF8E}" dt="2024-12-18T13:24:26.340" v="22" actId="47"/>
          <pc:sldLayoutMkLst>
            <pc:docMk/>
            <pc:sldMasterMk cId="2624891469" sldId="2147483691"/>
            <pc:sldLayoutMk cId="1791874905" sldId="2147483696"/>
          </pc:sldLayoutMkLst>
        </pc:sldLayoutChg>
        <pc:sldLayoutChg chg="del">
          <pc:chgData name="Vy Phạm" userId="e891c0452da6819e" providerId="LiveId" clId="{1C4947E5-79F9-4353-8696-C48A3C4AFF8E}" dt="2024-12-18T13:24:26.340" v="22" actId="47"/>
          <pc:sldLayoutMkLst>
            <pc:docMk/>
            <pc:sldMasterMk cId="2624891469" sldId="2147483691"/>
            <pc:sldLayoutMk cId="2970932679" sldId="2147483697"/>
          </pc:sldLayoutMkLst>
        </pc:sldLayoutChg>
        <pc:sldLayoutChg chg="del">
          <pc:chgData name="Vy Phạm" userId="e891c0452da6819e" providerId="LiveId" clId="{1C4947E5-79F9-4353-8696-C48A3C4AFF8E}" dt="2024-12-18T13:24:26.340" v="22" actId="47"/>
          <pc:sldLayoutMkLst>
            <pc:docMk/>
            <pc:sldMasterMk cId="2624891469" sldId="2147483691"/>
            <pc:sldLayoutMk cId="1073896766" sldId="2147483698"/>
          </pc:sldLayoutMkLst>
        </pc:sldLayoutChg>
        <pc:sldLayoutChg chg="del">
          <pc:chgData name="Vy Phạm" userId="e891c0452da6819e" providerId="LiveId" clId="{1C4947E5-79F9-4353-8696-C48A3C4AFF8E}" dt="2024-12-18T13:24:26.340" v="22" actId="47"/>
          <pc:sldLayoutMkLst>
            <pc:docMk/>
            <pc:sldMasterMk cId="2624891469" sldId="2147483691"/>
            <pc:sldLayoutMk cId="1839164179" sldId="2147483699"/>
          </pc:sldLayoutMkLst>
        </pc:sldLayoutChg>
        <pc:sldLayoutChg chg="del">
          <pc:chgData name="Vy Phạm" userId="e891c0452da6819e" providerId="LiveId" clId="{1C4947E5-79F9-4353-8696-C48A3C4AFF8E}" dt="2024-12-18T13:24:26.340" v="22" actId="47"/>
          <pc:sldLayoutMkLst>
            <pc:docMk/>
            <pc:sldMasterMk cId="2624891469" sldId="2147483691"/>
            <pc:sldLayoutMk cId="1350017399" sldId="2147483700"/>
          </pc:sldLayoutMkLst>
        </pc:sldLayoutChg>
        <pc:sldLayoutChg chg="del">
          <pc:chgData name="Vy Phạm" userId="e891c0452da6819e" providerId="LiveId" clId="{1C4947E5-79F9-4353-8696-C48A3C4AFF8E}" dt="2024-12-18T13:24:26.340" v="22" actId="47"/>
          <pc:sldLayoutMkLst>
            <pc:docMk/>
            <pc:sldMasterMk cId="2624891469" sldId="2147483691"/>
            <pc:sldLayoutMk cId="3656179260" sldId="2147483701"/>
          </pc:sldLayoutMkLst>
        </pc:sldLayoutChg>
        <pc:sldLayoutChg chg="del">
          <pc:chgData name="Vy Phạm" userId="e891c0452da6819e" providerId="LiveId" clId="{1C4947E5-79F9-4353-8696-C48A3C4AFF8E}" dt="2024-12-18T13:24:26.340" v="22" actId="47"/>
          <pc:sldLayoutMkLst>
            <pc:docMk/>
            <pc:sldMasterMk cId="2624891469" sldId="2147483691"/>
            <pc:sldLayoutMk cId="3212745054" sldId="2147483702"/>
          </pc:sldLayoutMkLst>
        </pc:sldLayoutChg>
        <pc:sldLayoutChg chg="del">
          <pc:chgData name="Vy Phạm" userId="e891c0452da6819e" providerId="LiveId" clId="{1C4947E5-79F9-4353-8696-C48A3C4AFF8E}" dt="2024-12-18T13:24:26.340" v="22" actId="47"/>
          <pc:sldLayoutMkLst>
            <pc:docMk/>
            <pc:sldMasterMk cId="2624891469" sldId="2147483691"/>
            <pc:sldLayoutMk cId="1974188460" sldId="2147483703"/>
          </pc:sldLayoutMkLst>
        </pc:sldLayoutChg>
        <pc:sldLayoutChg chg="del">
          <pc:chgData name="Vy Phạm" userId="e891c0452da6819e" providerId="LiveId" clId="{1C4947E5-79F9-4353-8696-C48A3C4AFF8E}" dt="2024-12-18T13:24:26.340" v="22" actId="47"/>
          <pc:sldLayoutMkLst>
            <pc:docMk/>
            <pc:sldMasterMk cId="2624891469" sldId="2147483691"/>
            <pc:sldLayoutMk cId="1219081957" sldId="2147483704"/>
          </pc:sldLayoutMkLst>
        </pc:sldLayoutChg>
        <pc:sldLayoutChg chg="del">
          <pc:chgData name="Vy Phạm" userId="e891c0452da6819e" providerId="LiveId" clId="{1C4947E5-79F9-4353-8696-C48A3C4AFF8E}" dt="2024-12-18T13:24:26.340" v="22" actId="47"/>
          <pc:sldLayoutMkLst>
            <pc:docMk/>
            <pc:sldMasterMk cId="2624891469" sldId="2147483691"/>
            <pc:sldLayoutMk cId="212069974" sldId="2147483705"/>
          </pc:sldLayoutMkLst>
        </pc:sldLayoutChg>
        <pc:sldLayoutChg chg="del">
          <pc:chgData name="Vy Phạm" userId="e891c0452da6819e" providerId="LiveId" clId="{1C4947E5-79F9-4353-8696-C48A3C4AFF8E}" dt="2024-12-18T13:24:26.340" v="22" actId="47"/>
          <pc:sldLayoutMkLst>
            <pc:docMk/>
            <pc:sldMasterMk cId="2624891469" sldId="2147483691"/>
            <pc:sldLayoutMk cId="1170577169" sldId="2147483706"/>
          </pc:sldLayoutMkLst>
        </pc:sldLayoutChg>
        <pc:sldLayoutChg chg="del">
          <pc:chgData name="Vy Phạm" userId="e891c0452da6819e" providerId="LiveId" clId="{1C4947E5-79F9-4353-8696-C48A3C4AFF8E}" dt="2024-12-18T13:24:26.340" v="22" actId="47"/>
          <pc:sldLayoutMkLst>
            <pc:docMk/>
            <pc:sldMasterMk cId="2624891469" sldId="2147483691"/>
            <pc:sldLayoutMk cId="2916780106" sldId="2147483707"/>
          </pc:sldLayoutMkLst>
        </pc:sldLayoutChg>
        <pc:sldLayoutChg chg="del">
          <pc:chgData name="Vy Phạm" userId="e891c0452da6819e" providerId="LiveId" clId="{1C4947E5-79F9-4353-8696-C48A3C4AFF8E}" dt="2024-12-18T13:24:26.340" v="22" actId="47"/>
          <pc:sldLayoutMkLst>
            <pc:docMk/>
            <pc:sldMasterMk cId="2624891469" sldId="2147483691"/>
            <pc:sldLayoutMk cId="1663599945" sldId="2147483708"/>
          </pc:sldLayoutMkLst>
        </pc:sldLayoutChg>
      </pc:sldMasterChg>
      <pc:sldMasterChg chg="del delSldLayout">
        <pc:chgData name="Vy Phạm" userId="e891c0452da6819e" providerId="LiveId" clId="{1C4947E5-79F9-4353-8696-C48A3C4AFF8E}" dt="2024-12-18T13:24:26.696" v="24" actId="47"/>
        <pc:sldMasterMkLst>
          <pc:docMk/>
          <pc:sldMasterMk cId="2499995490" sldId="2147483709"/>
        </pc:sldMasterMkLst>
        <pc:sldLayoutChg chg="del">
          <pc:chgData name="Vy Phạm" userId="e891c0452da6819e" providerId="LiveId" clId="{1C4947E5-79F9-4353-8696-C48A3C4AFF8E}" dt="2024-12-18T13:24:26.696" v="24" actId="47"/>
          <pc:sldLayoutMkLst>
            <pc:docMk/>
            <pc:sldMasterMk cId="2499995490" sldId="2147483709"/>
            <pc:sldLayoutMk cId="1895494738" sldId="2147483710"/>
          </pc:sldLayoutMkLst>
        </pc:sldLayoutChg>
        <pc:sldLayoutChg chg="del">
          <pc:chgData name="Vy Phạm" userId="e891c0452da6819e" providerId="LiveId" clId="{1C4947E5-79F9-4353-8696-C48A3C4AFF8E}" dt="2024-12-18T13:24:26.696" v="24" actId="47"/>
          <pc:sldLayoutMkLst>
            <pc:docMk/>
            <pc:sldMasterMk cId="2499995490" sldId="2147483709"/>
            <pc:sldLayoutMk cId="1682939600" sldId="2147483711"/>
          </pc:sldLayoutMkLst>
        </pc:sldLayoutChg>
        <pc:sldLayoutChg chg="del">
          <pc:chgData name="Vy Phạm" userId="e891c0452da6819e" providerId="LiveId" clId="{1C4947E5-79F9-4353-8696-C48A3C4AFF8E}" dt="2024-12-18T13:24:26.696" v="24" actId="47"/>
          <pc:sldLayoutMkLst>
            <pc:docMk/>
            <pc:sldMasterMk cId="2499995490" sldId="2147483709"/>
            <pc:sldLayoutMk cId="531270640" sldId="2147483712"/>
          </pc:sldLayoutMkLst>
        </pc:sldLayoutChg>
        <pc:sldLayoutChg chg="del">
          <pc:chgData name="Vy Phạm" userId="e891c0452da6819e" providerId="LiveId" clId="{1C4947E5-79F9-4353-8696-C48A3C4AFF8E}" dt="2024-12-18T13:24:26.696" v="24" actId="47"/>
          <pc:sldLayoutMkLst>
            <pc:docMk/>
            <pc:sldMasterMk cId="2499995490" sldId="2147483709"/>
            <pc:sldLayoutMk cId="3753585136" sldId="2147483713"/>
          </pc:sldLayoutMkLst>
        </pc:sldLayoutChg>
        <pc:sldLayoutChg chg="del">
          <pc:chgData name="Vy Phạm" userId="e891c0452da6819e" providerId="LiveId" clId="{1C4947E5-79F9-4353-8696-C48A3C4AFF8E}" dt="2024-12-18T13:24:26.696" v="24" actId="47"/>
          <pc:sldLayoutMkLst>
            <pc:docMk/>
            <pc:sldMasterMk cId="2499995490" sldId="2147483709"/>
            <pc:sldLayoutMk cId="3422837606" sldId="2147483714"/>
          </pc:sldLayoutMkLst>
        </pc:sldLayoutChg>
        <pc:sldLayoutChg chg="del">
          <pc:chgData name="Vy Phạm" userId="e891c0452da6819e" providerId="LiveId" clId="{1C4947E5-79F9-4353-8696-C48A3C4AFF8E}" dt="2024-12-18T13:24:26.696" v="24" actId="47"/>
          <pc:sldLayoutMkLst>
            <pc:docMk/>
            <pc:sldMasterMk cId="2499995490" sldId="2147483709"/>
            <pc:sldLayoutMk cId="2711198214" sldId="2147483715"/>
          </pc:sldLayoutMkLst>
        </pc:sldLayoutChg>
        <pc:sldLayoutChg chg="del">
          <pc:chgData name="Vy Phạm" userId="e891c0452da6819e" providerId="LiveId" clId="{1C4947E5-79F9-4353-8696-C48A3C4AFF8E}" dt="2024-12-18T13:24:26.696" v="24" actId="47"/>
          <pc:sldLayoutMkLst>
            <pc:docMk/>
            <pc:sldMasterMk cId="2499995490" sldId="2147483709"/>
            <pc:sldLayoutMk cId="3703505043" sldId="2147483716"/>
          </pc:sldLayoutMkLst>
        </pc:sldLayoutChg>
        <pc:sldLayoutChg chg="del">
          <pc:chgData name="Vy Phạm" userId="e891c0452da6819e" providerId="LiveId" clId="{1C4947E5-79F9-4353-8696-C48A3C4AFF8E}" dt="2024-12-18T13:24:26.696" v="24" actId="47"/>
          <pc:sldLayoutMkLst>
            <pc:docMk/>
            <pc:sldMasterMk cId="2499995490" sldId="2147483709"/>
            <pc:sldLayoutMk cId="488077159" sldId="2147483717"/>
          </pc:sldLayoutMkLst>
        </pc:sldLayoutChg>
        <pc:sldLayoutChg chg="del">
          <pc:chgData name="Vy Phạm" userId="e891c0452da6819e" providerId="LiveId" clId="{1C4947E5-79F9-4353-8696-C48A3C4AFF8E}" dt="2024-12-18T13:24:26.696" v="24" actId="47"/>
          <pc:sldLayoutMkLst>
            <pc:docMk/>
            <pc:sldMasterMk cId="2499995490" sldId="2147483709"/>
            <pc:sldLayoutMk cId="2593129281" sldId="2147483718"/>
          </pc:sldLayoutMkLst>
        </pc:sldLayoutChg>
        <pc:sldLayoutChg chg="del">
          <pc:chgData name="Vy Phạm" userId="e891c0452da6819e" providerId="LiveId" clId="{1C4947E5-79F9-4353-8696-C48A3C4AFF8E}" dt="2024-12-18T13:24:26.696" v="24" actId="47"/>
          <pc:sldLayoutMkLst>
            <pc:docMk/>
            <pc:sldMasterMk cId="2499995490" sldId="2147483709"/>
            <pc:sldLayoutMk cId="3896218359" sldId="2147483719"/>
          </pc:sldLayoutMkLst>
        </pc:sldLayoutChg>
        <pc:sldLayoutChg chg="del">
          <pc:chgData name="Vy Phạm" userId="e891c0452da6819e" providerId="LiveId" clId="{1C4947E5-79F9-4353-8696-C48A3C4AFF8E}" dt="2024-12-18T13:24:26.696" v="24" actId="47"/>
          <pc:sldLayoutMkLst>
            <pc:docMk/>
            <pc:sldMasterMk cId="2499995490" sldId="2147483709"/>
            <pc:sldLayoutMk cId="3319079567" sldId="2147483720"/>
          </pc:sldLayoutMkLst>
        </pc:sldLayoutChg>
        <pc:sldLayoutChg chg="del">
          <pc:chgData name="Vy Phạm" userId="e891c0452da6819e" providerId="LiveId" clId="{1C4947E5-79F9-4353-8696-C48A3C4AFF8E}" dt="2024-12-18T13:24:26.696" v="24" actId="47"/>
          <pc:sldLayoutMkLst>
            <pc:docMk/>
            <pc:sldMasterMk cId="2499995490" sldId="2147483709"/>
            <pc:sldLayoutMk cId="21345115" sldId="214748372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66E5D549-F771-A912-3096-3F5747813C81}"/>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D6DD9B4E-F8CE-D72A-4AE9-302DB0AA30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8C4A1FD3-DAE9-87C6-058B-E03578CC1E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889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A99983D0-4C61-1198-10A8-3D83614F9937}"/>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B7E8DBA9-D7C6-7B2A-7BB9-7A0E491CB6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E60FEE0A-38EC-970E-797A-77DD6FC554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012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F03934F3-263E-122F-A2BB-8AA6820484C8}"/>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A3C545D4-5BBC-9AF8-5958-3981100108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3292E2E4-B7DB-C1A0-F8D4-BEAF0B0CF2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4473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E167C670-EDBB-4C43-170A-6ADD68055372}"/>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1FFE9962-00C7-7688-80A6-BE05DA48FF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3BC413B8-720B-DEA2-4FA8-5C69F35C72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4351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D47D7EBC-2985-64A7-516F-87C69D1216F7}"/>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FBD2352E-AC32-91B0-4150-DCCAEE2FE1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CEDD10E3-C997-96B5-120F-6858B3107C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0329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46A23FC8-967A-7821-FF57-A02721A0BF1A}"/>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8512158E-509E-91A8-AE65-A69160AB77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B984911F-98E9-E6D0-DF73-A934377D3F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0741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8D293204-C589-C752-B0DD-D9D8D0FFF44F}"/>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8850E3B0-B131-AB25-8568-AE91141CD4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ABBC21A7-34F2-EB80-6BD7-9A9ED17901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760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BA8F137A-87CF-1A11-A108-0320B4DD7DB3}"/>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CE07D9A9-FA56-DB89-1ABE-2B9604E45E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AAFB3298-6DE8-AA3E-3CC5-3AC1426A80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9503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E3363114-9B02-F9A4-AC14-676D44D7990F}"/>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04E580A1-C624-0FAD-9E9D-3EB6BDA884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B3D8A31A-D3AD-AC26-92D4-E8BB19F5E3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3928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0078959C-ABF3-D0FA-EF01-1F93F967B8A1}"/>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0EB5A1D2-EC10-6FFC-F700-827ADD7A03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37D98E01-284E-E576-806D-DA6256E902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6362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224c8d5b8b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224c8d5b8b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9BADB3F0-20ED-93FA-B279-FB2ABD5CC3A6}"/>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8F5E3CE2-C06A-622C-14F6-9685F5749C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6476944E-748D-1C07-2D51-466CFA673B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8493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1309993F-D03A-04E3-32E1-CF3B2FDDA696}"/>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0DCC03C5-62F3-BF45-AF5D-346529D6F8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BDA4D858-4758-B69C-0EA4-82C512505A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2522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F82A4257-8B44-A976-D3CB-6FAB46A2B413}"/>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C8383333-458B-1982-479A-DB7614F2FF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96240B32-C140-9972-F640-358B7D7A02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3115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80CB312C-7DE4-23DF-4DB7-6F57C610D246}"/>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05DAC403-A01F-C31F-EC89-5D3AFE4C0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D3E92D4F-3F45-47D8-1861-7CB6B31C47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6813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6514FDBB-6C06-195E-5ED1-11F4E143D8B7}"/>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B937F479-936E-5D8A-10DA-9D5529BDEA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1877940A-15DA-184D-3E99-10BC60841E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2574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C36E6FAB-D175-C889-E614-E68ED69D5D18}"/>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CFB16851-E6B4-41B8-6C7A-346956E323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5C67EC99-51C5-78A3-03AF-F901DD802B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6144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79867CAE-FF81-4309-433A-F07D26057C6D}"/>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08844DBE-F5AE-36DB-403C-0CCBF75831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9E090D4A-6945-0D49-DCEA-9CA7EF1BB4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543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587A6CEE-30FF-DC23-3E11-9FE8BD5AF37D}"/>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2205E8BF-1A98-745A-4AC4-417E341399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8EA35CE8-2ABA-80EF-E716-CBC08A102A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107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4D115496-C0E6-70FC-8A14-A9F6C716F061}"/>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C2F55377-6285-EA90-EB36-DE108510AC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F49F4510-5DF0-9F3E-BBCD-BEBCB173A5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923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02FAEF02-B282-B107-91D7-9DD4CFD9F8CA}"/>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6AB22148-17A6-0178-8972-736B544917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63C30577-D0B1-14C4-C1E4-957C97FC85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23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a:extLst>
            <a:ext uri="{FF2B5EF4-FFF2-40B4-BE49-F238E27FC236}">
              <a16:creationId xmlns:a16="http://schemas.microsoft.com/office/drawing/2014/main" id="{352CC79E-76F5-1011-554F-379E27C876DE}"/>
            </a:ext>
          </a:extLst>
        </p:cNvPr>
        <p:cNvGrpSpPr/>
        <p:nvPr/>
      </p:nvGrpSpPr>
      <p:grpSpPr>
        <a:xfrm>
          <a:off x="0" y="0"/>
          <a:ext cx="0" cy="0"/>
          <a:chOff x="0" y="0"/>
          <a:chExt cx="0" cy="0"/>
        </a:xfrm>
      </p:grpSpPr>
      <p:sp>
        <p:nvSpPr>
          <p:cNvPr id="352" name="Google Shape;352;g1224c8d5b8b_0_142:notes">
            <a:extLst>
              <a:ext uri="{FF2B5EF4-FFF2-40B4-BE49-F238E27FC236}">
                <a16:creationId xmlns:a16="http://schemas.microsoft.com/office/drawing/2014/main" id="{AD8233C6-9102-A2C3-3534-BE50227080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224c8d5b8b_0_142:notes">
            <a:extLst>
              <a:ext uri="{FF2B5EF4-FFF2-40B4-BE49-F238E27FC236}">
                <a16:creationId xmlns:a16="http://schemas.microsoft.com/office/drawing/2014/main" id="{19AB5D76-D51D-9FA0-C7C0-7C470B1FA5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75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B79E017B-055E-C8CC-A11C-36EFFB04B457}"/>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268AD8F8-3EFC-42FB-203F-F18554014D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47356358-0EB7-4245-862F-888FB85AEC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982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5277CBB4-5D69-EAA8-4D85-DD017AF76A25}"/>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6E7416F0-7DD5-B204-47A4-725D0B9D1B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7EFC4233-8539-3F89-1B6C-6AC2048A5F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752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D789DE11-FD63-2F3F-5D5A-6BEF02E4AC62}"/>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8C5484B4-FC44-7801-7664-F68F57FD28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96DF1656-29E0-C814-B88F-710B62D6CC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443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DBB7A0B1-473E-F110-2375-8CD972FB7509}"/>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F7790D0E-0038-49A4-DD3E-FE8B56E8C3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06D7F106-EC44-1041-A986-64B09F2276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4278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65328931-F0F8-072B-90EE-DF740E715C12}"/>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7861D1A2-D766-F745-E60D-4314158C8D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47C5BBC1-ABE1-5F60-4EDF-7A27A22C8A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0781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FDCBAA75-BA2D-20F7-A4F3-F4A362B7920D}"/>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35EFBB97-A3A6-B398-65BA-7A0C0D4ECD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DFA8790D-E65C-52F8-A826-A5EAED8868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2452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1224c8d5b8b_1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1224c8d5b8b_1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257b8a338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257b8a338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223dfd069d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B8718A98-C34D-D341-99C9-06C2ACE7DE28}"/>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DF55DDCA-ED70-BDAC-50C8-6037A05903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08D9ECE0-5D76-3CD8-851A-414AF08A89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555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0A6D323C-EBD7-E9F8-1D0C-BAC3BE81C1F2}"/>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4334080D-F1C4-72D5-B1B7-6432DBB691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FB7E0EF5-CE15-81E3-C4ED-D923D3C84D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0033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2B6BF885-7275-95BC-E80A-4AB2D73EA169}"/>
            </a:ext>
          </a:extLst>
        </p:cNvPr>
        <p:cNvGrpSpPr/>
        <p:nvPr/>
      </p:nvGrpSpPr>
      <p:grpSpPr>
        <a:xfrm>
          <a:off x="0" y="0"/>
          <a:ext cx="0" cy="0"/>
          <a:chOff x="0" y="0"/>
          <a:chExt cx="0" cy="0"/>
        </a:xfrm>
      </p:grpSpPr>
      <p:sp>
        <p:nvSpPr>
          <p:cNvPr id="315" name="Google Shape;315;g1223dfd069d_0_596:notes">
            <a:extLst>
              <a:ext uri="{FF2B5EF4-FFF2-40B4-BE49-F238E27FC236}">
                <a16:creationId xmlns:a16="http://schemas.microsoft.com/office/drawing/2014/main" id="{FEAE8F62-E270-BAF2-1874-29E0A37AB5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a:extLst>
              <a:ext uri="{FF2B5EF4-FFF2-40B4-BE49-F238E27FC236}">
                <a16:creationId xmlns:a16="http://schemas.microsoft.com/office/drawing/2014/main" id="{F790FD93-295A-A538-01EB-1B8242C472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2612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75025" y="1594776"/>
            <a:ext cx="4000800" cy="1619700"/>
          </a:xfrm>
          <a:prstGeom prst="rect">
            <a:avLst/>
          </a:prstGeom>
        </p:spPr>
        <p:txBody>
          <a:bodyPr spcFirstLastPara="1" wrap="square" lIns="0" tIns="0" rIns="0" bIns="0" anchor="t" anchorCtr="0">
            <a:noAutofit/>
          </a:bodyPr>
          <a:lstStyle>
            <a:lvl1pPr lvl="0">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823871" y="3450537"/>
            <a:ext cx="3599400" cy="2667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800"/>
              <a:buNone/>
              <a:defRPr>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1756194" y="2652251"/>
            <a:ext cx="5762100" cy="520500"/>
          </a:xfrm>
          <a:prstGeom prst="rect">
            <a:avLst/>
          </a:prstGeom>
        </p:spPr>
        <p:txBody>
          <a:bodyPr spcFirstLastPara="1" wrap="square" lIns="0" tIns="0" rIns="0" bIns="0" anchor="t" anchorCtr="0">
            <a:noAutofit/>
          </a:bodyPr>
          <a:lstStyle>
            <a:lvl1pPr lvl="0" algn="ctr">
              <a:spcBef>
                <a:spcPts val="0"/>
              </a:spcBef>
              <a:spcAft>
                <a:spcPts val="0"/>
              </a:spcAft>
              <a:buSzPts val="3600"/>
              <a:buNone/>
              <a:defRPr sz="3600">
                <a:latin typeface="Poppins Black"/>
                <a:ea typeface="Poppins Black"/>
                <a:cs typeface="Poppins Black"/>
                <a:sym typeface="Poppins Black"/>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4187694" y="1513701"/>
            <a:ext cx="899100" cy="6834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45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 name="Google Shape;16;p3"/>
          <p:cNvSpPr txBox="1">
            <a:spLocks noGrp="1"/>
          </p:cNvSpPr>
          <p:nvPr>
            <p:ph type="subTitle" idx="1"/>
          </p:nvPr>
        </p:nvSpPr>
        <p:spPr>
          <a:xfrm>
            <a:off x="1756944" y="3429849"/>
            <a:ext cx="5760600" cy="307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txBox="1">
            <a:spLocks noGrp="1"/>
          </p:cNvSpPr>
          <p:nvPr>
            <p:ph type="title"/>
          </p:nvPr>
        </p:nvSpPr>
        <p:spPr>
          <a:xfrm>
            <a:off x="3475088" y="1764575"/>
            <a:ext cx="4758300" cy="1431900"/>
          </a:xfrm>
          <a:prstGeom prst="rect">
            <a:avLst/>
          </a:prstGeom>
        </p:spPr>
        <p:txBody>
          <a:bodyPr spcFirstLastPara="1" wrap="square" lIns="0" tIns="0" rIns="0" bIns="0" anchor="t" anchorCtr="0">
            <a:noAutofit/>
          </a:bodyPr>
          <a:lstStyle>
            <a:lvl1pPr lvl="0" algn="r">
              <a:lnSpc>
                <a:spcPct val="80000"/>
              </a:lnSpc>
              <a:spcBef>
                <a:spcPts val="0"/>
              </a:spcBef>
              <a:spcAft>
                <a:spcPts val="0"/>
              </a:spcAft>
              <a:buSzPts val="4800"/>
              <a:buNone/>
              <a:defRPr sz="5700">
                <a:latin typeface="Poppins Black"/>
                <a:ea typeface="Poppins Black"/>
                <a:cs typeface="Poppins Black"/>
                <a:sym typeface="Poppins Black"/>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4224475" y="1499875"/>
            <a:ext cx="4206300" cy="572700"/>
          </a:xfrm>
          <a:prstGeom prst="rect">
            <a:avLst/>
          </a:prstGeom>
        </p:spPr>
        <p:txBody>
          <a:bodyPr spcFirstLastPara="1" wrap="square" lIns="0" tIns="0" rIns="0" bIns="0" anchor="t" anchorCtr="0">
            <a:noAutofit/>
          </a:bodyPr>
          <a:lstStyle>
            <a:lvl1pPr lvl="0" algn="r" rtl="0">
              <a:spcBef>
                <a:spcPts val="0"/>
              </a:spcBef>
              <a:spcAft>
                <a:spcPts val="0"/>
              </a:spcAft>
              <a:buSzPts val="2800"/>
              <a:buNone/>
              <a:defRPr sz="3300">
                <a:latin typeface="Poppins ExtraBold"/>
                <a:ea typeface="Poppins ExtraBold"/>
                <a:cs typeface="Poppins ExtraBold"/>
                <a:sym typeface="Poppi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9"/>
          <p:cNvSpPr txBox="1">
            <a:spLocks noGrp="1"/>
          </p:cNvSpPr>
          <p:nvPr>
            <p:ph type="subTitle" idx="1"/>
          </p:nvPr>
        </p:nvSpPr>
        <p:spPr>
          <a:xfrm>
            <a:off x="4224475" y="2242030"/>
            <a:ext cx="4206300" cy="1401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None/>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8"/>
        <p:cNvGrpSpPr/>
        <p:nvPr/>
      </p:nvGrpSpPr>
      <p:grpSpPr>
        <a:xfrm>
          <a:off x="0" y="0"/>
          <a:ext cx="0" cy="0"/>
          <a:chOff x="0" y="0"/>
          <a:chExt cx="0" cy="0"/>
        </a:xfrm>
      </p:grpSpPr>
    </p:spTree>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9"/>
        <p:cNvGrpSpPr/>
        <p:nvPr/>
      </p:nvGrpSpPr>
      <p:grpSpPr>
        <a:xfrm>
          <a:off x="0" y="0"/>
          <a:ext cx="0" cy="0"/>
          <a:chOff x="0" y="0"/>
          <a:chExt cx="0" cy="0"/>
        </a:xfrm>
      </p:grpSpPr>
      <p:sp>
        <p:nvSpPr>
          <p:cNvPr id="50" name="Google Shape;50;p13"/>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3"/>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300">
                <a:latin typeface="Poppins ExtraBold"/>
                <a:ea typeface="Poppins ExtraBold"/>
                <a:cs typeface="Poppins ExtraBold"/>
                <a:sym typeface="Poppi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subTitle" idx="1"/>
          </p:nvPr>
        </p:nvSpPr>
        <p:spPr>
          <a:xfrm>
            <a:off x="1123764" y="2340864"/>
            <a:ext cx="3276000" cy="4869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53" name="Google Shape;53;p13"/>
          <p:cNvSpPr txBox="1">
            <a:spLocks noGrp="1"/>
          </p:cNvSpPr>
          <p:nvPr>
            <p:ph type="subTitle" idx="2"/>
          </p:nvPr>
        </p:nvSpPr>
        <p:spPr>
          <a:xfrm>
            <a:off x="1122379" y="2002536"/>
            <a:ext cx="3278700" cy="340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54" name="Google Shape;54;p13"/>
          <p:cNvSpPr txBox="1">
            <a:spLocks noGrp="1"/>
          </p:cNvSpPr>
          <p:nvPr>
            <p:ph type="title" idx="3" hasCustomPrompt="1"/>
          </p:nvPr>
        </p:nvSpPr>
        <p:spPr>
          <a:xfrm>
            <a:off x="2497294" y="1553462"/>
            <a:ext cx="528600" cy="2862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13"/>
          <p:cNvSpPr txBox="1">
            <a:spLocks noGrp="1"/>
          </p:cNvSpPr>
          <p:nvPr>
            <p:ph type="subTitle" idx="4"/>
          </p:nvPr>
        </p:nvSpPr>
        <p:spPr>
          <a:xfrm>
            <a:off x="1121686" y="4032504"/>
            <a:ext cx="3279900" cy="4869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56" name="Google Shape;56;p13"/>
          <p:cNvSpPr txBox="1">
            <a:spLocks noGrp="1"/>
          </p:cNvSpPr>
          <p:nvPr>
            <p:ph type="subTitle" idx="5"/>
          </p:nvPr>
        </p:nvSpPr>
        <p:spPr>
          <a:xfrm>
            <a:off x="1120301" y="3694176"/>
            <a:ext cx="3282600" cy="340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57" name="Google Shape;57;p13"/>
          <p:cNvSpPr txBox="1">
            <a:spLocks noGrp="1"/>
          </p:cNvSpPr>
          <p:nvPr>
            <p:ph type="title" idx="6" hasCustomPrompt="1"/>
          </p:nvPr>
        </p:nvSpPr>
        <p:spPr>
          <a:xfrm>
            <a:off x="2497294" y="3246120"/>
            <a:ext cx="528600" cy="2862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13"/>
          <p:cNvSpPr txBox="1">
            <a:spLocks noGrp="1"/>
          </p:cNvSpPr>
          <p:nvPr>
            <p:ph type="subTitle" idx="7"/>
          </p:nvPr>
        </p:nvSpPr>
        <p:spPr>
          <a:xfrm>
            <a:off x="4961923" y="2344488"/>
            <a:ext cx="3279900" cy="4869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59" name="Google Shape;59;p13"/>
          <p:cNvSpPr txBox="1">
            <a:spLocks noGrp="1"/>
          </p:cNvSpPr>
          <p:nvPr>
            <p:ph type="subTitle" idx="8"/>
          </p:nvPr>
        </p:nvSpPr>
        <p:spPr>
          <a:xfrm>
            <a:off x="4960556" y="2003163"/>
            <a:ext cx="3282600" cy="340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60" name="Google Shape;60;p13"/>
          <p:cNvSpPr txBox="1">
            <a:spLocks noGrp="1"/>
          </p:cNvSpPr>
          <p:nvPr>
            <p:ph type="title" idx="9" hasCustomPrompt="1"/>
          </p:nvPr>
        </p:nvSpPr>
        <p:spPr>
          <a:xfrm>
            <a:off x="6303824" y="1553462"/>
            <a:ext cx="595800" cy="2862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1" name="Google Shape;61;p13"/>
          <p:cNvSpPr txBox="1">
            <a:spLocks noGrp="1"/>
          </p:cNvSpPr>
          <p:nvPr>
            <p:ph type="subTitle" idx="13"/>
          </p:nvPr>
        </p:nvSpPr>
        <p:spPr>
          <a:xfrm>
            <a:off x="4961923" y="4035463"/>
            <a:ext cx="3279900" cy="4869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62" name="Google Shape;62;p13"/>
          <p:cNvSpPr txBox="1">
            <a:spLocks noGrp="1"/>
          </p:cNvSpPr>
          <p:nvPr>
            <p:ph type="subTitle" idx="14"/>
          </p:nvPr>
        </p:nvSpPr>
        <p:spPr>
          <a:xfrm>
            <a:off x="4960556" y="3694138"/>
            <a:ext cx="3282600" cy="340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63" name="Google Shape;63;p13"/>
          <p:cNvSpPr txBox="1">
            <a:spLocks noGrp="1"/>
          </p:cNvSpPr>
          <p:nvPr>
            <p:ph type="title" idx="15" hasCustomPrompt="1"/>
          </p:nvPr>
        </p:nvSpPr>
        <p:spPr>
          <a:xfrm>
            <a:off x="6303824" y="3244437"/>
            <a:ext cx="595800" cy="2862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159"/>
        <p:cNvGrpSpPr/>
        <p:nvPr/>
      </p:nvGrpSpPr>
      <p:grpSpPr>
        <a:xfrm>
          <a:off x="0" y="0"/>
          <a:ext cx="0" cy="0"/>
          <a:chOff x="0" y="0"/>
          <a:chExt cx="0" cy="0"/>
        </a:xfrm>
      </p:grpSpPr>
      <p:sp>
        <p:nvSpPr>
          <p:cNvPr id="160" name="Google Shape;160;p27"/>
          <p:cNvSpPr/>
          <p:nvPr/>
        </p:nvSpPr>
        <p:spPr>
          <a:xfrm>
            <a:off x="247800" y="247800"/>
            <a:ext cx="8648400" cy="4647900"/>
          </a:xfrm>
          <a:prstGeom prst="roundRect">
            <a:avLst>
              <a:gd name="adj" fmla="val 3379"/>
            </a:avLst>
          </a:prstGeom>
          <a:solidFill>
            <a:schemeClr val="accent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161"/>
        <p:cNvGrpSpPr/>
        <p:nvPr/>
      </p:nvGrpSpPr>
      <p:grpSpPr>
        <a:xfrm>
          <a:off x="0" y="0"/>
          <a:ext cx="0" cy="0"/>
          <a:chOff x="0" y="0"/>
          <a:chExt cx="0" cy="0"/>
        </a:xfrm>
      </p:grpSpPr>
      <p:sp>
        <p:nvSpPr>
          <p:cNvPr id="162" name="Google Shape;162;p28"/>
          <p:cNvSpPr/>
          <p:nvPr/>
        </p:nvSpPr>
        <p:spPr>
          <a:xfrm>
            <a:off x="247800" y="247800"/>
            <a:ext cx="8648400" cy="4647900"/>
          </a:xfrm>
          <a:prstGeom prst="roundRect">
            <a:avLst>
              <a:gd name="adj" fmla="val 3379"/>
            </a:avLst>
          </a:prstGeom>
          <a:solidFill>
            <a:schemeClr val="lt1"/>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2"/>
              </a:buClr>
              <a:buSzPts val="2800"/>
              <a:buFont typeface="Vazirmatn Black"/>
              <a:buNone/>
              <a:defRPr sz="2800">
                <a:solidFill>
                  <a:schemeClr val="accent2"/>
                </a:solidFill>
                <a:latin typeface="Vazirmatn Black"/>
                <a:ea typeface="Vazirmatn Black"/>
                <a:cs typeface="Vazirmatn Black"/>
                <a:sym typeface="Vazirmatn Black"/>
              </a:defRPr>
            </a:lvl1pPr>
            <a:lvl2pPr lvl="1">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2pPr>
            <a:lvl3pPr lvl="2">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3pPr>
            <a:lvl4pPr lvl="3">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4pPr>
            <a:lvl5pPr lvl="4">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5pPr>
            <a:lvl6pPr lvl="5">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6pPr>
            <a:lvl7pPr lvl="6">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7pPr>
            <a:lvl8pPr lvl="7">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8pPr>
            <a:lvl9pPr lvl="8">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1pPr>
            <a:lvl2pPr marL="914400" lvl="1"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2pPr>
            <a:lvl3pPr marL="1371600" lvl="2"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3pPr>
            <a:lvl4pPr marL="1828800" lvl="3"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4pPr>
            <a:lvl5pPr marL="2286000" lvl="4"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5pPr>
            <a:lvl6pPr marL="2743200" lvl="5"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6pPr>
            <a:lvl7pPr marL="3200400" lvl="6"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7pPr>
            <a:lvl8pPr marL="3657600" lvl="7"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8pPr>
            <a:lvl9pPr marL="4114800" lvl="8"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8" r:id="rId5"/>
    <p:sldLayoutId id="2147483659" r:id="rId6"/>
    <p:sldLayoutId id="2147483673" r:id="rId7"/>
    <p:sldLayoutId id="2147483674" r:id="rId8"/>
  </p:sldLayoutIdLst>
  <p:transition spd="med">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174" name="Google Shape;174;p32"/>
          <p:cNvGrpSpPr/>
          <p:nvPr/>
        </p:nvGrpSpPr>
        <p:grpSpPr>
          <a:xfrm>
            <a:off x="4739557" y="1254042"/>
            <a:ext cx="3692445" cy="2518846"/>
            <a:chOff x="4739557" y="1246117"/>
            <a:chExt cx="3692445" cy="2518846"/>
          </a:xfrm>
        </p:grpSpPr>
        <p:sp>
          <p:nvSpPr>
            <p:cNvPr id="175" name="Google Shape;175;p32"/>
            <p:cNvSpPr/>
            <p:nvPr/>
          </p:nvSpPr>
          <p:spPr>
            <a:xfrm>
              <a:off x="5211355" y="1272397"/>
              <a:ext cx="3189923" cy="2442159"/>
            </a:xfrm>
            <a:custGeom>
              <a:avLst/>
              <a:gdLst/>
              <a:ahLst/>
              <a:cxnLst/>
              <a:rect l="l" t="t" r="r" b="b"/>
              <a:pathLst>
                <a:path w="115556" h="88468" extrusionOk="0">
                  <a:moveTo>
                    <a:pt x="87198" y="0"/>
                  </a:moveTo>
                  <a:cubicBezTo>
                    <a:pt x="86911" y="0"/>
                    <a:pt x="86625" y="6"/>
                    <a:pt x="86339" y="18"/>
                  </a:cubicBezTo>
                  <a:cubicBezTo>
                    <a:pt x="83685" y="104"/>
                    <a:pt x="81032" y="817"/>
                    <a:pt x="78721" y="2044"/>
                  </a:cubicBezTo>
                  <a:cubicBezTo>
                    <a:pt x="76352" y="3242"/>
                    <a:pt x="74327" y="4869"/>
                    <a:pt x="72558" y="6695"/>
                  </a:cubicBezTo>
                  <a:cubicBezTo>
                    <a:pt x="70732" y="8492"/>
                    <a:pt x="69219" y="10490"/>
                    <a:pt x="67850" y="12601"/>
                  </a:cubicBezTo>
                  <a:cubicBezTo>
                    <a:pt x="66452" y="14741"/>
                    <a:pt x="65624" y="17109"/>
                    <a:pt x="64340" y="19135"/>
                  </a:cubicBezTo>
                  <a:cubicBezTo>
                    <a:pt x="63713" y="20133"/>
                    <a:pt x="62914" y="21046"/>
                    <a:pt x="62001" y="21845"/>
                  </a:cubicBezTo>
                  <a:cubicBezTo>
                    <a:pt x="61059" y="22616"/>
                    <a:pt x="59946" y="23186"/>
                    <a:pt x="58805" y="23700"/>
                  </a:cubicBezTo>
                  <a:cubicBezTo>
                    <a:pt x="57664" y="24156"/>
                    <a:pt x="56466" y="24527"/>
                    <a:pt x="55210" y="24756"/>
                  </a:cubicBezTo>
                  <a:cubicBezTo>
                    <a:pt x="53955" y="25012"/>
                    <a:pt x="52728" y="25184"/>
                    <a:pt x="51444" y="25298"/>
                  </a:cubicBezTo>
                  <a:cubicBezTo>
                    <a:pt x="50160" y="25440"/>
                    <a:pt x="48876" y="25469"/>
                    <a:pt x="47592" y="25497"/>
                  </a:cubicBezTo>
                  <a:cubicBezTo>
                    <a:pt x="46936" y="25555"/>
                    <a:pt x="46251" y="25555"/>
                    <a:pt x="45623" y="25612"/>
                  </a:cubicBezTo>
                  <a:lnTo>
                    <a:pt x="44625" y="25697"/>
                  </a:lnTo>
                  <a:lnTo>
                    <a:pt x="43655" y="25783"/>
                  </a:lnTo>
                  <a:cubicBezTo>
                    <a:pt x="41058" y="26125"/>
                    <a:pt x="38462" y="26753"/>
                    <a:pt x="36179" y="28094"/>
                  </a:cubicBezTo>
                  <a:cubicBezTo>
                    <a:pt x="35038" y="28750"/>
                    <a:pt x="33982" y="29578"/>
                    <a:pt x="33126" y="30548"/>
                  </a:cubicBezTo>
                  <a:cubicBezTo>
                    <a:pt x="32270" y="31518"/>
                    <a:pt x="31614" y="32602"/>
                    <a:pt x="31043" y="33715"/>
                  </a:cubicBezTo>
                  <a:cubicBezTo>
                    <a:pt x="29902" y="35969"/>
                    <a:pt x="29246" y="38365"/>
                    <a:pt x="28390" y="40648"/>
                  </a:cubicBezTo>
                  <a:cubicBezTo>
                    <a:pt x="28190" y="41190"/>
                    <a:pt x="27962" y="41732"/>
                    <a:pt x="27705" y="42303"/>
                  </a:cubicBezTo>
                  <a:cubicBezTo>
                    <a:pt x="27477" y="42845"/>
                    <a:pt x="27220" y="43416"/>
                    <a:pt x="26963" y="43986"/>
                  </a:cubicBezTo>
                  <a:cubicBezTo>
                    <a:pt x="26507" y="45128"/>
                    <a:pt x="26136" y="46297"/>
                    <a:pt x="25793" y="47496"/>
                  </a:cubicBezTo>
                  <a:cubicBezTo>
                    <a:pt x="25109" y="49835"/>
                    <a:pt x="24538" y="52232"/>
                    <a:pt x="23625" y="54486"/>
                  </a:cubicBezTo>
                  <a:cubicBezTo>
                    <a:pt x="22712" y="56712"/>
                    <a:pt x="21428" y="58852"/>
                    <a:pt x="19659" y="60563"/>
                  </a:cubicBezTo>
                  <a:cubicBezTo>
                    <a:pt x="18775" y="61419"/>
                    <a:pt x="17776" y="62218"/>
                    <a:pt x="16692" y="62846"/>
                  </a:cubicBezTo>
                  <a:cubicBezTo>
                    <a:pt x="15636" y="63502"/>
                    <a:pt x="14438" y="64044"/>
                    <a:pt x="13268" y="64501"/>
                  </a:cubicBezTo>
                  <a:lnTo>
                    <a:pt x="12383" y="64815"/>
                  </a:lnTo>
                  <a:lnTo>
                    <a:pt x="11442" y="65100"/>
                  </a:lnTo>
                  <a:cubicBezTo>
                    <a:pt x="11128" y="65186"/>
                    <a:pt x="10843" y="65271"/>
                    <a:pt x="10529" y="65385"/>
                  </a:cubicBezTo>
                  <a:cubicBezTo>
                    <a:pt x="10186" y="65500"/>
                    <a:pt x="9872" y="65557"/>
                    <a:pt x="9587" y="65699"/>
                  </a:cubicBezTo>
                  <a:cubicBezTo>
                    <a:pt x="8389" y="66184"/>
                    <a:pt x="7248" y="66812"/>
                    <a:pt x="6192" y="67554"/>
                  </a:cubicBezTo>
                  <a:cubicBezTo>
                    <a:pt x="4137" y="69095"/>
                    <a:pt x="2625" y="71235"/>
                    <a:pt x="1684" y="73489"/>
                  </a:cubicBezTo>
                  <a:cubicBezTo>
                    <a:pt x="714" y="75771"/>
                    <a:pt x="257" y="78196"/>
                    <a:pt x="114" y="80622"/>
                  </a:cubicBezTo>
                  <a:cubicBezTo>
                    <a:pt x="0" y="83047"/>
                    <a:pt x="114" y="85501"/>
                    <a:pt x="571" y="87897"/>
                  </a:cubicBezTo>
                  <a:cubicBezTo>
                    <a:pt x="143" y="85501"/>
                    <a:pt x="29" y="83047"/>
                    <a:pt x="286" y="80650"/>
                  </a:cubicBezTo>
                  <a:cubicBezTo>
                    <a:pt x="457" y="78225"/>
                    <a:pt x="913" y="75800"/>
                    <a:pt x="1912" y="73546"/>
                  </a:cubicBezTo>
                  <a:cubicBezTo>
                    <a:pt x="2911" y="71320"/>
                    <a:pt x="4423" y="69237"/>
                    <a:pt x="6449" y="67782"/>
                  </a:cubicBezTo>
                  <a:cubicBezTo>
                    <a:pt x="7447" y="67069"/>
                    <a:pt x="8589" y="66470"/>
                    <a:pt x="9758" y="65985"/>
                  </a:cubicBezTo>
                  <a:cubicBezTo>
                    <a:pt x="10044" y="65842"/>
                    <a:pt x="10386" y="65785"/>
                    <a:pt x="10671" y="65671"/>
                  </a:cubicBezTo>
                  <a:cubicBezTo>
                    <a:pt x="10985" y="65557"/>
                    <a:pt x="11271" y="65500"/>
                    <a:pt x="11584" y="65385"/>
                  </a:cubicBezTo>
                  <a:lnTo>
                    <a:pt x="12526" y="65100"/>
                  </a:lnTo>
                  <a:lnTo>
                    <a:pt x="13439" y="64786"/>
                  </a:lnTo>
                  <a:cubicBezTo>
                    <a:pt x="14666" y="64330"/>
                    <a:pt x="15836" y="63788"/>
                    <a:pt x="16948" y="63131"/>
                  </a:cubicBezTo>
                  <a:cubicBezTo>
                    <a:pt x="18033" y="62475"/>
                    <a:pt x="19088" y="61705"/>
                    <a:pt x="20001" y="60820"/>
                  </a:cubicBezTo>
                  <a:cubicBezTo>
                    <a:pt x="21856" y="59080"/>
                    <a:pt x="23226" y="56854"/>
                    <a:pt x="24139" y="54572"/>
                  </a:cubicBezTo>
                  <a:cubicBezTo>
                    <a:pt x="25109" y="52261"/>
                    <a:pt x="25708" y="49864"/>
                    <a:pt x="26393" y="47553"/>
                  </a:cubicBezTo>
                  <a:cubicBezTo>
                    <a:pt x="26735" y="46412"/>
                    <a:pt x="27134" y="45242"/>
                    <a:pt x="27591" y="44129"/>
                  </a:cubicBezTo>
                  <a:cubicBezTo>
                    <a:pt x="27819" y="43558"/>
                    <a:pt x="28105" y="43016"/>
                    <a:pt x="28361" y="42446"/>
                  </a:cubicBezTo>
                  <a:cubicBezTo>
                    <a:pt x="28590" y="41875"/>
                    <a:pt x="28846" y="41304"/>
                    <a:pt x="29075" y="40734"/>
                  </a:cubicBezTo>
                  <a:cubicBezTo>
                    <a:pt x="29931" y="38451"/>
                    <a:pt x="30587" y="36111"/>
                    <a:pt x="31700" y="33943"/>
                  </a:cubicBezTo>
                  <a:cubicBezTo>
                    <a:pt x="32270" y="32859"/>
                    <a:pt x="32926" y="31832"/>
                    <a:pt x="33725" y="30947"/>
                  </a:cubicBezTo>
                  <a:cubicBezTo>
                    <a:pt x="34524" y="30034"/>
                    <a:pt x="35523" y="29264"/>
                    <a:pt x="36579" y="28636"/>
                  </a:cubicBezTo>
                  <a:cubicBezTo>
                    <a:pt x="38719" y="27438"/>
                    <a:pt x="41258" y="26810"/>
                    <a:pt x="43797" y="26496"/>
                  </a:cubicBezTo>
                  <a:lnTo>
                    <a:pt x="44767" y="26410"/>
                  </a:lnTo>
                  <a:lnTo>
                    <a:pt x="45709" y="26325"/>
                  </a:lnTo>
                  <a:cubicBezTo>
                    <a:pt x="46365" y="26296"/>
                    <a:pt x="46993" y="26296"/>
                    <a:pt x="47649" y="26268"/>
                  </a:cubicBezTo>
                  <a:cubicBezTo>
                    <a:pt x="48962" y="26239"/>
                    <a:pt x="50246" y="26182"/>
                    <a:pt x="51558" y="26097"/>
                  </a:cubicBezTo>
                  <a:cubicBezTo>
                    <a:pt x="52842" y="25983"/>
                    <a:pt x="54183" y="25783"/>
                    <a:pt x="55467" y="25555"/>
                  </a:cubicBezTo>
                  <a:cubicBezTo>
                    <a:pt x="56751" y="25298"/>
                    <a:pt x="58035" y="24955"/>
                    <a:pt x="59233" y="24442"/>
                  </a:cubicBezTo>
                  <a:cubicBezTo>
                    <a:pt x="60460" y="23957"/>
                    <a:pt x="61630" y="23300"/>
                    <a:pt x="62629" y="22445"/>
                  </a:cubicBezTo>
                  <a:cubicBezTo>
                    <a:pt x="63656" y="21617"/>
                    <a:pt x="64483" y="20590"/>
                    <a:pt x="65168" y="19534"/>
                  </a:cubicBezTo>
                  <a:cubicBezTo>
                    <a:pt x="66509" y="17337"/>
                    <a:pt x="67336" y="15026"/>
                    <a:pt x="68649" y="13000"/>
                  </a:cubicBezTo>
                  <a:cubicBezTo>
                    <a:pt x="70018" y="10918"/>
                    <a:pt x="71502" y="8977"/>
                    <a:pt x="73242" y="7208"/>
                  </a:cubicBezTo>
                  <a:cubicBezTo>
                    <a:pt x="74954" y="5439"/>
                    <a:pt x="76952" y="3899"/>
                    <a:pt x="79177" y="2757"/>
                  </a:cubicBezTo>
                  <a:cubicBezTo>
                    <a:pt x="81374" y="1616"/>
                    <a:pt x="83856" y="931"/>
                    <a:pt x="86367" y="846"/>
                  </a:cubicBezTo>
                  <a:cubicBezTo>
                    <a:pt x="86667" y="832"/>
                    <a:pt x="86967" y="825"/>
                    <a:pt x="87266" y="825"/>
                  </a:cubicBezTo>
                  <a:cubicBezTo>
                    <a:pt x="89504" y="825"/>
                    <a:pt x="91729" y="1200"/>
                    <a:pt x="93843" y="1930"/>
                  </a:cubicBezTo>
                  <a:cubicBezTo>
                    <a:pt x="94442" y="2130"/>
                    <a:pt x="95013" y="2358"/>
                    <a:pt x="95612" y="2586"/>
                  </a:cubicBezTo>
                  <a:cubicBezTo>
                    <a:pt x="96182" y="2843"/>
                    <a:pt x="96753" y="3071"/>
                    <a:pt x="97324" y="3357"/>
                  </a:cubicBezTo>
                  <a:cubicBezTo>
                    <a:pt x="97923" y="3613"/>
                    <a:pt x="98465" y="3927"/>
                    <a:pt x="99007" y="4212"/>
                  </a:cubicBezTo>
                  <a:cubicBezTo>
                    <a:pt x="99292" y="4355"/>
                    <a:pt x="99549" y="4555"/>
                    <a:pt x="99777" y="4726"/>
                  </a:cubicBezTo>
                  <a:lnTo>
                    <a:pt x="100548" y="5268"/>
                  </a:lnTo>
                  <a:cubicBezTo>
                    <a:pt x="102488" y="6723"/>
                    <a:pt x="104114" y="8606"/>
                    <a:pt x="105256" y="10718"/>
                  </a:cubicBezTo>
                  <a:cubicBezTo>
                    <a:pt x="106397" y="12829"/>
                    <a:pt x="107110" y="15140"/>
                    <a:pt x="107567" y="17480"/>
                  </a:cubicBezTo>
                  <a:cubicBezTo>
                    <a:pt x="108023" y="19848"/>
                    <a:pt x="108194" y="22245"/>
                    <a:pt x="108166" y="24670"/>
                  </a:cubicBezTo>
                  <a:cubicBezTo>
                    <a:pt x="108166" y="27095"/>
                    <a:pt x="107966" y="29520"/>
                    <a:pt x="107681" y="31889"/>
                  </a:cubicBezTo>
                  <a:cubicBezTo>
                    <a:pt x="107338" y="34285"/>
                    <a:pt x="106968" y="36682"/>
                    <a:pt x="106454" y="39079"/>
                  </a:cubicBezTo>
                  <a:cubicBezTo>
                    <a:pt x="106311" y="39678"/>
                    <a:pt x="106197" y="40277"/>
                    <a:pt x="106112" y="40876"/>
                  </a:cubicBezTo>
                  <a:lnTo>
                    <a:pt x="105969" y="41818"/>
                  </a:lnTo>
                  <a:cubicBezTo>
                    <a:pt x="105883" y="42132"/>
                    <a:pt x="105826" y="42417"/>
                    <a:pt x="105826" y="42731"/>
                  </a:cubicBezTo>
                  <a:cubicBezTo>
                    <a:pt x="105798" y="43359"/>
                    <a:pt x="105741" y="43986"/>
                    <a:pt x="105712" y="44585"/>
                  </a:cubicBezTo>
                  <a:cubicBezTo>
                    <a:pt x="105741" y="45213"/>
                    <a:pt x="105769" y="45841"/>
                    <a:pt x="105826" y="46440"/>
                  </a:cubicBezTo>
                  <a:cubicBezTo>
                    <a:pt x="106055" y="48951"/>
                    <a:pt x="106939" y="51348"/>
                    <a:pt x="108109" y="53545"/>
                  </a:cubicBezTo>
                  <a:cubicBezTo>
                    <a:pt x="109250" y="55770"/>
                    <a:pt x="110677" y="57824"/>
                    <a:pt x="111761" y="59964"/>
                  </a:cubicBezTo>
                  <a:lnTo>
                    <a:pt x="112189" y="60792"/>
                  </a:lnTo>
                  <a:cubicBezTo>
                    <a:pt x="112303" y="61049"/>
                    <a:pt x="112446" y="61334"/>
                    <a:pt x="112560" y="61619"/>
                  </a:cubicBezTo>
                  <a:cubicBezTo>
                    <a:pt x="112674" y="61847"/>
                    <a:pt x="112817" y="62133"/>
                    <a:pt x="112902" y="62418"/>
                  </a:cubicBezTo>
                  <a:lnTo>
                    <a:pt x="113188" y="63274"/>
                  </a:lnTo>
                  <a:cubicBezTo>
                    <a:pt x="113587" y="64415"/>
                    <a:pt x="113844" y="65614"/>
                    <a:pt x="114015" y="66783"/>
                  </a:cubicBezTo>
                  <a:cubicBezTo>
                    <a:pt x="114386" y="69180"/>
                    <a:pt x="114443" y="71605"/>
                    <a:pt x="114272" y="73974"/>
                  </a:cubicBezTo>
                  <a:cubicBezTo>
                    <a:pt x="114101" y="76370"/>
                    <a:pt x="113701" y="78767"/>
                    <a:pt x="113016" y="81078"/>
                  </a:cubicBezTo>
                  <a:cubicBezTo>
                    <a:pt x="112351" y="83323"/>
                    <a:pt x="111471" y="85540"/>
                    <a:pt x="110140" y="87470"/>
                  </a:cubicBezTo>
                  <a:lnTo>
                    <a:pt x="110140" y="87470"/>
                  </a:lnTo>
                  <a:lnTo>
                    <a:pt x="83029" y="87526"/>
                  </a:lnTo>
                  <a:lnTo>
                    <a:pt x="55610" y="87640"/>
                  </a:lnTo>
                  <a:lnTo>
                    <a:pt x="571" y="87897"/>
                  </a:lnTo>
                  <a:lnTo>
                    <a:pt x="55495" y="88297"/>
                  </a:lnTo>
                  <a:lnTo>
                    <a:pt x="83000" y="88382"/>
                  </a:lnTo>
                  <a:lnTo>
                    <a:pt x="110534" y="88468"/>
                  </a:lnTo>
                  <a:lnTo>
                    <a:pt x="110791" y="88468"/>
                  </a:lnTo>
                  <a:lnTo>
                    <a:pt x="110934" y="88297"/>
                  </a:lnTo>
                  <a:cubicBezTo>
                    <a:pt x="112389" y="86185"/>
                    <a:pt x="113359" y="83817"/>
                    <a:pt x="114072" y="81478"/>
                  </a:cubicBezTo>
                  <a:cubicBezTo>
                    <a:pt x="114785" y="79081"/>
                    <a:pt x="115213" y="76656"/>
                    <a:pt x="115385" y="74202"/>
                  </a:cubicBezTo>
                  <a:cubicBezTo>
                    <a:pt x="115556" y="71748"/>
                    <a:pt x="115499" y="69266"/>
                    <a:pt x="115128" y="66812"/>
                  </a:cubicBezTo>
                  <a:cubicBezTo>
                    <a:pt x="114957" y="65614"/>
                    <a:pt x="114700" y="64358"/>
                    <a:pt x="114300" y="63188"/>
                  </a:cubicBezTo>
                  <a:lnTo>
                    <a:pt x="113986" y="62275"/>
                  </a:lnTo>
                  <a:cubicBezTo>
                    <a:pt x="113872" y="61990"/>
                    <a:pt x="113730" y="61705"/>
                    <a:pt x="113644" y="61419"/>
                  </a:cubicBezTo>
                  <a:cubicBezTo>
                    <a:pt x="113501" y="61134"/>
                    <a:pt x="113387" y="60849"/>
                    <a:pt x="113245" y="60563"/>
                  </a:cubicBezTo>
                  <a:lnTo>
                    <a:pt x="112817" y="59765"/>
                  </a:lnTo>
                  <a:cubicBezTo>
                    <a:pt x="111647" y="57511"/>
                    <a:pt x="110249" y="55485"/>
                    <a:pt x="109136" y="53288"/>
                  </a:cubicBezTo>
                  <a:cubicBezTo>
                    <a:pt x="108023" y="51148"/>
                    <a:pt x="107224" y="48865"/>
                    <a:pt x="106968" y="46526"/>
                  </a:cubicBezTo>
                  <a:cubicBezTo>
                    <a:pt x="106939" y="45926"/>
                    <a:pt x="106939" y="45356"/>
                    <a:pt x="106882" y="44728"/>
                  </a:cubicBezTo>
                  <a:cubicBezTo>
                    <a:pt x="106939" y="44129"/>
                    <a:pt x="106968" y="43558"/>
                    <a:pt x="106996" y="42959"/>
                  </a:cubicBezTo>
                  <a:cubicBezTo>
                    <a:pt x="106996" y="42645"/>
                    <a:pt x="107053" y="42360"/>
                    <a:pt x="107110" y="42075"/>
                  </a:cubicBezTo>
                  <a:lnTo>
                    <a:pt x="107253" y="41162"/>
                  </a:lnTo>
                  <a:cubicBezTo>
                    <a:pt x="107338" y="40591"/>
                    <a:pt x="107510" y="39992"/>
                    <a:pt x="107595" y="39393"/>
                  </a:cubicBezTo>
                  <a:cubicBezTo>
                    <a:pt x="108052" y="36996"/>
                    <a:pt x="108480" y="34571"/>
                    <a:pt x="108822" y="32145"/>
                  </a:cubicBezTo>
                  <a:cubicBezTo>
                    <a:pt x="109421" y="27295"/>
                    <a:pt x="109650" y="22330"/>
                    <a:pt x="108708" y="17451"/>
                  </a:cubicBezTo>
                  <a:cubicBezTo>
                    <a:pt x="108223" y="15026"/>
                    <a:pt x="107453" y="12601"/>
                    <a:pt x="106254" y="10375"/>
                  </a:cubicBezTo>
                  <a:cubicBezTo>
                    <a:pt x="105027" y="8178"/>
                    <a:pt x="103315" y="6153"/>
                    <a:pt x="101233" y="4612"/>
                  </a:cubicBezTo>
                  <a:cubicBezTo>
                    <a:pt x="100947" y="4384"/>
                    <a:pt x="100690" y="4212"/>
                    <a:pt x="100405" y="4041"/>
                  </a:cubicBezTo>
                  <a:cubicBezTo>
                    <a:pt x="100148" y="3870"/>
                    <a:pt x="99863" y="3642"/>
                    <a:pt x="99578" y="3499"/>
                  </a:cubicBezTo>
                  <a:cubicBezTo>
                    <a:pt x="99007" y="3214"/>
                    <a:pt x="98436" y="2871"/>
                    <a:pt x="97837" y="2615"/>
                  </a:cubicBezTo>
                  <a:cubicBezTo>
                    <a:pt x="97267" y="2329"/>
                    <a:pt x="96667" y="2073"/>
                    <a:pt x="96040" y="1816"/>
                  </a:cubicBezTo>
                  <a:cubicBezTo>
                    <a:pt x="95441" y="1588"/>
                    <a:pt x="94841" y="1331"/>
                    <a:pt x="94185" y="1160"/>
                  </a:cubicBezTo>
                  <a:cubicBezTo>
                    <a:pt x="91968" y="420"/>
                    <a:pt x="89591" y="0"/>
                    <a:pt x="87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2"/>
            <p:cNvSpPr/>
            <p:nvPr/>
          </p:nvSpPr>
          <p:spPr>
            <a:xfrm>
              <a:off x="4845892" y="1334480"/>
              <a:ext cx="3520742" cy="2364341"/>
            </a:xfrm>
            <a:custGeom>
              <a:avLst/>
              <a:gdLst/>
              <a:ahLst/>
              <a:cxnLst/>
              <a:rect l="l" t="t" r="r" b="b"/>
              <a:pathLst>
                <a:path w="127540" h="85649" extrusionOk="0">
                  <a:moveTo>
                    <a:pt x="96714" y="1"/>
                  </a:moveTo>
                  <a:cubicBezTo>
                    <a:pt x="88217" y="1"/>
                    <a:pt x="81545" y="4940"/>
                    <a:pt x="76410" y="12121"/>
                  </a:cubicBezTo>
                  <a:cubicBezTo>
                    <a:pt x="72415" y="17770"/>
                    <a:pt x="73157" y="24647"/>
                    <a:pt x="54554" y="24932"/>
                  </a:cubicBezTo>
                  <a:cubicBezTo>
                    <a:pt x="35922" y="25217"/>
                    <a:pt x="36950" y="34462"/>
                    <a:pt x="33098" y="41737"/>
                  </a:cubicBezTo>
                  <a:cubicBezTo>
                    <a:pt x="29246" y="49013"/>
                    <a:pt x="30758" y="59541"/>
                    <a:pt x="15379" y="63564"/>
                  </a:cubicBezTo>
                  <a:cubicBezTo>
                    <a:pt x="0" y="67587"/>
                    <a:pt x="4138" y="85620"/>
                    <a:pt x="4138" y="85620"/>
                  </a:cubicBezTo>
                  <a:lnTo>
                    <a:pt x="4138" y="85648"/>
                  </a:lnTo>
                  <a:lnTo>
                    <a:pt x="121548" y="85648"/>
                  </a:lnTo>
                  <a:cubicBezTo>
                    <a:pt x="125028" y="81283"/>
                    <a:pt x="127539" y="72295"/>
                    <a:pt x="125685" y="63593"/>
                  </a:cubicBezTo>
                  <a:cubicBezTo>
                    <a:pt x="123830" y="54862"/>
                    <a:pt x="114842" y="50839"/>
                    <a:pt x="117610" y="39169"/>
                  </a:cubicBezTo>
                  <a:cubicBezTo>
                    <a:pt x="120321" y="27471"/>
                    <a:pt x="122803" y="9467"/>
                    <a:pt x="108480" y="2848"/>
                  </a:cubicBezTo>
                  <a:cubicBezTo>
                    <a:pt x="104218" y="882"/>
                    <a:pt x="100303" y="1"/>
                    <a:pt x="96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2"/>
            <p:cNvSpPr/>
            <p:nvPr/>
          </p:nvSpPr>
          <p:spPr>
            <a:xfrm>
              <a:off x="5759535" y="2329088"/>
              <a:ext cx="444247" cy="200882"/>
            </a:xfrm>
            <a:custGeom>
              <a:avLst/>
              <a:gdLst/>
              <a:ahLst/>
              <a:cxnLst/>
              <a:rect l="l" t="t" r="r" b="b"/>
              <a:pathLst>
                <a:path w="16093" h="7277" extrusionOk="0">
                  <a:moveTo>
                    <a:pt x="3853" y="1"/>
                  </a:moveTo>
                  <a:cubicBezTo>
                    <a:pt x="1713" y="1"/>
                    <a:pt x="1" y="1713"/>
                    <a:pt x="1" y="3853"/>
                  </a:cubicBezTo>
                  <a:lnTo>
                    <a:pt x="1" y="7105"/>
                  </a:lnTo>
                  <a:lnTo>
                    <a:pt x="3054" y="7105"/>
                  </a:lnTo>
                  <a:lnTo>
                    <a:pt x="3054" y="3853"/>
                  </a:lnTo>
                  <a:cubicBezTo>
                    <a:pt x="3054" y="3425"/>
                    <a:pt x="3396" y="3025"/>
                    <a:pt x="3853" y="3025"/>
                  </a:cubicBezTo>
                  <a:lnTo>
                    <a:pt x="12241" y="3025"/>
                  </a:lnTo>
                  <a:cubicBezTo>
                    <a:pt x="12669" y="3025"/>
                    <a:pt x="13068" y="3396"/>
                    <a:pt x="13068" y="3853"/>
                  </a:cubicBezTo>
                  <a:lnTo>
                    <a:pt x="13068" y="7277"/>
                  </a:lnTo>
                  <a:lnTo>
                    <a:pt x="16093" y="7277"/>
                  </a:lnTo>
                  <a:lnTo>
                    <a:pt x="16093" y="3853"/>
                  </a:lnTo>
                  <a:cubicBezTo>
                    <a:pt x="16093" y="1713"/>
                    <a:pt x="14381" y="1"/>
                    <a:pt x="1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2"/>
            <p:cNvSpPr/>
            <p:nvPr/>
          </p:nvSpPr>
          <p:spPr>
            <a:xfrm>
              <a:off x="5214501" y="2508687"/>
              <a:ext cx="1535114" cy="1187760"/>
            </a:xfrm>
            <a:custGeom>
              <a:avLst/>
              <a:gdLst/>
              <a:ahLst/>
              <a:cxnLst/>
              <a:rect l="l" t="t" r="r" b="b"/>
              <a:pathLst>
                <a:path w="55610" h="43027" extrusionOk="0">
                  <a:moveTo>
                    <a:pt x="2140" y="0"/>
                  </a:moveTo>
                  <a:cubicBezTo>
                    <a:pt x="971" y="0"/>
                    <a:pt x="0" y="942"/>
                    <a:pt x="0" y="2140"/>
                  </a:cubicBezTo>
                  <a:lnTo>
                    <a:pt x="0" y="40887"/>
                  </a:lnTo>
                  <a:cubicBezTo>
                    <a:pt x="0" y="42085"/>
                    <a:pt x="971" y="43027"/>
                    <a:pt x="2140" y="43027"/>
                  </a:cubicBezTo>
                  <a:lnTo>
                    <a:pt x="53470" y="43027"/>
                  </a:lnTo>
                  <a:cubicBezTo>
                    <a:pt x="54640" y="43027"/>
                    <a:pt x="55610" y="42085"/>
                    <a:pt x="55610" y="40887"/>
                  </a:cubicBezTo>
                  <a:lnTo>
                    <a:pt x="55553" y="40887"/>
                  </a:lnTo>
                  <a:lnTo>
                    <a:pt x="55553" y="2140"/>
                  </a:lnTo>
                  <a:cubicBezTo>
                    <a:pt x="55553" y="942"/>
                    <a:pt x="54583" y="0"/>
                    <a:pt x="53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2"/>
            <p:cNvSpPr/>
            <p:nvPr/>
          </p:nvSpPr>
          <p:spPr>
            <a:xfrm>
              <a:off x="5214501" y="2537810"/>
              <a:ext cx="1533541" cy="676599"/>
            </a:xfrm>
            <a:custGeom>
              <a:avLst/>
              <a:gdLst/>
              <a:ahLst/>
              <a:cxnLst/>
              <a:rect l="l" t="t" r="r" b="b"/>
              <a:pathLst>
                <a:path w="55553" h="24510" extrusionOk="0">
                  <a:moveTo>
                    <a:pt x="0" y="1"/>
                  </a:moveTo>
                  <a:lnTo>
                    <a:pt x="0" y="22570"/>
                  </a:lnTo>
                  <a:cubicBezTo>
                    <a:pt x="0" y="23654"/>
                    <a:pt x="971" y="24510"/>
                    <a:pt x="2140" y="24510"/>
                  </a:cubicBezTo>
                  <a:lnTo>
                    <a:pt x="53413" y="24510"/>
                  </a:lnTo>
                  <a:cubicBezTo>
                    <a:pt x="54583" y="24510"/>
                    <a:pt x="55553" y="23654"/>
                    <a:pt x="55553" y="22570"/>
                  </a:cubicBezTo>
                  <a:lnTo>
                    <a:pt x="555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2"/>
            <p:cNvSpPr/>
            <p:nvPr/>
          </p:nvSpPr>
          <p:spPr>
            <a:xfrm>
              <a:off x="5214501" y="2489777"/>
              <a:ext cx="1533541" cy="676599"/>
            </a:xfrm>
            <a:custGeom>
              <a:avLst/>
              <a:gdLst/>
              <a:ahLst/>
              <a:cxnLst/>
              <a:rect l="l" t="t" r="r" b="b"/>
              <a:pathLst>
                <a:path w="55553" h="24510" extrusionOk="0">
                  <a:moveTo>
                    <a:pt x="0" y="0"/>
                  </a:moveTo>
                  <a:lnTo>
                    <a:pt x="0" y="29"/>
                  </a:lnTo>
                  <a:lnTo>
                    <a:pt x="0" y="22569"/>
                  </a:lnTo>
                  <a:cubicBezTo>
                    <a:pt x="0" y="23654"/>
                    <a:pt x="971" y="24510"/>
                    <a:pt x="2140" y="24510"/>
                  </a:cubicBezTo>
                  <a:lnTo>
                    <a:pt x="53413" y="24510"/>
                  </a:lnTo>
                  <a:cubicBezTo>
                    <a:pt x="54583" y="24510"/>
                    <a:pt x="55553" y="23654"/>
                    <a:pt x="55553" y="22569"/>
                  </a:cubicBezTo>
                  <a:lnTo>
                    <a:pt x="555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2"/>
            <p:cNvSpPr/>
            <p:nvPr/>
          </p:nvSpPr>
          <p:spPr>
            <a:xfrm>
              <a:off x="6336866" y="3048999"/>
              <a:ext cx="122125" cy="252061"/>
            </a:xfrm>
            <a:custGeom>
              <a:avLst/>
              <a:gdLst/>
              <a:ahLst/>
              <a:cxnLst/>
              <a:rect l="l" t="t" r="r" b="b"/>
              <a:pathLst>
                <a:path w="4424" h="9131" extrusionOk="0">
                  <a:moveTo>
                    <a:pt x="2198" y="0"/>
                  </a:moveTo>
                  <a:cubicBezTo>
                    <a:pt x="971" y="0"/>
                    <a:pt x="1" y="2026"/>
                    <a:pt x="1" y="4565"/>
                  </a:cubicBezTo>
                  <a:cubicBezTo>
                    <a:pt x="1" y="7076"/>
                    <a:pt x="971" y="9131"/>
                    <a:pt x="2198" y="9131"/>
                  </a:cubicBezTo>
                  <a:cubicBezTo>
                    <a:pt x="3425" y="9131"/>
                    <a:pt x="4423" y="7076"/>
                    <a:pt x="4423" y="4565"/>
                  </a:cubicBezTo>
                  <a:cubicBezTo>
                    <a:pt x="4423" y="2026"/>
                    <a:pt x="3425" y="0"/>
                    <a:pt x="2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2"/>
            <p:cNvSpPr/>
            <p:nvPr/>
          </p:nvSpPr>
          <p:spPr>
            <a:xfrm>
              <a:off x="6351827" y="3207314"/>
              <a:ext cx="92201" cy="66970"/>
            </a:xfrm>
            <a:custGeom>
              <a:avLst/>
              <a:gdLst/>
              <a:ahLst/>
              <a:cxnLst/>
              <a:rect l="l" t="t" r="r" b="b"/>
              <a:pathLst>
                <a:path w="3340" h="2426" extrusionOk="0">
                  <a:moveTo>
                    <a:pt x="1" y="0"/>
                  </a:moveTo>
                  <a:cubicBezTo>
                    <a:pt x="229" y="1427"/>
                    <a:pt x="885" y="2425"/>
                    <a:pt x="1656" y="2425"/>
                  </a:cubicBezTo>
                  <a:cubicBezTo>
                    <a:pt x="2455" y="2425"/>
                    <a:pt x="3082" y="1427"/>
                    <a:pt x="3339" y="0"/>
                  </a:cubicBezTo>
                  <a:close/>
                </a:path>
              </a:pathLst>
            </a:custGeom>
            <a:solidFill>
              <a:srgbClr val="CC9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2"/>
            <p:cNvSpPr/>
            <p:nvPr/>
          </p:nvSpPr>
          <p:spPr>
            <a:xfrm>
              <a:off x="6352628" y="3065535"/>
              <a:ext cx="107135" cy="235526"/>
            </a:xfrm>
            <a:custGeom>
              <a:avLst/>
              <a:gdLst/>
              <a:ahLst/>
              <a:cxnLst/>
              <a:rect l="l" t="t" r="r" b="b"/>
              <a:pathLst>
                <a:path w="3881" h="8532" extrusionOk="0">
                  <a:moveTo>
                    <a:pt x="2740" y="0"/>
                  </a:moveTo>
                  <a:lnTo>
                    <a:pt x="2740" y="0"/>
                  </a:lnTo>
                  <a:cubicBezTo>
                    <a:pt x="3110" y="828"/>
                    <a:pt x="3310" y="1855"/>
                    <a:pt x="3310" y="2996"/>
                  </a:cubicBezTo>
                  <a:cubicBezTo>
                    <a:pt x="3310" y="5536"/>
                    <a:pt x="2312" y="7561"/>
                    <a:pt x="1113" y="7561"/>
                  </a:cubicBezTo>
                  <a:cubicBezTo>
                    <a:pt x="714" y="7561"/>
                    <a:pt x="314" y="7333"/>
                    <a:pt x="0" y="6962"/>
                  </a:cubicBezTo>
                  <a:lnTo>
                    <a:pt x="0" y="6962"/>
                  </a:lnTo>
                  <a:cubicBezTo>
                    <a:pt x="400" y="7932"/>
                    <a:pt x="999" y="8532"/>
                    <a:pt x="1684" y="8532"/>
                  </a:cubicBezTo>
                  <a:cubicBezTo>
                    <a:pt x="2911" y="8532"/>
                    <a:pt x="3881" y="6506"/>
                    <a:pt x="3881" y="3966"/>
                  </a:cubicBezTo>
                  <a:cubicBezTo>
                    <a:pt x="3852" y="2254"/>
                    <a:pt x="3424" y="799"/>
                    <a:pt x="2740" y="0"/>
                  </a:cubicBezTo>
                  <a:close/>
                </a:path>
              </a:pathLst>
            </a:custGeom>
            <a:solidFill>
              <a:srgbClr val="06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2"/>
            <p:cNvSpPr/>
            <p:nvPr/>
          </p:nvSpPr>
          <p:spPr>
            <a:xfrm>
              <a:off x="5505127" y="3048999"/>
              <a:ext cx="122125" cy="252061"/>
            </a:xfrm>
            <a:custGeom>
              <a:avLst/>
              <a:gdLst/>
              <a:ahLst/>
              <a:cxnLst/>
              <a:rect l="l" t="t" r="r" b="b"/>
              <a:pathLst>
                <a:path w="4424" h="9131" extrusionOk="0">
                  <a:moveTo>
                    <a:pt x="2198" y="0"/>
                  </a:moveTo>
                  <a:cubicBezTo>
                    <a:pt x="999" y="0"/>
                    <a:pt x="1" y="2026"/>
                    <a:pt x="1" y="4565"/>
                  </a:cubicBezTo>
                  <a:cubicBezTo>
                    <a:pt x="1" y="7105"/>
                    <a:pt x="942" y="9131"/>
                    <a:pt x="2198" y="9131"/>
                  </a:cubicBezTo>
                  <a:cubicBezTo>
                    <a:pt x="3425" y="9131"/>
                    <a:pt x="4423" y="7105"/>
                    <a:pt x="4423" y="4565"/>
                  </a:cubicBezTo>
                  <a:cubicBezTo>
                    <a:pt x="4423" y="2026"/>
                    <a:pt x="3425" y="0"/>
                    <a:pt x="2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2"/>
            <p:cNvSpPr/>
            <p:nvPr/>
          </p:nvSpPr>
          <p:spPr>
            <a:xfrm>
              <a:off x="5214501" y="2490550"/>
              <a:ext cx="111083" cy="112684"/>
            </a:xfrm>
            <a:custGeom>
              <a:avLst/>
              <a:gdLst/>
              <a:ahLst/>
              <a:cxnLst/>
              <a:rect l="l" t="t" r="r" b="b"/>
              <a:pathLst>
                <a:path w="4024" h="4082" extrusionOk="0">
                  <a:moveTo>
                    <a:pt x="0" y="1"/>
                  </a:moveTo>
                  <a:lnTo>
                    <a:pt x="0" y="4081"/>
                  </a:lnTo>
                  <a:cubicBezTo>
                    <a:pt x="2254" y="4081"/>
                    <a:pt x="4023" y="2255"/>
                    <a:pt x="4023" y="29"/>
                  </a:cubicBezTo>
                  <a:lnTo>
                    <a:pt x="40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2"/>
            <p:cNvSpPr/>
            <p:nvPr/>
          </p:nvSpPr>
          <p:spPr>
            <a:xfrm>
              <a:off x="6639334" y="2489777"/>
              <a:ext cx="110282" cy="111855"/>
            </a:xfrm>
            <a:custGeom>
              <a:avLst/>
              <a:gdLst/>
              <a:ahLst/>
              <a:cxnLst/>
              <a:rect l="l" t="t" r="r" b="b"/>
              <a:pathLst>
                <a:path w="3995" h="4052" extrusionOk="0">
                  <a:moveTo>
                    <a:pt x="3995" y="0"/>
                  </a:moveTo>
                  <a:lnTo>
                    <a:pt x="0" y="29"/>
                  </a:lnTo>
                  <a:cubicBezTo>
                    <a:pt x="0" y="2254"/>
                    <a:pt x="1769" y="4023"/>
                    <a:pt x="3995" y="4052"/>
                  </a:cubicBezTo>
                  <a:lnTo>
                    <a:pt x="3995" y="0"/>
                  </a:lnTo>
                  <a:close/>
                </a:path>
              </a:pathLst>
            </a:custGeom>
            <a:solidFill>
              <a:srgbClr val="A54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2"/>
            <p:cNvSpPr/>
            <p:nvPr/>
          </p:nvSpPr>
          <p:spPr>
            <a:xfrm>
              <a:off x="5214501" y="3566455"/>
              <a:ext cx="111083" cy="129992"/>
            </a:xfrm>
            <a:custGeom>
              <a:avLst/>
              <a:gdLst/>
              <a:ahLst/>
              <a:cxnLst/>
              <a:rect l="l" t="t" r="r" b="b"/>
              <a:pathLst>
                <a:path w="4024" h="4709" extrusionOk="0">
                  <a:moveTo>
                    <a:pt x="0" y="1"/>
                  </a:moveTo>
                  <a:lnTo>
                    <a:pt x="0" y="2569"/>
                  </a:lnTo>
                  <a:cubicBezTo>
                    <a:pt x="0" y="3767"/>
                    <a:pt x="971" y="4709"/>
                    <a:pt x="2140" y="4709"/>
                  </a:cubicBezTo>
                  <a:lnTo>
                    <a:pt x="3966" y="4709"/>
                  </a:lnTo>
                  <a:cubicBezTo>
                    <a:pt x="3995" y="4509"/>
                    <a:pt x="4023" y="4252"/>
                    <a:pt x="4023" y="4052"/>
                  </a:cubicBezTo>
                  <a:cubicBezTo>
                    <a:pt x="4023" y="1798"/>
                    <a:pt x="219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2"/>
            <p:cNvSpPr/>
            <p:nvPr/>
          </p:nvSpPr>
          <p:spPr>
            <a:xfrm>
              <a:off x="6639334" y="3566455"/>
              <a:ext cx="108708" cy="129992"/>
            </a:xfrm>
            <a:custGeom>
              <a:avLst/>
              <a:gdLst/>
              <a:ahLst/>
              <a:cxnLst/>
              <a:rect l="l" t="t" r="r" b="b"/>
              <a:pathLst>
                <a:path w="3938" h="4709" extrusionOk="0">
                  <a:moveTo>
                    <a:pt x="3938" y="1"/>
                  </a:moveTo>
                  <a:cubicBezTo>
                    <a:pt x="1769" y="58"/>
                    <a:pt x="0" y="1827"/>
                    <a:pt x="0" y="4052"/>
                  </a:cubicBezTo>
                  <a:cubicBezTo>
                    <a:pt x="0" y="4281"/>
                    <a:pt x="29" y="4509"/>
                    <a:pt x="57" y="4709"/>
                  </a:cubicBezTo>
                  <a:lnTo>
                    <a:pt x="1798" y="4709"/>
                  </a:lnTo>
                  <a:cubicBezTo>
                    <a:pt x="2968" y="4709"/>
                    <a:pt x="3938" y="3767"/>
                    <a:pt x="3938" y="2569"/>
                  </a:cubicBezTo>
                  <a:lnTo>
                    <a:pt x="3938" y="1"/>
                  </a:lnTo>
                  <a:close/>
                </a:path>
              </a:pathLst>
            </a:custGeom>
            <a:solidFill>
              <a:srgbClr val="A54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2"/>
            <p:cNvSpPr/>
            <p:nvPr/>
          </p:nvSpPr>
          <p:spPr>
            <a:xfrm>
              <a:off x="5724090" y="2461427"/>
              <a:ext cx="154422" cy="29151"/>
            </a:xfrm>
            <a:custGeom>
              <a:avLst/>
              <a:gdLst/>
              <a:ahLst/>
              <a:cxnLst/>
              <a:rect l="l" t="t" r="r" b="b"/>
              <a:pathLst>
                <a:path w="5594" h="1056" extrusionOk="0">
                  <a:moveTo>
                    <a:pt x="686" y="0"/>
                  </a:moveTo>
                  <a:cubicBezTo>
                    <a:pt x="1" y="0"/>
                    <a:pt x="1" y="1056"/>
                    <a:pt x="686" y="1056"/>
                  </a:cubicBezTo>
                  <a:lnTo>
                    <a:pt x="4937" y="1056"/>
                  </a:lnTo>
                  <a:cubicBezTo>
                    <a:pt x="5593" y="1056"/>
                    <a:pt x="5593" y="0"/>
                    <a:pt x="49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2"/>
            <p:cNvSpPr/>
            <p:nvPr/>
          </p:nvSpPr>
          <p:spPr>
            <a:xfrm>
              <a:off x="6086405" y="2461427"/>
              <a:ext cx="154395" cy="29151"/>
            </a:xfrm>
            <a:custGeom>
              <a:avLst/>
              <a:gdLst/>
              <a:ahLst/>
              <a:cxnLst/>
              <a:rect l="l" t="t" r="r" b="b"/>
              <a:pathLst>
                <a:path w="5593" h="1056" extrusionOk="0">
                  <a:moveTo>
                    <a:pt x="685" y="0"/>
                  </a:moveTo>
                  <a:cubicBezTo>
                    <a:pt x="1" y="0"/>
                    <a:pt x="1" y="1056"/>
                    <a:pt x="685" y="1056"/>
                  </a:cubicBezTo>
                  <a:lnTo>
                    <a:pt x="4937" y="1056"/>
                  </a:lnTo>
                  <a:cubicBezTo>
                    <a:pt x="5593" y="1056"/>
                    <a:pt x="5593" y="0"/>
                    <a:pt x="49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2"/>
            <p:cNvSpPr/>
            <p:nvPr/>
          </p:nvSpPr>
          <p:spPr>
            <a:xfrm>
              <a:off x="5833571" y="3296312"/>
              <a:ext cx="2257399" cy="399362"/>
            </a:xfrm>
            <a:custGeom>
              <a:avLst/>
              <a:gdLst/>
              <a:ahLst/>
              <a:cxnLst/>
              <a:rect l="l" t="t" r="r" b="b"/>
              <a:pathLst>
                <a:path w="81775" h="14467" extrusionOk="0">
                  <a:moveTo>
                    <a:pt x="1" y="0"/>
                  </a:moveTo>
                  <a:lnTo>
                    <a:pt x="1" y="14466"/>
                  </a:lnTo>
                  <a:lnTo>
                    <a:pt x="73757" y="14466"/>
                  </a:lnTo>
                  <a:cubicBezTo>
                    <a:pt x="78179" y="14466"/>
                    <a:pt x="81774" y="11213"/>
                    <a:pt x="81774" y="7219"/>
                  </a:cubicBezTo>
                  <a:cubicBezTo>
                    <a:pt x="81774" y="3224"/>
                    <a:pt x="78179" y="0"/>
                    <a:pt x="737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2"/>
            <p:cNvSpPr/>
            <p:nvPr/>
          </p:nvSpPr>
          <p:spPr>
            <a:xfrm>
              <a:off x="5833571" y="3341198"/>
              <a:ext cx="1582374" cy="311136"/>
            </a:xfrm>
            <a:custGeom>
              <a:avLst/>
              <a:gdLst/>
              <a:ahLst/>
              <a:cxnLst/>
              <a:rect l="l" t="t" r="r" b="b"/>
              <a:pathLst>
                <a:path w="57322" h="11271" extrusionOk="0">
                  <a:moveTo>
                    <a:pt x="1" y="1"/>
                  </a:moveTo>
                  <a:lnTo>
                    <a:pt x="1" y="11271"/>
                  </a:lnTo>
                  <a:lnTo>
                    <a:pt x="51073" y="11271"/>
                  </a:lnTo>
                  <a:cubicBezTo>
                    <a:pt x="54497" y="11271"/>
                    <a:pt x="57322" y="8732"/>
                    <a:pt x="57322" y="5650"/>
                  </a:cubicBezTo>
                  <a:cubicBezTo>
                    <a:pt x="57322" y="2540"/>
                    <a:pt x="54497" y="1"/>
                    <a:pt x="5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2"/>
            <p:cNvSpPr/>
            <p:nvPr/>
          </p:nvSpPr>
          <p:spPr>
            <a:xfrm>
              <a:off x="5833567" y="3377453"/>
              <a:ext cx="1684782" cy="12615"/>
            </a:xfrm>
            <a:custGeom>
              <a:avLst/>
              <a:gdLst/>
              <a:ahLst/>
              <a:cxnLst/>
              <a:rect l="l" t="t" r="r" b="b"/>
              <a:pathLst>
                <a:path w="70305" h="457" extrusionOk="0">
                  <a:moveTo>
                    <a:pt x="1" y="0"/>
                  </a:moveTo>
                  <a:lnTo>
                    <a:pt x="1" y="457"/>
                  </a:lnTo>
                  <a:lnTo>
                    <a:pt x="70304" y="457"/>
                  </a:lnTo>
                  <a:lnTo>
                    <a:pt x="703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2"/>
            <p:cNvSpPr/>
            <p:nvPr/>
          </p:nvSpPr>
          <p:spPr>
            <a:xfrm>
              <a:off x="5833567" y="3451489"/>
              <a:ext cx="1684782" cy="12615"/>
            </a:xfrm>
            <a:custGeom>
              <a:avLst/>
              <a:gdLst/>
              <a:ahLst/>
              <a:cxnLst/>
              <a:rect l="l" t="t" r="r" b="b"/>
              <a:pathLst>
                <a:path w="70305" h="457" extrusionOk="0">
                  <a:moveTo>
                    <a:pt x="1" y="0"/>
                  </a:moveTo>
                  <a:lnTo>
                    <a:pt x="1" y="457"/>
                  </a:lnTo>
                  <a:lnTo>
                    <a:pt x="70304" y="457"/>
                  </a:lnTo>
                  <a:lnTo>
                    <a:pt x="703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2"/>
            <p:cNvSpPr/>
            <p:nvPr/>
          </p:nvSpPr>
          <p:spPr>
            <a:xfrm>
              <a:off x="5833567" y="3525525"/>
              <a:ext cx="1684782" cy="12615"/>
            </a:xfrm>
            <a:custGeom>
              <a:avLst/>
              <a:gdLst/>
              <a:ahLst/>
              <a:cxnLst/>
              <a:rect l="l" t="t" r="r" b="b"/>
              <a:pathLst>
                <a:path w="70305" h="457" extrusionOk="0">
                  <a:moveTo>
                    <a:pt x="1" y="0"/>
                  </a:moveTo>
                  <a:lnTo>
                    <a:pt x="1" y="457"/>
                  </a:lnTo>
                  <a:lnTo>
                    <a:pt x="70304" y="457"/>
                  </a:lnTo>
                  <a:lnTo>
                    <a:pt x="703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2"/>
            <p:cNvSpPr/>
            <p:nvPr/>
          </p:nvSpPr>
          <p:spPr>
            <a:xfrm>
              <a:off x="5833567" y="3598761"/>
              <a:ext cx="1684782" cy="13416"/>
            </a:xfrm>
            <a:custGeom>
              <a:avLst/>
              <a:gdLst/>
              <a:ahLst/>
              <a:cxnLst/>
              <a:rect l="l" t="t" r="r" b="b"/>
              <a:pathLst>
                <a:path w="70305" h="486" extrusionOk="0">
                  <a:moveTo>
                    <a:pt x="1" y="1"/>
                  </a:moveTo>
                  <a:lnTo>
                    <a:pt x="1" y="486"/>
                  </a:lnTo>
                  <a:lnTo>
                    <a:pt x="70304" y="486"/>
                  </a:lnTo>
                  <a:lnTo>
                    <a:pt x="7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2"/>
            <p:cNvSpPr/>
            <p:nvPr/>
          </p:nvSpPr>
          <p:spPr>
            <a:xfrm>
              <a:off x="5833567" y="3672797"/>
              <a:ext cx="1684782" cy="12643"/>
            </a:xfrm>
            <a:custGeom>
              <a:avLst/>
              <a:gdLst/>
              <a:ahLst/>
              <a:cxnLst/>
              <a:rect l="l" t="t" r="r" b="b"/>
              <a:pathLst>
                <a:path w="70305" h="458" extrusionOk="0">
                  <a:moveTo>
                    <a:pt x="1" y="1"/>
                  </a:moveTo>
                  <a:lnTo>
                    <a:pt x="1" y="457"/>
                  </a:lnTo>
                  <a:lnTo>
                    <a:pt x="70304" y="457"/>
                  </a:lnTo>
                  <a:lnTo>
                    <a:pt x="7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2"/>
            <p:cNvSpPr/>
            <p:nvPr/>
          </p:nvSpPr>
          <p:spPr>
            <a:xfrm>
              <a:off x="5830421" y="3321516"/>
              <a:ext cx="1600510" cy="346581"/>
            </a:xfrm>
            <a:custGeom>
              <a:avLst/>
              <a:gdLst/>
              <a:ahLst/>
              <a:cxnLst/>
              <a:rect l="l" t="t" r="r" b="b"/>
              <a:pathLst>
                <a:path w="57979" h="12555" extrusionOk="0">
                  <a:moveTo>
                    <a:pt x="1" y="0"/>
                  </a:moveTo>
                  <a:lnTo>
                    <a:pt x="1" y="1370"/>
                  </a:lnTo>
                  <a:lnTo>
                    <a:pt x="51073" y="1370"/>
                  </a:lnTo>
                  <a:cubicBezTo>
                    <a:pt x="54155" y="1370"/>
                    <a:pt x="56637" y="3567"/>
                    <a:pt x="56637" y="6306"/>
                  </a:cubicBezTo>
                  <a:cubicBezTo>
                    <a:pt x="56637" y="9074"/>
                    <a:pt x="54155" y="11271"/>
                    <a:pt x="51073" y="11271"/>
                  </a:cubicBezTo>
                  <a:lnTo>
                    <a:pt x="1" y="11271"/>
                  </a:lnTo>
                  <a:lnTo>
                    <a:pt x="1" y="12555"/>
                  </a:lnTo>
                  <a:lnTo>
                    <a:pt x="51073" y="12555"/>
                  </a:lnTo>
                  <a:cubicBezTo>
                    <a:pt x="54897" y="12555"/>
                    <a:pt x="57978" y="9730"/>
                    <a:pt x="57978" y="6277"/>
                  </a:cubicBezTo>
                  <a:cubicBezTo>
                    <a:pt x="57978" y="2825"/>
                    <a:pt x="54897" y="0"/>
                    <a:pt x="510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2"/>
            <p:cNvSpPr/>
            <p:nvPr/>
          </p:nvSpPr>
          <p:spPr>
            <a:xfrm>
              <a:off x="7764845" y="3241185"/>
              <a:ext cx="282013" cy="511962"/>
            </a:xfrm>
            <a:custGeom>
              <a:avLst/>
              <a:gdLst/>
              <a:ahLst/>
              <a:cxnLst/>
              <a:rect l="l" t="t" r="r" b="b"/>
              <a:pathLst>
                <a:path w="10216" h="18546" extrusionOk="0">
                  <a:moveTo>
                    <a:pt x="1" y="0"/>
                  </a:moveTo>
                  <a:lnTo>
                    <a:pt x="1" y="1798"/>
                  </a:lnTo>
                  <a:cubicBezTo>
                    <a:pt x="4651" y="1798"/>
                    <a:pt x="8389" y="5164"/>
                    <a:pt x="8389" y="9273"/>
                  </a:cubicBezTo>
                  <a:cubicBezTo>
                    <a:pt x="8389" y="13353"/>
                    <a:pt x="4623" y="16720"/>
                    <a:pt x="1" y="16720"/>
                  </a:cubicBezTo>
                  <a:lnTo>
                    <a:pt x="1" y="18546"/>
                  </a:lnTo>
                  <a:cubicBezTo>
                    <a:pt x="5622" y="18546"/>
                    <a:pt x="10215" y="14352"/>
                    <a:pt x="10215" y="9273"/>
                  </a:cubicBezTo>
                  <a:cubicBezTo>
                    <a:pt x="10215" y="4166"/>
                    <a:pt x="565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2"/>
            <p:cNvSpPr/>
            <p:nvPr/>
          </p:nvSpPr>
          <p:spPr>
            <a:xfrm>
              <a:off x="7272592" y="3241185"/>
              <a:ext cx="281985" cy="511962"/>
            </a:xfrm>
            <a:custGeom>
              <a:avLst/>
              <a:gdLst/>
              <a:ahLst/>
              <a:cxnLst/>
              <a:rect l="l" t="t" r="r" b="b"/>
              <a:pathLst>
                <a:path w="10215" h="18546" extrusionOk="0">
                  <a:moveTo>
                    <a:pt x="0" y="0"/>
                  </a:moveTo>
                  <a:lnTo>
                    <a:pt x="0" y="1798"/>
                  </a:lnTo>
                  <a:cubicBezTo>
                    <a:pt x="4651" y="1798"/>
                    <a:pt x="8389" y="5164"/>
                    <a:pt x="8389" y="9273"/>
                  </a:cubicBezTo>
                  <a:cubicBezTo>
                    <a:pt x="8389" y="13353"/>
                    <a:pt x="4622" y="16720"/>
                    <a:pt x="0" y="16720"/>
                  </a:cubicBezTo>
                  <a:lnTo>
                    <a:pt x="0" y="18546"/>
                  </a:lnTo>
                  <a:cubicBezTo>
                    <a:pt x="5649" y="18546"/>
                    <a:pt x="10215" y="14352"/>
                    <a:pt x="10215" y="9273"/>
                  </a:cubicBezTo>
                  <a:cubicBezTo>
                    <a:pt x="10215" y="4166"/>
                    <a:pt x="564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2"/>
            <p:cNvSpPr/>
            <p:nvPr/>
          </p:nvSpPr>
          <p:spPr>
            <a:xfrm>
              <a:off x="7620719" y="3433344"/>
              <a:ext cx="296947" cy="124499"/>
            </a:xfrm>
            <a:custGeom>
              <a:avLst/>
              <a:gdLst/>
              <a:ahLst/>
              <a:cxnLst/>
              <a:rect l="l" t="t" r="r" b="b"/>
              <a:pathLst>
                <a:path w="10757" h="4510" extrusionOk="0">
                  <a:moveTo>
                    <a:pt x="5393" y="1"/>
                  </a:moveTo>
                  <a:cubicBezTo>
                    <a:pt x="2397" y="1"/>
                    <a:pt x="0" y="1028"/>
                    <a:pt x="0" y="2255"/>
                  </a:cubicBezTo>
                  <a:cubicBezTo>
                    <a:pt x="0" y="3510"/>
                    <a:pt x="2397" y="4509"/>
                    <a:pt x="5393" y="4509"/>
                  </a:cubicBezTo>
                  <a:cubicBezTo>
                    <a:pt x="8360" y="4509"/>
                    <a:pt x="10757" y="3510"/>
                    <a:pt x="10757" y="2255"/>
                  </a:cubicBezTo>
                  <a:cubicBezTo>
                    <a:pt x="10757" y="1028"/>
                    <a:pt x="8360" y="1"/>
                    <a:pt x="5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2"/>
            <p:cNvSpPr/>
            <p:nvPr/>
          </p:nvSpPr>
          <p:spPr>
            <a:xfrm>
              <a:off x="7247389" y="1647024"/>
              <a:ext cx="675025" cy="1340554"/>
            </a:xfrm>
            <a:custGeom>
              <a:avLst/>
              <a:gdLst/>
              <a:ahLst/>
              <a:cxnLst/>
              <a:rect l="l" t="t" r="r" b="b"/>
              <a:pathLst>
                <a:path w="24453" h="48562" extrusionOk="0">
                  <a:moveTo>
                    <a:pt x="0" y="0"/>
                  </a:moveTo>
                  <a:lnTo>
                    <a:pt x="0" y="5735"/>
                  </a:lnTo>
                  <a:lnTo>
                    <a:pt x="0" y="10728"/>
                  </a:lnTo>
                  <a:cubicBezTo>
                    <a:pt x="0" y="17176"/>
                    <a:pt x="3852" y="22683"/>
                    <a:pt x="9045" y="24281"/>
                  </a:cubicBezTo>
                  <a:cubicBezTo>
                    <a:pt x="3852" y="25879"/>
                    <a:pt x="0" y="31385"/>
                    <a:pt x="0" y="37834"/>
                  </a:cubicBezTo>
                  <a:lnTo>
                    <a:pt x="0" y="42827"/>
                  </a:lnTo>
                  <a:lnTo>
                    <a:pt x="0" y="48562"/>
                  </a:lnTo>
                  <a:lnTo>
                    <a:pt x="24452" y="48562"/>
                  </a:lnTo>
                  <a:lnTo>
                    <a:pt x="24452" y="42827"/>
                  </a:lnTo>
                  <a:lnTo>
                    <a:pt x="24452" y="37834"/>
                  </a:lnTo>
                  <a:cubicBezTo>
                    <a:pt x="24452" y="31385"/>
                    <a:pt x="20629" y="25879"/>
                    <a:pt x="15407" y="24281"/>
                  </a:cubicBezTo>
                  <a:cubicBezTo>
                    <a:pt x="20629" y="22683"/>
                    <a:pt x="24452" y="17176"/>
                    <a:pt x="24452" y="10728"/>
                  </a:cubicBezTo>
                  <a:lnTo>
                    <a:pt x="24452" y="5735"/>
                  </a:lnTo>
                  <a:lnTo>
                    <a:pt x="244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2"/>
            <p:cNvSpPr/>
            <p:nvPr/>
          </p:nvSpPr>
          <p:spPr>
            <a:xfrm>
              <a:off x="7341108" y="1921887"/>
              <a:ext cx="489133" cy="951489"/>
            </a:xfrm>
            <a:custGeom>
              <a:avLst/>
              <a:gdLst/>
              <a:ahLst/>
              <a:cxnLst/>
              <a:rect l="l" t="t" r="r" b="b"/>
              <a:pathLst>
                <a:path w="17719" h="34468" extrusionOk="0">
                  <a:moveTo>
                    <a:pt x="1341" y="1"/>
                  </a:moveTo>
                  <a:cubicBezTo>
                    <a:pt x="628" y="1"/>
                    <a:pt x="343" y="486"/>
                    <a:pt x="0" y="942"/>
                  </a:cubicBezTo>
                  <a:lnTo>
                    <a:pt x="0" y="3139"/>
                  </a:lnTo>
                  <a:cubicBezTo>
                    <a:pt x="0" y="8475"/>
                    <a:pt x="2825" y="13011"/>
                    <a:pt x="6591" y="14352"/>
                  </a:cubicBezTo>
                  <a:cubicBezTo>
                    <a:pt x="2825" y="15693"/>
                    <a:pt x="0" y="20259"/>
                    <a:pt x="0" y="25594"/>
                  </a:cubicBezTo>
                  <a:lnTo>
                    <a:pt x="0" y="29731"/>
                  </a:lnTo>
                  <a:lnTo>
                    <a:pt x="0" y="34468"/>
                  </a:lnTo>
                  <a:lnTo>
                    <a:pt x="17719" y="34468"/>
                  </a:lnTo>
                  <a:lnTo>
                    <a:pt x="17719" y="29731"/>
                  </a:lnTo>
                  <a:lnTo>
                    <a:pt x="17719" y="25594"/>
                  </a:lnTo>
                  <a:cubicBezTo>
                    <a:pt x="17719" y="20259"/>
                    <a:pt x="14894" y="15722"/>
                    <a:pt x="11128" y="14352"/>
                  </a:cubicBezTo>
                  <a:cubicBezTo>
                    <a:pt x="14894" y="13011"/>
                    <a:pt x="17719" y="8475"/>
                    <a:pt x="17719" y="3139"/>
                  </a:cubicBezTo>
                  <a:lnTo>
                    <a:pt x="17719" y="942"/>
                  </a:lnTo>
                  <a:cubicBezTo>
                    <a:pt x="17377" y="514"/>
                    <a:pt x="17034" y="1"/>
                    <a:pt x="16321" y="1"/>
                  </a:cubicBezTo>
                  <a:cubicBezTo>
                    <a:pt x="15094" y="1"/>
                    <a:pt x="15094" y="372"/>
                    <a:pt x="13839" y="372"/>
                  </a:cubicBezTo>
                  <a:cubicBezTo>
                    <a:pt x="12583" y="372"/>
                    <a:pt x="12583" y="1"/>
                    <a:pt x="11328" y="1"/>
                  </a:cubicBezTo>
                  <a:cubicBezTo>
                    <a:pt x="10101" y="1"/>
                    <a:pt x="10101" y="372"/>
                    <a:pt x="8845" y="372"/>
                  </a:cubicBezTo>
                  <a:cubicBezTo>
                    <a:pt x="7590" y="372"/>
                    <a:pt x="7590" y="1"/>
                    <a:pt x="6335" y="1"/>
                  </a:cubicBezTo>
                  <a:cubicBezTo>
                    <a:pt x="5108" y="1"/>
                    <a:pt x="5108" y="372"/>
                    <a:pt x="3852" y="372"/>
                  </a:cubicBezTo>
                  <a:cubicBezTo>
                    <a:pt x="2597" y="372"/>
                    <a:pt x="2597" y="1"/>
                    <a:pt x="13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2"/>
            <p:cNvSpPr/>
            <p:nvPr/>
          </p:nvSpPr>
          <p:spPr>
            <a:xfrm>
              <a:off x="7383647" y="1983336"/>
              <a:ext cx="15762" cy="15762"/>
            </a:xfrm>
            <a:custGeom>
              <a:avLst/>
              <a:gdLst/>
              <a:ahLst/>
              <a:cxnLst/>
              <a:rect l="l" t="t" r="r" b="b"/>
              <a:pathLst>
                <a:path w="571" h="571" extrusionOk="0">
                  <a:moveTo>
                    <a:pt x="285" y="0"/>
                  </a:moveTo>
                  <a:cubicBezTo>
                    <a:pt x="143" y="0"/>
                    <a:pt x="0" y="114"/>
                    <a:pt x="0" y="286"/>
                  </a:cubicBezTo>
                  <a:cubicBezTo>
                    <a:pt x="0" y="428"/>
                    <a:pt x="143" y="571"/>
                    <a:pt x="285" y="571"/>
                  </a:cubicBezTo>
                  <a:cubicBezTo>
                    <a:pt x="428" y="571"/>
                    <a:pt x="571" y="485"/>
                    <a:pt x="571" y="286"/>
                  </a:cubicBezTo>
                  <a:cubicBezTo>
                    <a:pt x="571" y="114"/>
                    <a:pt x="428" y="0"/>
                    <a:pt x="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2"/>
            <p:cNvSpPr/>
            <p:nvPr/>
          </p:nvSpPr>
          <p:spPr>
            <a:xfrm>
              <a:off x="7406476" y="2081775"/>
              <a:ext cx="33899" cy="33899"/>
            </a:xfrm>
            <a:custGeom>
              <a:avLst/>
              <a:gdLst/>
              <a:ahLst/>
              <a:cxnLst/>
              <a:rect l="l" t="t" r="r" b="b"/>
              <a:pathLst>
                <a:path w="1228" h="1228" extrusionOk="0">
                  <a:moveTo>
                    <a:pt x="628" y="1"/>
                  </a:moveTo>
                  <a:cubicBezTo>
                    <a:pt x="286" y="1"/>
                    <a:pt x="1" y="286"/>
                    <a:pt x="1" y="628"/>
                  </a:cubicBezTo>
                  <a:cubicBezTo>
                    <a:pt x="1" y="942"/>
                    <a:pt x="286" y="1228"/>
                    <a:pt x="628" y="1228"/>
                  </a:cubicBezTo>
                  <a:cubicBezTo>
                    <a:pt x="942" y="1228"/>
                    <a:pt x="1227" y="942"/>
                    <a:pt x="1227" y="628"/>
                  </a:cubicBezTo>
                  <a:cubicBezTo>
                    <a:pt x="1227" y="286"/>
                    <a:pt x="942" y="1"/>
                    <a:pt x="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2"/>
            <p:cNvSpPr/>
            <p:nvPr/>
          </p:nvSpPr>
          <p:spPr>
            <a:xfrm>
              <a:off x="7460030" y="2025848"/>
              <a:ext cx="23657" cy="23657"/>
            </a:xfrm>
            <a:custGeom>
              <a:avLst/>
              <a:gdLst/>
              <a:ahLst/>
              <a:cxnLst/>
              <a:rect l="l" t="t" r="r" b="b"/>
              <a:pathLst>
                <a:path w="857" h="857" extrusionOk="0">
                  <a:moveTo>
                    <a:pt x="429" y="1"/>
                  </a:moveTo>
                  <a:cubicBezTo>
                    <a:pt x="172" y="1"/>
                    <a:pt x="1" y="229"/>
                    <a:pt x="1" y="429"/>
                  </a:cubicBezTo>
                  <a:cubicBezTo>
                    <a:pt x="1" y="686"/>
                    <a:pt x="229" y="857"/>
                    <a:pt x="429" y="857"/>
                  </a:cubicBezTo>
                  <a:cubicBezTo>
                    <a:pt x="686" y="857"/>
                    <a:pt x="857" y="657"/>
                    <a:pt x="857" y="429"/>
                  </a:cubicBezTo>
                  <a:cubicBezTo>
                    <a:pt x="857" y="172"/>
                    <a:pt x="686" y="1"/>
                    <a:pt x="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2"/>
            <p:cNvSpPr/>
            <p:nvPr/>
          </p:nvSpPr>
          <p:spPr>
            <a:xfrm>
              <a:off x="7541161" y="1959706"/>
              <a:ext cx="15790" cy="15762"/>
            </a:xfrm>
            <a:custGeom>
              <a:avLst/>
              <a:gdLst/>
              <a:ahLst/>
              <a:cxnLst/>
              <a:rect l="l" t="t" r="r" b="b"/>
              <a:pathLst>
                <a:path w="572" h="571" extrusionOk="0">
                  <a:moveTo>
                    <a:pt x="286" y="0"/>
                  </a:moveTo>
                  <a:cubicBezTo>
                    <a:pt x="143" y="0"/>
                    <a:pt x="1" y="143"/>
                    <a:pt x="1" y="286"/>
                  </a:cubicBezTo>
                  <a:cubicBezTo>
                    <a:pt x="1" y="428"/>
                    <a:pt x="86" y="571"/>
                    <a:pt x="286" y="571"/>
                  </a:cubicBezTo>
                  <a:cubicBezTo>
                    <a:pt x="429" y="571"/>
                    <a:pt x="571" y="485"/>
                    <a:pt x="571" y="286"/>
                  </a:cubicBezTo>
                  <a:cubicBezTo>
                    <a:pt x="571" y="114"/>
                    <a:pt x="457"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2"/>
            <p:cNvSpPr/>
            <p:nvPr/>
          </p:nvSpPr>
          <p:spPr>
            <a:xfrm>
              <a:off x="7565592" y="2058145"/>
              <a:ext cx="33098" cy="33899"/>
            </a:xfrm>
            <a:custGeom>
              <a:avLst/>
              <a:gdLst/>
              <a:ahLst/>
              <a:cxnLst/>
              <a:rect l="l" t="t" r="r" b="b"/>
              <a:pathLst>
                <a:path w="1199" h="1228" extrusionOk="0">
                  <a:moveTo>
                    <a:pt x="599" y="1"/>
                  </a:moveTo>
                  <a:cubicBezTo>
                    <a:pt x="285" y="1"/>
                    <a:pt x="0" y="258"/>
                    <a:pt x="0" y="629"/>
                  </a:cubicBezTo>
                  <a:cubicBezTo>
                    <a:pt x="0" y="942"/>
                    <a:pt x="228" y="1228"/>
                    <a:pt x="599" y="1228"/>
                  </a:cubicBezTo>
                  <a:cubicBezTo>
                    <a:pt x="913" y="1228"/>
                    <a:pt x="1198" y="971"/>
                    <a:pt x="1198" y="629"/>
                  </a:cubicBezTo>
                  <a:cubicBezTo>
                    <a:pt x="1198" y="286"/>
                    <a:pt x="913"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2"/>
            <p:cNvSpPr/>
            <p:nvPr/>
          </p:nvSpPr>
          <p:spPr>
            <a:xfrm>
              <a:off x="7618345" y="2002245"/>
              <a:ext cx="23657" cy="23630"/>
            </a:xfrm>
            <a:custGeom>
              <a:avLst/>
              <a:gdLst/>
              <a:ahLst/>
              <a:cxnLst/>
              <a:rect l="l" t="t" r="r" b="b"/>
              <a:pathLst>
                <a:path w="857" h="856" extrusionOk="0">
                  <a:moveTo>
                    <a:pt x="429" y="0"/>
                  </a:moveTo>
                  <a:cubicBezTo>
                    <a:pt x="172" y="0"/>
                    <a:pt x="1" y="228"/>
                    <a:pt x="1" y="428"/>
                  </a:cubicBezTo>
                  <a:cubicBezTo>
                    <a:pt x="1" y="685"/>
                    <a:pt x="229" y="856"/>
                    <a:pt x="429" y="856"/>
                  </a:cubicBezTo>
                  <a:cubicBezTo>
                    <a:pt x="686" y="856"/>
                    <a:pt x="857" y="656"/>
                    <a:pt x="857" y="428"/>
                  </a:cubicBezTo>
                  <a:cubicBezTo>
                    <a:pt x="857" y="171"/>
                    <a:pt x="65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2"/>
            <p:cNvSpPr/>
            <p:nvPr/>
          </p:nvSpPr>
          <p:spPr>
            <a:xfrm>
              <a:off x="7510437" y="2132872"/>
              <a:ext cx="15790" cy="15873"/>
            </a:xfrm>
            <a:custGeom>
              <a:avLst/>
              <a:gdLst/>
              <a:ahLst/>
              <a:cxnLst/>
              <a:rect l="l" t="t" r="r" b="b"/>
              <a:pathLst>
                <a:path w="572" h="575" extrusionOk="0">
                  <a:moveTo>
                    <a:pt x="323" y="1"/>
                  </a:moveTo>
                  <a:cubicBezTo>
                    <a:pt x="311" y="1"/>
                    <a:pt x="298" y="2"/>
                    <a:pt x="286" y="4"/>
                  </a:cubicBezTo>
                  <a:cubicBezTo>
                    <a:pt x="143" y="4"/>
                    <a:pt x="1" y="118"/>
                    <a:pt x="1" y="290"/>
                  </a:cubicBezTo>
                  <a:cubicBezTo>
                    <a:pt x="1" y="432"/>
                    <a:pt x="115" y="575"/>
                    <a:pt x="286" y="575"/>
                  </a:cubicBezTo>
                  <a:cubicBezTo>
                    <a:pt x="429" y="575"/>
                    <a:pt x="571" y="489"/>
                    <a:pt x="571" y="290"/>
                  </a:cubicBezTo>
                  <a:cubicBezTo>
                    <a:pt x="571" y="133"/>
                    <a:pt x="452" y="1"/>
                    <a:pt x="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2"/>
            <p:cNvSpPr/>
            <p:nvPr/>
          </p:nvSpPr>
          <p:spPr>
            <a:xfrm>
              <a:off x="7534867" y="2231422"/>
              <a:ext cx="33098" cy="33899"/>
            </a:xfrm>
            <a:custGeom>
              <a:avLst/>
              <a:gdLst/>
              <a:ahLst/>
              <a:cxnLst/>
              <a:rect l="l" t="t" r="r" b="b"/>
              <a:pathLst>
                <a:path w="1199" h="1228" extrusionOk="0">
                  <a:moveTo>
                    <a:pt x="599" y="1"/>
                  </a:moveTo>
                  <a:cubicBezTo>
                    <a:pt x="286" y="1"/>
                    <a:pt x="0" y="258"/>
                    <a:pt x="0" y="629"/>
                  </a:cubicBezTo>
                  <a:cubicBezTo>
                    <a:pt x="0" y="942"/>
                    <a:pt x="257" y="1228"/>
                    <a:pt x="599" y="1228"/>
                  </a:cubicBezTo>
                  <a:cubicBezTo>
                    <a:pt x="942" y="1228"/>
                    <a:pt x="1199" y="971"/>
                    <a:pt x="1199" y="629"/>
                  </a:cubicBezTo>
                  <a:cubicBezTo>
                    <a:pt x="1199" y="258"/>
                    <a:pt x="942"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2"/>
            <p:cNvSpPr/>
            <p:nvPr/>
          </p:nvSpPr>
          <p:spPr>
            <a:xfrm>
              <a:off x="7586848" y="2174721"/>
              <a:ext cx="23657" cy="23657"/>
            </a:xfrm>
            <a:custGeom>
              <a:avLst/>
              <a:gdLst/>
              <a:ahLst/>
              <a:cxnLst/>
              <a:rect l="l" t="t" r="r" b="b"/>
              <a:pathLst>
                <a:path w="857" h="857" extrusionOk="0">
                  <a:moveTo>
                    <a:pt x="428" y="1"/>
                  </a:moveTo>
                  <a:cubicBezTo>
                    <a:pt x="172" y="1"/>
                    <a:pt x="0" y="200"/>
                    <a:pt x="0" y="429"/>
                  </a:cubicBezTo>
                  <a:cubicBezTo>
                    <a:pt x="0" y="685"/>
                    <a:pt x="229" y="857"/>
                    <a:pt x="428" y="857"/>
                  </a:cubicBezTo>
                  <a:cubicBezTo>
                    <a:pt x="685" y="857"/>
                    <a:pt x="856" y="628"/>
                    <a:pt x="856" y="429"/>
                  </a:cubicBezTo>
                  <a:cubicBezTo>
                    <a:pt x="856" y="200"/>
                    <a:pt x="685" y="29"/>
                    <a:pt x="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2"/>
            <p:cNvSpPr/>
            <p:nvPr/>
          </p:nvSpPr>
          <p:spPr>
            <a:xfrm>
              <a:off x="7735721" y="1999181"/>
              <a:ext cx="18909" cy="17170"/>
            </a:xfrm>
            <a:custGeom>
              <a:avLst/>
              <a:gdLst/>
              <a:ahLst/>
              <a:cxnLst/>
              <a:rect l="l" t="t" r="r" b="b"/>
              <a:pathLst>
                <a:path w="685" h="622" extrusionOk="0">
                  <a:moveTo>
                    <a:pt x="320" y="0"/>
                  </a:moveTo>
                  <a:cubicBezTo>
                    <a:pt x="236" y="0"/>
                    <a:pt x="159" y="36"/>
                    <a:pt x="114" y="111"/>
                  </a:cubicBezTo>
                  <a:cubicBezTo>
                    <a:pt x="0" y="254"/>
                    <a:pt x="0" y="425"/>
                    <a:pt x="143" y="539"/>
                  </a:cubicBezTo>
                  <a:cubicBezTo>
                    <a:pt x="210" y="593"/>
                    <a:pt x="284" y="621"/>
                    <a:pt x="355" y="621"/>
                  </a:cubicBezTo>
                  <a:cubicBezTo>
                    <a:pt x="434" y="621"/>
                    <a:pt x="510" y="586"/>
                    <a:pt x="571" y="510"/>
                  </a:cubicBezTo>
                  <a:cubicBezTo>
                    <a:pt x="685" y="368"/>
                    <a:pt x="685" y="197"/>
                    <a:pt x="542" y="82"/>
                  </a:cubicBezTo>
                  <a:cubicBezTo>
                    <a:pt x="475" y="29"/>
                    <a:pt x="395" y="0"/>
                    <a:pt x="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2"/>
            <p:cNvSpPr/>
            <p:nvPr/>
          </p:nvSpPr>
          <p:spPr>
            <a:xfrm>
              <a:off x="7682941" y="2094832"/>
              <a:ext cx="37046" cy="33512"/>
            </a:xfrm>
            <a:custGeom>
              <a:avLst/>
              <a:gdLst/>
              <a:ahLst/>
              <a:cxnLst/>
              <a:rect l="l" t="t" r="r" b="b"/>
              <a:pathLst>
                <a:path w="1342" h="1214" extrusionOk="0">
                  <a:moveTo>
                    <a:pt x="658" y="1"/>
                  </a:moveTo>
                  <a:cubicBezTo>
                    <a:pt x="491" y="1"/>
                    <a:pt x="324" y="73"/>
                    <a:pt x="200" y="213"/>
                  </a:cubicBezTo>
                  <a:cubicBezTo>
                    <a:pt x="0" y="469"/>
                    <a:pt x="29" y="869"/>
                    <a:pt x="286" y="1069"/>
                  </a:cubicBezTo>
                  <a:cubicBezTo>
                    <a:pt x="386" y="1169"/>
                    <a:pt x="519" y="1214"/>
                    <a:pt x="656" y="1214"/>
                  </a:cubicBezTo>
                  <a:cubicBezTo>
                    <a:pt x="831" y="1214"/>
                    <a:pt x="1013" y="1140"/>
                    <a:pt x="1142" y="1011"/>
                  </a:cubicBezTo>
                  <a:cubicBezTo>
                    <a:pt x="1341" y="726"/>
                    <a:pt x="1341" y="355"/>
                    <a:pt x="1056" y="155"/>
                  </a:cubicBezTo>
                  <a:cubicBezTo>
                    <a:pt x="939" y="51"/>
                    <a:pt x="79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2"/>
            <p:cNvSpPr/>
            <p:nvPr/>
          </p:nvSpPr>
          <p:spPr>
            <a:xfrm>
              <a:off x="7764845" y="2083790"/>
              <a:ext cx="26032" cy="23243"/>
            </a:xfrm>
            <a:custGeom>
              <a:avLst/>
              <a:gdLst/>
              <a:ahLst/>
              <a:cxnLst/>
              <a:rect l="l" t="t" r="r" b="b"/>
              <a:pathLst>
                <a:path w="943" h="842" extrusionOk="0">
                  <a:moveTo>
                    <a:pt x="522" y="1"/>
                  </a:moveTo>
                  <a:cubicBezTo>
                    <a:pt x="403" y="1"/>
                    <a:pt x="280" y="61"/>
                    <a:pt x="200" y="156"/>
                  </a:cubicBezTo>
                  <a:cubicBezTo>
                    <a:pt x="1" y="299"/>
                    <a:pt x="58" y="584"/>
                    <a:pt x="229" y="727"/>
                  </a:cubicBezTo>
                  <a:cubicBezTo>
                    <a:pt x="294" y="805"/>
                    <a:pt x="390" y="842"/>
                    <a:pt x="488" y="842"/>
                  </a:cubicBezTo>
                  <a:cubicBezTo>
                    <a:pt x="603" y="842"/>
                    <a:pt x="722" y="791"/>
                    <a:pt x="800" y="698"/>
                  </a:cubicBezTo>
                  <a:cubicBezTo>
                    <a:pt x="942" y="555"/>
                    <a:pt x="942" y="270"/>
                    <a:pt x="771" y="127"/>
                  </a:cubicBezTo>
                  <a:cubicBezTo>
                    <a:pt x="708" y="39"/>
                    <a:pt x="616" y="1"/>
                    <a:pt x="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2"/>
            <p:cNvSpPr/>
            <p:nvPr/>
          </p:nvSpPr>
          <p:spPr>
            <a:xfrm>
              <a:off x="7659311" y="2230732"/>
              <a:ext cx="18136" cy="17170"/>
            </a:xfrm>
            <a:custGeom>
              <a:avLst/>
              <a:gdLst/>
              <a:ahLst/>
              <a:cxnLst/>
              <a:rect l="l" t="t" r="r" b="b"/>
              <a:pathLst>
                <a:path w="657" h="622" extrusionOk="0">
                  <a:moveTo>
                    <a:pt x="302" y="1"/>
                  </a:moveTo>
                  <a:cubicBezTo>
                    <a:pt x="222" y="1"/>
                    <a:pt x="146" y="36"/>
                    <a:pt x="86" y="111"/>
                  </a:cubicBezTo>
                  <a:cubicBezTo>
                    <a:pt x="0" y="254"/>
                    <a:pt x="0" y="425"/>
                    <a:pt x="143" y="539"/>
                  </a:cubicBezTo>
                  <a:cubicBezTo>
                    <a:pt x="210" y="593"/>
                    <a:pt x="284" y="622"/>
                    <a:pt x="355" y="622"/>
                  </a:cubicBezTo>
                  <a:cubicBezTo>
                    <a:pt x="435" y="622"/>
                    <a:pt x="511" y="586"/>
                    <a:pt x="571" y="511"/>
                  </a:cubicBezTo>
                  <a:cubicBezTo>
                    <a:pt x="657" y="397"/>
                    <a:pt x="657" y="226"/>
                    <a:pt x="514" y="83"/>
                  </a:cubicBezTo>
                  <a:cubicBezTo>
                    <a:pt x="447" y="29"/>
                    <a:pt x="373"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p:nvPr/>
          </p:nvSpPr>
          <p:spPr>
            <a:xfrm>
              <a:off x="7773513" y="2629182"/>
              <a:ext cx="15790" cy="15790"/>
            </a:xfrm>
            <a:custGeom>
              <a:avLst/>
              <a:gdLst/>
              <a:ahLst/>
              <a:cxnLst/>
              <a:rect l="l" t="t" r="r" b="b"/>
              <a:pathLst>
                <a:path w="572" h="572" extrusionOk="0">
                  <a:moveTo>
                    <a:pt x="286" y="1"/>
                  </a:moveTo>
                  <a:cubicBezTo>
                    <a:pt x="115" y="1"/>
                    <a:pt x="1" y="143"/>
                    <a:pt x="1" y="286"/>
                  </a:cubicBezTo>
                  <a:cubicBezTo>
                    <a:pt x="1" y="457"/>
                    <a:pt x="115" y="571"/>
                    <a:pt x="286" y="571"/>
                  </a:cubicBezTo>
                  <a:cubicBezTo>
                    <a:pt x="429" y="571"/>
                    <a:pt x="571" y="457"/>
                    <a:pt x="571" y="286"/>
                  </a:cubicBezTo>
                  <a:cubicBezTo>
                    <a:pt x="571" y="143"/>
                    <a:pt x="429"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2"/>
            <p:cNvSpPr/>
            <p:nvPr/>
          </p:nvSpPr>
          <p:spPr>
            <a:xfrm>
              <a:off x="7731774" y="2513407"/>
              <a:ext cx="33899" cy="33098"/>
            </a:xfrm>
            <a:custGeom>
              <a:avLst/>
              <a:gdLst/>
              <a:ahLst/>
              <a:cxnLst/>
              <a:rect l="l" t="t" r="r" b="b"/>
              <a:pathLst>
                <a:path w="1228" h="1199" extrusionOk="0">
                  <a:moveTo>
                    <a:pt x="600" y="0"/>
                  </a:moveTo>
                  <a:cubicBezTo>
                    <a:pt x="286" y="0"/>
                    <a:pt x="0" y="257"/>
                    <a:pt x="0" y="600"/>
                  </a:cubicBezTo>
                  <a:cubicBezTo>
                    <a:pt x="0" y="970"/>
                    <a:pt x="257" y="1199"/>
                    <a:pt x="600" y="1199"/>
                  </a:cubicBezTo>
                  <a:cubicBezTo>
                    <a:pt x="942" y="1199"/>
                    <a:pt x="1227" y="970"/>
                    <a:pt x="1227" y="600"/>
                  </a:cubicBezTo>
                  <a:cubicBezTo>
                    <a:pt x="1227" y="286"/>
                    <a:pt x="970" y="0"/>
                    <a:pt x="6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p:cNvSpPr/>
            <p:nvPr/>
          </p:nvSpPr>
          <p:spPr>
            <a:xfrm>
              <a:off x="7688462" y="2579576"/>
              <a:ext cx="23657" cy="23657"/>
            </a:xfrm>
            <a:custGeom>
              <a:avLst/>
              <a:gdLst/>
              <a:ahLst/>
              <a:cxnLst/>
              <a:rect l="l" t="t" r="r" b="b"/>
              <a:pathLst>
                <a:path w="857" h="857" extrusionOk="0">
                  <a:moveTo>
                    <a:pt x="428" y="0"/>
                  </a:moveTo>
                  <a:cubicBezTo>
                    <a:pt x="171" y="0"/>
                    <a:pt x="0" y="200"/>
                    <a:pt x="0" y="428"/>
                  </a:cubicBezTo>
                  <a:cubicBezTo>
                    <a:pt x="0" y="656"/>
                    <a:pt x="171" y="856"/>
                    <a:pt x="428" y="856"/>
                  </a:cubicBezTo>
                  <a:cubicBezTo>
                    <a:pt x="685" y="856"/>
                    <a:pt x="856" y="628"/>
                    <a:pt x="856" y="428"/>
                  </a:cubicBezTo>
                  <a:cubicBezTo>
                    <a:pt x="856" y="171"/>
                    <a:pt x="656" y="0"/>
                    <a:pt x="4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p:cNvSpPr/>
            <p:nvPr/>
          </p:nvSpPr>
          <p:spPr>
            <a:xfrm>
              <a:off x="7615998" y="2652812"/>
              <a:ext cx="14990" cy="15790"/>
            </a:xfrm>
            <a:custGeom>
              <a:avLst/>
              <a:gdLst/>
              <a:ahLst/>
              <a:cxnLst/>
              <a:rect l="l" t="t" r="r" b="b"/>
              <a:pathLst>
                <a:path w="543" h="572" extrusionOk="0">
                  <a:moveTo>
                    <a:pt x="285" y="1"/>
                  </a:moveTo>
                  <a:cubicBezTo>
                    <a:pt x="143" y="1"/>
                    <a:pt x="0" y="115"/>
                    <a:pt x="0" y="286"/>
                  </a:cubicBezTo>
                  <a:cubicBezTo>
                    <a:pt x="0" y="486"/>
                    <a:pt x="143" y="571"/>
                    <a:pt x="285" y="571"/>
                  </a:cubicBezTo>
                  <a:cubicBezTo>
                    <a:pt x="400" y="571"/>
                    <a:pt x="542" y="486"/>
                    <a:pt x="542" y="286"/>
                  </a:cubicBezTo>
                  <a:cubicBezTo>
                    <a:pt x="542" y="143"/>
                    <a:pt x="400"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2"/>
            <p:cNvSpPr/>
            <p:nvPr/>
          </p:nvSpPr>
          <p:spPr>
            <a:xfrm>
              <a:off x="7573459" y="2537037"/>
              <a:ext cx="33098" cy="33098"/>
            </a:xfrm>
            <a:custGeom>
              <a:avLst/>
              <a:gdLst/>
              <a:ahLst/>
              <a:cxnLst/>
              <a:rect l="l" t="t" r="r" b="b"/>
              <a:pathLst>
                <a:path w="1199" h="1199" extrusionOk="0">
                  <a:moveTo>
                    <a:pt x="600" y="0"/>
                  </a:moveTo>
                  <a:cubicBezTo>
                    <a:pt x="286" y="0"/>
                    <a:pt x="0" y="257"/>
                    <a:pt x="0" y="600"/>
                  </a:cubicBezTo>
                  <a:cubicBezTo>
                    <a:pt x="0" y="970"/>
                    <a:pt x="286" y="1199"/>
                    <a:pt x="600" y="1199"/>
                  </a:cubicBezTo>
                  <a:cubicBezTo>
                    <a:pt x="913" y="1199"/>
                    <a:pt x="1199" y="913"/>
                    <a:pt x="1199" y="600"/>
                  </a:cubicBezTo>
                  <a:cubicBezTo>
                    <a:pt x="1199" y="286"/>
                    <a:pt x="970" y="0"/>
                    <a:pt x="6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p:cNvSpPr/>
            <p:nvPr/>
          </p:nvSpPr>
          <p:spPr>
            <a:xfrm>
              <a:off x="7530920" y="2603206"/>
              <a:ext cx="23657" cy="22940"/>
            </a:xfrm>
            <a:custGeom>
              <a:avLst/>
              <a:gdLst/>
              <a:ahLst/>
              <a:cxnLst/>
              <a:rect l="l" t="t" r="r" b="b"/>
              <a:pathLst>
                <a:path w="857" h="831" extrusionOk="0">
                  <a:moveTo>
                    <a:pt x="429" y="0"/>
                  </a:moveTo>
                  <a:cubicBezTo>
                    <a:pt x="172" y="0"/>
                    <a:pt x="1" y="200"/>
                    <a:pt x="1" y="400"/>
                  </a:cubicBezTo>
                  <a:cubicBezTo>
                    <a:pt x="1" y="640"/>
                    <a:pt x="151" y="830"/>
                    <a:pt x="380" y="830"/>
                  </a:cubicBezTo>
                  <a:cubicBezTo>
                    <a:pt x="396" y="830"/>
                    <a:pt x="412" y="829"/>
                    <a:pt x="429" y="827"/>
                  </a:cubicBezTo>
                  <a:cubicBezTo>
                    <a:pt x="685" y="827"/>
                    <a:pt x="857" y="656"/>
                    <a:pt x="857" y="400"/>
                  </a:cubicBezTo>
                  <a:cubicBezTo>
                    <a:pt x="857" y="171"/>
                    <a:pt x="65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2"/>
            <p:cNvSpPr/>
            <p:nvPr/>
          </p:nvSpPr>
          <p:spPr>
            <a:xfrm>
              <a:off x="7565592" y="2750479"/>
              <a:ext cx="15762" cy="15790"/>
            </a:xfrm>
            <a:custGeom>
              <a:avLst/>
              <a:gdLst/>
              <a:ahLst/>
              <a:cxnLst/>
              <a:rect l="l" t="t" r="r" b="b"/>
              <a:pathLst>
                <a:path w="571" h="572" extrusionOk="0">
                  <a:moveTo>
                    <a:pt x="285" y="1"/>
                  </a:moveTo>
                  <a:cubicBezTo>
                    <a:pt x="143" y="1"/>
                    <a:pt x="0" y="115"/>
                    <a:pt x="0" y="286"/>
                  </a:cubicBezTo>
                  <a:cubicBezTo>
                    <a:pt x="0" y="429"/>
                    <a:pt x="143" y="571"/>
                    <a:pt x="285" y="571"/>
                  </a:cubicBezTo>
                  <a:cubicBezTo>
                    <a:pt x="428" y="571"/>
                    <a:pt x="571" y="457"/>
                    <a:pt x="571" y="286"/>
                  </a:cubicBezTo>
                  <a:cubicBezTo>
                    <a:pt x="571" y="143"/>
                    <a:pt x="457" y="1"/>
                    <a:pt x="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2"/>
            <p:cNvSpPr/>
            <p:nvPr/>
          </p:nvSpPr>
          <p:spPr>
            <a:xfrm>
              <a:off x="7645922" y="2479536"/>
              <a:ext cx="15762" cy="15900"/>
            </a:xfrm>
            <a:custGeom>
              <a:avLst/>
              <a:gdLst/>
              <a:ahLst/>
              <a:cxnLst/>
              <a:rect l="l" t="t" r="r" b="b"/>
              <a:pathLst>
                <a:path w="571" h="576" extrusionOk="0">
                  <a:moveTo>
                    <a:pt x="286" y="1"/>
                  </a:moveTo>
                  <a:cubicBezTo>
                    <a:pt x="143" y="1"/>
                    <a:pt x="0" y="115"/>
                    <a:pt x="0" y="286"/>
                  </a:cubicBezTo>
                  <a:cubicBezTo>
                    <a:pt x="0" y="465"/>
                    <a:pt x="115" y="575"/>
                    <a:pt x="242" y="575"/>
                  </a:cubicBezTo>
                  <a:cubicBezTo>
                    <a:pt x="257" y="575"/>
                    <a:pt x="271" y="574"/>
                    <a:pt x="286" y="571"/>
                  </a:cubicBezTo>
                  <a:cubicBezTo>
                    <a:pt x="428" y="571"/>
                    <a:pt x="571" y="428"/>
                    <a:pt x="571" y="286"/>
                  </a:cubicBezTo>
                  <a:cubicBezTo>
                    <a:pt x="571" y="143"/>
                    <a:pt x="485"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2"/>
            <p:cNvSpPr/>
            <p:nvPr/>
          </p:nvSpPr>
          <p:spPr>
            <a:xfrm>
              <a:off x="7604956" y="2363760"/>
              <a:ext cx="33126" cy="33098"/>
            </a:xfrm>
            <a:custGeom>
              <a:avLst/>
              <a:gdLst/>
              <a:ahLst/>
              <a:cxnLst/>
              <a:rect l="l" t="t" r="r" b="b"/>
              <a:pathLst>
                <a:path w="1200" h="1199" extrusionOk="0">
                  <a:moveTo>
                    <a:pt x="600" y="0"/>
                  </a:moveTo>
                  <a:cubicBezTo>
                    <a:pt x="286" y="0"/>
                    <a:pt x="1" y="257"/>
                    <a:pt x="1" y="599"/>
                  </a:cubicBezTo>
                  <a:cubicBezTo>
                    <a:pt x="1" y="970"/>
                    <a:pt x="257" y="1199"/>
                    <a:pt x="600" y="1199"/>
                  </a:cubicBezTo>
                  <a:cubicBezTo>
                    <a:pt x="914" y="1199"/>
                    <a:pt x="1199" y="970"/>
                    <a:pt x="1199" y="599"/>
                  </a:cubicBezTo>
                  <a:cubicBezTo>
                    <a:pt x="1199" y="286"/>
                    <a:pt x="971" y="0"/>
                    <a:pt x="6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2"/>
            <p:cNvSpPr/>
            <p:nvPr/>
          </p:nvSpPr>
          <p:spPr>
            <a:xfrm>
              <a:off x="7561644" y="2430702"/>
              <a:ext cx="23657" cy="23657"/>
            </a:xfrm>
            <a:custGeom>
              <a:avLst/>
              <a:gdLst/>
              <a:ahLst/>
              <a:cxnLst/>
              <a:rect l="l" t="t" r="r" b="b"/>
              <a:pathLst>
                <a:path w="857" h="857" extrusionOk="0">
                  <a:moveTo>
                    <a:pt x="428" y="1"/>
                  </a:moveTo>
                  <a:cubicBezTo>
                    <a:pt x="172" y="1"/>
                    <a:pt x="0" y="200"/>
                    <a:pt x="0" y="428"/>
                  </a:cubicBezTo>
                  <a:cubicBezTo>
                    <a:pt x="0" y="628"/>
                    <a:pt x="172" y="828"/>
                    <a:pt x="428" y="856"/>
                  </a:cubicBezTo>
                  <a:cubicBezTo>
                    <a:pt x="685" y="856"/>
                    <a:pt x="856" y="657"/>
                    <a:pt x="856" y="428"/>
                  </a:cubicBezTo>
                  <a:cubicBezTo>
                    <a:pt x="856" y="172"/>
                    <a:pt x="628" y="1"/>
                    <a:pt x="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2"/>
            <p:cNvSpPr/>
            <p:nvPr/>
          </p:nvSpPr>
          <p:spPr>
            <a:xfrm>
              <a:off x="7417519" y="2612619"/>
              <a:ext cx="18909" cy="16618"/>
            </a:xfrm>
            <a:custGeom>
              <a:avLst/>
              <a:gdLst/>
              <a:ahLst/>
              <a:cxnLst/>
              <a:rect l="l" t="t" r="r" b="b"/>
              <a:pathLst>
                <a:path w="685" h="602" extrusionOk="0">
                  <a:moveTo>
                    <a:pt x="346" y="0"/>
                  </a:moveTo>
                  <a:cubicBezTo>
                    <a:pt x="261" y="0"/>
                    <a:pt x="178" y="35"/>
                    <a:pt x="114" y="116"/>
                  </a:cubicBezTo>
                  <a:cubicBezTo>
                    <a:pt x="0" y="258"/>
                    <a:pt x="0" y="429"/>
                    <a:pt x="143" y="544"/>
                  </a:cubicBezTo>
                  <a:cubicBezTo>
                    <a:pt x="205" y="581"/>
                    <a:pt x="278" y="602"/>
                    <a:pt x="348" y="602"/>
                  </a:cubicBezTo>
                  <a:cubicBezTo>
                    <a:pt x="438" y="602"/>
                    <a:pt x="522" y="567"/>
                    <a:pt x="571" y="486"/>
                  </a:cubicBezTo>
                  <a:cubicBezTo>
                    <a:pt x="685" y="372"/>
                    <a:pt x="685" y="173"/>
                    <a:pt x="542" y="59"/>
                  </a:cubicBezTo>
                  <a:cubicBezTo>
                    <a:pt x="480" y="21"/>
                    <a:pt x="412" y="0"/>
                    <a:pt x="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2"/>
            <p:cNvSpPr/>
            <p:nvPr/>
          </p:nvSpPr>
          <p:spPr>
            <a:xfrm>
              <a:off x="7452163" y="2500460"/>
              <a:ext cx="37046" cy="33126"/>
            </a:xfrm>
            <a:custGeom>
              <a:avLst/>
              <a:gdLst/>
              <a:ahLst/>
              <a:cxnLst/>
              <a:rect l="l" t="t" r="r" b="b"/>
              <a:pathLst>
                <a:path w="1342" h="1200" extrusionOk="0">
                  <a:moveTo>
                    <a:pt x="677" y="1"/>
                  </a:moveTo>
                  <a:cubicBezTo>
                    <a:pt x="505" y="1"/>
                    <a:pt x="337" y="73"/>
                    <a:pt x="229" y="213"/>
                  </a:cubicBezTo>
                  <a:cubicBezTo>
                    <a:pt x="0" y="498"/>
                    <a:pt x="29" y="869"/>
                    <a:pt x="286" y="1069"/>
                  </a:cubicBezTo>
                  <a:cubicBezTo>
                    <a:pt x="398" y="1156"/>
                    <a:pt x="538" y="1200"/>
                    <a:pt x="676" y="1200"/>
                  </a:cubicBezTo>
                  <a:cubicBezTo>
                    <a:pt x="854" y="1200"/>
                    <a:pt x="1029" y="1127"/>
                    <a:pt x="1142" y="983"/>
                  </a:cubicBezTo>
                  <a:cubicBezTo>
                    <a:pt x="1341" y="755"/>
                    <a:pt x="1313" y="355"/>
                    <a:pt x="1085" y="156"/>
                  </a:cubicBezTo>
                  <a:cubicBezTo>
                    <a:pt x="968" y="51"/>
                    <a:pt x="821" y="1"/>
                    <a:pt x="6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2"/>
            <p:cNvSpPr/>
            <p:nvPr/>
          </p:nvSpPr>
          <p:spPr>
            <a:xfrm>
              <a:off x="7381273" y="2521716"/>
              <a:ext cx="26032" cy="23243"/>
            </a:xfrm>
            <a:custGeom>
              <a:avLst/>
              <a:gdLst/>
              <a:ahLst/>
              <a:cxnLst/>
              <a:rect l="l" t="t" r="r" b="b"/>
              <a:pathLst>
                <a:path w="943" h="842" extrusionOk="0">
                  <a:moveTo>
                    <a:pt x="465" y="1"/>
                  </a:moveTo>
                  <a:cubicBezTo>
                    <a:pt x="346" y="1"/>
                    <a:pt x="223" y="61"/>
                    <a:pt x="143" y="156"/>
                  </a:cubicBezTo>
                  <a:cubicBezTo>
                    <a:pt x="1" y="327"/>
                    <a:pt x="29" y="584"/>
                    <a:pt x="172" y="727"/>
                  </a:cubicBezTo>
                  <a:cubicBezTo>
                    <a:pt x="237" y="805"/>
                    <a:pt x="333" y="842"/>
                    <a:pt x="431" y="842"/>
                  </a:cubicBezTo>
                  <a:cubicBezTo>
                    <a:pt x="546" y="842"/>
                    <a:pt x="665" y="791"/>
                    <a:pt x="742" y="698"/>
                  </a:cubicBezTo>
                  <a:cubicBezTo>
                    <a:pt x="942" y="555"/>
                    <a:pt x="885" y="270"/>
                    <a:pt x="714" y="127"/>
                  </a:cubicBezTo>
                  <a:cubicBezTo>
                    <a:pt x="651" y="39"/>
                    <a:pt x="559"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2"/>
            <p:cNvSpPr/>
            <p:nvPr/>
          </p:nvSpPr>
          <p:spPr>
            <a:xfrm>
              <a:off x="7494702" y="2381179"/>
              <a:ext cx="18909" cy="17170"/>
            </a:xfrm>
            <a:custGeom>
              <a:avLst/>
              <a:gdLst/>
              <a:ahLst/>
              <a:cxnLst/>
              <a:rect l="l" t="t" r="r" b="b"/>
              <a:pathLst>
                <a:path w="685" h="622" extrusionOk="0">
                  <a:moveTo>
                    <a:pt x="320" y="0"/>
                  </a:moveTo>
                  <a:cubicBezTo>
                    <a:pt x="236" y="0"/>
                    <a:pt x="159" y="36"/>
                    <a:pt x="114" y="111"/>
                  </a:cubicBezTo>
                  <a:cubicBezTo>
                    <a:pt x="0" y="225"/>
                    <a:pt x="29" y="425"/>
                    <a:pt x="143" y="539"/>
                  </a:cubicBezTo>
                  <a:cubicBezTo>
                    <a:pt x="210" y="593"/>
                    <a:pt x="284" y="621"/>
                    <a:pt x="355" y="621"/>
                  </a:cubicBezTo>
                  <a:cubicBezTo>
                    <a:pt x="434" y="621"/>
                    <a:pt x="511" y="586"/>
                    <a:pt x="571" y="511"/>
                  </a:cubicBezTo>
                  <a:cubicBezTo>
                    <a:pt x="685" y="368"/>
                    <a:pt x="685" y="197"/>
                    <a:pt x="542" y="83"/>
                  </a:cubicBezTo>
                  <a:cubicBezTo>
                    <a:pt x="475" y="29"/>
                    <a:pt x="395" y="0"/>
                    <a:pt x="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2"/>
            <p:cNvSpPr/>
            <p:nvPr/>
          </p:nvSpPr>
          <p:spPr>
            <a:xfrm>
              <a:off x="7476566" y="2808753"/>
              <a:ext cx="15790" cy="15790"/>
            </a:xfrm>
            <a:custGeom>
              <a:avLst/>
              <a:gdLst/>
              <a:ahLst/>
              <a:cxnLst/>
              <a:rect l="l" t="t" r="r" b="b"/>
              <a:pathLst>
                <a:path w="572" h="572" extrusionOk="0">
                  <a:moveTo>
                    <a:pt x="286" y="1"/>
                  </a:moveTo>
                  <a:cubicBezTo>
                    <a:pt x="144" y="1"/>
                    <a:pt x="1" y="87"/>
                    <a:pt x="1" y="286"/>
                  </a:cubicBezTo>
                  <a:cubicBezTo>
                    <a:pt x="1" y="429"/>
                    <a:pt x="144" y="572"/>
                    <a:pt x="286" y="572"/>
                  </a:cubicBezTo>
                  <a:cubicBezTo>
                    <a:pt x="429" y="572"/>
                    <a:pt x="572" y="429"/>
                    <a:pt x="572" y="286"/>
                  </a:cubicBezTo>
                  <a:cubicBezTo>
                    <a:pt x="572" y="144"/>
                    <a:pt x="429" y="1"/>
                    <a:pt x="286" y="1"/>
                  </a:cubicBezTo>
                  <a:close/>
                </a:path>
              </a:pathLst>
            </a:custGeom>
            <a:solidFill>
              <a:srgbClr val="DBC6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2"/>
            <p:cNvSpPr/>
            <p:nvPr/>
          </p:nvSpPr>
          <p:spPr>
            <a:xfrm>
              <a:off x="7435627" y="2692205"/>
              <a:ext cx="33098" cy="33899"/>
            </a:xfrm>
            <a:custGeom>
              <a:avLst/>
              <a:gdLst/>
              <a:ahLst/>
              <a:cxnLst/>
              <a:rect l="l" t="t" r="r" b="b"/>
              <a:pathLst>
                <a:path w="1199" h="1228" extrusionOk="0">
                  <a:moveTo>
                    <a:pt x="599" y="0"/>
                  </a:moveTo>
                  <a:cubicBezTo>
                    <a:pt x="286" y="0"/>
                    <a:pt x="0" y="257"/>
                    <a:pt x="0" y="628"/>
                  </a:cubicBezTo>
                  <a:cubicBezTo>
                    <a:pt x="0" y="942"/>
                    <a:pt x="257" y="1227"/>
                    <a:pt x="599" y="1227"/>
                  </a:cubicBezTo>
                  <a:cubicBezTo>
                    <a:pt x="913" y="1227"/>
                    <a:pt x="1199" y="970"/>
                    <a:pt x="1199" y="628"/>
                  </a:cubicBezTo>
                  <a:cubicBezTo>
                    <a:pt x="1199" y="286"/>
                    <a:pt x="970" y="0"/>
                    <a:pt x="5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2"/>
            <p:cNvSpPr/>
            <p:nvPr/>
          </p:nvSpPr>
          <p:spPr>
            <a:xfrm>
              <a:off x="7392288" y="2758346"/>
              <a:ext cx="23657" cy="23657"/>
            </a:xfrm>
            <a:custGeom>
              <a:avLst/>
              <a:gdLst/>
              <a:ahLst/>
              <a:cxnLst/>
              <a:rect l="l" t="t" r="r" b="b"/>
              <a:pathLst>
                <a:path w="857" h="857" extrusionOk="0">
                  <a:moveTo>
                    <a:pt x="429" y="1"/>
                  </a:moveTo>
                  <a:cubicBezTo>
                    <a:pt x="172" y="1"/>
                    <a:pt x="1" y="201"/>
                    <a:pt x="1" y="429"/>
                  </a:cubicBezTo>
                  <a:cubicBezTo>
                    <a:pt x="1" y="657"/>
                    <a:pt x="172" y="857"/>
                    <a:pt x="429" y="857"/>
                  </a:cubicBezTo>
                  <a:cubicBezTo>
                    <a:pt x="686" y="857"/>
                    <a:pt x="857" y="657"/>
                    <a:pt x="857" y="429"/>
                  </a:cubicBezTo>
                  <a:cubicBezTo>
                    <a:pt x="857" y="172"/>
                    <a:pt x="629" y="1"/>
                    <a:pt x="429" y="1"/>
                  </a:cubicBezTo>
                  <a:close/>
                </a:path>
              </a:pathLst>
            </a:custGeom>
            <a:solidFill>
              <a:srgbClr val="DBC6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2"/>
            <p:cNvSpPr/>
            <p:nvPr/>
          </p:nvSpPr>
          <p:spPr>
            <a:xfrm>
              <a:off x="7745162" y="2820568"/>
              <a:ext cx="15790" cy="15790"/>
            </a:xfrm>
            <a:custGeom>
              <a:avLst/>
              <a:gdLst/>
              <a:ahLst/>
              <a:cxnLst/>
              <a:rect l="l" t="t" r="r" b="b"/>
              <a:pathLst>
                <a:path w="572" h="572" extrusionOk="0">
                  <a:moveTo>
                    <a:pt x="286" y="1"/>
                  </a:moveTo>
                  <a:cubicBezTo>
                    <a:pt x="143" y="1"/>
                    <a:pt x="0" y="115"/>
                    <a:pt x="0" y="286"/>
                  </a:cubicBezTo>
                  <a:cubicBezTo>
                    <a:pt x="0" y="457"/>
                    <a:pt x="143" y="572"/>
                    <a:pt x="286" y="572"/>
                  </a:cubicBezTo>
                  <a:cubicBezTo>
                    <a:pt x="428" y="572"/>
                    <a:pt x="571" y="457"/>
                    <a:pt x="571" y="286"/>
                  </a:cubicBezTo>
                  <a:cubicBezTo>
                    <a:pt x="571" y="144"/>
                    <a:pt x="428"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2"/>
            <p:cNvSpPr/>
            <p:nvPr/>
          </p:nvSpPr>
          <p:spPr>
            <a:xfrm>
              <a:off x="7703423" y="2704020"/>
              <a:ext cx="33098" cy="33899"/>
            </a:xfrm>
            <a:custGeom>
              <a:avLst/>
              <a:gdLst/>
              <a:ahLst/>
              <a:cxnLst/>
              <a:rect l="l" t="t" r="r" b="b"/>
              <a:pathLst>
                <a:path w="1199" h="1228" extrusionOk="0">
                  <a:moveTo>
                    <a:pt x="599" y="0"/>
                  </a:moveTo>
                  <a:cubicBezTo>
                    <a:pt x="286" y="0"/>
                    <a:pt x="0" y="257"/>
                    <a:pt x="0" y="628"/>
                  </a:cubicBezTo>
                  <a:cubicBezTo>
                    <a:pt x="0" y="942"/>
                    <a:pt x="286" y="1227"/>
                    <a:pt x="599" y="1227"/>
                  </a:cubicBezTo>
                  <a:cubicBezTo>
                    <a:pt x="913" y="1227"/>
                    <a:pt x="1199" y="970"/>
                    <a:pt x="1199" y="628"/>
                  </a:cubicBezTo>
                  <a:cubicBezTo>
                    <a:pt x="1199" y="285"/>
                    <a:pt x="913" y="0"/>
                    <a:pt x="5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2"/>
            <p:cNvSpPr/>
            <p:nvPr/>
          </p:nvSpPr>
          <p:spPr>
            <a:xfrm>
              <a:off x="7660884" y="2770161"/>
              <a:ext cx="23657" cy="23657"/>
            </a:xfrm>
            <a:custGeom>
              <a:avLst/>
              <a:gdLst/>
              <a:ahLst/>
              <a:cxnLst/>
              <a:rect l="l" t="t" r="r" b="b"/>
              <a:pathLst>
                <a:path w="857" h="857" extrusionOk="0">
                  <a:moveTo>
                    <a:pt x="428" y="1"/>
                  </a:moveTo>
                  <a:cubicBezTo>
                    <a:pt x="172" y="1"/>
                    <a:pt x="0" y="201"/>
                    <a:pt x="0" y="429"/>
                  </a:cubicBezTo>
                  <a:cubicBezTo>
                    <a:pt x="0" y="686"/>
                    <a:pt x="172" y="857"/>
                    <a:pt x="428" y="857"/>
                  </a:cubicBezTo>
                  <a:cubicBezTo>
                    <a:pt x="685" y="857"/>
                    <a:pt x="856" y="657"/>
                    <a:pt x="856" y="429"/>
                  </a:cubicBezTo>
                  <a:cubicBezTo>
                    <a:pt x="856" y="172"/>
                    <a:pt x="657" y="1"/>
                    <a:pt x="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2"/>
            <p:cNvSpPr/>
            <p:nvPr/>
          </p:nvSpPr>
          <p:spPr>
            <a:xfrm>
              <a:off x="7247389" y="1647024"/>
              <a:ext cx="319003" cy="1340554"/>
            </a:xfrm>
            <a:custGeom>
              <a:avLst/>
              <a:gdLst/>
              <a:ahLst/>
              <a:cxnLst/>
              <a:rect l="l" t="t" r="r" b="b"/>
              <a:pathLst>
                <a:path w="11556" h="48562" extrusionOk="0">
                  <a:moveTo>
                    <a:pt x="0" y="0"/>
                  </a:moveTo>
                  <a:lnTo>
                    <a:pt x="0" y="5735"/>
                  </a:lnTo>
                  <a:lnTo>
                    <a:pt x="0" y="10728"/>
                  </a:lnTo>
                  <a:cubicBezTo>
                    <a:pt x="0" y="17176"/>
                    <a:pt x="3852" y="22683"/>
                    <a:pt x="9073" y="24281"/>
                  </a:cubicBezTo>
                  <a:cubicBezTo>
                    <a:pt x="3852" y="25879"/>
                    <a:pt x="0" y="31385"/>
                    <a:pt x="0" y="37834"/>
                  </a:cubicBezTo>
                  <a:lnTo>
                    <a:pt x="0" y="42827"/>
                  </a:lnTo>
                  <a:lnTo>
                    <a:pt x="0" y="48562"/>
                  </a:lnTo>
                  <a:lnTo>
                    <a:pt x="2511" y="48562"/>
                  </a:lnTo>
                  <a:lnTo>
                    <a:pt x="2511" y="42827"/>
                  </a:lnTo>
                  <a:lnTo>
                    <a:pt x="2511" y="37834"/>
                  </a:lnTo>
                  <a:cubicBezTo>
                    <a:pt x="2511" y="31385"/>
                    <a:pt x="6363" y="25879"/>
                    <a:pt x="11556" y="24281"/>
                  </a:cubicBezTo>
                  <a:cubicBezTo>
                    <a:pt x="6363" y="22683"/>
                    <a:pt x="2511" y="17176"/>
                    <a:pt x="2511" y="10728"/>
                  </a:cubicBezTo>
                  <a:lnTo>
                    <a:pt x="2511" y="5735"/>
                  </a:lnTo>
                  <a:lnTo>
                    <a:pt x="25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2"/>
            <p:cNvSpPr/>
            <p:nvPr/>
          </p:nvSpPr>
          <p:spPr>
            <a:xfrm>
              <a:off x="7176499" y="1615499"/>
              <a:ext cx="817577" cy="71718"/>
            </a:xfrm>
            <a:custGeom>
              <a:avLst/>
              <a:gdLst/>
              <a:ahLst/>
              <a:cxnLst/>
              <a:rect l="l" t="t" r="r" b="b"/>
              <a:pathLst>
                <a:path w="29617" h="2598" extrusionOk="0">
                  <a:moveTo>
                    <a:pt x="1113" y="1"/>
                  </a:moveTo>
                  <a:cubicBezTo>
                    <a:pt x="514" y="1"/>
                    <a:pt x="0" y="486"/>
                    <a:pt x="0" y="1113"/>
                  </a:cubicBezTo>
                  <a:lnTo>
                    <a:pt x="0" y="1484"/>
                  </a:lnTo>
                  <a:cubicBezTo>
                    <a:pt x="0" y="2112"/>
                    <a:pt x="514" y="2597"/>
                    <a:pt x="1113" y="2597"/>
                  </a:cubicBezTo>
                  <a:lnTo>
                    <a:pt x="28504" y="2597"/>
                  </a:lnTo>
                  <a:cubicBezTo>
                    <a:pt x="29103" y="2597"/>
                    <a:pt x="29617" y="2112"/>
                    <a:pt x="29617" y="1484"/>
                  </a:cubicBezTo>
                  <a:lnTo>
                    <a:pt x="29617" y="1113"/>
                  </a:lnTo>
                  <a:cubicBezTo>
                    <a:pt x="29617" y="486"/>
                    <a:pt x="29103" y="1"/>
                    <a:pt x="28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2"/>
            <p:cNvSpPr/>
            <p:nvPr/>
          </p:nvSpPr>
          <p:spPr>
            <a:xfrm>
              <a:off x="7176499" y="1635209"/>
              <a:ext cx="817577" cy="52008"/>
            </a:xfrm>
            <a:custGeom>
              <a:avLst/>
              <a:gdLst/>
              <a:ahLst/>
              <a:cxnLst/>
              <a:rect l="l" t="t" r="r" b="b"/>
              <a:pathLst>
                <a:path w="29617" h="1884" extrusionOk="0">
                  <a:moveTo>
                    <a:pt x="143" y="0"/>
                  </a:moveTo>
                  <a:cubicBezTo>
                    <a:pt x="57" y="171"/>
                    <a:pt x="0" y="342"/>
                    <a:pt x="0" y="571"/>
                  </a:cubicBezTo>
                  <a:cubicBezTo>
                    <a:pt x="0" y="1284"/>
                    <a:pt x="571" y="1883"/>
                    <a:pt x="1313" y="1883"/>
                  </a:cubicBezTo>
                  <a:lnTo>
                    <a:pt x="28276" y="1883"/>
                  </a:lnTo>
                  <a:cubicBezTo>
                    <a:pt x="28989" y="1883"/>
                    <a:pt x="29617" y="1313"/>
                    <a:pt x="29617" y="571"/>
                  </a:cubicBezTo>
                  <a:cubicBezTo>
                    <a:pt x="29617" y="342"/>
                    <a:pt x="29560" y="171"/>
                    <a:pt x="29474" y="0"/>
                  </a:cubicBezTo>
                  <a:cubicBezTo>
                    <a:pt x="29246" y="457"/>
                    <a:pt x="28789" y="742"/>
                    <a:pt x="28276" y="742"/>
                  </a:cubicBezTo>
                  <a:lnTo>
                    <a:pt x="1313" y="742"/>
                  </a:lnTo>
                  <a:cubicBezTo>
                    <a:pt x="828" y="742"/>
                    <a:pt x="343" y="428"/>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2"/>
            <p:cNvSpPr/>
            <p:nvPr/>
          </p:nvSpPr>
          <p:spPr>
            <a:xfrm>
              <a:off x="7176499" y="2959200"/>
              <a:ext cx="817577" cy="71718"/>
            </a:xfrm>
            <a:custGeom>
              <a:avLst/>
              <a:gdLst/>
              <a:ahLst/>
              <a:cxnLst/>
              <a:rect l="l" t="t" r="r" b="b"/>
              <a:pathLst>
                <a:path w="29617" h="2598" extrusionOk="0">
                  <a:moveTo>
                    <a:pt x="1113" y="1"/>
                  </a:moveTo>
                  <a:cubicBezTo>
                    <a:pt x="514" y="1"/>
                    <a:pt x="0" y="486"/>
                    <a:pt x="0" y="1113"/>
                  </a:cubicBezTo>
                  <a:lnTo>
                    <a:pt x="0" y="1484"/>
                  </a:lnTo>
                  <a:cubicBezTo>
                    <a:pt x="0" y="2112"/>
                    <a:pt x="514" y="2597"/>
                    <a:pt x="1113" y="2597"/>
                  </a:cubicBezTo>
                  <a:lnTo>
                    <a:pt x="28504" y="2597"/>
                  </a:lnTo>
                  <a:cubicBezTo>
                    <a:pt x="29103" y="2597"/>
                    <a:pt x="29617" y="2112"/>
                    <a:pt x="29617" y="1484"/>
                  </a:cubicBezTo>
                  <a:lnTo>
                    <a:pt x="29617" y="1113"/>
                  </a:lnTo>
                  <a:cubicBezTo>
                    <a:pt x="29617" y="486"/>
                    <a:pt x="29103" y="1"/>
                    <a:pt x="28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2"/>
            <p:cNvSpPr/>
            <p:nvPr/>
          </p:nvSpPr>
          <p:spPr>
            <a:xfrm>
              <a:off x="7176499" y="2978883"/>
              <a:ext cx="817577" cy="52035"/>
            </a:xfrm>
            <a:custGeom>
              <a:avLst/>
              <a:gdLst/>
              <a:ahLst/>
              <a:cxnLst/>
              <a:rect l="l" t="t" r="r" b="b"/>
              <a:pathLst>
                <a:path w="29617" h="1885" extrusionOk="0">
                  <a:moveTo>
                    <a:pt x="143" y="1"/>
                  </a:moveTo>
                  <a:cubicBezTo>
                    <a:pt x="57" y="172"/>
                    <a:pt x="0" y="343"/>
                    <a:pt x="0" y="572"/>
                  </a:cubicBezTo>
                  <a:cubicBezTo>
                    <a:pt x="0" y="1285"/>
                    <a:pt x="571" y="1884"/>
                    <a:pt x="1313" y="1884"/>
                  </a:cubicBezTo>
                  <a:lnTo>
                    <a:pt x="28276" y="1884"/>
                  </a:lnTo>
                  <a:cubicBezTo>
                    <a:pt x="28989" y="1884"/>
                    <a:pt x="29617" y="1313"/>
                    <a:pt x="29617" y="572"/>
                  </a:cubicBezTo>
                  <a:cubicBezTo>
                    <a:pt x="29617" y="343"/>
                    <a:pt x="29560" y="172"/>
                    <a:pt x="29474" y="1"/>
                  </a:cubicBezTo>
                  <a:cubicBezTo>
                    <a:pt x="29246" y="457"/>
                    <a:pt x="28789" y="743"/>
                    <a:pt x="28276" y="743"/>
                  </a:cubicBezTo>
                  <a:lnTo>
                    <a:pt x="1313" y="743"/>
                  </a:lnTo>
                  <a:cubicBezTo>
                    <a:pt x="828" y="743"/>
                    <a:pt x="343" y="429"/>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2"/>
            <p:cNvSpPr/>
            <p:nvPr/>
          </p:nvSpPr>
          <p:spPr>
            <a:xfrm>
              <a:off x="6044667" y="3030890"/>
              <a:ext cx="1910018" cy="266223"/>
            </a:xfrm>
            <a:custGeom>
              <a:avLst/>
              <a:gdLst/>
              <a:ahLst/>
              <a:cxnLst/>
              <a:rect l="l" t="t" r="r" b="b"/>
              <a:pathLst>
                <a:path w="69191" h="9644" extrusionOk="0">
                  <a:moveTo>
                    <a:pt x="0" y="0"/>
                  </a:moveTo>
                  <a:lnTo>
                    <a:pt x="0" y="9644"/>
                  </a:lnTo>
                  <a:lnTo>
                    <a:pt x="63855" y="9644"/>
                  </a:lnTo>
                  <a:cubicBezTo>
                    <a:pt x="66794" y="9644"/>
                    <a:pt x="69191" y="7475"/>
                    <a:pt x="69191" y="4822"/>
                  </a:cubicBezTo>
                  <a:cubicBezTo>
                    <a:pt x="69191" y="2197"/>
                    <a:pt x="66794" y="0"/>
                    <a:pt x="63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2"/>
            <p:cNvSpPr/>
            <p:nvPr/>
          </p:nvSpPr>
          <p:spPr>
            <a:xfrm>
              <a:off x="6044667" y="3060814"/>
              <a:ext cx="910523" cy="204801"/>
            </a:xfrm>
            <a:custGeom>
              <a:avLst/>
              <a:gdLst/>
              <a:ahLst/>
              <a:cxnLst/>
              <a:rect l="l" t="t" r="r" b="b"/>
              <a:pathLst>
                <a:path w="32984" h="7419" extrusionOk="0">
                  <a:moveTo>
                    <a:pt x="0" y="0"/>
                  </a:moveTo>
                  <a:lnTo>
                    <a:pt x="0" y="7419"/>
                  </a:lnTo>
                  <a:lnTo>
                    <a:pt x="28846" y="7419"/>
                  </a:lnTo>
                  <a:cubicBezTo>
                    <a:pt x="31129" y="7419"/>
                    <a:pt x="32984" y="5735"/>
                    <a:pt x="32984" y="3709"/>
                  </a:cubicBezTo>
                  <a:cubicBezTo>
                    <a:pt x="32984" y="1684"/>
                    <a:pt x="31129" y="0"/>
                    <a:pt x="28846" y="0"/>
                  </a:cubicBezTo>
                  <a:close/>
                </a:path>
              </a:pathLst>
            </a:custGeom>
            <a:solidFill>
              <a:srgbClr val="F2E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2"/>
            <p:cNvSpPr/>
            <p:nvPr/>
          </p:nvSpPr>
          <p:spPr>
            <a:xfrm>
              <a:off x="6045512" y="3085207"/>
              <a:ext cx="876188" cy="7900"/>
            </a:xfrm>
            <a:custGeom>
              <a:avLst/>
              <a:gdLst/>
              <a:ahLst/>
              <a:cxnLst/>
              <a:rect l="l" t="t" r="r" b="b"/>
              <a:pathLst>
                <a:path w="66567" h="287" extrusionOk="0">
                  <a:moveTo>
                    <a:pt x="0" y="1"/>
                  </a:moveTo>
                  <a:lnTo>
                    <a:pt x="0" y="286"/>
                  </a:lnTo>
                  <a:lnTo>
                    <a:pt x="66566" y="286"/>
                  </a:lnTo>
                  <a:lnTo>
                    <a:pt x="665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2"/>
            <p:cNvSpPr/>
            <p:nvPr/>
          </p:nvSpPr>
          <p:spPr>
            <a:xfrm>
              <a:off x="6045505" y="3134847"/>
              <a:ext cx="908806" cy="7895"/>
            </a:xfrm>
            <a:custGeom>
              <a:avLst/>
              <a:gdLst/>
              <a:ahLst/>
              <a:cxnLst/>
              <a:rect l="l" t="t" r="r" b="b"/>
              <a:pathLst>
                <a:path w="66567" h="286" extrusionOk="0">
                  <a:moveTo>
                    <a:pt x="0" y="0"/>
                  </a:moveTo>
                  <a:lnTo>
                    <a:pt x="0" y="286"/>
                  </a:lnTo>
                  <a:lnTo>
                    <a:pt x="66566" y="286"/>
                  </a:lnTo>
                  <a:lnTo>
                    <a:pt x="665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2"/>
            <p:cNvSpPr/>
            <p:nvPr/>
          </p:nvSpPr>
          <p:spPr>
            <a:xfrm>
              <a:off x="6045505" y="3182881"/>
              <a:ext cx="908806" cy="7923"/>
            </a:xfrm>
            <a:custGeom>
              <a:avLst/>
              <a:gdLst/>
              <a:ahLst/>
              <a:cxnLst/>
              <a:rect l="l" t="t" r="r" b="b"/>
              <a:pathLst>
                <a:path w="66567" h="287" extrusionOk="0">
                  <a:moveTo>
                    <a:pt x="0" y="1"/>
                  </a:moveTo>
                  <a:lnTo>
                    <a:pt x="0" y="286"/>
                  </a:lnTo>
                  <a:lnTo>
                    <a:pt x="66566" y="286"/>
                  </a:lnTo>
                  <a:lnTo>
                    <a:pt x="665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2"/>
            <p:cNvSpPr/>
            <p:nvPr/>
          </p:nvSpPr>
          <p:spPr>
            <a:xfrm rot="10800000" flipH="1">
              <a:off x="6045512" y="3222409"/>
              <a:ext cx="876188" cy="7900"/>
            </a:xfrm>
            <a:custGeom>
              <a:avLst/>
              <a:gdLst/>
              <a:ahLst/>
              <a:cxnLst/>
              <a:rect l="l" t="t" r="r" b="b"/>
              <a:pathLst>
                <a:path w="66567" h="287" extrusionOk="0">
                  <a:moveTo>
                    <a:pt x="0" y="1"/>
                  </a:moveTo>
                  <a:lnTo>
                    <a:pt x="0" y="286"/>
                  </a:lnTo>
                  <a:lnTo>
                    <a:pt x="66566" y="286"/>
                  </a:lnTo>
                  <a:lnTo>
                    <a:pt x="665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2"/>
            <p:cNvSpPr/>
            <p:nvPr/>
          </p:nvSpPr>
          <p:spPr>
            <a:xfrm>
              <a:off x="6038767" y="3047087"/>
              <a:ext cx="922338" cy="230005"/>
            </a:xfrm>
            <a:custGeom>
              <a:avLst/>
              <a:gdLst/>
              <a:ahLst/>
              <a:cxnLst/>
              <a:rect l="l" t="t" r="r" b="b"/>
              <a:pathLst>
                <a:path w="33412" h="8332" extrusionOk="0">
                  <a:moveTo>
                    <a:pt x="0" y="0"/>
                  </a:moveTo>
                  <a:lnTo>
                    <a:pt x="0" y="885"/>
                  </a:lnTo>
                  <a:lnTo>
                    <a:pt x="28846" y="885"/>
                  </a:lnTo>
                  <a:cubicBezTo>
                    <a:pt x="30872" y="885"/>
                    <a:pt x="32499" y="2340"/>
                    <a:pt x="32499" y="4166"/>
                  </a:cubicBezTo>
                  <a:cubicBezTo>
                    <a:pt x="32499" y="5992"/>
                    <a:pt x="30872" y="7447"/>
                    <a:pt x="28846" y="7447"/>
                  </a:cubicBezTo>
                  <a:lnTo>
                    <a:pt x="0" y="7447"/>
                  </a:lnTo>
                  <a:lnTo>
                    <a:pt x="0" y="8332"/>
                  </a:lnTo>
                  <a:lnTo>
                    <a:pt x="28846" y="8332"/>
                  </a:lnTo>
                  <a:cubicBezTo>
                    <a:pt x="31329" y="8332"/>
                    <a:pt x="33412" y="6449"/>
                    <a:pt x="33412" y="4166"/>
                  </a:cubicBezTo>
                  <a:cubicBezTo>
                    <a:pt x="33412" y="1855"/>
                    <a:pt x="31386" y="0"/>
                    <a:pt x="28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2"/>
            <p:cNvSpPr/>
            <p:nvPr/>
          </p:nvSpPr>
          <p:spPr>
            <a:xfrm>
              <a:off x="7242641" y="3101752"/>
              <a:ext cx="442674" cy="124471"/>
            </a:xfrm>
            <a:custGeom>
              <a:avLst/>
              <a:gdLst/>
              <a:ahLst/>
              <a:cxnLst/>
              <a:rect l="l" t="t" r="r" b="b"/>
              <a:pathLst>
                <a:path w="16036" h="4509" extrusionOk="0">
                  <a:moveTo>
                    <a:pt x="8018" y="1"/>
                  </a:moveTo>
                  <a:cubicBezTo>
                    <a:pt x="3596" y="1"/>
                    <a:pt x="1" y="1000"/>
                    <a:pt x="1" y="2255"/>
                  </a:cubicBezTo>
                  <a:cubicBezTo>
                    <a:pt x="1" y="3510"/>
                    <a:pt x="3596" y="4509"/>
                    <a:pt x="8018" y="4509"/>
                  </a:cubicBezTo>
                  <a:cubicBezTo>
                    <a:pt x="12441" y="4509"/>
                    <a:pt x="16036" y="3510"/>
                    <a:pt x="16036" y="2255"/>
                  </a:cubicBezTo>
                  <a:cubicBezTo>
                    <a:pt x="16036" y="1000"/>
                    <a:pt x="12469" y="1"/>
                    <a:pt x="8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2"/>
            <p:cNvSpPr/>
            <p:nvPr/>
          </p:nvSpPr>
          <p:spPr>
            <a:xfrm>
              <a:off x="6306175" y="2793802"/>
              <a:ext cx="792374" cy="189821"/>
            </a:xfrm>
            <a:custGeom>
              <a:avLst/>
              <a:gdLst/>
              <a:ahLst/>
              <a:cxnLst/>
              <a:rect l="l" t="t" r="r" b="b"/>
              <a:pathLst>
                <a:path w="28704" h="5679" extrusionOk="0">
                  <a:moveTo>
                    <a:pt x="0" y="1"/>
                  </a:moveTo>
                  <a:lnTo>
                    <a:pt x="0" y="5679"/>
                  </a:lnTo>
                  <a:lnTo>
                    <a:pt x="28703" y="5679"/>
                  </a:lnTo>
                  <a:lnTo>
                    <a:pt x="287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2"/>
            <p:cNvSpPr/>
            <p:nvPr/>
          </p:nvSpPr>
          <p:spPr>
            <a:xfrm>
              <a:off x="6247867" y="2951333"/>
              <a:ext cx="908950" cy="79585"/>
            </a:xfrm>
            <a:custGeom>
              <a:avLst/>
              <a:gdLst/>
              <a:ahLst/>
              <a:cxnLst/>
              <a:rect l="l" t="t" r="r" b="b"/>
              <a:pathLst>
                <a:path w="32927" h="2883" extrusionOk="0">
                  <a:moveTo>
                    <a:pt x="1228" y="0"/>
                  </a:moveTo>
                  <a:cubicBezTo>
                    <a:pt x="543" y="0"/>
                    <a:pt x="1" y="542"/>
                    <a:pt x="1" y="1227"/>
                  </a:cubicBezTo>
                  <a:lnTo>
                    <a:pt x="1" y="1684"/>
                  </a:lnTo>
                  <a:cubicBezTo>
                    <a:pt x="1" y="2368"/>
                    <a:pt x="543" y="2882"/>
                    <a:pt x="1228" y="2882"/>
                  </a:cubicBezTo>
                  <a:lnTo>
                    <a:pt x="31729" y="2882"/>
                  </a:lnTo>
                  <a:cubicBezTo>
                    <a:pt x="32385" y="2882"/>
                    <a:pt x="32927" y="2368"/>
                    <a:pt x="32927" y="1684"/>
                  </a:cubicBezTo>
                  <a:lnTo>
                    <a:pt x="32927" y="1227"/>
                  </a:lnTo>
                  <a:cubicBezTo>
                    <a:pt x="32927" y="542"/>
                    <a:pt x="32385" y="0"/>
                    <a:pt x="317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2"/>
            <p:cNvSpPr/>
            <p:nvPr/>
          </p:nvSpPr>
          <p:spPr>
            <a:xfrm>
              <a:off x="6247867" y="2743384"/>
              <a:ext cx="908950" cy="80386"/>
            </a:xfrm>
            <a:custGeom>
              <a:avLst/>
              <a:gdLst/>
              <a:ahLst/>
              <a:cxnLst/>
              <a:rect l="l" t="t" r="r" b="b"/>
              <a:pathLst>
                <a:path w="32927" h="2912" extrusionOk="0">
                  <a:moveTo>
                    <a:pt x="1228" y="1"/>
                  </a:moveTo>
                  <a:cubicBezTo>
                    <a:pt x="543" y="1"/>
                    <a:pt x="1" y="543"/>
                    <a:pt x="1" y="1228"/>
                  </a:cubicBezTo>
                  <a:lnTo>
                    <a:pt x="1" y="1684"/>
                  </a:lnTo>
                  <a:cubicBezTo>
                    <a:pt x="1" y="2369"/>
                    <a:pt x="543" y="2911"/>
                    <a:pt x="1228" y="2911"/>
                  </a:cubicBezTo>
                  <a:lnTo>
                    <a:pt x="31729" y="2911"/>
                  </a:lnTo>
                  <a:cubicBezTo>
                    <a:pt x="32385" y="2911"/>
                    <a:pt x="32927" y="2340"/>
                    <a:pt x="32927" y="1684"/>
                  </a:cubicBezTo>
                  <a:lnTo>
                    <a:pt x="32927" y="1228"/>
                  </a:lnTo>
                  <a:cubicBezTo>
                    <a:pt x="32927" y="543"/>
                    <a:pt x="32385" y="1"/>
                    <a:pt x="31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2"/>
            <p:cNvSpPr/>
            <p:nvPr/>
          </p:nvSpPr>
          <p:spPr>
            <a:xfrm>
              <a:off x="6831520" y="2257923"/>
              <a:ext cx="854596" cy="769959"/>
            </a:xfrm>
            <a:custGeom>
              <a:avLst/>
              <a:gdLst/>
              <a:ahLst/>
              <a:cxnLst/>
              <a:rect l="l" t="t" r="r" b="b"/>
              <a:pathLst>
                <a:path w="30958" h="27892" extrusionOk="0">
                  <a:moveTo>
                    <a:pt x="3759" y="0"/>
                  </a:moveTo>
                  <a:cubicBezTo>
                    <a:pt x="2877" y="0"/>
                    <a:pt x="2001" y="335"/>
                    <a:pt x="1341" y="1010"/>
                  </a:cubicBezTo>
                  <a:cubicBezTo>
                    <a:pt x="0" y="2379"/>
                    <a:pt x="0" y="4548"/>
                    <a:pt x="1370" y="5860"/>
                  </a:cubicBezTo>
                  <a:cubicBezTo>
                    <a:pt x="2053" y="6516"/>
                    <a:pt x="2947" y="6832"/>
                    <a:pt x="3823" y="6832"/>
                  </a:cubicBezTo>
                  <a:cubicBezTo>
                    <a:pt x="3862" y="6832"/>
                    <a:pt x="3900" y="6831"/>
                    <a:pt x="3938" y="6830"/>
                  </a:cubicBezTo>
                  <a:cubicBezTo>
                    <a:pt x="4080" y="7115"/>
                    <a:pt x="4251" y="7372"/>
                    <a:pt x="4480" y="7601"/>
                  </a:cubicBezTo>
                  <a:cubicBezTo>
                    <a:pt x="4976" y="8078"/>
                    <a:pt x="5626" y="8325"/>
                    <a:pt x="6267" y="8325"/>
                  </a:cubicBezTo>
                  <a:cubicBezTo>
                    <a:pt x="6584" y="8325"/>
                    <a:pt x="6898" y="8265"/>
                    <a:pt x="7190" y="8143"/>
                  </a:cubicBezTo>
                  <a:cubicBezTo>
                    <a:pt x="10043" y="11367"/>
                    <a:pt x="15436" y="17444"/>
                    <a:pt x="19944" y="22666"/>
                  </a:cubicBezTo>
                  <a:cubicBezTo>
                    <a:pt x="23715" y="26980"/>
                    <a:pt x="25917" y="27892"/>
                    <a:pt x="27106" y="27892"/>
                  </a:cubicBezTo>
                  <a:cubicBezTo>
                    <a:pt x="27977" y="27892"/>
                    <a:pt x="28304" y="27402"/>
                    <a:pt x="28304" y="27402"/>
                  </a:cubicBezTo>
                  <a:cubicBezTo>
                    <a:pt x="28304" y="27402"/>
                    <a:pt x="30957" y="25576"/>
                    <a:pt x="23368" y="19242"/>
                  </a:cubicBezTo>
                  <a:cubicBezTo>
                    <a:pt x="18061" y="14819"/>
                    <a:pt x="11898" y="9541"/>
                    <a:pt x="8617" y="6745"/>
                  </a:cubicBezTo>
                  <a:cubicBezTo>
                    <a:pt x="8959" y="5832"/>
                    <a:pt x="8759" y="4804"/>
                    <a:pt x="8018" y="4034"/>
                  </a:cubicBezTo>
                  <a:cubicBezTo>
                    <a:pt x="7761" y="3834"/>
                    <a:pt x="7504" y="3635"/>
                    <a:pt x="7219" y="3520"/>
                  </a:cubicBezTo>
                  <a:cubicBezTo>
                    <a:pt x="7247" y="2579"/>
                    <a:pt x="6905" y="1666"/>
                    <a:pt x="6192" y="981"/>
                  </a:cubicBezTo>
                  <a:cubicBezTo>
                    <a:pt x="5510" y="328"/>
                    <a:pt x="4632" y="0"/>
                    <a:pt x="3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2"/>
            <p:cNvSpPr/>
            <p:nvPr/>
          </p:nvSpPr>
          <p:spPr>
            <a:xfrm>
              <a:off x="6472351" y="1856712"/>
              <a:ext cx="849875" cy="842505"/>
            </a:xfrm>
            <a:custGeom>
              <a:avLst/>
              <a:gdLst/>
              <a:ahLst/>
              <a:cxnLst/>
              <a:rect l="l" t="t" r="r" b="b"/>
              <a:pathLst>
                <a:path w="30787" h="30520" extrusionOk="0">
                  <a:moveTo>
                    <a:pt x="20048" y="1"/>
                  </a:moveTo>
                  <a:cubicBezTo>
                    <a:pt x="19492" y="1"/>
                    <a:pt x="18939" y="214"/>
                    <a:pt x="18518" y="650"/>
                  </a:cubicBezTo>
                  <a:lnTo>
                    <a:pt x="828" y="18682"/>
                  </a:lnTo>
                  <a:cubicBezTo>
                    <a:pt x="0" y="19538"/>
                    <a:pt x="0" y="20908"/>
                    <a:pt x="856" y="21707"/>
                  </a:cubicBezTo>
                  <a:lnTo>
                    <a:pt x="9245" y="29924"/>
                  </a:lnTo>
                  <a:cubicBezTo>
                    <a:pt x="9669" y="30320"/>
                    <a:pt x="10219" y="30519"/>
                    <a:pt x="10764" y="30519"/>
                  </a:cubicBezTo>
                  <a:cubicBezTo>
                    <a:pt x="11318" y="30519"/>
                    <a:pt x="11866" y="30313"/>
                    <a:pt x="12269" y="29895"/>
                  </a:cubicBezTo>
                  <a:lnTo>
                    <a:pt x="29959" y="11834"/>
                  </a:lnTo>
                  <a:cubicBezTo>
                    <a:pt x="30787" y="10978"/>
                    <a:pt x="30787" y="9637"/>
                    <a:pt x="29931" y="8810"/>
                  </a:cubicBezTo>
                  <a:lnTo>
                    <a:pt x="21542" y="593"/>
                  </a:lnTo>
                  <a:cubicBezTo>
                    <a:pt x="21122" y="200"/>
                    <a:pt x="20584" y="1"/>
                    <a:pt x="20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2"/>
            <p:cNvSpPr/>
            <p:nvPr/>
          </p:nvSpPr>
          <p:spPr>
            <a:xfrm>
              <a:off x="6509369" y="1889589"/>
              <a:ext cx="774265" cy="774293"/>
            </a:xfrm>
            <a:custGeom>
              <a:avLst/>
              <a:gdLst/>
              <a:ahLst/>
              <a:cxnLst/>
              <a:rect l="l" t="t" r="r" b="b"/>
              <a:pathLst>
                <a:path w="28048" h="28049" extrusionOk="0">
                  <a:moveTo>
                    <a:pt x="14266" y="1"/>
                  </a:moveTo>
                  <a:lnTo>
                    <a:pt x="0" y="14552"/>
                  </a:lnTo>
                  <a:lnTo>
                    <a:pt x="13810" y="28048"/>
                  </a:lnTo>
                  <a:lnTo>
                    <a:pt x="28048" y="13497"/>
                  </a:lnTo>
                  <a:lnTo>
                    <a:pt x="142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2"/>
            <p:cNvSpPr/>
            <p:nvPr/>
          </p:nvSpPr>
          <p:spPr>
            <a:xfrm>
              <a:off x="6547961" y="2231422"/>
              <a:ext cx="401708" cy="393841"/>
            </a:xfrm>
            <a:custGeom>
              <a:avLst/>
              <a:gdLst/>
              <a:ahLst/>
              <a:cxnLst/>
              <a:rect l="l" t="t" r="r" b="b"/>
              <a:pathLst>
                <a:path w="14552" h="14267" extrusionOk="0">
                  <a:moveTo>
                    <a:pt x="771" y="1"/>
                  </a:moveTo>
                  <a:lnTo>
                    <a:pt x="0" y="771"/>
                  </a:lnTo>
                  <a:lnTo>
                    <a:pt x="13810" y="14267"/>
                  </a:lnTo>
                  <a:lnTo>
                    <a:pt x="14552" y="13497"/>
                  </a:lnTo>
                  <a:lnTo>
                    <a:pt x="7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2"/>
            <p:cNvSpPr/>
            <p:nvPr/>
          </p:nvSpPr>
          <p:spPr>
            <a:xfrm>
              <a:off x="6844908" y="1928982"/>
              <a:ext cx="400907" cy="393841"/>
            </a:xfrm>
            <a:custGeom>
              <a:avLst/>
              <a:gdLst/>
              <a:ahLst/>
              <a:cxnLst/>
              <a:rect l="l" t="t" r="r" b="b"/>
              <a:pathLst>
                <a:path w="14523" h="14267" extrusionOk="0">
                  <a:moveTo>
                    <a:pt x="742" y="1"/>
                  </a:moveTo>
                  <a:lnTo>
                    <a:pt x="0" y="771"/>
                  </a:lnTo>
                  <a:lnTo>
                    <a:pt x="13781" y="14267"/>
                  </a:lnTo>
                  <a:lnTo>
                    <a:pt x="14523" y="13525"/>
                  </a:lnTo>
                  <a:lnTo>
                    <a:pt x="7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2"/>
            <p:cNvSpPr/>
            <p:nvPr/>
          </p:nvSpPr>
          <p:spPr>
            <a:xfrm>
              <a:off x="6965404" y="1801391"/>
              <a:ext cx="412750" cy="402315"/>
            </a:xfrm>
            <a:custGeom>
              <a:avLst/>
              <a:gdLst/>
              <a:ahLst/>
              <a:cxnLst/>
              <a:rect l="l" t="t" r="r" b="b"/>
              <a:pathLst>
                <a:path w="14952" h="14574" extrusionOk="0">
                  <a:moveTo>
                    <a:pt x="1345" y="0"/>
                  </a:moveTo>
                  <a:cubicBezTo>
                    <a:pt x="1185" y="0"/>
                    <a:pt x="1028" y="57"/>
                    <a:pt x="914" y="172"/>
                  </a:cubicBezTo>
                  <a:lnTo>
                    <a:pt x="257" y="856"/>
                  </a:lnTo>
                  <a:cubicBezTo>
                    <a:pt x="1" y="1113"/>
                    <a:pt x="1" y="1513"/>
                    <a:pt x="257" y="1741"/>
                  </a:cubicBezTo>
                  <a:lnTo>
                    <a:pt x="13182" y="14381"/>
                  </a:lnTo>
                  <a:cubicBezTo>
                    <a:pt x="13311" y="14509"/>
                    <a:pt x="13468" y="14573"/>
                    <a:pt x="13625" y="14573"/>
                  </a:cubicBezTo>
                  <a:cubicBezTo>
                    <a:pt x="13782" y="14573"/>
                    <a:pt x="13939" y="14509"/>
                    <a:pt x="14067" y="14381"/>
                  </a:cubicBezTo>
                  <a:lnTo>
                    <a:pt x="14695" y="13696"/>
                  </a:lnTo>
                  <a:cubicBezTo>
                    <a:pt x="14951" y="13439"/>
                    <a:pt x="14951" y="13040"/>
                    <a:pt x="14695" y="12811"/>
                  </a:cubicBezTo>
                  <a:lnTo>
                    <a:pt x="1798" y="172"/>
                  </a:lnTo>
                  <a:cubicBezTo>
                    <a:pt x="1670" y="57"/>
                    <a:pt x="1506" y="0"/>
                    <a:pt x="13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2"/>
            <p:cNvSpPr/>
            <p:nvPr/>
          </p:nvSpPr>
          <p:spPr>
            <a:xfrm>
              <a:off x="6424291" y="2347418"/>
              <a:ext cx="412750" cy="402315"/>
            </a:xfrm>
            <a:custGeom>
              <a:avLst/>
              <a:gdLst/>
              <a:ahLst/>
              <a:cxnLst/>
              <a:rect l="l" t="t" r="r" b="b"/>
              <a:pathLst>
                <a:path w="14952" h="14574" extrusionOk="0">
                  <a:moveTo>
                    <a:pt x="1342" y="0"/>
                  </a:moveTo>
                  <a:cubicBezTo>
                    <a:pt x="1178" y="0"/>
                    <a:pt x="1014" y="64"/>
                    <a:pt x="885" y="193"/>
                  </a:cubicBezTo>
                  <a:lnTo>
                    <a:pt x="258" y="878"/>
                  </a:lnTo>
                  <a:cubicBezTo>
                    <a:pt x="1" y="1134"/>
                    <a:pt x="1" y="1505"/>
                    <a:pt x="258" y="1762"/>
                  </a:cubicBezTo>
                  <a:lnTo>
                    <a:pt x="13154" y="14402"/>
                  </a:lnTo>
                  <a:cubicBezTo>
                    <a:pt x="13283" y="14516"/>
                    <a:pt x="13447" y="14573"/>
                    <a:pt x="13611" y="14573"/>
                  </a:cubicBezTo>
                  <a:cubicBezTo>
                    <a:pt x="13775" y="14573"/>
                    <a:pt x="13939" y="14516"/>
                    <a:pt x="14067" y="14402"/>
                  </a:cubicBezTo>
                  <a:lnTo>
                    <a:pt x="14695" y="13717"/>
                  </a:lnTo>
                  <a:cubicBezTo>
                    <a:pt x="14952" y="13460"/>
                    <a:pt x="14952" y="13061"/>
                    <a:pt x="14695" y="12833"/>
                  </a:cubicBezTo>
                  <a:lnTo>
                    <a:pt x="1798" y="193"/>
                  </a:lnTo>
                  <a:cubicBezTo>
                    <a:pt x="1670" y="64"/>
                    <a:pt x="1506" y="0"/>
                    <a:pt x="13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2"/>
            <p:cNvSpPr/>
            <p:nvPr/>
          </p:nvSpPr>
          <p:spPr>
            <a:xfrm>
              <a:off x="4824636" y="3696419"/>
              <a:ext cx="3572722" cy="68543"/>
            </a:xfrm>
            <a:custGeom>
              <a:avLst/>
              <a:gdLst/>
              <a:ahLst/>
              <a:cxnLst/>
              <a:rect l="l" t="t" r="r" b="b"/>
              <a:pathLst>
                <a:path w="129423" h="2483" extrusionOk="0">
                  <a:moveTo>
                    <a:pt x="1027" y="1"/>
                  </a:moveTo>
                  <a:cubicBezTo>
                    <a:pt x="457" y="1"/>
                    <a:pt x="0" y="486"/>
                    <a:pt x="0" y="1056"/>
                  </a:cubicBezTo>
                  <a:lnTo>
                    <a:pt x="0" y="1427"/>
                  </a:lnTo>
                  <a:cubicBezTo>
                    <a:pt x="0" y="1998"/>
                    <a:pt x="457" y="2483"/>
                    <a:pt x="1027" y="2483"/>
                  </a:cubicBezTo>
                  <a:lnTo>
                    <a:pt x="128366" y="2483"/>
                  </a:lnTo>
                  <a:cubicBezTo>
                    <a:pt x="128937" y="2483"/>
                    <a:pt x="129422" y="1998"/>
                    <a:pt x="129394" y="1427"/>
                  </a:cubicBezTo>
                  <a:lnTo>
                    <a:pt x="129394" y="1056"/>
                  </a:lnTo>
                  <a:cubicBezTo>
                    <a:pt x="129394" y="486"/>
                    <a:pt x="128937" y="1"/>
                    <a:pt x="128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p:nvPr/>
          </p:nvSpPr>
          <p:spPr>
            <a:xfrm>
              <a:off x="8287849" y="2108552"/>
              <a:ext cx="90600" cy="107163"/>
            </a:xfrm>
            <a:custGeom>
              <a:avLst/>
              <a:gdLst/>
              <a:ahLst/>
              <a:cxnLst/>
              <a:rect l="l" t="t" r="r" b="b"/>
              <a:pathLst>
                <a:path w="3282" h="3882" extrusionOk="0">
                  <a:moveTo>
                    <a:pt x="1655" y="1"/>
                  </a:moveTo>
                  <a:lnTo>
                    <a:pt x="1084" y="1285"/>
                  </a:lnTo>
                  <a:lnTo>
                    <a:pt x="0" y="1970"/>
                  </a:lnTo>
                  <a:lnTo>
                    <a:pt x="1084" y="2597"/>
                  </a:lnTo>
                  <a:lnTo>
                    <a:pt x="1655" y="3881"/>
                  </a:lnTo>
                  <a:lnTo>
                    <a:pt x="2254" y="2597"/>
                  </a:lnTo>
                  <a:lnTo>
                    <a:pt x="3281" y="1970"/>
                  </a:lnTo>
                  <a:lnTo>
                    <a:pt x="2254" y="1285"/>
                  </a:lnTo>
                  <a:lnTo>
                    <a:pt x="1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2"/>
            <p:cNvSpPr/>
            <p:nvPr/>
          </p:nvSpPr>
          <p:spPr>
            <a:xfrm>
              <a:off x="7712091" y="1246117"/>
              <a:ext cx="159916" cy="189840"/>
            </a:xfrm>
            <a:custGeom>
              <a:avLst/>
              <a:gdLst/>
              <a:ahLst/>
              <a:cxnLst/>
              <a:rect l="l" t="t" r="r" b="b"/>
              <a:pathLst>
                <a:path w="5793" h="6877" extrusionOk="0">
                  <a:moveTo>
                    <a:pt x="2882" y="0"/>
                  </a:moveTo>
                  <a:lnTo>
                    <a:pt x="1855" y="2283"/>
                  </a:lnTo>
                  <a:lnTo>
                    <a:pt x="0" y="3424"/>
                  </a:lnTo>
                  <a:lnTo>
                    <a:pt x="1855" y="4594"/>
                  </a:lnTo>
                  <a:lnTo>
                    <a:pt x="2882" y="6876"/>
                  </a:lnTo>
                  <a:lnTo>
                    <a:pt x="3938" y="4594"/>
                  </a:lnTo>
                  <a:lnTo>
                    <a:pt x="5792" y="3424"/>
                  </a:lnTo>
                  <a:lnTo>
                    <a:pt x="3938" y="2283"/>
                  </a:lnTo>
                  <a:lnTo>
                    <a:pt x="2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2"/>
            <p:cNvSpPr/>
            <p:nvPr/>
          </p:nvSpPr>
          <p:spPr>
            <a:xfrm>
              <a:off x="8164179" y="1335888"/>
              <a:ext cx="197735" cy="235526"/>
            </a:xfrm>
            <a:custGeom>
              <a:avLst/>
              <a:gdLst/>
              <a:ahLst/>
              <a:cxnLst/>
              <a:rect l="l" t="t" r="r" b="b"/>
              <a:pathLst>
                <a:path w="7163" h="8532" extrusionOk="0">
                  <a:moveTo>
                    <a:pt x="3596" y="1"/>
                  </a:moveTo>
                  <a:lnTo>
                    <a:pt x="2312" y="2854"/>
                  </a:lnTo>
                  <a:lnTo>
                    <a:pt x="1" y="4252"/>
                  </a:lnTo>
                  <a:lnTo>
                    <a:pt x="2312" y="5679"/>
                  </a:lnTo>
                  <a:lnTo>
                    <a:pt x="3596" y="8532"/>
                  </a:lnTo>
                  <a:lnTo>
                    <a:pt x="4851" y="5679"/>
                  </a:lnTo>
                  <a:lnTo>
                    <a:pt x="7162" y="4252"/>
                  </a:lnTo>
                  <a:lnTo>
                    <a:pt x="4851" y="2854"/>
                  </a:lnTo>
                  <a:lnTo>
                    <a:pt x="35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2"/>
            <p:cNvSpPr/>
            <p:nvPr/>
          </p:nvSpPr>
          <p:spPr>
            <a:xfrm>
              <a:off x="7960178" y="2397632"/>
              <a:ext cx="197735" cy="235526"/>
            </a:xfrm>
            <a:custGeom>
              <a:avLst/>
              <a:gdLst/>
              <a:ahLst/>
              <a:cxnLst/>
              <a:rect l="l" t="t" r="r" b="b"/>
              <a:pathLst>
                <a:path w="7163" h="8532" extrusionOk="0">
                  <a:moveTo>
                    <a:pt x="3567" y="0"/>
                  </a:moveTo>
                  <a:lnTo>
                    <a:pt x="2283" y="2853"/>
                  </a:lnTo>
                  <a:lnTo>
                    <a:pt x="1" y="4280"/>
                  </a:lnTo>
                  <a:lnTo>
                    <a:pt x="2283" y="5678"/>
                  </a:lnTo>
                  <a:lnTo>
                    <a:pt x="3567" y="8531"/>
                  </a:lnTo>
                  <a:lnTo>
                    <a:pt x="4851" y="5678"/>
                  </a:lnTo>
                  <a:lnTo>
                    <a:pt x="7162" y="4280"/>
                  </a:lnTo>
                  <a:lnTo>
                    <a:pt x="4851" y="2853"/>
                  </a:lnTo>
                  <a:lnTo>
                    <a:pt x="35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2"/>
            <p:cNvSpPr/>
            <p:nvPr/>
          </p:nvSpPr>
          <p:spPr>
            <a:xfrm>
              <a:off x="8342176" y="2729223"/>
              <a:ext cx="89827" cy="107135"/>
            </a:xfrm>
            <a:custGeom>
              <a:avLst/>
              <a:gdLst/>
              <a:ahLst/>
              <a:cxnLst/>
              <a:rect l="l" t="t" r="r" b="b"/>
              <a:pathLst>
                <a:path w="3254" h="3881" extrusionOk="0">
                  <a:moveTo>
                    <a:pt x="1656" y="0"/>
                  </a:moveTo>
                  <a:lnTo>
                    <a:pt x="1028" y="1313"/>
                  </a:lnTo>
                  <a:lnTo>
                    <a:pt x="1" y="1940"/>
                  </a:lnTo>
                  <a:lnTo>
                    <a:pt x="1028" y="2597"/>
                  </a:lnTo>
                  <a:lnTo>
                    <a:pt x="1656" y="3881"/>
                  </a:lnTo>
                  <a:lnTo>
                    <a:pt x="2226" y="2597"/>
                  </a:lnTo>
                  <a:lnTo>
                    <a:pt x="3253" y="1940"/>
                  </a:lnTo>
                  <a:lnTo>
                    <a:pt x="2226" y="1313"/>
                  </a:lnTo>
                  <a:lnTo>
                    <a:pt x="1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2"/>
            <p:cNvSpPr/>
            <p:nvPr/>
          </p:nvSpPr>
          <p:spPr>
            <a:xfrm>
              <a:off x="8183088" y="3112794"/>
              <a:ext cx="159916" cy="189840"/>
            </a:xfrm>
            <a:custGeom>
              <a:avLst/>
              <a:gdLst/>
              <a:ahLst/>
              <a:cxnLst/>
              <a:rect l="l" t="t" r="r" b="b"/>
              <a:pathLst>
                <a:path w="5793" h="6877" extrusionOk="0">
                  <a:moveTo>
                    <a:pt x="2911" y="0"/>
                  </a:moveTo>
                  <a:lnTo>
                    <a:pt x="1883" y="2283"/>
                  </a:lnTo>
                  <a:lnTo>
                    <a:pt x="0" y="3424"/>
                  </a:lnTo>
                  <a:lnTo>
                    <a:pt x="1883" y="4566"/>
                  </a:lnTo>
                  <a:lnTo>
                    <a:pt x="2911" y="6877"/>
                  </a:lnTo>
                  <a:lnTo>
                    <a:pt x="3938" y="4566"/>
                  </a:lnTo>
                  <a:lnTo>
                    <a:pt x="5792" y="3424"/>
                  </a:lnTo>
                  <a:lnTo>
                    <a:pt x="3938" y="2283"/>
                  </a:lnTo>
                  <a:lnTo>
                    <a:pt x="29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2"/>
            <p:cNvSpPr/>
            <p:nvPr/>
          </p:nvSpPr>
          <p:spPr>
            <a:xfrm>
              <a:off x="6340013" y="1623394"/>
              <a:ext cx="197735" cy="235526"/>
            </a:xfrm>
            <a:custGeom>
              <a:avLst/>
              <a:gdLst/>
              <a:ahLst/>
              <a:cxnLst/>
              <a:rect l="l" t="t" r="r" b="b"/>
              <a:pathLst>
                <a:path w="7163" h="8532" extrusionOk="0">
                  <a:moveTo>
                    <a:pt x="3567" y="0"/>
                  </a:moveTo>
                  <a:lnTo>
                    <a:pt x="2312" y="2853"/>
                  </a:lnTo>
                  <a:lnTo>
                    <a:pt x="1" y="4251"/>
                  </a:lnTo>
                  <a:lnTo>
                    <a:pt x="2312" y="5678"/>
                  </a:lnTo>
                  <a:lnTo>
                    <a:pt x="3567" y="8531"/>
                  </a:lnTo>
                  <a:lnTo>
                    <a:pt x="4851" y="5678"/>
                  </a:lnTo>
                  <a:lnTo>
                    <a:pt x="7163" y="4251"/>
                  </a:lnTo>
                  <a:lnTo>
                    <a:pt x="4851" y="2853"/>
                  </a:lnTo>
                  <a:lnTo>
                    <a:pt x="35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2"/>
            <p:cNvSpPr/>
            <p:nvPr/>
          </p:nvSpPr>
          <p:spPr>
            <a:xfrm>
              <a:off x="6805516" y="1489482"/>
              <a:ext cx="89827" cy="107135"/>
            </a:xfrm>
            <a:custGeom>
              <a:avLst/>
              <a:gdLst/>
              <a:ahLst/>
              <a:cxnLst/>
              <a:rect l="l" t="t" r="r" b="b"/>
              <a:pathLst>
                <a:path w="3254" h="3881" extrusionOk="0">
                  <a:moveTo>
                    <a:pt x="1598" y="1"/>
                  </a:moveTo>
                  <a:lnTo>
                    <a:pt x="1028" y="1285"/>
                  </a:lnTo>
                  <a:lnTo>
                    <a:pt x="0" y="1912"/>
                  </a:lnTo>
                  <a:lnTo>
                    <a:pt x="1028" y="2568"/>
                  </a:lnTo>
                  <a:lnTo>
                    <a:pt x="1598" y="3881"/>
                  </a:lnTo>
                  <a:lnTo>
                    <a:pt x="2197" y="2568"/>
                  </a:lnTo>
                  <a:lnTo>
                    <a:pt x="3253" y="1912"/>
                  </a:lnTo>
                  <a:lnTo>
                    <a:pt x="2197" y="1285"/>
                  </a:lnTo>
                  <a:lnTo>
                    <a:pt x="15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2"/>
            <p:cNvSpPr/>
            <p:nvPr/>
          </p:nvSpPr>
          <p:spPr>
            <a:xfrm>
              <a:off x="6266776" y="2068387"/>
              <a:ext cx="90600" cy="107163"/>
            </a:xfrm>
            <a:custGeom>
              <a:avLst/>
              <a:gdLst/>
              <a:ahLst/>
              <a:cxnLst/>
              <a:rect l="l" t="t" r="r" b="b"/>
              <a:pathLst>
                <a:path w="3282" h="3882" extrusionOk="0">
                  <a:moveTo>
                    <a:pt x="1655" y="1"/>
                  </a:moveTo>
                  <a:lnTo>
                    <a:pt x="1028" y="1285"/>
                  </a:lnTo>
                  <a:lnTo>
                    <a:pt x="0" y="1912"/>
                  </a:lnTo>
                  <a:lnTo>
                    <a:pt x="1028" y="2569"/>
                  </a:lnTo>
                  <a:lnTo>
                    <a:pt x="1655" y="3881"/>
                  </a:lnTo>
                  <a:lnTo>
                    <a:pt x="2226" y="2569"/>
                  </a:lnTo>
                  <a:lnTo>
                    <a:pt x="3282" y="1912"/>
                  </a:lnTo>
                  <a:lnTo>
                    <a:pt x="2226" y="1285"/>
                  </a:lnTo>
                  <a:lnTo>
                    <a:pt x="1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2"/>
            <p:cNvSpPr/>
            <p:nvPr/>
          </p:nvSpPr>
          <p:spPr>
            <a:xfrm>
              <a:off x="4827783" y="2966295"/>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2"/>
            <p:cNvSpPr/>
            <p:nvPr/>
          </p:nvSpPr>
          <p:spPr>
            <a:xfrm>
              <a:off x="4739557" y="3341198"/>
              <a:ext cx="90600" cy="107163"/>
            </a:xfrm>
            <a:custGeom>
              <a:avLst/>
              <a:gdLst/>
              <a:ahLst/>
              <a:cxnLst/>
              <a:rect l="l" t="t" r="r" b="b"/>
              <a:pathLst>
                <a:path w="3282" h="3882" extrusionOk="0">
                  <a:moveTo>
                    <a:pt x="1655" y="1"/>
                  </a:moveTo>
                  <a:lnTo>
                    <a:pt x="1085" y="1285"/>
                  </a:lnTo>
                  <a:lnTo>
                    <a:pt x="1" y="1941"/>
                  </a:lnTo>
                  <a:lnTo>
                    <a:pt x="1085" y="2597"/>
                  </a:lnTo>
                  <a:lnTo>
                    <a:pt x="1655" y="3881"/>
                  </a:lnTo>
                  <a:lnTo>
                    <a:pt x="2226" y="2597"/>
                  </a:lnTo>
                  <a:lnTo>
                    <a:pt x="3282" y="1941"/>
                  </a:lnTo>
                  <a:lnTo>
                    <a:pt x="2226" y="1285"/>
                  </a:lnTo>
                  <a:lnTo>
                    <a:pt x="1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32"/>
          <p:cNvSpPr txBox="1">
            <a:spLocks noGrp="1"/>
          </p:cNvSpPr>
          <p:nvPr>
            <p:ph type="ctrTitle"/>
          </p:nvPr>
        </p:nvSpPr>
        <p:spPr>
          <a:xfrm>
            <a:off x="574678" y="662677"/>
            <a:ext cx="4462686" cy="3818145"/>
          </a:xfrm>
          <a:prstGeom prst="rect">
            <a:avLst/>
          </a:prstGeom>
        </p:spPr>
        <p:txBody>
          <a:bodyPr spcFirstLastPara="1" wrap="square" lIns="0" tIns="0" rIns="0" bIns="0" anchor="t" anchorCtr="0">
            <a:noAutofit/>
          </a:bodyPr>
          <a:lstStyle/>
          <a:p>
            <a:pPr marL="0" lvl="0" indent="0" algn="ctr" rtl="0">
              <a:lnSpc>
                <a:spcPct val="150000"/>
              </a:lnSpc>
              <a:spcBef>
                <a:spcPts val="0"/>
              </a:spcBef>
              <a:spcAft>
                <a:spcPts val="0"/>
              </a:spcAft>
              <a:buNone/>
            </a:pPr>
            <a:r>
              <a:rPr lang="vi-VN" sz="4000" b="1" dirty="0">
                <a:latin typeface="Arial" panose="020B0604020202020204" pitchFamily="34" charset="0"/>
                <a:ea typeface="Poppins ExtraBold"/>
                <a:cs typeface="Arial" panose="020B0604020202020204" pitchFamily="34" charset="0"/>
                <a:sym typeface="Poppins ExtraBold"/>
              </a:rPr>
              <a:t>THÂN MẾN CHÀO CÁC EM HỌC SINH ĐẾN VỚI BÀI HỌC MỚI!</a:t>
            </a:r>
            <a:endParaRPr lang="vi-VN" sz="4000" b="1" dirty="0">
              <a:latin typeface="Arial" panose="020B0604020202020204" pitchFamily="34" charset="0"/>
              <a:ea typeface="Poppins Medium"/>
              <a:cs typeface="Arial" panose="020B0604020202020204" pitchFamily="34" charset="0"/>
              <a:sym typeface="Poppins Medium"/>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barn(inVertical)">
                                      <p:cBhvr>
                                        <p:cTn id="7"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317">
          <a:extLst>
            <a:ext uri="{FF2B5EF4-FFF2-40B4-BE49-F238E27FC236}">
              <a16:creationId xmlns:a16="http://schemas.microsoft.com/office/drawing/2014/main" id="{4AFA466A-B57D-6D7F-DBDD-E3961756B136}"/>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0A4A8B02-E5B7-1A77-8305-273E742A96F8}"/>
              </a:ext>
            </a:extLst>
          </p:cNvPr>
          <p:cNvSpPr txBox="1"/>
          <p:nvPr/>
        </p:nvSpPr>
        <p:spPr>
          <a:xfrm>
            <a:off x="2081893" y="197177"/>
            <a:ext cx="4980214" cy="369332"/>
          </a:xfrm>
          <a:prstGeom prst="rect">
            <a:avLst/>
          </a:prstGeom>
          <a:noFill/>
        </p:spPr>
        <p:txBody>
          <a:bodyPr wrap="square">
            <a:spAutoFit/>
          </a:bodyPr>
          <a:lstStyle/>
          <a:p>
            <a:r>
              <a:rPr lang="vi-VN" sz="1800" b="1" i="1" dirty="0"/>
              <a:t>Quy định của công pháp quốc tế về dân cư</a:t>
            </a:r>
          </a:p>
        </p:txBody>
      </p:sp>
      <p:graphicFrame>
        <p:nvGraphicFramePr>
          <p:cNvPr id="4" name="Bảng 3">
            <a:extLst>
              <a:ext uri="{FF2B5EF4-FFF2-40B4-BE49-F238E27FC236}">
                <a16:creationId xmlns:a16="http://schemas.microsoft.com/office/drawing/2014/main" id="{85F8E62F-35E5-E9ED-DEAC-95202C78EC70}"/>
              </a:ext>
            </a:extLst>
          </p:cNvPr>
          <p:cNvGraphicFramePr>
            <a:graphicFrameLocks noGrp="1"/>
          </p:cNvGraphicFramePr>
          <p:nvPr>
            <p:extLst>
              <p:ext uri="{D42A27DB-BD31-4B8C-83A1-F6EECF244321}">
                <p14:modId xmlns:p14="http://schemas.microsoft.com/office/powerpoint/2010/main" val="3058805157"/>
              </p:ext>
            </p:extLst>
          </p:nvPr>
        </p:nvGraphicFramePr>
        <p:xfrm>
          <a:off x="391885" y="792844"/>
          <a:ext cx="8360230" cy="3917094"/>
        </p:xfrm>
        <a:graphic>
          <a:graphicData uri="http://schemas.openxmlformats.org/drawingml/2006/table">
            <a:tbl>
              <a:tblPr firstRow="1" bandRow="1">
                <a:tableStyleId>{074638A7-68A1-457A-BF9F-7BFA378CAAFF}</a:tableStyleId>
              </a:tblPr>
              <a:tblGrid>
                <a:gridCol w="4180115">
                  <a:extLst>
                    <a:ext uri="{9D8B030D-6E8A-4147-A177-3AD203B41FA5}">
                      <a16:colId xmlns:a16="http://schemas.microsoft.com/office/drawing/2014/main" val="2835772624"/>
                    </a:ext>
                  </a:extLst>
                </a:gridCol>
                <a:gridCol w="4180115">
                  <a:extLst>
                    <a:ext uri="{9D8B030D-6E8A-4147-A177-3AD203B41FA5}">
                      <a16:colId xmlns:a16="http://schemas.microsoft.com/office/drawing/2014/main" val="1520843600"/>
                    </a:ext>
                  </a:extLst>
                </a:gridCol>
              </a:tblGrid>
              <a:tr h="387661">
                <a:tc>
                  <a:txBody>
                    <a:bodyPr/>
                    <a:lstStyle/>
                    <a:p>
                      <a:pPr algn="ctr">
                        <a:lnSpc>
                          <a:spcPct val="150000"/>
                        </a:lnSpc>
                      </a:pPr>
                      <a:r>
                        <a:rPr lang="vi-VN" sz="1800" b="1" dirty="0"/>
                        <a:t>Quy định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150000"/>
                        </a:lnSpc>
                      </a:pPr>
                      <a:r>
                        <a:rPr lang="vi-VN" sz="1800" b="1" dirty="0"/>
                        <a:t>Ví dụ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729823641"/>
                  </a:ext>
                </a:extLst>
              </a:tr>
              <a:tr h="3464974">
                <a:tc>
                  <a:txBody>
                    <a:bodyPr/>
                    <a:lstStyle/>
                    <a:p>
                      <a:pPr algn="ctr">
                        <a:lnSpc>
                          <a:spcPct val="150000"/>
                        </a:lnSpc>
                      </a:pPr>
                      <a:r>
                        <a:rPr lang="vi-VN" sz="1800" i="0" dirty="0"/>
                        <a:t>Chế độ pháp lí của người nước ngoài cư trú và sinh sống tại nước sở tại (nước mà người nước ngoài đang cư trú và sinh sống)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just">
                        <a:lnSpc>
                          <a:spcPct val="150000"/>
                        </a:lnSpc>
                      </a:pPr>
                      <a:r>
                        <a:rPr lang="vi-VN" sz="1800" dirty="0"/>
                        <a:t>Công dân nước ngoài, người không quốc tịch cư trú và sinh sống ở nước ta đều được hưởng tất cả các quyền con người được quy định trong Hiến pháp năm 2013.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4102122"/>
                  </a:ext>
                </a:extLst>
              </a:tr>
            </a:tbl>
          </a:graphicData>
        </a:graphic>
      </p:graphicFrame>
      <p:pic>
        <p:nvPicPr>
          <p:cNvPr id="2" name="Hình ảnh 1">
            <a:extLst>
              <a:ext uri="{FF2B5EF4-FFF2-40B4-BE49-F238E27FC236}">
                <a16:creationId xmlns:a16="http://schemas.microsoft.com/office/drawing/2014/main" id="{5A48B6B7-B798-CCAF-8EC5-3C96C6D8FBD7}"/>
              </a:ext>
            </a:extLst>
          </p:cNvPr>
          <p:cNvPicPr>
            <a:picLocks noChangeAspect="1"/>
          </p:cNvPicPr>
          <p:nvPr/>
        </p:nvPicPr>
        <p:blipFill>
          <a:blip r:embed="rId3"/>
          <a:stretch>
            <a:fillRect/>
          </a:stretch>
        </p:blipFill>
        <p:spPr>
          <a:xfrm>
            <a:off x="63934" y="3710816"/>
            <a:ext cx="1700931" cy="1432684"/>
          </a:xfrm>
          <a:prstGeom prst="rect">
            <a:avLst/>
          </a:prstGeom>
        </p:spPr>
      </p:pic>
    </p:spTree>
    <p:extLst>
      <p:ext uri="{BB962C8B-B14F-4D97-AF65-F5344CB8AC3E}">
        <p14:creationId xmlns:p14="http://schemas.microsoft.com/office/powerpoint/2010/main" val="38215339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317">
          <a:extLst>
            <a:ext uri="{FF2B5EF4-FFF2-40B4-BE49-F238E27FC236}">
              <a16:creationId xmlns:a16="http://schemas.microsoft.com/office/drawing/2014/main" id="{DC132C20-F334-0480-2099-8CB422002D36}"/>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D4ADF4FE-D400-8965-270E-5173CA741455}"/>
              </a:ext>
            </a:extLst>
          </p:cNvPr>
          <p:cNvSpPr txBox="1"/>
          <p:nvPr/>
        </p:nvSpPr>
        <p:spPr>
          <a:xfrm>
            <a:off x="2081893" y="197177"/>
            <a:ext cx="4980214" cy="369332"/>
          </a:xfrm>
          <a:prstGeom prst="rect">
            <a:avLst/>
          </a:prstGeom>
          <a:noFill/>
        </p:spPr>
        <p:txBody>
          <a:bodyPr wrap="square">
            <a:spAutoFit/>
          </a:bodyPr>
          <a:lstStyle/>
          <a:p>
            <a:r>
              <a:rPr lang="vi-VN" sz="1800" b="1" i="1" dirty="0"/>
              <a:t>Quy định của công pháp quốc tế về dân cư</a:t>
            </a:r>
          </a:p>
        </p:txBody>
      </p:sp>
      <p:graphicFrame>
        <p:nvGraphicFramePr>
          <p:cNvPr id="4" name="Bảng 3">
            <a:extLst>
              <a:ext uri="{FF2B5EF4-FFF2-40B4-BE49-F238E27FC236}">
                <a16:creationId xmlns:a16="http://schemas.microsoft.com/office/drawing/2014/main" id="{D048F13A-3D21-2AB7-519A-D78399D5298B}"/>
              </a:ext>
            </a:extLst>
          </p:cNvPr>
          <p:cNvGraphicFramePr>
            <a:graphicFrameLocks noGrp="1"/>
          </p:cNvGraphicFramePr>
          <p:nvPr>
            <p:extLst>
              <p:ext uri="{D42A27DB-BD31-4B8C-83A1-F6EECF244321}">
                <p14:modId xmlns:p14="http://schemas.microsoft.com/office/powerpoint/2010/main" val="1151188582"/>
              </p:ext>
            </p:extLst>
          </p:nvPr>
        </p:nvGraphicFramePr>
        <p:xfrm>
          <a:off x="391885" y="792844"/>
          <a:ext cx="8360230" cy="2677709"/>
        </p:xfrm>
        <a:graphic>
          <a:graphicData uri="http://schemas.openxmlformats.org/drawingml/2006/table">
            <a:tbl>
              <a:tblPr firstRow="1" bandRow="1">
                <a:tableStyleId>{074638A7-68A1-457A-BF9F-7BFA378CAAFF}</a:tableStyleId>
              </a:tblPr>
              <a:tblGrid>
                <a:gridCol w="4180115">
                  <a:extLst>
                    <a:ext uri="{9D8B030D-6E8A-4147-A177-3AD203B41FA5}">
                      <a16:colId xmlns:a16="http://schemas.microsoft.com/office/drawing/2014/main" val="2835772624"/>
                    </a:ext>
                  </a:extLst>
                </a:gridCol>
                <a:gridCol w="4180115">
                  <a:extLst>
                    <a:ext uri="{9D8B030D-6E8A-4147-A177-3AD203B41FA5}">
                      <a16:colId xmlns:a16="http://schemas.microsoft.com/office/drawing/2014/main" val="1520843600"/>
                    </a:ext>
                  </a:extLst>
                </a:gridCol>
              </a:tblGrid>
              <a:tr h="386074">
                <a:tc>
                  <a:txBody>
                    <a:bodyPr/>
                    <a:lstStyle/>
                    <a:p>
                      <a:pPr algn="ctr">
                        <a:lnSpc>
                          <a:spcPct val="150000"/>
                        </a:lnSpc>
                      </a:pPr>
                      <a:r>
                        <a:rPr lang="vi-VN" sz="1800" b="1" dirty="0"/>
                        <a:t>Quy định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150000"/>
                        </a:lnSpc>
                      </a:pPr>
                      <a:r>
                        <a:rPr lang="vi-VN" sz="1800" b="1" dirty="0"/>
                        <a:t>Ví dụ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729823641"/>
                  </a:ext>
                </a:extLst>
              </a:tr>
              <a:tr h="2225589">
                <a:tc>
                  <a:txBody>
                    <a:bodyPr/>
                    <a:lstStyle/>
                    <a:p>
                      <a:pPr algn="ctr">
                        <a:lnSpc>
                          <a:spcPct val="150000"/>
                        </a:lnSpc>
                      </a:pPr>
                      <a:r>
                        <a:rPr lang="vi-VN" sz="1800" i="0" dirty="0"/>
                        <a:t>Chế độ pháp lí của người </a:t>
                      </a:r>
                    </a:p>
                    <a:p>
                      <a:pPr algn="ctr">
                        <a:lnSpc>
                          <a:spcPct val="150000"/>
                        </a:lnSpc>
                      </a:pPr>
                      <a:r>
                        <a:rPr lang="vi-VN" sz="1800" i="0" dirty="0"/>
                        <a:t>không quốc tịch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just">
                        <a:lnSpc>
                          <a:spcPct val="150000"/>
                        </a:lnSpc>
                      </a:pPr>
                      <a:r>
                        <a:rPr lang="vi-VN" sz="1800" dirty="0"/>
                        <a:t>Họ không được hưởng các quyền của công dân và cũng không được hưởng chế độ đãi ngộ tối huệ quốc hay chế độ đãi ngộ đặc biệt như người nước ngoài.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4102122"/>
                  </a:ext>
                </a:extLst>
              </a:tr>
            </a:tbl>
          </a:graphicData>
        </a:graphic>
      </p:graphicFrame>
      <p:pic>
        <p:nvPicPr>
          <p:cNvPr id="5" name="Hình ảnh 4">
            <a:extLst>
              <a:ext uri="{FF2B5EF4-FFF2-40B4-BE49-F238E27FC236}">
                <a16:creationId xmlns:a16="http://schemas.microsoft.com/office/drawing/2014/main" id="{40161117-CFD1-7734-81CE-15A5A902D368}"/>
              </a:ext>
            </a:extLst>
          </p:cNvPr>
          <p:cNvPicPr>
            <a:picLocks noChangeAspect="1"/>
          </p:cNvPicPr>
          <p:nvPr/>
        </p:nvPicPr>
        <p:blipFill>
          <a:blip r:embed="rId3"/>
          <a:stretch>
            <a:fillRect/>
          </a:stretch>
        </p:blipFill>
        <p:spPr>
          <a:xfrm>
            <a:off x="2166919" y="3302348"/>
            <a:ext cx="4810161" cy="1841152"/>
          </a:xfrm>
          <a:prstGeom prst="rect">
            <a:avLst/>
          </a:prstGeom>
        </p:spPr>
      </p:pic>
    </p:spTree>
    <p:extLst>
      <p:ext uri="{BB962C8B-B14F-4D97-AF65-F5344CB8AC3E}">
        <p14:creationId xmlns:p14="http://schemas.microsoft.com/office/powerpoint/2010/main" val="32863641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7EA"/>
        </a:solidFill>
        <a:effectLst/>
      </p:bgPr>
    </p:bg>
    <p:spTree>
      <p:nvGrpSpPr>
        <p:cNvPr id="1" name="Shape 317">
          <a:extLst>
            <a:ext uri="{FF2B5EF4-FFF2-40B4-BE49-F238E27FC236}">
              <a16:creationId xmlns:a16="http://schemas.microsoft.com/office/drawing/2014/main" id="{3C805A9A-902C-AE24-6C80-EC2BD0080B4A}"/>
            </a:ext>
          </a:extLst>
        </p:cNvPr>
        <p:cNvGrpSpPr/>
        <p:nvPr/>
      </p:nvGrpSpPr>
      <p:grpSpPr>
        <a:xfrm>
          <a:off x="0" y="0"/>
          <a:ext cx="0" cy="0"/>
          <a:chOff x="0" y="0"/>
          <a:chExt cx="0" cy="0"/>
        </a:xfrm>
      </p:grpSpPr>
      <p:sp>
        <p:nvSpPr>
          <p:cNvPr id="10" name="Rounded Rectangle 4">
            <a:extLst>
              <a:ext uri="{FF2B5EF4-FFF2-40B4-BE49-F238E27FC236}">
                <a16:creationId xmlns:a16="http://schemas.microsoft.com/office/drawing/2014/main" id="{EE1483C2-3049-B6C1-6EED-694F0CAF2990}"/>
              </a:ext>
            </a:extLst>
          </p:cNvPr>
          <p:cNvSpPr/>
          <p:nvPr/>
        </p:nvSpPr>
        <p:spPr>
          <a:xfrm>
            <a:off x="172568" y="1694744"/>
            <a:ext cx="1735526" cy="1754011"/>
          </a:xfrm>
          <a:prstGeom prst="roundRect">
            <a:avLst>
              <a:gd name="adj" fmla="val 11255"/>
            </a:avLst>
          </a:prstGeom>
          <a:solidFill>
            <a:srgbClr val="ED7D31">
              <a:lumMod val="20000"/>
              <a:lumOff val="80000"/>
            </a:srgbClr>
          </a:solidFill>
          <a:ln w="28575" cap="flat" cmpd="sng" algn="ctr">
            <a:solidFill>
              <a:srgbClr val="ED7D31">
                <a:lumMod val="50000"/>
              </a:srgbClr>
            </a:solidFill>
            <a:prstDash val="solid"/>
            <a:miter lim="800000"/>
          </a:ln>
          <a:effectLst/>
        </p:spPr>
        <p:txBody>
          <a:bodyPr rtlCol="0" anchor="ctr"/>
          <a:lstStyle/>
          <a:p>
            <a:pPr lvl="0" algn="ctr">
              <a:lnSpc>
                <a:spcPct val="150000"/>
              </a:lnSpc>
              <a:buClrTx/>
            </a:pPr>
            <a:r>
              <a:rPr lang="vi-VN" sz="1800" b="1" kern="1200">
                <a:solidFill>
                  <a:prstClr val="black"/>
                </a:solidFill>
                <a:latin typeface="Arial" panose="020B0604020202020204" pitchFamily="34" charset="0"/>
                <a:ea typeface="+mn-ea"/>
                <a:cs typeface="Arial" panose="020B0604020202020204" pitchFamily="34" charset="0"/>
              </a:rPr>
              <a:t>Khi sinh sống và cư trú hợp pháp ở nước M</a:t>
            </a:r>
            <a:endPar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ounded Rectangle 5">
            <a:extLst>
              <a:ext uri="{FF2B5EF4-FFF2-40B4-BE49-F238E27FC236}">
                <a16:creationId xmlns:a16="http://schemas.microsoft.com/office/drawing/2014/main" id="{38FC8E05-9FC7-4B02-B90A-BF8398EFC5D5}"/>
              </a:ext>
            </a:extLst>
          </p:cNvPr>
          <p:cNvSpPr/>
          <p:nvPr/>
        </p:nvSpPr>
        <p:spPr>
          <a:xfrm>
            <a:off x="3012621" y="277677"/>
            <a:ext cx="5404757" cy="1004116"/>
          </a:xfrm>
          <a:prstGeom prst="roundRect">
            <a:avLst>
              <a:gd name="adj" fmla="val 4475"/>
            </a:avLst>
          </a:prstGeom>
          <a:solidFill>
            <a:srgbClr val="ED7D31">
              <a:lumMod val="20000"/>
              <a:lumOff val="80000"/>
            </a:srgbClr>
          </a:solidFill>
          <a:ln w="28575" cap="flat" cmpd="sng" algn="ctr">
            <a:solidFill>
              <a:srgbClr val="ED7D31">
                <a:lumMod val="50000"/>
              </a:srgbClr>
            </a:solidFill>
            <a:prstDash val="solid"/>
            <a:miter lim="800000"/>
          </a:ln>
          <a:effectLst/>
        </p:spPr>
        <p:txBody>
          <a:bodyPr rtlCol="0" anchor="ctr"/>
          <a:lstStyle/>
          <a:p>
            <a:pPr lvl="0" algn="just">
              <a:lnSpc>
                <a:spcPct val="150000"/>
              </a:lnSpc>
              <a:buClrTx/>
            </a:pPr>
            <a:r>
              <a:rPr lang="vi-VN" sz="1800" kern="1200" dirty="0">
                <a:solidFill>
                  <a:prstClr val="black"/>
                </a:solidFill>
                <a:latin typeface="Arial" panose="020B0604020202020204" pitchFamily="34" charset="0"/>
                <a:ea typeface="+mn-ea"/>
                <a:cs typeface="Arial" panose="020B0604020202020204" pitchFamily="34" charset="0"/>
              </a:rPr>
              <a:t>Ông A có thể có những quyền con người được nước M công nhận.</a:t>
            </a:r>
            <a:endPar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ounded Rectangle 6">
            <a:extLst>
              <a:ext uri="{FF2B5EF4-FFF2-40B4-BE49-F238E27FC236}">
                <a16:creationId xmlns:a16="http://schemas.microsoft.com/office/drawing/2014/main" id="{75B26179-AE99-7B94-52CD-46E4AD82176C}"/>
              </a:ext>
            </a:extLst>
          </p:cNvPr>
          <p:cNvSpPr/>
          <p:nvPr/>
        </p:nvSpPr>
        <p:spPr>
          <a:xfrm>
            <a:off x="3012622" y="1627364"/>
            <a:ext cx="5404756" cy="1313408"/>
          </a:xfrm>
          <a:prstGeom prst="roundRect">
            <a:avLst>
              <a:gd name="adj" fmla="val 4475"/>
            </a:avLst>
          </a:prstGeom>
          <a:solidFill>
            <a:srgbClr val="ED7D31">
              <a:lumMod val="20000"/>
              <a:lumOff val="80000"/>
            </a:srgbClr>
          </a:solidFill>
          <a:ln w="28575" cap="flat" cmpd="sng" algn="ctr">
            <a:solidFill>
              <a:srgbClr val="ED7D31">
                <a:lumMod val="50000"/>
              </a:srgbClr>
            </a:solidFill>
            <a:prstDash val="solid"/>
            <a:miter lim="800000"/>
          </a:ln>
          <a:effectLst/>
        </p:spPr>
        <p:txBody>
          <a:bodyPr rtlCol="0" anchor="ctr"/>
          <a:lstStyle/>
          <a:p>
            <a:pPr lvl="0" algn="just">
              <a:lnSpc>
                <a:spcPct val="150000"/>
              </a:lnSpc>
              <a:buClrTx/>
            </a:pPr>
            <a:r>
              <a:rPr lang="vi-VN" sz="1800" kern="1200" dirty="0">
                <a:solidFill>
                  <a:prstClr val="black"/>
                </a:solidFill>
                <a:latin typeface="Arial" panose="020B0604020202020204" pitchFamily="34" charset="0"/>
                <a:ea typeface="+mn-ea"/>
                <a:cs typeface="Arial" panose="020B0604020202020204" pitchFamily="34" charset="0"/>
              </a:rPr>
              <a:t>Nếu là doanh nhân, ông có thể được hưởng chế độ đãi ngộ tối huệ quốc theo hiệp định thương mại giữa Việt Nam và nước M. </a:t>
            </a:r>
            <a:endPar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ounded Rectangle 7">
            <a:extLst>
              <a:ext uri="{FF2B5EF4-FFF2-40B4-BE49-F238E27FC236}">
                <a16:creationId xmlns:a16="http://schemas.microsoft.com/office/drawing/2014/main" id="{C04AB1BB-E00E-8FC8-E9CB-390484D387DC}"/>
              </a:ext>
            </a:extLst>
          </p:cNvPr>
          <p:cNvSpPr/>
          <p:nvPr/>
        </p:nvSpPr>
        <p:spPr>
          <a:xfrm>
            <a:off x="3012622" y="3261765"/>
            <a:ext cx="5404756" cy="1604058"/>
          </a:xfrm>
          <a:prstGeom prst="roundRect">
            <a:avLst>
              <a:gd name="adj" fmla="val 4475"/>
            </a:avLst>
          </a:prstGeom>
          <a:solidFill>
            <a:srgbClr val="ED7D31">
              <a:lumMod val="20000"/>
              <a:lumOff val="80000"/>
            </a:srgbClr>
          </a:solidFill>
          <a:ln w="28575" cap="flat" cmpd="sng" algn="ctr">
            <a:solidFill>
              <a:srgbClr val="ED7D31">
                <a:lumMod val="50000"/>
              </a:srgbClr>
            </a:solidFill>
            <a:prstDash val="solid"/>
            <a:miter lim="800000"/>
          </a:ln>
          <a:effectLst/>
        </p:spPr>
        <p:txBody>
          <a:bodyPr rtlCol="0" anchor="ctr"/>
          <a:lstStyle/>
          <a:p>
            <a:pPr lvl="0" algn="just">
              <a:lnSpc>
                <a:spcPct val="150000"/>
              </a:lnSpc>
              <a:buClrTx/>
            </a:pPr>
            <a:r>
              <a:rPr lang="vi-VN" sz="1800" kern="1200" dirty="0">
                <a:solidFill>
                  <a:prstClr val="black"/>
                </a:solidFill>
                <a:latin typeface="Arial" panose="020B0604020202020204" pitchFamily="34" charset="0"/>
                <a:ea typeface="+mn-ea"/>
                <a:cs typeface="Arial" panose="020B0604020202020204" pitchFamily="34" charset="0"/>
              </a:rPr>
              <a:t>Ông A có những nghĩa vụ như: phải tôn trọng và tuân thủ nghiêm chỉnh pháp luật nước sở tại, phải thực hiện các nghĩa vụ theo quy định của pháp luật nước này. </a:t>
            </a:r>
            <a:endPar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Left Brace 9">
            <a:extLst>
              <a:ext uri="{FF2B5EF4-FFF2-40B4-BE49-F238E27FC236}">
                <a16:creationId xmlns:a16="http://schemas.microsoft.com/office/drawing/2014/main" id="{95758C72-D211-F358-0531-C9C3DC8F23E6}"/>
              </a:ext>
            </a:extLst>
          </p:cNvPr>
          <p:cNvSpPr/>
          <p:nvPr/>
        </p:nvSpPr>
        <p:spPr>
          <a:xfrm>
            <a:off x="2170809" y="342900"/>
            <a:ext cx="613212" cy="4522923"/>
          </a:xfrm>
          <a:prstGeom prst="leftBrace">
            <a:avLst>
              <a:gd name="adj1" fmla="val 66822"/>
              <a:gd name="adj2" fmla="val 49763"/>
            </a:avLst>
          </a:prstGeom>
          <a:noFill/>
          <a:ln w="38100" cap="flat" cmpd="sng" algn="ctr">
            <a:solidFill>
              <a:srgbClr val="C00000"/>
            </a:solidFill>
            <a:prstDash val="solid"/>
            <a:miter lim="800000"/>
            <a:headEnd type="non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5854474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7EA"/>
        </a:solidFill>
        <a:effectLst/>
      </p:bgPr>
    </p:bg>
    <p:spTree>
      <p:nvGrpSpPr>
        <p:cNvPr id="1" name="Shape 317">
          <a:extLst>
            <a:ext uri="{FF2B5EF4-FFF2-40B4-BE49-F238E27FC236}">
              <a16:creationId xmlns:a16="http://schemas.microsoft.com/office/drawing/2014/main" id="{C566751E-2F4C-FB60-8A56-66C126515388}"/>
            </a:ext>
          </a:extLst>
        </p:cNvPr>
        <p:cNvGrpSpPr/>
        <p:nvPr/>
      </p:nvGrpSpPr>
      <p:grpSpPr>
        <a:xfrm>
          <a:off x="0" y="0"/>
          <a:ext cx="0" cy="0"/>
          <a:chOff x="0" y="0"/>
          <a:chExt cx="0" cy="0"/>
        </a:xfrm>
      </p:grpSpPr>
      <p:sp>
        <p:nvSpPr>
          <p:cNvPr id="4" name="Hình Bầu dục 3">
            <a:extLst>
              <a:ext uri="{FF2B5EF4-FFF2-40B4-BE49-F238E27FC236}">
                <a16:creationId xmlns:a16="http://schemas.microsoft.com/office/drawing/2014/main" id="{C3F04153-AB69-68E1-606B-B4A1663388F0}"/>
              </a:ext>
            </a:extLst>
          </p:cNvPr>
          <p:cNvSpPr/>
          <p:nvPr/>
        </p:nvSpPr>
        <p:spPr>
          <a:xfrm>
            <a:off x="-1383673" y="914399"/>
            <a:ext cx="5772150" cy="561702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Hình ảnh 1">
            <a:extLst>
              <a:ext uri="{FF2B5EF4-FFF2-40B4-BE49-F238E27FC236}">
                <a16:creationId xmlns:a16="http://schemas.microsoft.com/office/drawing/2014/main" id="{D6AEDF2A-E746-8BF0-D002-CE48A98519CB}"/>
              </a:ext>
            </a:extLst>
          </p:cNvPr>
          <p:cNvPicPr>
            <a:picLocks noChangeAspect="1"/>
          </p:cNvPicPr>
          <p:nvPr/>
        </p:nvPicPr>
        <p:blipFill>
          <a:blip r:embed="rId3"/>
          <a:stretch>
            <a:fillRect/>
          </a:stretch>
        </p:blipFill>
        <p:spPr>
          <a:xfrm>
            <a:off x="204107" y="1564918"/>
            <a:ext cx="1896020" cy="2664183"/>
          </a:xfrm>
          <a:prstGeom prst="rect">
            <a:avLst/>
          </a:prstGeom>
        </p:spPr>
      </p:pic>
      <p:pic>
        <p:nvPicPr>
          <p:cNvPr id="3" name="Hình ảnh 2">
            <a:extLst>
              <a:ext uri="{FF2B5EF4-FFF2-40B4-BE49-F238E27FC236}">
                <a16:creationId xmlns:a16="http://schemas.microsoft.com/office/drawing/2014/main" id="{CAA58762-BF7A-912B-854E-9465EE5C52AF}"/>
              </a:ext>
            </a:extLst>
          </p:cNvPr>
          <p:cNvPicPr>
            <a:picLocks noChangeAspect="1"/>
          </p:cNvPicPr>
          <p:nvPr/>
        </p:nvPicPr>
        <p:blipFill>
          <a:blip r:embed="rId4"/>
          <a:stretch>
            <a:fillRect/>
          </a:stretch>
        </p:blipFill>
        <p:spPr>
          <a:xfrm>
            <a:off x="1502402" y="2743200"/>
            <a:ext cx="2270768" cy="2311805"/>
          </a:xfrm>
          <a:prstGeom prst="rect">
            <a:avLst/>
          </a:prstGeom>
        </p:spPr>
      </p:pic>
      <p:sp>
        <p:nvSpPr>
          <p:cNvPr id="6" name="Hộp Văn bản 5">
            <a:extLst>
              <a:ext uri="{FF2B5EF4-FFF2-40B4-BE49-F238E27FC236}">
                <a16:creationId xmlns:a16="http://schemas.microsoft.com/office/drawing/2014/main" id="{92D662C9-0F3C-896F-1BF5-B3803E86A86A}"/>
              </a:ext>
            </a:extLst>
          </p:cNvPr>
          <p:cNvSpPr txBox="1"/>
          <p:nvPr/>
        </p:nvSpPr>
        <p:spPr>
          <a:xfrm>
            <a:off x="4886153" y="271729"/>
            <a:ext cx="3792482" cy="4600042"/>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200" dirty="0"/>
              <a:t>Hành vi của những người quá khích được nêu trong trường hợp này là vi phạm pháp luật quốc tế.</a:t>
            </a:r>
          </a:p>
          <a:p>
            <a:pPr marL="342900" indent="-342900" algn="just">
              <a:lnSpc>
                <a:spcPct val="150000"/>
              </a:lnSpc>
              <a:buFont typeface="Wingdings" panose="05000000000000000000" pitchFamily="2" charset="2"/>
              <a:buChar char="§"/>
            </a:pPr>
            <a:r>
              <a:rPr lang="vi-VN" sz="2200" dirty="0"/>
              <a:t>Bởi: đó là hành vi xâm phạm quyền con người và phân biệt đối xử về nguồn gốc dân tộc đã bị pháp luật quốc tế cấm.</a:t>
            </a:r>
          </a:p>
        </p:txBody>
      </p:sp>
    </p:spTree>
    <p:extLst>
      <p:ext uri="{BB962C8B-B14F-4D97-AF65-F5344CB8AC3E}">
        <p14:creationId xmlns:p14="http://schemas.microsoft.com/office/powerpoint/2010/main" val="354083385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75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75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17">
          <a:extLst>
            <a:ext uri="{FF2B5EF4-FFF2-40B4-BE49-F238E27FC236}">
              <a16:creationId xmlns:a16="http://schemas.microsoft.com/office/drawing/2014/main" id="{C81EB804-F39B-0799-7A3A-A4B202299DF5}"/>
            </a:ext>
          </a:extLst>
        </p:cNvPr>
        <p:cNvGrpSpPr/>
        <p:nvPr/>
      </p:nvGrpSpPr>
      <p:grpSpPr>
        <a:xfrm>
          <a:off x="0" y="0"/>
          <a:ext cx="0" cy="0"/>
          <a:chOff x="0" y="0"/>
          <a:chExt cx="0" cy="0"/>
        </a:xfrm>
      </p:grpSpPr>
      <p:sp>
        <p:nvSpPr>
          <p:cNvPr id="7" name="Hộp Văn bản 6">
            <a:extLst>
              <a:ext uri="{FF2B5EF4-FFF2-40B4-BE49-F238E27FC236}">
                <a16:creationId xmlns:a16="http://schemas.microsoft.com/office/drawing/2014/main" id="{909B6199-1722-032C-428D-79CBD3BB5419}"/>
              </a:ext>
            </a:extLst>
          </p:cNvPr>
          <p:cNvSpPr txBox="1"/>
          <p:nvPr/>
        </p:nvSpPr>
        <p:spPr>
          <a:xfrm>
            <a:off x="514350" y="381782"/>
            <a:ext cx="8001000" cy="1553054"/>
          </a:xfrm>
          <a:prstGeom prst="rect">
            <a:avLst/>
          </a:prstGeom>
          <a:noFill/>
        </p:spPr>
        <p:txBody>
          <a:bodyPr wrap="square">
            <a:spAutoFit/>
          </a:bodyPr>
          <a:lstStyle/>
          <a:p>
            <a:pPr algn="just">
              <a:lnSpc>
                <a:spcPct val="150000"/>
              </a:lnSpc>
            </a:pPr>
            <a:r>
              <a:rPr lang="vi-VN" sz="2200" b="1" dirty="0"/>
              <a:t>KHÁI NIỆM: </a:t>
            </a:r>
            <a:r>
              <a:rPr lang="vi-VN" sz="2200" dirty="0"/>
              <a:t>Dân cư quốc gia là tổng hợp những người sinh sống, cư trú trên lãnh thổ của quốc gia, chịu sự quản lí bằng pháp luật của Nhà nước ở quốc gia đó.</a:t>
            </a:r>
          </a:p>
        </p:txBody>
      </p:sp>
      <p:sp>
        <p:nvSpPr>
          <p:cNvPr id="9" name="Hộp Văn bản 8">
            <a:extLst>
              <a:ext uri="{FF2B5EF4-FFF2-40B4-BE49-F238E27FC236}">
                <a16:creationId xmlns:a16="http://schemas.microsoft.com/office/drawing/2014/main" id="{E4505D7B-EB23-5C59-D847-C4FDE2F0308C}"/>
              </a:ext>
            </a:extLst>
          </p:cNvPr>
          <p:cNvSpPr txBox="1"/>
          <p:nvPr/>
        </p:nvSpPr>
        <p:spPr>
          <a:xfrm>
            <a:off x="3690593" y="2129668"/>
            <a:ext cx="1751240" cy="430887"/>
          </a:xfrm>
          <a:prstGeom prst="rect">
            <a:avLst/>
          </a:prstGeom>
          <a:noFill/>
        </p:spPr>
        <p:txBody>
          <a:bodyPr wrap="square">
            <a:spAutoFit/>
          </a:bodyPr>
          <a:lstStyle/>
          <a:p>
            <a:r>
              <a:rPr lang="vi-VN" sz="2200" b="1" dirty="0"/>
              <a:t>BAO GỒM</a:t>
            </a:r>
            <a:endParaRPr lang="vi-VN" sz="2200" dirty="0"/>
          </a:p>
        </p:txBody>
      </p:sp>
      <p:grpSp>
        <p:nvGrpSpPr>
          <p:cNvPr id="10" name="Group 9">
            <a:extLst>
              <a:ext uri="{FF2B5EF4-FFF2-40B4-BE49-F238E27FC236}">
                <a16:creationId xmlns:a16="http://schemas.microsoft.com/office/drawing/2014/main" id="{04521324-6C16-16A3-B417-799EC39B4254}"/>
              </a:ext>
            </a:extLst>
          </p:cNvPr>
          <p:cNvGrpSpPr/>
          <p:nvPr/>
        </p:nvGrpSpPr>
        <p:grpSpPr>
          <a:xfrm>
            <a:off x="583718" y="2761163"/>
            <a:ext cx="2151318" cy="1553054"/>
            <a:chOff x="89941" y="2139846"/>
            <a:chExt cx="1641423" cy="2598920"/>
          </a:xfrm>
        </p:grpSpPr>
        <p:sp>
          <p:nvSpPr>
            <p:cNvPr id="11" name="Rectangle: Diagonal Corners Rounded 7">
              <a:extLst>
                <a:ext uri="{FF2B5EF4-FFF2-40B4-BE49-F238E27FC236}">
                  <a16:creationId xmlns:a16="http://schemas.microsoft.com/office/drawing/2014/main" id="{2904F63F-162F-5473-1AED-F428028DE9A7}"/>
                </a:ext>
              </a:extLst>
            </p:cNvPr>
            <p:cNvSpPr/>
            <p:nvPr/>
          </p:nvSpPr>
          <p:spPr>
            <a:xfrm>
              <a:off x="243591" y="2190438"/>
              <a:ext cx="1487773" cy="2548328"/>
            </a:xfrm>
            <a:prstGeom prst="round2DiagRect">
              <a:avLst/>
            </a:prstGeom>
            <a:noFill/>
            <a:ln w="12700" cap="flat" cmpd="sng" algn="ctr">
              <a:solidFill>
                <a:srgbClr val="EDC1B1">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Arial"/>
                <a:ea typeface="+mn-ea"/>
                <a:cs typeface="+mn-cs"/>
              </a:endParaRPr>
            </a:p>
          </p:txBody>
        </p:sp>
        <p:sp>
          <p:nvSpPr>
            <p:cNvPr id="12" name="Rectangle: Diagonal Corners Rounded 6">
              <a:extLst>
                <a:ext uri="{FF2B5EF4-FFF2-40B4-BE49-F238E27FC236}">
                  <a16:creationId xmlns:a16="http://schemas.microsoft.com/office/drawing/2014/main" id="{A376FEAC-1220-1C9E-FE65-DFD4B47B73C5}"/>
                </a:ext>
              </a:extLst>
            </p:cNvPr>
            <p:cNvSpPr/>
            <p:nvPr/>
          </p:nvSpPr>
          <p:spPr>
            <a:xfrm>
              <a:off x="183627" y="2139846"/>
              <a:ext cx="1487773" cy="2548328"/>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Arial"/>
                <a:ea typeface="+mn-ea"/>
                <a:cs typeface="+mn-cs"/>
              </a:endParaRPr>
            </a:p>
          </p:txBody>
        </p:sp>
        <p:sp>
          <p:nvSpPr>
            <p:cNvPr id="13" name="TextBox 8">
              <a:extLst>
                <a:ext uri="{FF2B5EF4-FFF2-40B4-BE49-F238E27FC236}">
                  <a16:creationId xmlns:a16="http://schemas.microsoft.com/office/drawing/2014/main" id="{11404827-799E-3462-C3A4-23BB3DC1614C}"/>
                </a:ext>
              </a:extLst>
            </p:cNvPr>
            <p:cNvSpPr txBox="1"/>
            <p:nvPr/>
          </p:nvSpPr>
          <p:spPr>
            <a:xfrm>
              <a:off x="89941" y="2521424"/>
              <a:ext cx="1641423" cy="177479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err="1">
                  <a:ln>
                    <a:noFill/>
                  </a:ln>
                  <a:solidFill>
                    <a:sysClr val="windowText" lastClr="000000"/>
                  </a:solidFill>
                  <a:effectLst/>
                  <a:uLnTx/>
                  <a:uFillTx/>
                </a:rPr>
                <a:t>Công</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dân</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của</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quốc</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gia</a:t>
              </a:r>
              <a:endParaRPr kumimoji="0" lang="en-US" sz="2200" b="0" i="0" u="none" strike="noStrike" kern="0" cap="none" spc="0" normalizeH="0" baseline="0" noProof="0" dirty="0">
                <a:ln>
                  <a:noFill/>
                </a:ln>
                <a:solidFill>
                  <a:sysClr val="windowText" lastClr="000000"/>
                </a:solidFill>
                <a:effectLst/>
                <a:uLnTx/>
                <a:uFillTx/>
              </a:endParaRPr>
            </a:p>
          </p:txBody>
        </p:sp>
      </p:grpSp>
      <p:grpSp>
        <p:nvGrpSpPr>
          <p:cNvPr id="14" name="Group 9">
            <a:extLst>
              <a:ext uri="{FF2B5EF4-FFF2-40B4-BE49-F238E27FC236}">
                <a16:creationId xmlns:a16="http://schemas.microsoft.com/office/drawing/2014/main" id="{3F7E87B5-F244-7383-B925-2F7C479448C0}"/>
              </a:ext>
            </a:extLst>
          </p:cNvPr>
          <p:cNvGrpSpPr/>
          <p:nvPr/>
        </p:nvGrpSpPr>
        <p:grpSpPr>
          <a:xfrm>
            <a:off x="3214375" y="2761163"/>
            <a:ext cx="2285021" cy="1524132"/>
            <a:chOff x="131291" y="2139846"/>
            <a:chExt cx="1641423" cy="2598920"/>
          </a:xfrm>
        </p:grpSpPr>
        <p:sp>
          <p:nvSpPr>
            <p:cNvPr id="15" name="Rectangle: Diagonal Corners Rounded 7">
              <a:extLst>
                <a:ext uri="{FF2B5EF4-FFF2-40B4-BE49-F238E27FC236}">
                  <a16:creationId xmlns:a16="http://schemas.microsoft.com/office/drawing/2014/main" id="{657D66B5-AC5A-ECD7-6B07-0FAC2A99DA56}"/>
                </a:ext>
              </a:extLst>
            </p:cNvPr>
            <p:cNvSpPr/>
            <p:nvPr/>
          </p:nvSpPr>
          <p:spPr>
            <a:xfrm>
              <a:off x="243591" y="2190438"/>
              <a:ext cx="1487773" cy="2548328"/>
            </a:xfrm>
            <a:prstGeom prst="round2DiagRect">
              <a:avLst/>
            </a:prstGeom>
            <a:noFill/>
            <a:ln w="12700" cap="flat" cmpd="sng" algn="ctr">
              <a:solidFill>
                <a:srgbClr val="EDC1B1">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Arial"/>
                <a:ea typeface="+mn-ea"/>
                <a:cs typeface="+mn-cs"/>
              </a:endParaRPr>
            </a:p>
          </p:txBody>
        </p:sp>
        <p:sp>
          <p:nvSpPr>
            <p:cNvPr id="16" name="Rectangle: Diagonal Corners Rounded 6">
              <a:extLst>
                <a:ext uri="{FF2B5EF4-FFF2-40B4-BE49-F238E27FC236}">
                  <a16:creationId xmlns:a16="http://schemas.microsoft.com/office/drawing/2014/main" id="{47CC7885-B49F-BB56-F970-EB3DF49220BC}"/>
                </a:ext>
              </a:extLst>
            </p:cNvPr>
            <p:cNvSpPr/>
            <p:nvPr/>
          </p:nvSpPr>
          <p:spPr>
            <a:xfrm>
              <a:off x="183627" y="2139846"/>
              <a:ext cx="1487773" cy="2548328"/>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Arial"/>
                <a:ea typeface="+mn-ea"/>
                <a:cs typeface="+mn-cs"/>
              </a:endParaRPr>
            </a:p>
          </p:txBody>
        </p:sp>
        <p:sp>
          <p:nvSpPr>
            <p:cNvPr id="17" name="TextBox 8">
              <a:extLst>
                <a:ext uri="{FF2B5EF4-FFF2-40B4-BE49-F238E27FC236}">
                  <a16:creationId xmlns:a16="http://schemas.microsoft.com/office/drawing/2014/main" id="{BF4844CA-1D9C-8300-0280-CE86CC3498E5}"/>
                </a:ext>
              </a:extLst>
            </p:cNvPr>
            <p:cNvSpPr txBox="1"/>
            <p:nvPr/>
          </p:nvSpPr>
          <p:spPr>
            <a:xfrm>
              <a:off x="131291" y="2456135"/>
              <a:ext cx="1641423" cy="178229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err="1">
                  <a:ln>
                    <a:noFill/>
                  </a:ln>
                  <a:solidFill>
                    <a:sysClr val="windowText" lastClr="000000"/>
                  </a:solidFill>
                  <a:effectLst/>
                  <a:uLnTx/>
                  <a:uFillTx/>
                </a:rPr>
                <a:t>Công</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dân</a:t>
              </a:r>
              <a:r>
                <a:rPr kumimoji="0" lang="en-US" sz="2200" b="0" i="0" u="none" strike="noStrike" kern="0" cap="none" spc="0" normalizeH="0" baseline="0" noProof="0" dirty="0">
                  <a:ln>
                    <a:noFill/>
                  </a:ln>
                  <a:solidFill>
                    <a:sysClr val="windowText" lastClr="000000"/>
                  </a:solidFill>
                  <a:effectLst/>
                  <a:uLnTx/>
                  <a:uFillTx/>
                </a:rPr>
                <a:t>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err="1">
                  <a:ln>
                    <a:noFill/>
                  </a:ln>
                  <a:solidFill>
                    <a:sysClr val="windowText" lastClr="000000"/>
                  </a:solidFill>
                  <a:effectLst/>
                  <a:uLnTx/>
                  <a:uFillTx/>
                </a:rPr>
                <a:t>nước</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ngoài</a:t>
              </a:r>
              <a:endParaRPr kumimoji="0" lang="en-US" sz="2200" b="0" i="0" u="none" strike="noStrike" kern="0" cap="none" spc="0" normalizeH="0" baseline="0" noProof="0" dirty="0">
                <a:ln>
                  <a:noFill/>
                </a:ln>
                <a:solidFill>
                  <a:sysClr val="windowText" lastClr="000000"/>
                </a:solidFill>
                <a:effectLst/>
                <a:uLnTx/>
                <a:uFillTx/>
              </a:endParaRPr>
            </a:p>
          </p:txBody>
        </p:sp>
      </p:grpSp>
      <p:grpSp>
        <p:nvGrpSpPr>
          <p:cNvPr id="18" name="Group 9">
            <a:extLst>
              <a:ext uri="{FF2B5EF4-FFF2-40B4-BE49-F238E27FC236}">
                <a16:creationId xmlns:a16="http://schemas.microsoft.com/office/drawing/2014/main" id="{B9592F9F-A147-E03A-0AAB-225DF0AC6FEC}"/>
              </a:ext>
            </a:extLst>
          </p:cNvPr>
          <p:cNvGrpSpPr/>
          <p:nvPr/>
        </p:nvGrpSpPr>
        <p:grpSpPr>
          <a:xfrm>
            <a:off x="6130183" y="2630140"/>
            <a:ext cx="2285020" cy="1684077"/>
            <a:chOff x="131291" y="2139846"/>
            <a:chExt cx="1641423" cy="2598920"/>
          </a:xfrm>
        </p:grpSpPr>
        <p:sp>
          <p:nvSpPr>
            <p:cNvPr id="19" name="Rectangle: Diagonal Corners Rounded 7">
              <a:extLst>
                <a:ext uri="{FF2B5EF4-FFF2-40B4-BE49-F238E27FC236}">
                  <a16:creationId xmlns:a16="http://schemas.microsoft.com/office/drawing/2014/main" id="{73B03FF8-96B2-A983-5FF3-29DDBDD8C848}"/>
                </a:ext>
              </a:extLst>
            </p:cNvPr>
            <p:cNvSpPr/>
            <p:nvPr/>
          </p:nvSpPr>
          <p:spPr>
            <a:xfrm>
              <a:off x="243591" y="2190438"/>
              <a:ext cx="1487773" cy="2548328"/>
            </a:xfrm>
            <a:prstGeom prst="round2DiagRect">
              <a:avLst/>
            </a:prstGeom>
            <a:noFill/>
            <a:ln w="12700" cap="flat" cmpd="sng" algn="ctr">
              <a:solidFill>
                <a:srgbClr val="EDC1B1">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Arial"/>
                <a:ea typeface="+mn-ea"/>
                <a:cs typeface="+mn-cs"/>
              </a:endParaRPr>
            </a:p>
          </p:txBody>
        </p:sp>
        <p:sp>
          <p:nvSpPr>
            <p:cNvPr id="20" name="Rectangle: Diagonal Corners Rounded 6">
              <a:extLst>
                <a:ext uri="{FF2B5EF4-FFF2-40B4-BE49-F238E27FC236}">
                  <a16:creationId xmlns:a16="http://schemas.microsoft.com/office/drawing/2014/main" id="{05AD1000-E9E5-4D0B-AB35-6ECEA792D3F9}"/>
                </a:ext>
              </a:extLst>
            </p:cNvPr>
            <p:cNvSpPr/>
            <p:nvPr/>
          </p:nvSpPr>
          <p:spPr>
            <a:xfrm>
              <a:off x="183627" y="2139846"/>
              <a:ext cx="1487773" cy="2548328"/>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Arial"/>
                <a:ea typeface="+mn-ea"/>
                <a:cs typeface="+mn-cs"/>
              </a:endParaRPr>
            </a:p>
          </p:txBody>
        </p:sp>
        <p:sp>
          <p:nvSpPr>
            <p:cNvPr id="21" name="TextBox 8">
              <a:extLst>
                <a:ext uri="{FF2B5EF4-FFF2-40B4-BE49-F238E27FC236}">
                  <a16:creationId xmlns:a16="http://schemas.microsoft.com/office/drawing/2014/main" id="{35B6F6A2-ECD0-3BDC-0070-92415323DCE7}"/>
                </a:ext>
              </a:extLst>
            </p:cNvPr>
            <p:cNvSpPr txBox="1"/>
            <p:nvPr/>
          </p:nvSpPr>
          <p:spPr>
            <a:xfrm>
              <a:off x="131291" y="2601359"/>
              <a:ext cx="1641423" cy="178767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err="1">
                  <a:ln>
                    <a:noFill/>
                  </a:ln>
                  <a:solidFill>
                    <a:sysClr val="windowText" lastClr="000000"/>
                  </a:solidFill>
                  <a:effectLst/>
                  <a:uLnTx/>
                  <a:uFillTx/>
                </a:rPr>
                <a:t>Người</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không</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có</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quốc</a:t>
              </a:r>
              <a:r>
                <a:rPr kumimoji="0" lang="en-US" sz="2200" b="0" i="0" u="none" strike="noStrike" kern="0" cap="none" spc="0" normalizeH="0" baseline="0" noProof="0" dirty="0">
                  <a:ln>
                    <a:noFill/>
                  </a:ln>
                  <a:solidFill>
                    <a:sysClr val="windowText" lastClr="000000"/>
                  </a:solidFill>
                  <a:effectLst/>
                  <a:uLnTx/>
                  <a:uFillTx/>
                </a:rPr>
                <a:t> </a:t>
              </a:r>
              <a:r>
                <a:rPr kumimoji="0" lang="en-US" sz="2200" b="0" i="0" u="none" strike="noStrike" kern="0" cap="none" spc="0" normalizeH="0" baseline="0" noProof="0" dirty="0" err="1">
                  <a:ln>
                    <a:noFill/>
                  </a:ln>
                  <a:solidFill>
                    <a:sysClr val="windowText" lastClr="000000"/>
                  </a:solidFill>
                  <a:effectLst/>
                  <a:uLnTx/>
                  <a:uFillTx/>
                </a:rPr>
                <a:t>tịch</a:t>
              </a:r>
              <a:endParaRPr kumimoji="0" lang="en-US" sz="2200"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val="189407096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17">
          <a:extLst>
            <a:ext uri="{FF2B5EF4-FFF2-40B4-BE49-F238E27FC236}">
              <a16:creationId xmlns:a16="http://schemas.microsoft.com/office/drawing/2014/main" id="{0150857A-175D-AB87-2368-BDCD100F20C6}"/>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1B268A8C-786A-05B4-6FDD-70412890286B}"/>
              </a:ext>
            </a:extLst>
          </p:cNvPr>
          <p:cNvSpPr txBox="1"/>
          <p:nvPr/>
        </p:nvSpPr>
        <p:spPr>
          <a:xfrm>
            <a:off x="291651" y="277232"/>
            <a:ext cx="4939393" cy="958660"/>
          </a:xfrm>
          <a:prstGeom prst="rect">
            <a:avLst/>
          </a:prstGeom>
          <a:noFill/>
        </p:spPr>
        <p:txBody>
          <a:bodyPr wrap="square">
            <a:spAutoFit/>
          </a:bodyPr>
          <a:lstStyle/>
          <a:p>
            <a:pPr algn="ctr">
              <a:lnSpc>
                <a:spcPct val="150000"/>
              </a:lnSpc>
            </a:pPr>
            <a:r>
              <a:rPr lang="vi-VN" sz="2000" dirty="0"/>
              <a:t>Chế độ pháp lí của công dân một quốc gia thường được quy định trong: </a:t>
            </a:r>
          </a:p>
        </p:txBody>
      </p:sp>
      <p:sp>
        <p:nvSpPr>
          <p:cNvPr id="5" name="Rounded Rectangle 12">
            <a:extLst>
              <a:ext uri="{FF2B5EF4-FFF2-40B4-BE49-F238E27FC236}">
                <a16:creationId xmlns:a16="http://schemas.microsoft.com/office/drawing/2014/main" id="{5B28556C-0883-EC73-4F41-02E24EF20D0D}"/>
              </a:ext>
            </a:extLst>
          </p:cNvPr>
          <p:cNvSpPr/>
          <p:nvPr/>
        </p:nvSpPr>
        <p:spPr>
          <a:xfrm>
            <a:off x="954771" y="1621382"/>
            <a:ext cx="3613149" cy="673098"/>
          </a:xfrm>
          <a:prstGeom prst="roundRect">
            <a:avLst/>
          </a:prstGeom>
          <a:solidFill>
            <a:srgbClr val="EEEEEE">
              <a:lumMod val="20000"/>
              <a:lumOff val="80000"/>
            </a:srgbClr>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Tx/>
              <a:defRPr/>
            </a:pPr>
            <a:r>
              <a:rPr lang="en-US" sz="2000" dirty="0" err="1">
                <a:solidFill>
                  <a:sysClr val="windowText" lastClr="000000"/>
                </a:solidFill>
                <a:cs typeface="Arial" panose="020B0604020202020204" pitchFamily="34" charset="0"/>
              </a:rPr>
              <a:t>Hiến</a:t>
            </a:r>
            <a:r>
              <a:rPr lang="en-US" sz="2000" dirty="0">
                <a:solidFill>
                  <a:sysClr val="windowText" lastClr="000000"/>
                </a:solidFill>
                <a:cs typeface="Arial" panose="020B0604020202020204" pitchFamily="34" charset="0"/>
              </a:rPr>
              <a:t> </a:t>
            </a:r>
            <a:r>
              <a:rPr lang="en-US" sz="2000" dirty="0" err="1">
                <a:solidFill>
                  <a:sysClr val="windowText" lastClr="000000"/>
                </a:solidFill>
                <a:cs typeface="Arial" panose="020B0604020202020204" pitchFamily="34" charset="0"/>
              </a:rPr>
              <a:t>pháp</a:t>
            </a:r>
            <a:r>
              <a:rPr lang="en-US" sz="2000" dirty="0">
                <a:solidFill>
                  <a:sysClr val="windowText" lastClr="000000"/>
                </a:solidFill>
                <a:cs typeface="Arial" panose="020B0604020202020204" pitchFamily="34" charset="0"/>
              </a:rPr>
              <a:t> </a:t>
            </a:r>
            <a:endParaRPr kumimoji="0" lang="en-US" sz="20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6" name="Rounded Rectangle 12">
            <a:extLst>
              <a:ext uri="{FF2B5EF4-FFF2-40B4-BE49-F238E27FC236}">
                <a16:creationId xmlns:a16="http://schemas.microsoft.com/office/drawing/2014/main" id="{F8A2E915-A43C-221A-03B3-3AEA1AED4C95}"/>
              </a:ext>
            </a:extLst>
          </p:cNvPr>
          <p:cNvSpPr/>
          <p:nvPr/>
        </p:nvSpPr>
        <p:spPr>
          <a:xfrm>
            <a:off x="954771" y="2717129"/>
            <a:ext cx="3613149" cy="673098"/>
          </a:xfrm>
          <a:prstGeom prst="roundRect">
            <a:avLst/>
          </a:prstGeom>
          <a:solidFill>
            <a:srgbClr val="EEEEEE">
              <a:lumMod val="20000"/>
              <a:lumOff val="80000"/>
            </a:srgbClr>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Tx/>
              <a:defRPr/>
            </a:pPr>
            <a:r>
              <a:rPr lang="vi-VN" sz="2000" dirty="0">
                <a:solidFill>
                  <a:sysClr val="windowText" lastClr="000000"/>
                </a:solidFill>
                <a:cs typeface="Arial" panose="020B0604020202020204" pitchFamily="34" charset="0"/>
              </a:rPr>
              <a:t>Luật cơ bản của quốc gia </a:t>
            </a:r>
            <a:endParaRPr kumimoji="0" lang="en-US" sz="20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2" name="Ngoặc móc Phải 21">
            <a:extLst>
              <a:ext uri="{FF2B5EF4-FFF2-40B4-BE49-F238E27FC236}">
                <a16:creationId xmlns:a16="http://schemas.microsoft.com/office/drawing/2014/main" id="{794B4565-C0E9-B505-4BC9-5D8587550D2B}"/>
              </a:ext>
            </a:extLst>
          </p:cNvPr>
          <p:cNvSpPr/>
          <p:nvPr/>
        </p:nvSpPr>
        <p:spPr>
          <a:xfrm>
            <a:off x="5063675" y="539297"/>
            <a:ext cx="334737" cy="3093356"/>
          </a:xfrm>
          <a:prstGeom prst="rightBrace">
            <a:avLst/>
          </a:prstGeom>
          <a:ln w="2857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000"/>
          </a:p>
        </p:txBody>
      </p:sp>
      <p:sp>
        <p:nvSpPr>
          <p:cNvPr id="23" name="Rounded Rectangle 22">
            <a:extLst>
              <a:ext uri="{FF2B5EF4-FFF2-40B4-BE49-F238E27FC236}">
                <a16:creationId xmlns:a16="http://schemas.microsoft.com/office/drawing/2014/main" id="{37B43FAB-1091-2BDA-59B4-6FF0A557A1A5}"/>
              </a:ext>
            </a:extLst>
          </p:cNvPr>
          <p:cNvSpPr/>
          <p:nvPr/>
        </p:nvSpPr>
        <p:spPr>
          <a:xfrm>
            <a:off x="5583017" y="409123"/>
            <a:ext cx="2960913" cy="3353704"/>
          </a:xfrm>
          <a:prstGeom prst="roundRect">
            <a:avLst>
              <a:gd name="adj" fmla="val 7293"/>
            </a:avLst>
          </a:prstGeom>
          <a:solidFill>
            <a:schemeClr val="accent6">
              <a:lumMod val="20000"/>
              <a:lumOff val="80000"/>
            </a:schemeClr>
          </a:solidFill>
          <a:ln w="127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lvl="0" algn="just">
              <a:lnSpc>
                <a:spcPct val="150000"/>
              </a:lnSpc>
              <a:buClrTx/>
            </a:pPr>
            <a:r>
              <a:rPr lang="vi-VN" sz="2000" dirty="0">
                <a:ea typeface="+mn-ea"/>
                <a:cs typeface="Arial" panose="020B0604020202020204" pitchFamily="34" charset="0"/>
              </a:rPr>
              <a:t>Dựa trên điều kiện kinh tế – xã hội cụ thể của quốc gia và phù hợp với các quy định của pháp luật quốc tế đã được quốc gia đó kí kết hoặc công nhận.</a:t>
            </a:r>
            <a:endParaRPr kumimoji="0" lang="en-US" sz="2000" b="0" i="0" u="none" strike="noStrike" kern="0" cap="none" spc="0" normalizeH="0" baseline="0" noProof="0" dirty="0">
              <a:ln>
                <a:noFill/>
              </a:ln>
              <a:solidFill>
                <a:srgbClr val="000000"/>
              </a:solidFill>
              <a:effectLst/>
              <a:uLnTx/>
              <a:uFillTx/>
              <a:ea typeface="+mn-ea"/>
              <a:cs typeface="Arial" panose="020B0604020202020204" pitchFamily="34" charset="0"/>
            </a:endParaRPr>
          </a:p>
        </p:txBody>
      </p:sp>
      <p:grpSp>
        <p:nvGrpSpPr>
          <p:cNvPr id="28" name="Nhóm 27">
            <a:extLst>
              <a:ext uri="{FF2B5EF4-FFF2-40B4-BE49-F238E27FC236}">
                <a16:creationId xmlns:a16="http://schemas.microsoft.com/office/drawing/2014/main" id="{72B30A68-EC7E-08CF-2B29-B27555405B4A}"/>
              </a:ext>
            </a:extLst>
          </p:cNvPr>
          <p:cNvGrpSpPr/>
          <p:nvPr/>
        </p:nvGrpSpPr>
        <p:grpSpPr>
          <a:xfrm>
            <a:off x="1196071" y="3775717"/>
            <a:ext cx="6743700" cy="958660"/>
            <a:chOff x="1885950" y="3778803"/>
            <a:chExt cx="6743700" cy="958660"/>
          </a:xfrm>
        </p:grpSpPr>
        <p:sp>
          <p:nvSpPr>
            <p:cNvPr id="24" name="Hình chữ nhật: Góc Tròn 23">
              <a:extLst>
                <a:ext uri="{FF2B5EF4-FFF2-40B4-BE49-F238E27FC236}">
                  <a16:creationId xmlns:a16="http://schemas.microsoft.com/office/drawing/2014/main" id="{5DA42F4B-EA6E-5035-03F2-8E375A3CD2F1}"/>
                </a:ext>
              </a:extLst>
            </p:cNvPr>
            <p:cNvSpPr/>
            <p:nvPr/>
          </p:nvSpPr>
          <p:spPr>
            <a:xfrm>
              <a:off x="1885950" y="3893001"/>
              <a:ext cx="6743700" cy="841376"/>
            </a:xfrm>
            <a:prstGeom prst="roundRect">
              <a:avLst/>
            </a:prstGeom>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Hộp Văn bản 25">
              <a:extLst>
                <a:ext uri="{FF2B5EF4-FFF2-40B4-BE49-F238E27FC236}">
                  <a16:creationId xmlns:a16="http://schemas.microsoft.com/office/drawing/2014/main" id="{399D1A95-0EEA-CCDA-4FF6-C339D9AF1FE6}"/>
                </a:ext>
              </a:extLst>
            </p:cNvPr>
            <p:cNvSpPr txBox="1"/>
            <p:nvPr/>
          </p:nvSpPr>
          <p:spPr>
            <a:xfrm>
              <a:off x="2837998" y="3778803"/>
              <a:ext cx="5755821" cy="958660"/>
            </a:xfrm>
            <a:prstGeom prst="rect">
              <a:avLst/>
            </a:prstGeom>
            <a:noFill/>
          </p:spPr>
          <p:txBody>
            <a:bodyPr wrap="square">
              <a:spAutoFit/>
            </a:bodyPr>
            <a:lstStyle/>
            <a:p>
              <a:pPr algn="just">
                <a:lnSpc>
                  <a:spcPct val="150000"/>
                </a:lnSpc>
              </a:pPr>
              <a:r>
                <a:rPr lang="vi-VN" sz="2000" dirty="0"/>
                <a:t>Chế độ pháp lí của công dân khác với các bộ phận khác của dân cư trong quốc gia</a:t>
              </a:r>
            </a:p>
          </p:txBody>
        </p:sp>
        <p:pic>
          <p:nvPicPr>
            <p:cNvPr id="27" name="Hình ảnh 26">
              <a:extLst>
                <a:ext uri="{FF2B5EF4-FFF2-40B4-BE49-F238E27FC236}">
                  <a16:creationId xmlns:a16="http://schemas.microsoft.com/office/drawing/2014/main" id="{692C96C6-5BB3-A5F1-7F71-94D4B85B287C}"/>
                </a:ext>
              </a:extLst>
            </p:cNvPr>
            <p:cNvPicPr>
              <a:picLocks noChangeAspect="1"/>
            </p:cNvPicPr>
            <p:nvPr/>
          </p:nvPicPr>
          <p:blipFill>
            <a:blip r:embed="rId3"/>
            <a:stretch>
              <a:fillRect/>
            </a:stretch>
          </p:blipFill>
          <p:spPr>
            <a:xfrm>
              <a:off x="2035274" y="3876685"/>
              <a:ext cx="802724" cy="762895"/>
            </a:xfrm>
            <a:prstGeom prst="rect">
              <a:avLst/>
            </a:prstGeom>
          </p:spPr>
        </p:pic>
      </p:grpSp>
    </p:spTree>
    <p:extLst>
      <p:ext uri="{BB962C8B-B14F-4D97-AF65-F5344CB8AC3E}">
        <p14:creationId xmlns:p14="http://schemas.microsoft.com/office/powerpoint/2010/main" val="10023464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900" decel="100000" fill="hold"/>
                                        <p:tgtEl>
                                          <p:spTgt spid="2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17">
          <a:extLst>
            <a:ext uri="{FF2B5EF4-FFF2-40B4-BE49-F238E27FC236}">
              <a16:creationId xmlns:a16="http://schemas.microsoft.com/office/drawing/2014/main" id="{F29B2F61-F609-C0A8-1217-1C8C0842F6A3}"/>
            </a:ext>
          </a:extLst>
        </p:cNvPr>
        <p:cNvGrpSpPr/>
        <p:nvPr/>
      </p:nvGrpSpPr>
      <p:grpSpPr>
        <a:xfrm>
          <a:off x="0" y="0"/>
          <a:ext cx="0" cy="0"/>
          <a:chOff x="0" y="0"/>
          <a:chExt cx="0" cy="0"/>
        </a:xfrm>
      </p:grpSpPr>
      <p:sp>
        <p:nvSpPr>
          <p:cNvPr id="4" name="Hộp Văn bản 3">
            <a:extLst>
              <a:ext uri="{FF2B5EF4-FFF2-40B4-BE49-F238E27FC236}">
                <a16:creationId xmlns:a16="http://schemas.microsoft.com/office/drawing/2014/main" id="{2CA0702A-119C-2DA4-1E9D-A9C2A4767E1C}"/>
              </a:ext>
            </a:extLst>
          </p:cNvPr>
          <p:cNvSpPr txBox="1"/>
          <p:nvPr/>
        </p:nvSpPr>
        <p:spPr>
          <a:xfrm>
            <a:off x="1485900" y="576829"/>
            <a:ext cx="6172200" cy="400110"/>
          </a:xfrm>
          <a:prstGeom prst="rect">
            <a:avLst/>
          </a:prstGeom>
          <a:noFill/>
        </p:spPr>
        <p:txBody>
          <a:bodyPr wrap="square">
            <a:spAutoFit/>
          </a:bodyPr>
          <a:lstStyle/>
          <a:p>
            <a:r>
              <a:rPr lang="vi-VN" sz="2000" b="1" dirty="0">
                <a:solidFill>
                  <a:srgbClr val="C00000"/>
                </a:solidFill>
              </a:rPr>
              <a:t>Các chế độ pháp lí dành cho người nước ngoài </a:t>
            </a:r>
          </a:p>
        </p:txBody>
      </p:sp>
      <p:grpSp>
        <p:nvGrpSpPr>
          <p:cNvPr id="14" name="Nhóm 13">
            <a:extLst>
              <a:ext uri="{FF2B5EF4-FFF2-40B4-BE49-F238E27FC236}">
                <a16:creationId xmlns:a16="http://schemas.microsoft.com/office/drawing/2014/main" id="{8FCF92C9-7192-D022-48B9-F48C3F2A47E6}"/>
              </a:ext>
            </a:extLst>
          </p:cNvPr>
          <p:cNvGrpSpPr/>
          <p:nvPr/>
        </p:nvGrpSpPr>
        <p:grpSpPr>
          <a:xfrm>
            <a:off x="531356" y="1102012"/>
            <a:ext cx="7548790" cy="958660"/>
            <a:chOff x="533852" y="971197"/>
            <a:chExt cx="7548790" cy="958660"/>
          </a:xfrm>
        </p:grpSpPr>
        <p:pic>
          <p:nvPicPr>
            <p:cNvPr id="11" name="Hình ảnh 10">
              <a:extLst>
                <a:ext uri="{FF2B5EF4-FFF2-40B4-BE49-F238E27FC236}">
                  <a16:creationId xmlns:a16="http://schemas.microsoft.com/office/drawing/2014/main" id="{A7521156-D491-A060-1578-A8567DDC2E02}"/>
                </a:ext>
              </a:extLst>
            </p:cNvPr>
            <p:cNvPicPr>
              <a:picLocks noChangeAspect="1"/>
            </p:cNvPicPr>
            <p:nvPr/>
          </p:nvPicPr>
          <p:blipFill>
            <a:blip r:embed="rId3"/>
            <a:stretch>
              <a:fillRect/>
            </a:stretch>
          </p:blipFill>
          <p:spPr>
            <a:xfrm>
              <a:off x="533852" y="1165510"/>
              <a:ext cx="1245961" cy="656595"/>
            </a:xfrm>
            <a:prstGeom prst="rect">
              <a:avLst/>
            </a:prstGeom>
          </p:spPr>
        </p:pic>
        <p:sp>
          <p:nvSpPr>
            <p:cNvPr id="13" name="Hộp Văn bản 12">
              <a:extLst>
                <a:ext uri="{FF2B5EF4-FFF2-40B4-BE49-F238E27FC236}">
                  <a16:creationId xmlns:a16="http://schemas.microsoft.com/office/drawing/2014/main" id="{C3F252A3-064A-A0B8-AA4F-AEB6C6AA115D}"/>
                </a:ext>
              </a:extLst>
            </p:cNvPr>
            <p:cNvSpPr txBox="1"/>
            <p:nvPr/>
          </p:nvSpPr>
          <p:spPr>
            <a:xfrm>
              <a:off x="1779813" y="971197"/>
              <a:ext cx="6302829" cy="958660"/>
            </a:xfrm>
            <a:prstGeom prst="rect">
              <a:avLst/>
            </a:prstGeom>
            <a:noFill/>
          </p:spPr>
          <p:txBody>
            <a:bodyPr wrap="square">
              <a:spAutoFit/>
            </a:bodyPr>
            <a:lstStyle/>
            <a:p>
              <a:pPr algn="just">
                <a:lnSpc>
                  <a:spcPct val="150000"/>
                </a:lnSpc>
              </a:pPr>
              <a:r>
                <a:rPr lang="vi-VN" sz="2000" dirty="0"/>
                <a:t>Chế độ đãi ngộ quốc gia áp dụng trong các lĩnh vực chính trị, dân sự, kinh tế, văn </a:t>
              </a:r>
              <a:r>
                <a:rPr lang="vi-VN" sz="2000" dirty="0" err="1"/>
                <a:t>hoá</a:t>
              </a:r>
              <a:r>
                <a:rPr lang="vi-VN" sz="2000" dirty="0"/>
                <a:t>.</a:t>
              </a:r>
            </a:p>
          </p:txBody>
        </p:sp>
      </p:grpSp>
      <p:grpSp>
        <p:nvGrpSpPr>
          <p:cNvPr id="15" name="Nhóm 14">
            <a:extLst>
              <a:ext uri="{FF2B5EF4-FFF2-40B4-BE49-F238E27FC236}">
                <a16:creationId xmlns:a16="http://schemas.microsoft.com/office/drawing/2014/main" id="{CA19C593-21E3-6DAF-3069-C9AC01A89D09}"/>
              </a:ext>
            </a:extLst>
          </p:cNvPr>
          <p:cNvGrpSpPr/>
          <p:nvPr/>
        </p:nvGrpSpPr>
        <p:grpSpPr>
          <a:xfrm>
            <a:off x="550181" y="2254984"/>
            <a:ext cx="7548790" cy="958660"/>
            <a:chOff x="533852" y="971197"/>
            <a:chExt cx="7548790" cy="958660"/>
          </a:xfrm>
        </p:grpSpPr>
        <p:pic>
          <p:nvPicPr>
            <p:cNvPr id="16" name="Hình ảnh 15">
              <a:extLst>
                <a:ext uri="{FF2B5EF4-FFF2-40B4-BE49-F238E27FC236}">
                  <a16:creationId xmlns:a16="http://schemas.microsoft.com/office/drawing/2014/main" id="{29A23F71-4159-3E64-95A0-4E9F22224D8F}"/>
                </a:ext>
              </a:extLst>
            </p:cNvPr>
            <p:cNvPicPr>
              <a:picLocks noChangeAspect="1"/>
            </p:cNvPicPr>
            <p:nvPr/>
          </p:nvPicPr>
          <p:blipFill>
            <a:blip r:embed="rId3"/>
            <a:stretch>
              <a:fillRect/>
            </a:stretch>
          </p:blipFill>
          <p:spPr>
            <a:xfrm>
              <a:off x="533852" y="1165510"/>
              <a:ext cx="1245961" cy="656595"/>
            </a:xfrm>
            <a:prstGeom prst="rect">
              <a:avLst/>
            </a:prstGeom>
          </p:spPr>
        </p:pic>
        <p:sp>
          <p:nvSpPr>
            <p:cNvPr id="17" name="Hộp Văn bản 16">
              <a:extLst>
                <a:ext uri="{FF2B5EF4-FFF2-40B4-BE49-F238E27FC236}">
                  <a16:creationId xmlns:a16="http://schemas.microsoft.com/office/drawing/2014/main" id="{06D55CC5-1847-BF37-44F1-CCF42B23078E}"/>
                </a:ext>
              </a:extLst>
            </p:cNvPr>
            <p:cNvSpPr txBox="1"/>
            <p:nvPr/>
          </p:nvSpPr>
          <p:spPr>
            <a:xfrm>
              <a:off x="1779813" y="971197"/>
              <a:ext cx="6302829" cy="958660"/>
            </a:xfrm>
            <a:prstGeom prst="rect">
              <a:avLst/>
            </a:prstGeom>
            <a:noFill/>
          </p:spPr>
          <p:txBody>
            <a:bodyPr wrap="square">
              <a:spAutoFit/>
            </a:bodyPr>
            <a:lstStyle/>
            <a:p>
              <a:pPr algn="just">
                <a:lnSpc>
                  <a:spcPct val="150000"/>
                </a:lnSpc>
              </a:pPr>
              <a:r>
                <a:rPr lang="vi-VN" sz="2000" dirty="0"/>
                <a:t>Chế độ đãi ngộ tối huệ quốc chủ yếu được áp dụng trong lĩnh vực thương mại và hàng hải.</a:t>
              </a:r>
            </a:p>
          </p:txBody>
        </p:sp>
      </p:grpSp>
      <p:grpSp>
        <p:nvGrpSpPr>
          <p:cNvPr id="18" name="Nhóm 17">
            <a:extLst>
              <a:ext uri="{FF2B5EF4-FFF2-40B4-BE49-F238E27FC236}">
                <a16:creationId xmlns:a16="http://schemas.microsoft.com/office/drawing/2014/main" id="{5FE02DA5-2B06-9F15-A8C3-503B83CCF292}"/>
              </a:ext>
            </a:extLst>
          </p:cNvPr>
          <p:cNvGrpSpPr/>
          <p:nvPr/>
        </p:nvGrpSpPr>
        <p:grpSpPr>
          <a:xfrm>
            <a:off x="550181" y="3407956"/>
            <a:ext cx="7548790" cy="958660"/>
            <a:chOff x="533852" y="971197"/>
            <a:chExt cx="7548790" cy="958660"/>
          </a:xfrm>
        </p:grpSpPr>
        <p:pic>
          <p:nvPicPr>
            <p:cNvPr id="19" name="Hình ảnh 18">
              <a:extLst>
                <a:ext uri="{FF2B5EF4-FFF2-40B4-BE49-F238E27FC236}">
                  <a16:creationId xmlns:a16="http://schemas.microsoft.com/office/drawing/2014/main" id="{4F3FD755-AC70-CDF0-BCF3-0827A1D43607}"/>
                </a:ext>
              </a:extLst>
            </p:cNvPr>
            <p:cNvPicPr>
              <a:picLocks noChangeAspect="1"/>
            </p:cNvPicPr>
            <p:nvPr/>
          </p:nvPicPr>
          <p:blipFill>
            <a:blip r:embed="rId3"/>
            <a:stretch>
              <a:fillRect/>
            </a:stretch>
          </p:blipFill>
          <p:spPr>
            <a:xfrm>
              <a:off x="533852" y="1165510"/>
              <a:ext cx="1245961" cy="656595"/>
            </a:xfrm>
            <a:prstGeom prst="rect">
              <a:avLst/>
            </a:prstGeom>
          </p:spPr>
        </p:pic>
        <p:sp>
          <p:nvSpPr>
            <p:cNvPr id="20" name="Hộp Văn bản 19">
              <a:extLst>
                <a:ext uri="{FF2B5EF4-FFF2-40B4-BE49-F238E27FC236}">
                  <a16:creationId xmlns:a16="http://schemas.microsoft.com/office/drawing/2014/main" id="{DC9E89B7-0FB9-AAF4-94E8-C1AD86FBBD56}"/>
                </a:ext>
              </a:extLst>
            </p:cNvPr>
            <p:cNvSpPr txBox="1"/>
            <p:nvPr/>
          </p:nvSpPr>
          <p:spPr>
            <a:xfrm>
              <a:off x="1779813" y="971197"/>
              <a:ext cx="6302829" cy="958660"/>
            </a:xfrm>
            <a:prstGeom prst="rect">
              <a:avLst/>
            </a:prstGeom>
            <a:noFill/>
          </p:spPr>
          <p:txBody>
            <a:bodyPr wrap="square">
              <a:spAutoFit/>
            </a:bodyPr>
            <a:lstStyle/>
            <a:p>
              <a:pPr algn="just">
                <a:lnSpc>
                  <a:spcPct val="150000"/>
                </a:lnSpc>
              </a:pPr>
              <a:r>
                <a:rPr lang="vi-VN" sz="2000" dirty="0"/>
                <a:t>Chế độ đãi ngộ đặc biệt được áp dụng đối với các cơ quan, nhân viên ngoại giao và lãnh sự ở nước ngoài.</a:t>
              </a:r>
            </a:p>
          </p:txBody>
        </p:sp>
      </p:grpSp>
    </p:spTree>
    <p:extLst>
      <p:ext uri="{BB962C8B-B14F-4D97-AF65-F5344CB8AC3E}">
        <p14:creationId xmlns:p14="http://schemas.microsoft.com/office/powerpoint/2010/main" val="581431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Shape 317">
          <a:extLst>
            <a:ext uri="{FF2B5EF4-FFF2-40B4-BE49-F238E27FC236}">
              <a16:creationId xmlns:a16="http://schemas.microsoft.com/office/drawing/2014/main" id="{D415FAF1-A773-6A36-1039-ABFD0C2A7164}"/>
            </a:ext>
          </a:extLst>
        </p:cNvPr>
        <p:cNvGrpSpPr/>
        <p:nvPr/>
      </p:nvGrpSpPr>
      <p:grpSpPr>
        <a:xfrm>
          <a:off x="0" y="0"/>
          <a:ext cx="0" cy="0"/>
          <a:chOff x="0" y="0"/>
          <a:chExt cx="0" cy="0"/>
        </a:xfrm>
      </p:grpSpPr>
      <p:sp>
        <p:nvSpPr>
          <p:cNvPr id="8" name="Hộp Văn bản 7">
            <a:extLst>
              <a:ext uri="{FF2B5EF4-FFF2-40B4-BE49-F238E27FC236}">
                <a16:creationId xmlns:a16="http://schemas.microsoft.com/office/drawing/2014/main" id="{BD6FA045-F3D0-69DF-C964-5777BE3A3DA7}"/>
              </a:ext>
            </a:extLst>
          </p:cNvPr>
          <p:cNvSpPr txBox="1"/>
          <p:nvPr/>
        </p:nvSpPr>
        <p:spPr>
          <a:xfrm>
            <a:off x="522514" y="168644"/>
            <a:ext cx="8098972" cy="496996"/>
          </a:xfrm>
          <a:prstGeom prst="rect">
            <a:avLst/>
          </a:prstGeom>
          <a:noFill/>
        </p:spPr>
        <p:txBody>
          <a:bodyPr wrap="square">
            <a:spAutoFit/>
          </a:bodyPr>
          <a:lstStyle/>
          <a:p>
            <a:pPr algn="ctr">
              <a:lnSpc>
                <a:spcPct val="150000"/>
              </a:lnSpc>
            </a:pPr>
            <a:r>
              <a:rPr lang="vi-VN" sz="2000" b="1" dirty="0">
                <a:solidFill>
                  <a:srgbClr val="C00000"/>
                </a:solidFill>
              </a:rPr>
              <a:t>b. Cư trú chính trị và bảo hộ công dân</a:t>
            </a:r>
          </a:p>
        </p:txBody>
      </p:sp>
      <p:sp>
        <p:nvSpPr>
          <p:cNvPr id="2" name="Rounded Rectangle 12">
            <a:extLst>
              <a:ext uri="{FF2B5EF4-FFF2-40B4-BE49-F238E27FC236}">
                <a16:creationId xmlns:a16="http://schemas.microsoft.com/office/drawing/2014/main" id="{C3FA2FDF-90B4-9B8B-8B86-B44738A779E6}"/>
              </a:ext>
            </a:extLst>
          </p:cNvPr>
          <p:cNvSpPr/>
          <p:nvPr/>
        </p:nvSpPr>
        <p:spPr>
          <a:xfrm>
            <a:off x="643413" y="1730829"/>
            <a:ext cx="7857173" cy="3178715"/>
          </a:xfrm>
          <a:prstGeom prst="roundRect">
            <a:avLst/>
          </a:prstGeom>
          <a:solidFill>
            <a:srgbClr val="FFFFFF">
              <a:lumMod val="85000"/>
            </a:srgbClr>
          </a:solidFill>
          <a:ln w="25400" cap="flat" cmpd="sng" algn="ctr">
            <a:noFill/>
            <a:prstDash val="solid"/>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tx1"/>
                </a:solidFill>
                <a:effectLst/>
                <a:uLnTx/>
                <a:uFillTx/>
                <a:latin typeface="Arial"/>
                <a:ea typeface="+mn-ea"/>
                <a:cs typeface="+mn-cs"/>
              </a:rPr>
              <a:t>1. Trong trường hợp 1, việc nước V chấp nhận cho ông T cư trú chính trị là phù hợp hay trái với quy định của pháp luật quốc tế? Vì sao?</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tx1"/>
                </a:solidFill>
                <a:effectLst/>
                <a:uLnTx/>
                <a:uFillTx/>
                <a:latin typeface="Arial"/>
                <a:ea typeface="+mn-ea"/>
                <a:cs typeface="+mn-cs"/>
              </a:rPr>
              <a:t>2. Việc các cơ quan chức năng của Việt Nam quyết định trục xuất một số đối tượng là người nước ngoài được nêu trong trường hợp 2 có trái với quy định của pháp luật quốc tế không? Vì sao?</a:t>
            </a:r>
          </a:p>
        </p:txBody>
      </p:sp>
      <p:grpSp>
        <p:nvGrpSpPr>
          <p:cNvPr id="6" name="Nhóm 5">
            <a:extLst>
              <a:ext uri="{FF2B5EF4-FFF2-40B4-BE49-F238E27FC236}">
                <a16:creationId xmlns:a16="http://schemas.microsoft.com/office/drawing/2014/main" id="{54A51647-09C6-88BF-7782-B684D0EA4283}"/>
              </a:ext>
            </a:extLst>
          </p:cNvPr>
          <p:cNvGrpSpPr/>
          <p:nvPr/>
        </p:nvGrpSpPr>
        <p:grpSpPr>
          <a:xfrm>
            <a:off x="643413" y="649509"/>
            <a:ext cx="7857173" cy="958660"/>
            <a:chOff x="927213" y="1144083"/>
            <a:chExt cx="7857173" cy="958660"/>
          </a:xfrm>
        </p:grpSpPr>
        <p:pic>
          <p:nvPicPr>
            <p:cNvPr id="3" name="Picture 8">
              <a:extLst>
                <a:ext uri="{FF2B5EF4-FFF2-40B4-BE49-F238E27FC236}">
                  <a16:creationId xmlns:a16="http://schemas.microsoft.com/office/drawing/2014/main" id="{088FB0D2-1545-8F6A-3E19-B7BC49484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13" y="1375868"/>
              <a:ext cx="771345" cy="530421"/>
            </a:xfrm>
            <a:prstGeom prst="rect">
              <a:avLst/>
            </a:prstGeom>
          </p:spPr>
        </p:pic>
        <p:sp>
          <p:nvSpPr>
            <p:cNvPr id="5" name="Hộp Văn bản 4">
              <a:extLst>
                <a:ext uri="{FF2B5EF4-FFF2-40B4-BE49-F238E27FC236}">
                  <a16:creationId xmlns:a16="http://schemas.microsoft.com/office/drawing/2014/main" id="{502C986E-C7E5-A77B-E154-C097C5C6E7F0}"/>
                </a:ext>
              </a:extLst>
            </p:cNvPr>
            <p:cNvSpPr txBox="1"/>
            <p:nvPr/>
          </p:nvSpPr>
          <p:spPr>
            <a:xfrm>
              <a:off x="1698558" y="1144083"/>
              <a:ext cx="7085828" cy="95866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2060"/>
                  </a:solidFill>
                  <a:effectLst/>
                  <a:uLnTx/>
                  <a:uFillTx/>
                  <a:latin typeface="Arial"/>
                  <a:cs typeface="Arial"/>
                  <a:sym typeface="Arial"/>
                </a:rPr>
                <a:t>Thảo luận nhóm: </a:t>
              </a:r>
              <a:r>
                <a:rPr kumimoji="0" lang="vi-VN" sz="2000" i="0" u="none" strike="noStrike" kern="0" cap="none" spc="0" normalizeH="0" baseline="0" noProof="0" dirty="0">
                  <a:ln>
                    <a:noFill/>
                  </a:ln>
                  <a:solidFill>
                    <a:srgbClr val="002060"/>
                  </a:solidFill>
                  <a:effectLst/>
                  <a:uLnTx/>
                  <a:uFillTx/>
                  <a:latin typeface="Arial"/>
                  <a:cs typeface="Arial"/>
                  <a:sym typeface="Arial"/>
                </a:rPr>
                <a:t>đọc trường hợp trong SGK tr.115 - 116 để lần lượt trả lời câu hỏi:</a:t>
              </a:r>
              <a:endParaRPr kumimoji="0" lang="en-US" sz="2000" i="0" u="none" strike="noStrike" kern="0" cap="none" spc="0" normalizeH="0" baseline="0" noProof="0" dirty="0">
                <a:ln>
                  <a:noFill/>
                </a:ln>
                <a:solidFill>
                  <a:srgbClr val="002060"/>
                </a:solidFill>
                <a:effectLst/>
                <a:uLnTx/>
                <a:uFillTx/>
                <a:latin typeface="Arial"/>
                <a:cs typeface="Arial"/>
                <a:sym typeface="Arial"/>
              </a:endParaRPr>
            </a:p>
          </p:txBody>
        </p:sp>
      </p:grpSp>
    </p:spTree>
    <p:extLst>
      <p:ext uri="{BB962C8B-B14F-4D97-AF65-F5344CB8AC3E}">
        <p14:creationId xmlns:p14="http://schemas.microsoft.com/office/powerpoint/2010/main" val="223588938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Shape 317">
          <a:extLst>
            <a:ext uri="{FF2B5EF4-FFF2-40B4-BE49-F238E27FC236}">
              <a16:creationId xmlns:a16="http://schemas.microsoft.com/office/drawing/2014/main" id="{34B76625-0658-A1EC-B85C-7FC7D163206B}"/>
            </a:ext>
          </a:extLst>
        </p:cNvPr>
        <p:cNvGrpSpPr/>
        <p:nvPr/>
      </p:nvGrpSpPr>
      <p:grpSpPr>
        <a:xfrm>
          <a:off x="0" y="0"/>
          <a:ext cx="0" cy="0"/>
          <a:chOff x="0" y="0"/>
          <a:chExt cx="0" cy="0"/>
        </a:xfrm>
      </p:grpSpPr>
      <p:grpSp>
        <p:nvGrpSpPr>
          <p:cNvPr id="8" name="Nhóm 7">
            <a:extLst>
              <a:ext uri="{FF2B5EF4-FFF2-40B4-BE49-F238E27FC236}">
                <a16:creationId xmlns:a16="http://schemas.microsoft.com/office/drawing/2014/main" id="{3DD309E7-961C-9E10-14A4-926EE82EC9A1}"/>
              </a:ext>
            </a:extLst>
          </p:cNvPr>
          <p:cNvGrpSpPr/>
          <p:nvPr/>
        </p:nvGrpSpPr>
        <p:grpSpPr>
          <a:xfrm>
            <a:off x="285403" y="351930"/>
            <a:ext cx="4182834" cy="4294006"/>
            <a:chOff x="285403" y="351930"/>
            <a:chExt cx="4182834" cy="4294006"/>
          </a:xfrm>
        </p:grpSpPr>
        <p:grpSp>
          <p:nvGrpSpPr>
            <p:cNvPr id="2" name="Group 9">
              <a:extLst>
                <a:ext uri="{FF2B5EF4-FFF2-40B4-BE49-F238E27FC236}">
                  <a16:creationId xmlns:a16="http://schemas.microsoft.com/office/drawing/2014/main" id="{B4082C54-B5E9-8447-E179-FCC2F7294F5E}"/>
                </a:ext>
              </a:extLst>
            </p:cNvPr>
            <p:cNvGrpSpPr/>
            <p:nvPr/>
          </p:nvGrpSpPr>
          <p:grpSpPr>
            <a:xfrm>
              <a:off x="285403" y="351930"/>
              <a:ext cx="4182834" cy="4236399"/>
              <a:chOff x="856035" y="1673155"/>
              <a:chExt cx="2470826" cy="2955135"/>
            </a:xfrm>
          </p:grpSpPr>
          <p:sp>
            <p:nvSpPr>
              <p:cNvPr id="3" name="Rounded Rectangle 7">
                <a:extLst>
                  <a:ext uri="{FF2B5EF4-FFF2-40B4-BE49-F238E27FC236}">
                    <a16:creationId xmlns:a16="http://schemas.microsoft.com/office/drawing/2014/main" id="{725D7A13-0A61-B6A5-82D4-01064098F152}"/>
                  </a:ext>
                </a:extLst>
              </p:cNvPr>
              <p:cNvSpPr/>
              <p:nvPr/>
            </p:nvSpPr>
            <p:spPr>
              <a:xfrm>
                <a:off x="856035" y="1673155"/>
                <a:ext cx="2470826" cy="2955135"/>
              </a:xfrm>
              <a:prstGeom prst="roundRect">
                <a:avLst>
                  <a:gd name="adj" fmla="val 9974"/>
                </a:avLst>
              </a:prstGeom>
              <a:solidFill>
                <a:srgbClr val="FFFFFF"/>
              </a:solidFill>
              <a:ln w="19050" cap="flat" cmpd="sng" algn="ctr">
                <a:solidFill>
                  <a:srgbClr val="BEE395"/>
                </a:solid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AF9F3"/>
                  </a:solidFill>
                  <a:effectLst/>
                  <a:uLnTx/>
                  <a:uFillTx/>
                  <a:latin typeface="Arial"/>
                  <a:ea typeface="+mn-ea"/>
                  <a:cs typeface="+mn-cs"/>
                </a:endParaRPr>
              </a:p>
            </p:txBody>
          </p:sp>
          <p:sp>
            <p:nvSpPr>
              <p:cNvPr id="4" name="Round Same Side Corner Rectangle 8">
                <a:extLst>
                  <a:ext uri="{FF2B5EF4-FFF2-40B4-BE49-F238E27FC236}">
                    <a16:creationId xmlns:a16="http://schemas.microsoft.com/office/drawing/2014/main" id="{AC244770-6FDE-7385-C649-FE24B81CDE98}"/>
                  </a:ext>
                </a:extLst>
              </p:cNvPr>
              <p:cNvSpPr/>
              <p:nvPr/>
            </p:nvSpPr>
            <p:spPr>
              <a:xfrm>
                <a:off x="856035" y="1673156"/>
                <a:ext cx="2470825" cy="358184"/>
              </a:xfrm>
              <a:prstGeom prst="round2SameRect">
                <a:avLst>
                  <a:gd name="adj1" fmla="val 50000"/>
                  <a:gd name="adj2" fmla="val 0"/>
                </a:avLst>
              </a:prstGeom>
              <a:solidFill>
                <a:srgbClr val="BEE395"/>
              </a:solidFill>
              <a:ln w="19050" cap="flat" cmpd="sng" algn="ctr">
                <a:solidFill>
                  <a:srgbClr val="BEE39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1800" b="1" dirty="0">
                    <a:latin typeface="Arial" panose="020B0604020202020204" pitchFamily="34" charset="0"/>
                    <a:ea typeface="+mn-ea"/>
                    <a:cs typeface="Arial" panose="020B0604020202020204" pitchFamily="34" charset="0"/>
                  </a:rPr>
                  <a:t>Trường hợp 1</a:t>
                </a:r>
                <a:endParaRPr kumimoji="0" lang="en-US" sz="1800" b="1" i="0" u="none" strike="noStrike" kern="0" cap="none" spc="0" normalizeH="0" baseline="0" noProof="0" dirty="0">
                  <a:ln>
                    <a:noFill/>
                  </a:ln>
                  <a:solidFill>
                    <a:srgbClr val="000000"/>
                  </a:solidFill>
                  <a:effectLst/>
                  <a:uLnTx/>
                  <a:uFillTx/>
                  <a:ea typeface="+mn-ea"/>
                  <a:cs typeface="Arial" panose="020B0604020202020204" pitchFamily="34" charset="0"/>
                </a:endParaRPr>
              </a:p>
            </p:txBody>
          </p:sp>
        </p:grpSp>
        <p:sp>
          <p:nvSpPr>
            <p:cNvPr id="5" name="TextBox 10">
              <a:extLst>
                <a:ext uri="{FF2B5EF4-FFF2-40B4-BE49-F238E27FC236}">
                  <a16:creationId xmlns:a16="http://schemas.microsoft.com/office/drawing/2014/main" id="{AD06890F-F589-724D-450C-5AC875EA7ADA}"/>
                </a:ext>
              </a:extLst>
            </p:cNvPr>
            <p:cNvSpPr txBox="1"/>
            <p:nvPr/>
          </p:nvSpPr>
          <p:spPr>
            <a:xfrm>
              <a:off x="395185" y="865414"/>
              <a:ext cx="3997201" cy="3780522"/>
            </a:xfrm>
            <a:prstGeom prst="rect">
              <a:avLst/>
            </a:prstGeom>
            <a:noFill/>
          </p:spPr>
          <p:txBody>
            <a:bodyPr wrap="square" rtlCol="0">
              <a:spAutoFit/>
            </a:bodyPr>
            <a:lstStyle/>
            <a:p>
              <a:pPr lvl="0" algn="just">
                <a:lnSpc>
                  <a:spcPct val="150000"/>
                </a:lnSpc>
                <a:buClrTx/>
              </a:pPr>
              <a:r>
                <a:rPr lang="vi-VN" sz="1800" dirty="0">
                  <a:solidFill>
                    <a:sysClr val="windowText" lastClr="000000"/>
                  </a:solidFill>
                </a:rPr>
                <a:t>Ông T (công dân nước M) là người tham gia đấu tranh rất tích cực để bảo vệ quyền lợi của những người lao động và giải phóng dân tộc khỏi ách thống trị của nước ngoài nên đã bị chính quyền nước M trục xuất ra khỏi đất nước. Ông đến nước V xin cư trú chính trị và được nước này chấp thuận.</a:t>
              </a: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9" name="Nhóm 8">
            <a:extLst>
              <a:ext uri="{FF2B5EF4-FFF2-40B4-BE49-F238E27FC236}">
                <a16:creationId xmlns:a16="http://schemas.microsoft.com/office/drawing/2014/main" id="{66C200AD-10FB-0FF5-DA0A-42B2458BED86}"/>
              </a:ext>
            </a:extLst>
          </p:cNvPr>
          <p:cNvGrpSpPr/>
          <p:nvPr/>
        </p:nvGrpSpPr>
        <p:grpSpPr>
          <a:xfrm>
            <a:off x="4751611" y="351930"/>
            <a:ext cx="4182833" cy="4236399"/>
            <a:chOff x="4751611" y="351930"/>
            <a:chExt cx="4182833" cy="4236399"/>
          </a:xfrm>
        </p:grpSpPr>
        <p:grpSp>
          <p:nvGrpSpPr>
            <p:cNvPr id="6" name="Group 11">
              <a:extLst>
                <a:ext uri="{FF2B5EF4-FFF2-40B4-BE49-F238E27FC236}">
                  <a16:creationId xmlns:a16="http://schemas.microsoft.com/office/drawing/2014/main" id="{FEEBEE1A-CD4C-F701-D0A5-B97DD2D3AE77}"/>
                </a:ext>
              </a:extLst>
            </p:cNvPr>
            <p:cNvGrpSpPr/>
            <p:nvPr/>
          </p:nvGrpSpPr>
          <p:grpSpPr>
            <a:xfrm>
              <a:off x="4751611" y="351930"/>
              <a:ext cx="4182833" cy="4236399"/>
              <a:chOff x="856035" y="1673156"/>
              <a:chExt cx="2470826" cy="2955134"/>
            </a:xfrm>
          </p:grpSpPr>
          <p:sp>
            <p:nvSpPr>
              <p:cNvPr id="7" name="Rounded Rectangle 12">
                <a:extLst>
                  <a:ext uri="{FF2B5EF4-FFF2-40B4-BE49-F238E27FC236}">
                    <a16:creationId xmlns:a16="http://schemas.microsoft.com/office/drawing/2014/main" id="{5541771C-DE55-81F0-5672-6138847BEA41}"/>
                  </a:ext>
                </a:extLst>
              </p:cNvPr>
              <p:cNvSpPr/>
              <p:nvPr/>
            </p:nvSpPr>
            <p:spPr>
              <a:xfrm>
                <a:off x="856035" y="1673156"/>
                <a:ext cx="2470826" cy="2955134"/>
              </a:xfrm>
              <a:prstGeom prst="roundRect">
                <a:avLst>
                  <a:gd name="adj" fmla="val 9974"/>
                </a:avLst>
              </a:prstGeom>
              <a:solidFill>
                <a:srgbClr val="FFFFFF"/>
              </a:solidFill>
              <a:ln w="19050" cap="flat" cmpd="sng" algn="ctr">
                <a:solidFill>
                  <a:srgbClr val="AEEBF9"/>
                </a:solid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AF9F3"/>
                  </a:solidFill>
                  <a:effectLst/>
                  <a:uLnTx/>
                  <a:uFillTx/>
                  <a:latin typeface="Arial"/>
                  <a:ea typeface="+mn-ea"/>
                  <a:cs typeface="+mn-cs"/>
                </a:endParaRPr>
              </a:p>
            </p:txBody>
          </p:sp>
          <p:sp>
            <p:nvSpPr>
              <p:cNvPr id="10" name="Round Same Side Corner Rectangle 13">
                <a:extLst>
                  <a:ext uri="{FF2B5EF4-FFF2-40B4-BE49-F238E27FC236}">
                    <a16:creationId xmlns:a16="http://schemas.microsoft.com/office/drawing/2014/main" id="{AEC2B2ED-C432-2DD9-484B-281B633527A0}"/>
                  </a:ext>
                </a:extLst>
              </p:cNvPr>
              <p:cNvSpPr/>
              <p:nvPr/>
            </p:nvSpPr>
            <p:spPr>
              <a:xfrm>
                <a:off x="856035" y="1673156"/>
                <a:ext cx="2470825" cy="358185"/>
              </a:xfrm>
              <a:prstGeom prst="round2SameRect">
                <a:avLst>
                  <a:gd name="adj1" fmla="val 50000"/>
                  <a:gd name="adj2" fmla="val 0"/>
                </a:avLst>
              </a:prstGeom>
              <a:solidFill>
                <a:srgbClr val="AEEBF9"/>
              </a:solidFill>
              <a:ln w="19050" cap="flat" cmpd="sng" algn="ctr">
                <a:solidFill>
                  <a:srgbClr val="AEEBF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Trường hợp 2</a:t>
                </a:r>
                <a:endParaRPr kumimoji="0" lang="en-US" sz="1800" b="1"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grpSp>
        <p:sp>
          <p:nvSpPr>
            <p:cNvPr id="13" name="TextBox 14">
              <a:extLst>
                <a:ext uri="{FF2B5EF4-FFF2-40B4-BE49-F238E27FC236}">
                  <a16:creationId xmlns:a16="http://schemas.microsoft.com/office/drawing/2014/main" id="{AD6ADF68-FDF9-58BA-600D-9C5348ACA2F0}"/>
                </a:ext>
              </a:extLst>
            </p:cNvPr>
            <p:cNvSpPr txBox="1"/>
            <p:nvPr/>
          </p:nvSpPr>
          <p:spPr>
            <a:xfrm>
              <a:off x="4847213" y="865414"/>
              <a:ext cx="3901602" cy="2534027"/>
            </a:xfrm>
            <a:prstGeom prst="rect">
              <a:avLst/>
            </a:prstGeom>
            <a:noFill/>
          </p:spPr>
          <p:txBody>
            <a:bodyPr wrap="square" rtlCol="0">
              <a:spAutoFit/>
            </a:bodyPr>
            <a:lstStyle/>
            <a:p>
              <a:pPr lvl="0" algn="just">
                <a:lnSpc>
                  <a:spcPct val="150000"/>
                </a:lnSpc>
                <a:buClrTx/>
              </a:pPr>
              <a:r>
                <a:rPr lang="vi-VN" sz="1800" dirty="0">
                  <a:solidFill>
                    <a:sysClr val="windowText" lastClr="000000"/>
                  </a:solidFill>
                </a:rPr>
                <a:t>Việc các cơ quan chức năng của Việt Nam quyết định trục xuất một số đối tượng là người nước ngoài được nêu trong trường hợp 2 có trái với quy định của pháp luật quốc tế không? Vì sao?</a:t>
              </a:r>
              <a:endParaRPr kumimoji="0" lang="en-US" sz="1800" b="0" i="0" u="none" strike="noStrike" kern="0" cap="none" spc="0" normalizeH="0" baseline="0" noProof="0" dirty="0">
                <a:ln>
                  <a:noFill/>
                </a:ln>
                <a:solidFill>
                  <a:sysClr val="windowText" lastClr="000000"/>
                </a:solidFill>
                <a:effectLst/>
                <a:uLnTx/>
                <a:uFillTx/>
              </a:endParaRPr>
            </a:p>
          </p:txBody>
        </p:sp>
      </p:grpSp>
      <p:pic>
        <p:nvPicPr>
          <p:cNvPr id="17" name="Hình ảnh 16">
            <a:extLst>
              <a:ext uri="{FF2B5EF4-FFF2-40B4-BE49-F238E27FC236}">
                <a16:creationId xmlns:a16="http://schemas.microsoft.com/office/drawing/2014/main" id="{E74D0AA4-5FE0-11F1-D404-ED2046BF74FF}"/>
              </a:ext>
            </a:extLst>
          </p:cNvPr>
          <p:cNvPicPr>
            <a:picLocks noChangeAspect="1"/>
          </p:cNvPicPr>
          <p:nvPr/>
        </p:nvPicPr>
        <p:blipFill>
          <a:blip r:embed="rId3"/>
          <a:stretch>
            <a:fillRect/>
          </a:stretch>
        </p:blipFill>
        <p:spPr>
          <a:xfrm>
            <a:off x="6550448" y="3374966"/>
            <a:ext cx="2667370" cy="1752206"/>
          </a:xfrm>
          <a:prstGeom prst="rect">
            <a:avLst/>
          </a:prstGeom>
        </p:spPr>
      </p:pic>
    </p:spTree>
    <p:extLst>
      <p:ext uri="{BB962C8B-B14F-4D97-AF65-F5344CB8AC3E}">
        <p14:creationId xmlns:p14="http://schemas.microsoft.com/office/powerpoint/2010/main" val="9910605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Shape 317">
          <a:extLst>
            <a:ext uri="{FF2B5EF4-FFF2-40B4-BE49-F238E27FC236}">
              <a16:creationId xmlns:a16="http://schemas.microsoft.com/office/drawing/2014/main" id="{0CE4DDAF-96AB-0705-D63C-F7C1C62D3B63}"/>
            </a:ext>
          </a:extLst>
        </p:cNvPr>
        <p:cNvGrpSpPr/>
        <p:nvPr/>
      </p:nvGrpSpPr>
      <p:grpSpPr>
        <a:xfrm>
          <a:off x="0" y="0"/>
          <a:ext cx="0" cy="0"/>
          <a:chOff x="0" y="0"/>
          <a:chExt cx="0" cy="0"/>
        </a:xfrm>
      </p:grpSpPr>
      <p:sp>
        <p:nvSpPr>
          <p:cNvPr id="9" name="Mũi tên: Hình ngũ giác 8">
            <a:extLst>
              <a:ext uri="{FF2B5EF4-FFF2-40B4-BE49-F238E27FC236}">
                <a16:creationId xmlns:a16="http://schemas.microsoft.com/office/drawing/2014/main" id="{BC484C93-73AD-9F3F-92F1-D882736DBAFC}"/>
              </a:ext>
            </a:extLst>
          </p:cNvPr>
          <p:cNvSpPr/>
          <p:nvPr/>
        </p:nvSpPr>
        <p:spPr>
          <a:xfrm>
            <a:off x="0" y="294638"/>
            <a:ext cx="2024743" cy="537391"/>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Trường hợp 1 </a:t>
            </a:r>
          </a:p>
        </p:txBody>
      </p:sp>
      <p:grpSp>
        <p:nvGrpSpPr>
          <p:cNvPr id="2" name="Group 2">
            <a:extLst>
              <a:ext uri="{FF2B5EF4-FFF2-40B4-BE49-F238E27FC236}">
                <a16:creationId xmlns:a16="http://schemas.microsoft.com/office/drawing/2014/main" id="{C55D783E-2945-BC1A-8AF6-D8280BF3DBEC}"/>
              </a:ext>
            </a:extLst>
          </p:cNvPr>
          <p:cNvGrpSpPr/>
          <p:nvPr/>
        </p:nvGrpSpPr>
        <p:grpSpPr>
          <a:xfrm>
            <a:off x="379661" y="1053794"/>
            <a:ext cx="8392857" cy="1087367"/>
            <a:chOff x="3751943" y="515257"/>
            <a:chExt cx="4826000" cy="1561244"/>
          </a:xfrm>
        </p:grpSpPr>
        <p:sp>
          <p:nvSpPr>
            <p:cNvPr id="3" name="Rectangle: Rounded Corners 1">
              <a:extLst>
                <a:ext uri="{FF2B5EF4-FFF2-40B4-BE49-F238E27FC236}">
                  <a16:creationId xmlns:a16="http://schemas.microsoft.com/office/drawing/2014/main" id="{F704A1EC-E75E-7B43-4C11-60E57D3FA5A3}"/>
                </a:ext>
              </a:extLst>
            </p:cNvPr>
            <p:cNvSpPr/>
            <p:nvPr/>
          </p:nvSpPr>
          <p:spPr>
            <a:xfrm>
              <a:off x="3751943" y="515257"/>
              <a:ext cx="4826000" cy="1561244"/>
            </a:xfrm>
            <a:prstGeom prst="roundRect">
              <a:avLst>
                <a:gd name="adj" fmla="val 9683"/>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 name="TextBox 7">
              <a:extLst>
                <a:ext uri="{FF2B5EF4-FFF2-40B4-BE49-F238E27FC236}">
                  <a16:creationId xmlns:a16="http://schemas.microsoft.com/office/drawing/2014/main" id="{436067BC-EB96-3A51-7E28-B4F9F9C789C2}"/>
                </a:ext>
              </a:extLst>
            </p:cNvPr>
            <p:cNvSpPr txBox="1"/>
            <p:nvPr/>
          </p:nvSpPr>
          <p:spPr>
            <a:xfrm>
              <a:off x="3769014" y="569500"/>
              <a:ext cx="4808929" cy="1420325"/>
            </a:xfrm>
            <a:prstGeom prst="rect">
              <a:avLst/>
            </a:prstGeom>
            <a:noFill/>
          </p:spPr>
          <p:txBody>
            <a:bodyPr wrap="square">
              <a:spAutoFit/>
            </a:bodyPr>
            <a:lstStyle/>
            <a:p>
              <a:pPr marL="0" marR="0" lvl="0" indent="0" algn="just" defTabSz="914400" eaLnBrk="1" fontAlgn="auto" latinLnBrk="0" hangingPunct="1">
                <a:lnSpc>
                  <a:spcPct val="150000"/>
                </a:lnSpc>
                <a:spcBef>
                  <a:spcPts val="100"/>
                </a:spcBef>
                <a:spcAft>
                  <a:spcPts val="100"/>
                </a:spcAft>
                <a:buClrTx/>
                <a:buSzTx/>
                <a:buFontTx/>
                <a:buNone/>
                <a:tabLst/>
                <a:defRPr/>
              </a:pPr>
              <a:r>
                <a:rPr kumimoji="0" lang="en-US" sz="2000" u="none" strike="noStrike" kern="0" cap="none" spc="0" normalizeH="0" baseline="0" noProof="0" dirty="0" err="1">
                  <a:ln>
                    <a:noFill/>
                  </a:ln>
                  <a:solidFill>
                    <a:sysClr val="windowText" lastClr="000000"/>
                  </a:solidFill>
                  <a:effectLst/>
                  <a:uLnTx/>
                  <a:uFillTx/>
                </a:rPr>
                <a:t>Việc</a:t>
              </a:r>
              <a:r>
                <a:rPr kumimoji="0" lang="vi-VN" sz="2000" u="none" strike="noStrike" kern="0" cap="none" spc="0" normalizeH="0" baseline="0" noProof="0" dirty="0">
                  <a:ln>
                    <a:noFill/>
                  </a:ln>
                  <a:solidFill>
                    <a:sysClr val="windowText" lastClr="000000"/>
                  </a:solidFill>
                  <a:effectLst/>
                  <a:uLnTx/>
                  <a:uFillTx/>
                </a:rPr>
                <a:t> nước V chấp nhận cho ông T cư trú chính trị là phù hợp với quy định của pháp luật quốc tế.</a:t>
              </a:r>
              <a:endParaRPr kumimoji="0" lang="en-US" sz="2000" u="none" strike="noStrike" kern="0" cap="none" spc="0" normalizeH="0" baseline="0" noProof="0" dirty="0">
                <a:ln>
                  <a:noFill/>
                </a:ln>
                <a:solidFill>
                  <a:sysClr val="windowText" lastClr="000000"/>
                </a:solidFill>
                <a:effectLst/>
                <a:uLnTx/>
                <a:uFillTx/>
              </a:endParaRPr>
            </a:p>
          </p:txBody>
        </p:sp>
      </p:grpSp>
      <p:grpSp>
        <p:nvGrpSpPr>
          <p:cNvPr id="5" name="Group 5">
            <a:extLst>
              <a:ext uri="{FF2B5EF4-FFF2-40B4-BE49-F238E27FC236}">
                <a16:creationId xmlns:a16="http://schemas.microsoft.com/office/drawing/2014/main" id="{346B3A0D-A6A3-A553-4C6A-5005A0D8E737}"/>
              </a:ext>
            </a:extLst>
          </p:cNvPr>
          <p:cNvGrpSpPr/>
          <p:nvPr/>
        </p:nvGrpSpPr>
        <p:grpSpPr>
          <a:xfrm>
            <a:off x="371481" y="2702030"/>
            <a:ext cx="8401038" cy="2343656"/>
            <a:chOff x="3747242" y="515257"/>
            <a:chExt cx="4830701" cy="1508415"/>
          </a:xfrm>
        </p:grpSpPr>
        <p:sp>
          <p:nvSpPr>
            <p:cNvPr id="6" name="Rectangle: Rounded Corners 6">
              <a:extLst>
                <a:ext uri="{FF2B5EF4-FFF2-40B4-BE49-F238E27FC236}">
                  <a16:creationId xmlns:a16="http://schemas.microsoft.com/office/drawing/2014/main" id="{86348E7E-84F5-E659-F711-12CD0A76DD61}"/>
                </a:ext>
              </a:extLst>
            </p:cNvPr>
            <p:cNvSpPr/>
            <p:nvPr/>
          </p:nvSpPr>
          <p:spPr>
            <a:xfrm>
              <a:off x="3751943" y="515257"/>
              <a:ext cx="4826000" cy="1454845"/>
            </a:xfrm>
            <a:prstGeom prst="roundRect">
              <a:avLst>
                <a:gd name="adj" fmla="val 9683"/>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 name="TextBox 8">
              <a:extLst>
                <a:ext uri="{FF2B5EF4-FFF2-40B4-BE49-F238E27FC236}">
                  <a16:creationId xmlns:a16="http://schemas.microsoft.com/office/drawing/2014/main" id="{9AEEEAB2-68AC-70AD-393D-962D890A0409}"/>
                </a:ext>
              </a:extLst>
            </p:cNvPr>
            <p:cNvSpPr txBox="1"/>
            <p:nvPr/>
          </p:nvSpPr>
          <p:spPr>
            <a:xfrm>
              <a:off x="3747242" y="515257"/>
              <a:ext cx="4808929" cy="1508415"/>
            </a:xfrm>
            <a:prstGeom prst="rect">
              <a:avLst/>
            </a:prstGeom>
            <a:noFill/>
          </p:spPr>
          <p:txBody>
            <a:bodyPr wrap="square">
              <a:spAutoFit/>
            </a:bodyPr>
            <a:lstStyle/>
            <a:p>
              <a:pPr marL="0" marR="0" lvl="0" indent="0" algn="just" defTabSz="914400" eaLnBrk="1" fontAlgn="auto" latinLnBrk="0" hangingPunct="1">
                <a:lnSpc>
                  <a:spcPct val="150000"/>
                </a:lnSpc>
                <a:spcBef>
                  <a:spcPts val="100"/>
                </a:spcBef>
                <a:spcAft>
                  <a:spcPts val="100"/>
                </a:spcAft>
                <a:buClrTx/>
                <a:buSzTx/>
                <a:buFontTx/>
                <a:buNone/>
                <a:tabLst/>
                <a:defRPr/>
              </a:pPr>
              <a:r>
                <a:rPr kumimoji="0" lang="vi-VN" sz="2000" b="1" u="sng" strike="noStrike" kern="0" cap="none" spc="0" normalizeH="0" baseline="0" noProof="0" dirty="0">
                  <a:ln>
                    <a:noFill/>
                  </a:ln>
                  <a:solidFill>
                    <a:sysClr val="windowText" lastClr="000000"/>
                  </a:solidFill>
                  <a:effectLst/>
                  <a:uLnTx/>
                  <a:uFillTx/>
                </a:rPr>
                <a:t>Bởi vì:</a:t>
              </a:r>
              <a:r>
                <a:rPr kumimoji="0" lang="vi-VN" sz="2000" b="1" strike="noStrike" kern="0" cap="none" spc="0" normalizeH="0" baseline="0" noProof="0" dirty="0">
                  <a:ln>
                    <a:noFill/>
                  </a:ln>
                  <a:solidFill>
                    <a:sysClr val="windowText" lastClr="000000"/>
                  </a:solidFill>
                  <a:effectLst/>
                  <a:uLnTx/>
                  <a:uFillTx/>
                </a:rPr>
                <a:t> </a:t>
              </a:r>
              <a:r>
                <a:rPr kumimoji="0" lang="vi-VN" sz="2000" u="none" strike="noStrike" kern="0" cap="none" spc="0" normalizeH="0" baseline="0" noProof="0" dirty="0">
                  <a:ln>
                    <a:noFill/>
                  </a:ln>
                  <a:solidFill>
                    <a:sysClr val="windowText" lastClr="000000"/>
                  </a:solidFill>
                  <a:effectLst/>
                  <a:uLnTx/>
                  <a:uFillTx/>
                </a:rPr>
                <a:t>Công ước về vị thế của người tị nạn năm 1951 quy định: Quyền cư trú chính trị cần được trao cho những người đấu tranh chống chủ nghĩa thực dân. Các nước cần phải giúp đỡ những người này để họ có thể nhập cảnh, không trục xuất họ hoặc cưỡng bức họ trở về nước mà họ đang bị truy nã.</a:t>
              </a:r>
              <a:endParaRPr kumimoji="0" lang="en-US" sz="2000" u="none" strike="noStrike" kern="0" cap="none" spc="0" normalizeH="0" baseline="0" noProof="0" dirty="0">
                <a:ln>
                  <a:noFill/>
                </a:ln>
                <a:solidFill>
                  <a:sysClr val="windowText" lastClr="000000"/>
                </a:solidFill>
                <a:effectLst/>
                <a:uLnTx/>
                <a:uFillTx/>
              </a:endParaRPr>
            </a:p>
          </p:txBody>
        </p:sp>
      </p:grpSp>
      <p:cxnSp>
        <p:nvCxnSpPr>
          <p:cNvPr id="10" name="Straight Connector 10">
            <a:extLst>
              <a:ext uri="{FF2B5EF4-FFF2-40B4-BE49-F238E27FC236}">
                <a16:creationId xmlns:a16="http://schemas.microsoft.com/office/drawing/2014/main" id="{4C3A553F-146B-DF61-91EF-4F792581160B}"/>
              </a:ext>
            </a:extLst>
          </p:cNvPr>
          <p:cNvCxnSpPr>
            <a:cxnSpLocks/>
          </p:cNvCxnSpPr>
          <p:nvPr/>
        </p:nvCxnSpPr>
        <p:spPr>
          <a:xfrm>
            <a:off x="4433209" y="2141161"/>
            <a:ext cx="0" cy="495903"/>
          </a:xfrm>
          <a:prstGeom prst="line">
            <a:avLst/>
          </a:prstGeom>
          <a:noFill/>
          <a:ln w="38100" cap="flat" cmpd="sng" algn="ctr">
            <a:solidFill>
              <a:srgbClr val="C00000"/>
            </a:solidFill>
            <a:prstDash val="solid"/>
            <a:headEnd type="none" w="med" len="med"/>
            <a:tailEnd type="arrow" w="med" len="med"/>
          </a:ln>
          <a:effectLst/>
        </p:spPr>
      </p:cxnSp>
    </p:spTree>
    <p:extLst>
      <p:ext uri="{BB962C8B-B14F-4D97-AF65-F5344CB8AC3E}">
        <p14:creationId xmlns:p14="http://schemas.microsoft.com/office/powerpoint/2010/main" val="222681021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450" decel="100000" fill="hold"/>
                                        <p:tgtEl>
                                          <p:spTgt spid="9"/>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QOaJ1VuiXEcmhyp0FbIoOVNfGIlaxX3ge4FqINdXolrdjyCfyz8eLqh19Tn5D86scSPoKoQtodB-0edH4RofVqb">
            <a:hlinkClick r:id="" action="ppaction://media"/>
            <a:extLst>
              <a:ext uri="{FF2B5EF4-FFF2-40B4-BE49-F238E27FC236}">
                <a16:creationId xmlns:a16="http://schemas.microsoft.com/office/drawing/2014/main" id="{D4775B5D-B4F7-8505-796B-7397D18CF2C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1786" b="21964"/>
          <a:stretch/>
        </p:blipFill>
        <p:spPr>
          <a:xfrm>
            <a:off x="0" y="-4084"/>
            <a:ext cx="9144000" cy="5143503"/>
          </a:xfrm>
          <a:prstGeom prst="rect">
            <a:avLst/>
          </a:prstGeom>
        </p:spPr>
      </p:pic>
      <p:sp>
        <p:nvSpPr>
          <p:cNvPr id="6" name="Hình chữ nhật: Góc Tròn 5">
            <a:extLst>
              <a:ext uri="{FF2B5EF4-FFF2-40B4-BE49-F238E27FC236}">
                <a16:creationId xmlns:a16="http://schemas.microsoft.com/office/drawing/2014/main" id="{4E944A7A-672C-43D7-F190-DBB738F79538}"/>
              </a:ext>
            </a:extLst>
          </p:cNvPr>
          <p:cNvSpPr/>
          <p:nvPr/>
        </p:nvSpPr>
        <p:spPr>
          <a:xfrm>
            <a:off x="685800" y="4669971"/>
            <a:ext cx="7829550" cy="3837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1800" dirty="0" err="1"/>
              <a:t>Video</a:t>
            </a:r>
            <a:r>
              <a:rPr lang="vi-VN" sz="1800" dirty="0"/>
              <a:t>: Khái niệm phân chia các vùng biển theo quy định của UNCLOS</a:t>
            </a:r>
          </a:p>
        </p:txBody>
      </p:sp>
    </p:spTree>
    <p:extLst>
      <p:ext uri="{BB962C8B-B14F-4D97-AF65-F5344CB8AC3E}">
        <p14:creationId xmlns:p14="http://schemas.microsoft.com/office/powerpoint/2010/main" val="315654567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9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Shape 317">
          <a:extLst>
            <a:ext uri="{FF2B5EF4-FFF2-40B4-BE49-F238E27FC236}">
              <a16:creationId xmlns:a16="http://schemas.microsoft.com/office/drawing/2014/main" id="{0E51190D-39FA-929F-C1CE-7D8F88B05346}"/>
            </a:ext>
          </a:extLst>
        </p:cNvPr>
        <p:cNvGrpSpPr/>
        <p:nvPr/>
      </p:nvGrpSpPr>
      <p:grpSpPr>
        <a:xfrm>
          <a:off x="0" y="0"/>
          <a:ext cx="0" cy="0"/>
          <a:chOff x="0" y="0"/>
          <a:chExt cx="0" cy="0"/>
        </a:xfrm>
      </p:grpSpPr>
      <p:sp>
        <p:nvSpPr>
          <p:cNvPr id="9" name="Mũi tên: Hình ngũ giác 8">
            <a:extLst>
              <a:ext uri="{FF2B5EF4-FFF2-40B4-BE49-F238E27FC236}">
                <a16:creationId xmlns:a16="http://schemas.microsoft.com/office/drawing/2014/main" id="{E6F0965A-A2DD-BB56-1443-E11C09BA525D}"/>
              </a:ext>
            </a:extLst>
          </p:cNvPr>
          <p:cNvSpPr/>
          <p:nvPr/>
        </p:nvSpPr>
        <p:spPr>
          <a:xfrm>
            <a:off x="0" y="146722"/>
            <a:ext cx="2024743" cy="537391"/>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dirty="0">
                <a:solidFill>
                  <a:schemeClr val="tx1"/>
                </a:solidFill>
              </a:rPr>
              <a:t>Trường hợp 2 </a:t>
            </a:r>
          </a:p>
        </p:txBody>
      </p:sp>
      <p:grpSp>
        <p:nvGrpSpPr>
          <p:cNvPr id="2" name="Group 2">
            <a:extLst>
              <a:ext uri="{FF2B5EF4-FFF2-40B4-BE49-F238E27FC236}">
                <a16:creationId xmlns:a16="http://schemas.microsoft.com/office/drawing/2014/main" id="{14E67D19-0299-D0CB-4C5B-D23859975720}"/>
              </a:ext>
            </a:extLst>
          </p:cNvPr>
          <p:cNvGrpSpPr/>
          <p:nvPr/>
        </p:nvGrpSpPr>
        <p:grpSpPr>
          <a:xfrm>
            <a:off x="379662" y="741009"/>
            <a:ext cx="8392857" cy="1287532"/>
            <a:chOff x="3751943" y="351875"/>
            <a:chExt cx="4826000" cy="1848641"/>
          </a:xfrm>
        </p:grpSpPr>
        <p:sp>
          <p:nvSpPr>
            <p:cNvPr id="3" name="Rectangle: Rounded Corners 1">
              <a:extLst>
                <a:ext uri="{FF2B5EF4-FFF2-40B4-BE49-F238E27FC236}">
                  <a16:creationId xmlns:a16="http://schemas.microsoft.com/office/drawing/2014/main" id="{DA0A45EB-94FB-4CF9-BEB0-15B9C42E5419}"/>
                </a:ext>
              </a:extLst>
            </p:cNvPr>
            <p:cNvSpPr/>
            <p:nvPr/>
          </p:nvSpPr>
          <p:spPr>
            <a:xfrm>
              <a:off x="3751943" y="515257"/>
              <a:ext cx="4826000" cy="1561244"/>
            </a:xfrm>
            <a:prstGeom prst="roundRect">
              <a:avLst>
                <a:gd name="adj" fmla="val 9683"/>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 name="TextBox 7">
              <a:extLst>
                <a:ext uri="{FF2B5EF4-FFF2-40B4-BE49-F238E27FC236}">
                  <a16:creationId xmlns:a16="http://schemas.microsoft.com/office/drawing/2014/main" id="{17B563D8-FC0F-A9A2-08B6-3E55C93A7CAB}"/>
                </a:ext>
              </a:extLst>
            </p:cNvPr>
            <p:cNvSpPr txBox="1"/>
            <p:nvPr/>
          </p:nvSpPr>
          <p:spPr>
            <a:xfrm>
              <a:off x="3769014" y="351875"/>
              <a:ext cx="4808929" cy="1848641"/>
            </a:xfrm>
            <a:prstGeom prst="rect">
              <a:avLst/>
            </a:prstGeom>
            <a:noFill/>
          </p:spPr>
          <p:txBody>
            <a:bodyPr wrap="square">
              <a:spAutoFit/>
            </a:bodyPr>
            <a:lstStyle/>
            <a:p>
              <a:pPr marL="0" marR="0" lvl="0" indent="0" algn="just" defTabSz="914400" eaLnBrk="1" fontAlgn="auto" latinLnBrk="0" hangingPunct="1">
                <a:lnSpc>
                  <a:spcPct val="150000"/>
                </a:lnSpc>
                <a:spcBef>
                  <a:spcPts val="100"/>
                </a:spcBef>
                <a:spcAft>
                  <a:spcPts val="100"/>
                </a:spcAft>
                <a:buClrTx/>
                <a:buSzTx/>
                <a:buFontTx/>
                <a:buNone/>
                <a:tabLst/>
                <a:defRPr/>
              </a:pPr>
              <a:r>
                <a:rPr kumimoji="0" lang="vi-VN" sz="1800" u="none" strike="noStrike" kern="0" cap="none" spc="0" normalizeH="0" baseline="0" noProof="0" dirty="0">
                  <a:ln>
                    <a:noFill/>
                  </a:ln>
                  <a:solidFill>
                    <a:sysClr val="windowText" lastClr="000000"/>
                  </a:solidFill>
                  <a:effectLst/>
                  <a:uLnTx/>
                  <a:uFillTx/>
                </a:rPr>
                <a:t>Việc các cơ quan chức năng của Việt Nam quyết định trục xuất một số đối tượng là người nước ngoài được nêu trong trường hợp 2 không trái với quy định của pháp luật quốc tế</a:t>
              </a:r>
              <a:endParaRPr kumimoji="0" lang="en-US" sz="1800" u="none" strike="noStrike" kern="0" cap="none" spc="0" normalizeH="0" baseline="0" noProof="0" dirty="0">
                <a:ln>
                  <a:noFill/>
                </a:ln>
                <a:solidFill>
                  <a:sysClr val="windowText" lastClr="000000"/>
                </a:solidFill>
                <a:effectLst/>
                <a:uLnTx/>
                <a:uFillTx/>
              </a:endParaRPr>
            </a:p>
          </p:txBody>
        </p:sp>
      </p:grpSp>
      <p:grpSp>
        <p:nvGrpSpPr>
          <p:cNvPr id="5" name="Group 5">
            <a:extLst>
              <a:ext uri="{FF2B5EF4-FFF2-40B4-BE49-F238E27FC236}">
                <a16:creationId xmlns:a16="http://schemas.microsoft.com/office/drawing/2014/main" id="{662252E0-CA1A-C426-BB97-F22A59DEC2B1}"/>
              </a:ext>
            </a:extLst>
          </p:cNvPr>
          <p:cNvGrpSpPr/>
          <p:nvPr/>
        </p:nvGrpSpPr>
        <p:grpSpPr>
          <a:xfrm>
            <a:off x="371481" y="2702030"/>
            <a:ext cx="8401038" cy="2260423"/>
            <a:chOff x="3747242" y="515257"/>
            <a:chExt cx="4830701" cy="1454845"/>
          </a:xfrm>
        </p:grpSpPr>
        <p:sp>
          <p:nvSpPr>
            <p:cNvPr id="6" name="Rectangle: Rounded Corners 6">
              <a:extLst>
                <a:ext uri="{FF2B5EF4-FFF2-40B4-BE49-F238E27FC236}">
                  <a16:creationId xmlns:a16="http://schemas.microsoft.com/office/drawing/2014/main" id="{8416D58A-046D-C843-1D6C-1CE6000E572F}"/>
                </a:ext>
              </a:extLst>
            </p:cNvPr>
            <p:cNvSpPr/>
            <p:nvPr/>
          </p:nvSpPr>
          <p:spPr>
            <a:xfrm>
              <a:off x="3751943" y="515257"/>
              <a:ext cx="4826000" cy="1454845"/>
            </a:xfrm>
            <a:prstGeom prst="roundRect">
              <a:avLst>
                <a:gd name="adj" fmla="val 9683"/>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 name="TextBox 8">
              <a:extLst>
                <a:ext uri="{FF2B5EF4-FFF2-40B4-BE49-F238E27FC236}">
                  <a16:creationId xmlns:a16="http://schemas.microsoft.com/office/drawing/2014/main" id="{13220CCA-0C14-F4D9-F296-B1B11070C3C9}"/>
                </a:ext>
              </a:extLst>
            </p:cNvPr>
            <p:cNvSpPr txBox="1"/>
            <p:nvPr/>
          </p:nvSpPr>
          <p:spPr>
            <a:xfrm>
              <a:off x="3747242" y="515257"/>
              <a:ext cx="4808929" cy="1396535"/>
            </a:xfrm>
            <a:prstGeom prst="rect">
              <a:avLst/>
            </a:prstGeom>
            <a:noFill/>
          </p:spPr>
          <p:txBody>
            <a:bodyPr wrap="square">
              <a:spAutoFit/>
            </a:bodyPr>
            <a:lstStyle/>
            <a:p>
              <a:pPr marL="0" marR="0" lvl="0" indent="0" algn="just" defTabSz="914400" eaLnBrk="1" fontAlgn="auto" latinLnBrk="0" hangingPunct="1">
                <a:lnSpc>
                  <a:spcPct val="150000"/>
                </a:lnSpc>
                <a:spcBef>
                  <a:spcPts val="100"/>
                </a:spcBef>
                <a:spcAft>
                  <a:spcPts val="100"/>
                </a:spcAft>
                <a:buClrTx/>
                <a:buSzTx/>
                <a:buFontTx/>
                <a:buNone/>
                <a:tabLst/>
                <a:defRPr/>
              </a:pPr>
              <a:r>
                <a:rPr kumimoji="0" lang="vi-VN" sz="1800" b="1" u="sng" strike="noStrike" kern="0" cap="none" spc="0" normalizeH="0" baseline="0" noProof="0" dirty="0">
                  <a:ln>
                    <a:noFill/>
                  </a:ln>
                  <a:solidFill>
                    <a:sysClr val="windowText" lastClr="000000"/>
                  </a:solidFill>
                  <a:effectLst/>
                  <a:uLnTx/>
                  <a:uFillTx/>
                </a:rPr>
                <a:t>Bởi vì:</a:t>
              </a:r>
              <a:r>
                <a:rPr kumimoji="0" lang="vi-VN" sz="1800" b="1" strike="noStrike" kern="0" cap="none" spc="0" normalizeH="0" baseline="0" noProof="0" dirty="0">
                  <a:ln>
                    <a:noFill/>
                  </a:ln>
                  <a:solidFill>
                    <a:sysClr val="windowText" lastClr="000000"/>
                  </a:solidFill>
                  <a:effectLst/>
                  <a:uLnTx/>
                  <a:uFillTx/>
                </a:rPr>
                <a:t> </a:t>
              </a:r>
              <a:r>
                <a:rPr kumimoji="0" lang="vi-VN" sz="1800" u="none" strike="noStrike" kern="0" cap="none" spc="0" normalizeH="0" baseline="0" noProof="0" dirty="0">
                  <a:ln>
                    <a:noFill/>
                  </a:ln>
                  <a:solidFill>
                    <a:sysClr val="windowText" lastClr="000000"/>
                  </a:solidFill>
                  <a:effectLst/>
                  <a:uLnTx/>
                  <a:uFillTx/>
                </a:rPr>
                <a:t>Công ước về vị thế của người tị nạn năm 1951 quy định: </a:t>
              </a:r>
            </a:p>
            <a:p>
              <a:pPr marL="285750" marR="0" lvl="0" indent="-285750" algn="just" defTabSz="914400" eaLnBrk="1" fontAlgn="auto" latinLnBrk="0" hangingPunct="1">
                <a:lnSpc>
                  <a:spcPct val="150000"/>
                </a:lnSpc>
                <a:spcBef>
                  <a:spcPts val="100"/>
                </a:spcBef>
                <a:spcAft>
                  <a:spcPts val="100"/>
                </a:spcAft>
                <a:buClrTx/>
                <a:buSzTx/>
                <a:buFontTx/>
                <a:buChar char="-"/>
                <a:tabLst/>
                <a:defRPr/>
              </a:pPr>
              <a:r>
                <a:rPr lang="vi-VN" sz="1800" dirty="0">
                  <a:solidFill>
                    <a:sysClr val="windowText" lastClr="000000"/>
                  </a:solidFill>
                </a:rPr>
                <a:t>Các nước không được trao quyền cư trú cho những kẻ phạm tội ác quốc tế, trước hết là tội ác chống </a:t>
              </a:r>
              <a:r>
                <a:rPr lang="vi-VN" sz="1800" dirty="0" err="1">
                  <a:solidFill>
                    <a:sysClr val="windowText" lastClr="000000"/>
                  </a:solidFill>
                </a:rPr>
                <a:t>hoà</a:t>
              </a:r>
              <a:r>
                <a:rPr lang="vi-VN" sz="1800" dirty="0">
                  <a:solidFill>
                    <a:sysClr val="windowText" lastClr="000000"/>
                  </a:solidFill>
                </a:rPr>
                <a:t> bình và tội ác chiến tranh. </a:t>
              </a:r>
            </a:p>
            <a:p>
              <a:pPr marL="285750" marR="0" lvl="0" indent="-285750" algn="just" defTabSz="914400" eaLnBrk="1" fontAlgn="auto" latinLnBrk="0" hangingPunct="1">
                <a:lnSpc>
                  <a:spcPct val="150000"/>
                </a:lnSpc>
                <a:spcBef>
                  <a:spcPts val="100"/>
                </a:spcBef>
                <a:spcAft>
                  <a:spcPts val="100"/>
                </a:spcAft>
                <a:buClrTx/>
                <a:buSzTx/>
                <a:buFontTx/>
                <a:buChar char="-"/>
                <a:tabLst/>
                <a:defRPr/>
              </a:pPr>
              <a:r>
                <a:rPr lang="vi-VN" sz="1800" dirty="0">
                  <a:solidFill>
                    <a:sysClr val="windowText" lastClr="000000"/>
                  </a:solidFill>
                </a:rPr>
                <a:t>Những người bị truy nã quốc tế là những người phạm tội, nguy hiểm cho xã hội nên không thể cho cư trú chính trị mà phải bị trục xuất khỏi Việt Nam.</a:t>
              </a:r>
            </a:p>
          </p:txBody>
        </p:sp>
      </p:grpSp>
      <p:cxnSp>
        <p:nvCxnSpPr>
          <p:cNvPr id="10" name="Straight Connector 10">
            <a:extLst>
              <a:ext uri="{FF2B5EF4-FFF2-40B4-BE49-F238E27FC236}">
                <a16:creationId xmlns:a16="http://schemas.microsoft.com/office/drawing/2014/main" id="{78C82E86-AD2E-D72C-67A5-2A0383D11406}"/>
              </a:ext>
            </a:extLst>
          </p:cNvPr>
          <p:cNvCxnSpPr>
            <a:cxnSpLocks/>
          </p:cNvCxnSpPr>
          <p:nvPr/>
        </p:nvCxnSpPr>
        <p:spPr>
          <a:xfrm>
            <a:off x="4465867" y="2031974"/>
            <a:ext cx="0" cy="539776"/>
          </a:xfrm>
          <a:prstGeom prst="line">
            <a:avLst/>
          </a:prstGeom>
          <a:noFill/>
          <a:ln w="38100" cap="flat" cmpd="sng" algn="ctr">
            <a:solidFill>
              <a:srgbClr val="C00000"/>
            </a:solidFill>
            <a:prstDash val="solid"/>
            <a:headEnd type="none" w="med" len="med"/>
            <a:tailEnd type="arrow" w="med" len="med"/>
          </a:ln>
          <a:effectLst/>
        </p:spPr>
      </p:cxnSp>
    </p:spTree>
    <p:extLst>
      <p:ext uri="{BB962C8B-B14F-4D97-AF65-F5344CB8AC3E}">
        <p14:creationId xmlns:p14="http://schemas.microsoft.com/office/powerpoint/2010/main" val="296898418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17">
          <a:extLst>
            <a:ext uri="{FF2B5EF4-FFF2-40B4-BE49-F238E27FC236}">
              <a16:creationId xmlns:a16="http://schemas.microsoft.com/office/drawing/2014/main" id="{15AA22AF-AEDF-31C6-CA06-4B58183C1F06}"/>
            </a:ext>
          </a:extLst>
        </p:cNvPr>
        <p:cNvGrpSpPr/>
        <p:nvPr/>
      </p:nvGrpSpPr>
      <p:grpSpPr>
        <a:xfrm>
          <a:off x="0" y="0"/>
          <a:ext cx="0" cy="0"/>
          <a:chOff x="0" y="0"/>
          <a:chExt cx="0" cy="0"/>
        </a:xfrm>
      </p:grpSpPr>
      <p:sp>
        <p:nvSpPr>
          <p:cNvPr id="23" name="Rounded Rectangle 22">
            <a:extLst>
              <a:ext uri="{FF2B5EF4-FFF2-40B4-BE49-F238E27FC236}">
                <a16:creationId xmlns:a16="http://schemas.microsoft.com/office/drawing/2014/main" id="{80D99C3F-8E6F-06C4-50DA-46534F4CC2CF}"/>
              </a:ext>
            </a:extLst>
          </p:cNvPr>
          <p:cNvSpPr/>
          <p:nvPr/>
        </p:nvSpPr>
        <p:spPr>
          <a:xfrm>
            <a:off x="721179" y="881741"/>
            <a:ext cx="3551464" cy="3865335"/>
          </a:xfrm>
          <a:prstGeom prst="roundRect">
            <a:avLst>
              <a:gd name="adj" fmla="val 7293"/>
            </a:avLst>
          </a:prstGeom>
          <a:solidFill>
            <a:schemeClr val="accent2">
              <a:lumMod val="20000"/>
              <a:lumOff val="80000"/>
            </a:schemeClr>
          </a:solidFill>
          <a:ln w="127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lvl="0" algn="just">
              <a:lnSpc>
                <a:spcPct val="150000"/>
              </a:lnSpc>
              <a:buClrTx/>
            </a:pPr>
            <a:r>
              <a:rPr lang="vi-VN" sz="1800" b="1" i="1" dirty="0">
                <a:ea typeface="+mn-ea"/>
                <a:cs typeface="Arial" panose="020B0604020202020204" pitchFamily="34" charset="0"/>
              </a:rPr>
              <a:t>Cư trú chính trị: </a:t>
            </a:r>
            <a:r>
              <a:rPr lang="vi-VN" sz="1800" dirty="0">
                <a:ea typeface="+mn-ea"/>
                <a:cs typeface="Arial" panose="020B0604020202020204" pitchFamily="34" charset="0"/>
              </a:rPr>
              <a:t>là việc một quốc gia cho phép những người nước ngoài đang bị truy nã tại quốc gia mà họ mang quốc tịch do những hoạt động và quan điểm về chính trị, khoa học, tôn giáo,...được quyền nhập cảnh và cư trú trên lãnh thổ của nước mình.</a:t>
            </a:r>
            <a:endParaRPr kumimoji="0" lang="en-US" sz="1800" b="0" i="0" u="none" strike="noStrike" kern="0" cap="none" spc="0" normalizeH="0" baseline="0" noProof="0" dirty="0">
              <a:ln>
                <a:noFill/>
              </a:ln>
              <a:solidFill>
                <a:srgbClr val="000000"/>
              </a:solidFill>
              <a:effectLst/>
              <a:uLnTx/>
              <a:uFillTx/>
              <a:ea typeface="+mn-ea"/>
              <a:cs typeface="Arial" panose="020B0604020202020204" pitchFamily="34" charset="0"/>
            </a:endParaRPr>
          </a:p>
        </p:txBody>
      </p:sp>
      <p:sp>
        <p:nvSpPr>
          <p:cNvPr id="7" name="Hộp Văn bản 6">
            <a:extLst>
              <a:ext uri="{FF2B5EF4-FFF2-40B4-BE49-F238E27FC236}">
                <a16:creationId xmlns:a16="http://schemas.microsoft.com/office/drawing/2014/main" id="{8D289708-7044-B41F-26BE-EF15023966F0}"/>
              </a:ext>
            </a:extLst>
          </p:cNvPr>
          <p:cNvSpPr txBox="1"/>
          <p:nvPr/>
        </p:nvSpPr>
        <p:spPr>
          <a:xfrm>
            <a:off x="2286000" y="277919"/>
            <a:ext cx="4572000" cy="4565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vi-VN" sz="18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KHÁI NIỆM</a:t>
            </a:r>
          </a:p>
        </p:txBody>
      </p:sp>
      <p:sp>
        <p:nvSpPr>
          <p:cNvPr id="8" name="Rounded Rectangle 22">
            <a:extLst>
              <a:ext uri="{FF2B5EF4-FFF2-40B4-BE49-F238E27FC236}">
                <a16:creationId xmlns:a16="http://schemas.microsoft.com/office/drawing/2014/main" id="{AE96AB9F-3AA6-66DD-561B-08FE323777CA}"/>
              </a:ext>
            </a:extLst>
          </p:cNvPr>
          <p:cNvSpPr/>
          <p:nvPr/>
        </p:nvSpPr>
        <p:spPr>
          <a:xfrm>
            <a:off x="4871357" y="881741"/>
            <a:ext cx="3551464" cy="3865335"/>
          </a:xfrm>
          <a:prstGeom prst="roundRect">
            <a:avLst>
              <a:gd name="adj" fmla="val 7293"/>
            </a:avLst>
          </a:prstGeom>
          <a:solidFill>
            <a:schemeClr val="accent2">
              <a:lumMod val="20000"/>
              <a:lumOff val="80000"/>
            </a:schemeClr>
          </a:solidFill>
          <a:ln w="127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lvl="0" algn="just">
              <a:lnSpc>
                <a:spcPct val="150000"/>
              </a:lnSpc>
              <a:buClrTx/>
            </a:pPr>
            <a:r>
              <a:rPr lang="vi-VN" sz="1800" b="1" i="1" dirty="0">
                <a:ea typeface="+mn-ea"/>
                <a:cs typeface="Arial" panose="020B0604020202020204" pitchFamily="34" charset="0"/>
              </a:rPr>
              <a:t>Bảo hộ công dân: </a:t>
            </a:r>
            <a:r>
              <a:rPr lang="vi-VN" sz="1800" dirty="0">
                <a:ea typeface="+mn-ea"/>
                <a:cs typeface="Arial" panose="020B0604020202020204" pitchFamily="34" charset="0"/>
              </a:rPr>
              <a:t>là hoạt động của cơ quan nhà nước có thẩm quyền bảo vệ quyền và lợi ích của công dân nước mình ở nước ngoài cũng như đại diện cho Nhà nước thực hiện sự giúp đỡ về mọi mặt cho công dân của nước mình đang ở nước ngoài.</a:t>
            </a:r>
            <a:endParaRPr kumimoji="0" lang="en-US" sz="1800" u="none" strike="noStrike" kern="0" cap="none" spc="0" normalizeH="0" baseline="0" noProof="0" dirty="0">
              <a:ln>
                <a:noFill/>
              </a:ln>
              <a:solidFill>
                <a:srgbClr val="000000"/>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304295420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
          <a:extLst>
            <a:ext uri="{FF2B5EF4-FFF2-40B4-BE49-F238E27FC236}">
              <a16:creationId xmlns:a16="http://schemas.microsoft.com/office/drawing/2014/main" id="{6F657A49-6A48-A6A1-65D5-822EF0E6D58A}"/>
            </a:ext>
          </a:extLst>
        </p:cNvPr>
        <p:cNvGrpSpPr/>
        <p:nvPr/>
      </p:nvGrpSpPr>
      <p:grpSpPr>
        <a:xfrm>
          <a:off x="0" y="0"/>
          <a:ext cx="0" cy="0"/>
          <a:chOff x="0" y="0"/>
          <a:chExt cx="0" cy="0"/>
        </a:xfrm>
      </p:grpSpPr>
      <p:pic>
        <p:nvPicPr>
          <p:cNvPr id="259" name="Hình ảnh 258">
            <a:extLst>
              <a:ext uri="{FF2B5EF4-FFF2-40B4-BE49-F238E27FC236}">
                <a16:creationId xmlns:a16="http://schemas.microsoft.com/office/drawing/2014/main" id="{18C6CD25-1DD0-4D83-6EF2-BFF10723D8B3}"/>
              </a:ext>
            </a:extLst>
          </p:cNvPr>
          <p:cNvPicPr>
            <a:picLocks noChangeAspect="1"/>
          </p:cNvPicPr>
          <p:nvPr/>
        </p:nvPicPr>
        <p:blipFill>
          <a:blip r:embed="rId3"/>
          <a:stretch>
            <a:fillRect/>
          </a:stretch>
        </p:blipFill>
        <p:spPr>
          <a:xfrm>
            <a:off x="333062" y="1166500"/>
            <a:ext cx="3314258" cy="2810500"/>
          </a:xfrm>
          <a:prstGeom prst="rect">
            <a:avLst/>
          </a:prstGeom>
        </p:spPr>
      </p:pic>
      <p:sp>
        <p:nvSpPr>
          <p:cNvPr id="318" name="Google Shape;318;p35">
            <a:extLst>
              <a:ext uri="{FF2B5EF4-FFF2-40B4-BE49-F238E27FC236}">
                <a16:creationId xmlns:a16="http://schemas.microsoft.com/office/drawing/2014/main" id="{C95B4395-1884-EB4F-DF97-BC847F3027A7}"/>
              </a:ext>
            </a:extLst>
          </p:cNvPr>
          <p:cNvSpPr/>
          <p:nvPr/>
        </p:nvSpPr>
        <p:spPr>
          <a:xfrm>
            <a:off x="5286099" y="760886"/>
            <a:ext cx="1653900" cy="930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19;p35">
            <a:extLst>
              <a:ext uri="{FF2B5EF4-FFF2-40B4-BE49-F238E27FC236}">
                <a16:creationId xmlns:a16="http://schemas.microsoft.com/office/drawing/2014/main" id="{CA890301-1148-A35B-1E11-553BA7D00015}"/>
              </a:ext>
            </a:extLst>
          </p:cNvPr>
          <p:cNvSpPr txBox="1">
            <a:spLocks noGrp="1"/>
          </p:cNvSpPr>
          <p:nvPr>
            <p:ph type="title"/>
          </p:nvPr>
        </p:nvSpPr>
        <p:spPr>
          <a:xfrm>
            <a:off x="3662252" y="1877893"/>
            <a:ext cx="5036280" cy="1698367"/>
          </a:xfrm>
          <a:prstGeom prst="rect">
            <a:avLst/>
          </a:prstGeom>
        </p:spPr>
        <p:txBody>
          <a:bodyPr spcFirstLastPara="1" wrap="square" lIns="0" tIns="0" rIns="0" bIns="0" anchor="t" anchorCtr="0">
            <a:noAutofit/>
          </a:bodyPr>
          <a:lstStyle/>
          <a:p>
            <a:pPr marL="0" lvl="0" indent="0" algn="ctr" rtl="0">
              <a:lnSpc>
                <a:spcPct val="150000"/>
              </a:lnSpc>
              <a:spcBef>
                <a:spcPts val="0"/>
              </a:spcBef>
              <a:spcAft>
                <a:spcPts val="0"/>
              </a:spcAft>
              <a:buNone/>
            </a:pPr>
            <a:r>
              <a:rPr lang="vi-VN" b="1" dirty="0">
                <a:latin typeface="Arial" panose="020B0604020202020204" pitchFamily="34" charset="0"/>
                <a:cs typeface="Arial" panose="020B0604020202020204" pitchFamily="34" charset="0"/>
              </a:rPr>
              <a:t>CÔNG PHÁP QUỐC TẾ VỀ LÃNH THỔ VÀ BIÊN GIỚI QUỐC GIA</a:t>
            </a:r>
          </a:p>
        </p:txBody>
      </p:sp>
      <p:sp>
        <p:nvSpPr>
          <p:cNvPr id="320" name="Google Shape;320;p35">
            <a:extLst>
              <a:ext uri="{FF2B5EF4-FFF2-40B4-BE49-F238E27FC236}">
                <a16:creationId xmlns:a16="http://schemas.microsoft.com/office/drawing/2014/main" id="{008ABC14-6A9C-D1EE-7E17-5AA385CCA9BC}"/>
              </a:ext>
            </a:extLst>
          </p:cNvPr>
          <p:cNvSpPr txBox="1">
            <a:spLocks noGrp="1"/>
          </p:cNvSpPr>
          <p:nvPr>
            <p:ph type="title" idx="2"/>
          </p:nvPr>
        </p:nvSpPr>
        <p:spPr>
          <a:xfrm>
            <a:off x="5663499" y="868736"/>
            <a:ext cx="899100" cy="6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Arial" panose="020B0604020202020204" pitchFamily="34" charset="0"/>
                <a:cs typeface="Arial" panose="020B0604020202020204" pitchFamily="34" charset="0"/>
              </a:rPr>
              <a:t>0</a:t>
            </a:r>
            <a:r>
              <a:rPr lang="vi-VN" b="1" dirty="0">
                <a:latin typeface="Arial" panose="020B0604020202020204" pitchFamily="34" charset="0"/>
                <a:cs typeface="Arial" panose="020B0604020202020204" pitchFamily="34" charset="0"/>
              </a:rPr>
              <a:t>2</a:t>
            </a:r>
            <a:endParaRPr b="1" dirty="0">
              <a:latin typeface="Arial" panose="020B0604020202020204" pitchFamily="34" charset="0"/>
              <a:cs typeface="Arial" panose="020B0604020202020204" pitchFamily="34" charset="0"/>
            </a:endParaRPr>
          </a:p>
        </p:txBody>
      </p:sp>
      <p:sp>
        <p:nvSpPr>
          <p:cNvPr id="322" name="Google Shape;322;p35">
            <a:extLst>
              <a:ext uri="{FF2B5EF4-FFF2-40B4-BE49-F238E27FC236}">
                <a16:creationId xmlns:a16="http://schemas.microsoft.com/office/drawing/2014/main" id="{069FA571-6546-68C5-4EEF-8E7ADDD7ED1C}"/>
              </a:ext>
            </a:extLst>
          </p:cNvPr>
          <p:cNvSpPr/>
          <p:nvPr/>
        </p:nvSpPr>
        <p:spPr>
          <a:xfrm>
            <a:off x="6745576" y="868736"/>
            <a:ext cx="229551" cy="273877"/>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5">
            <a:extLst>
              <a:ext uri="{FF2B5EF4-FFF2-40B4-BE49-F238E27FC236}">
                <a16:creationId xmlns:a16="http://schemas.microsoft.com/office/drawing/2014/main" id="{3E81C6AF-3576-5A30-6ED7-F1AC5BBB8F04}"/>
              </a:ext>
            </a:extLst>
          </p:cNvPr>
          <p:cNvSpPr/>
          <p:nvPr/>
        </p:nvSpPr>
        <p:spPr>
          <a:xfrm>
            <a:off x="4967745" y="558967"/>
            <a:ext cx="90600" cy="107163"/>
          </a:xfrm>
          <a:custGeom>
            <a:avLst/>
            <a:gdLst/>
            <a:ahLst/>
            <a:cxnLst/>
            <a:rect l="l" t="t" r="r" b="b"/>
            <a:pathLst>
              <a:path w="3282" h="3882" extrusionOk="0">
                <a:moveTo>
                  <a:pt x="1655" y="1"/>
                </a:moveTo>
                <a:lnTo>
                  <a:pt x="1084" y="1285"/>
                </a:lnTo>
                <a:lnTo>
                  <a:pt x="0" y="1970"/>
                </a:lnTo>
                <a:lnTo>
                  <a:pt x="1084" y="2597"/>
                </a:lnTo>
                <a:lnTo>
                  <a:pt x="1655" y="3881"/>
                </a:lnTo>
                <a:lnTo>
                  <a:pt x="2254" y="2597"/>
                </a:lnTo>
                <a:lnTo>
                  <a:pt x="3281" y="1970"/>
                </a:lnTo>
                <a:lnTo>
                  <a:pt x="2254"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5">
            <a:extLst>
              <a:ext uri="{FF2B5EF4-FFF2-40B4-BE49-F238E27FC236}">
                <a16:creationId xmlns:a16="http://schemas.microsoft.com/office/drawing/2014/main" id="{A6C8E870-C02F-82A8-9774-7F2E86C7C5F5}"/>
              </a:ext>
            </a:extLst>
          </p:cNvPr>
          <p:cNvSpPr/>
          <p:nvPr/>
        </p:nvSpPr>
        <p:spPr>
          <a:xfrm>
            <a:off x="8464978" y="509683"/>
            <a:ext cx="197735" cy="235526"/>
          </a:xfrm>
          <a:custGeom>
            <a:avLst/>
            <a:gdLst/>
            <a:ahLst/>
            <a:cxnLst/>
            <a:rect l="l" t="t" r="r" b="b"/>
            <a:pathLst>
              <a:path w="7163" h="8532" extrusionOk="0">
                <a:moveTo>
                  <a:pt x="3596" y="1"/>
                </a:moveTo>
                <a:lnTo>
                  <a:pt x="2312" y="2854"/>
                </a:lnTo>
                <a:lnTo>
                  <a:pt x="1" y="4252"/>
                </a:lnTo>
                <a:lnTo>
                  <a:pt x="2312" y="5679"/>
                </a:lnTo>
                <a:lnTo>
                  <a:pt x="3596" y="8532"/>
                </a:lnTo>
                <a:lnTo>
                  <a:pt x="4851" y="5679"/>
                </a:lnTo>
                <a:lnTo>
                  <a:pt x="7162" y="4252"/>
                </a:lnTo>
                <a:lnTo>
                  <a:pt x="4851" y="2854"/>
                </a:lnTo>
                <a:lnTo>
                  <a:pt x="35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5">
            <a:extLst>
              <a:ext uri="{FF2B5EF4-FFF2-40B4-BE49-F238E27FC236}">
                <a16:creationId xmlns:a16="http://schemas.microsoft.com/office/drawing/2014/main" id="{4B39A0A6-E1B0-5BD0-BB77-370561610216}"/>
              </a:ext>
            </a:extLst>
          </p:cNvPr>
          <p:cNvSpPr/>
          <p:nvPr/>
        </p:nvSpPr>
        <p:spPr>
          <a:xfrm>
            <a:off x="4127668" y="1036486"/>
            <a:ext cx="197735" cy="235526"/>
          </a:xfrm>
          <a:custGeom>
            <a:avLst/>
            <a:gdLst/>
            <a:ahLst/>
            <a:cxnLst/>
            <a:rect l="l" t="t" r="r" b="b"/>
            <a:pathLst>
              <a:path w="7163" h="8532" extrusionOk="0">
                <a:moveTo>
                  <a:pt x="3567" y="0"/>
                </a:moveTo>
                <a:lnTo>
                  <a:pt x="2283" y="2853"/>
                </a:lnTo>
                <a:lnTo>
                  <a:pt x="1" y="4280"/>
                </a:lnTo>
                <a:lnTo>
                  <a:pt x="2283" y="5678"/>
                </a:lnTo>
                <a:lnTo>
                  <a:pt x="3567" y="8531"/>
                </a:lnTo>
                <a:lnTo>
                  <a:pt x="4851" y="5678"/>
                </a:lnTo>
                <a:lnTo>
                  <a:pt x="7162" y="4280"/>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a:extLst>
              <a:ext uri="{FF2B5EF4-FFF2-40B4-BE49-F238E27FC236}">
                <a16:creationId xmlns:a16="http://schemas.microsoft.com/office/drawing/2014/main" id="{A568248F-909D-4F25-49A6-42B986F3082A}"/>
              </a:ext>
            </a:extLst>
          </p:cNvPr>
          <p:cNvSpPr/>
          <p:nvPr/>
        </p:nvSpPr>
        <p:spPr>
          <a:xfrm>
            <a:off x="4675533" y="1842389"/>
            <a:ext cx="89827" cy="107135"/>
          </a:xfrm>
          <a:custGeom>
            <a:avLst/>
            <a:gdLst/>
            <a:ahLst/>
            <a:cxnLst/>
            <a:rect l="l" t="t" r="r" b="b"/>
            <a:pathLst>
              <a:path w="3254" h="3881" extrusionOk="0">
                <a:moveTo>
                  <a:pt x="1656" y="0"/>
                </a:moveTo>
                <a:lnTo>
                  <a:pt x="1028" y="1313"/>
                </a:lnTo>
                <a:lnTo>
                  <a:pt x="1" y="1940"/>
                </a:lnTo>
                <a:lnTo>
                  <a:pt x="1028" y="2597"/>
                </a:lnTo>
                <a:lnTo>
                  <a:pt x="1656" y="3881"/>
                </a:lnTo>
                <a:lnTo>
                  <a:pt x="2226" y="2597"/>
                </a:lnTo>
                <a:lnTo>
                  <a:pt x="3253" y="1940"/>
                </a:lnTo>
                <a:lnTo>
                  <a:pt x="2226" y="1313"/>
                </a:lnTo>
                <a:lnTo>
                  <a:pt x="16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a:extLst>
              <a:ext uri="{FF2B5EF4-FFF2-40B4-BE49-F238E27FC236}">
                <a16:creationId xmlns:a16="http://schemas.microsoft.com/office/drawing/2014/main" id="{DF20C9EB-F4DD-F7B3-D126-0BEA3C076E36}"/>
              </a:ext>
            </a:extLst>
          </p:cNvPr>
          <p:cNvSpPr/>
          <p:nvPr/>
        </p:nvSpPr>
        <p:spPr>
          <a:xfrm>
            <a:off x="1439136" y="1985717"/>
            <a:ext cx="159916" cy="189840"/>
          </a:xfrm>
          <a:custGeom>
            <a:avLst/>
            <a:gdLst/>
            <a:ahLst/>
            <a:cxnLst/>
            <a:rect l="l" t="t" r="r" b="b"/>
            <a:pathLst>
              <a:path w="5793" h="6877" extrusionOk="0">
                <a:moveTo>
                  <a:pt x="2911" y="0"/>
                </a:moveTo>
                <a:lnTo>
                  <a:pt x="1883" y="2283"/>
                </a:lnTo>
                <a:lnTo>
                  <a:pt x="0" y="3424"/>
                </a:lnTo>
                <a:lnTo>
                  <a:pt x="1883" y="4566"/>
                </a:lnTo>
                <a:lnTo>
                  <a:pt x="2911" y="6877"/>
                </a:lnTo>
                <a:lnTo>
                  <a:pt x="3938" y="4566"/>
                </a:lnTo>
                <a:lnTo>
                  <a:pt x="5792" y="3424"/>
                </a:lnTo>
                <a:lnTo>
                  <a:pt x="3938" y="2283"/>
                </a:lnTo>
                <a:lnTo>
                  <a:pt x="29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5">
            <a:extLst>
              <a:ext uri="{FF2B5EF4-FFF2-40B4-BE49-F238E27FC236}">
                <a16:creationId xmlns:a16="http://schemas.microsoft.com/office/drawing/2014/main" id="{98D192D9-35F1-7231-B4B3-71AF06E96D6C}"/>
              </a:ext>
            </a:extLst>
          </p:cNvPr>
          <p:cNvSpPr/>
          <p:nvPr/>
        </p:nvSpPr>
        <p:spPr>
          <a:xfrm>
            <a:off x="7880043" y="1580916"/>
            <a:ext cx="197735" cy="235526"/>
          </a:xfrm>
          <a:custGeom>
            <a:avLst/>
            <a:gdLst/>
            <a:ahLst/>
            <a:cxnLst/>
            <a:rect l="l" t="t" r="r" b="b"/>
            <a:pathLst>
              <a:path w="7163" h="8532" extrusionOk="0">
                <a:moveTo>
                  <a:pt x="3567" y="0"/>
                </a:moveTo>
                <a:lnTo>
                  <a:pt x="2312" y="2853"/>
                </a:lnTo>
                <a:lnTo>
                  <a:pt x="1" y="4251"/>
                </a:lnTo>
                <a:lnTo>
                  <a:pt x="2312" y="5678"/>
                </a:lnTo>
                <a:lnTo>
                  <a:pt x="3567" y="8531"/>
                </a:lnTo>
                <a:lnTo>
                  <a:pt x="4851" y="5678"/>
                </a:lnTo>
                <a:lnTo>
                  <a:pt x="7163" y="4251"/>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5">
            <a:extLst>
              <a:ext uri="{FF2B5EF4-FFF2-40B4-BE49-F238E27FC236}">
                <a16:creationId xmlns:a16="http://schemas.microsoft.com/office/drawing/2014/main" id="{309D9C16-D60C-D942-992E-115F7FA3E965}"/>
              </a:ext>
            </a:extLst>
          </p:cNvPr>
          <p:cNvSpPr/>
          <p:nvPr/>
        </p:nvSpPr>
        <p:spPr>
          <a:xfrm>
            <a:off x="7284473" y="653751"/>
            <a:ext cx="89827" cy="107135"/>
          </a:xfrm>
          <a:custGeom>
            <a:avLst/>
            <a:gdLst/>
            <a:ahLst/>
            <a:cxnLst/>
            <a:rect l="l" t="t" r="r" b="b"/>
            <a:pathLst>
              <a:path w="3254" h="3881" extrusionOk="0">
                <a:moveTo>
                  <a:pt x="1598" y="1"/>
                </a:moveTo>
                <a:lnTo>
                  <a:pt x="1028" y="1285"/>
                </a:lnTo>
                <a:lnTo>
                  <a:pt x="0" y="1912"/>
                </a:lnTo>
                <a:lnTo>
                  <a:pt x="1028" y="2568"/>
                </a:lnTo>
                <a:lnTo>
                  <a:pt x="1598" y="3881"/>
                </a:lnTo>
                <a:lnTo>
                  <a:pt x="2197" y="2568"/>
                </a:lnTo>
                <a:lnTo>
                  <a:pt x="3253" y="1912"/>
                </a:lnTo>
                <a:lnTo>
                  <a:pt x="2197" y="1285"/>
                </a:lnTo>
                <a:lnTo>
                  <a:pt x="15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5">
            <a:extLst>
              <a:ext uri="{FF2B5EF4-FFF2-40B4-BE49-F238E27FC236}">
                <a16:creationId xmlns:a16="http://schemas.microsoft.com/office/drawing/2014/main" id="{A8B14A58-1A41-0C95-D9B0-E5365674BB6A}"/>
              </a:ext>
            </a:extLst>
          </p:cNvPr>
          <p:cNvSpPr/>
          <p:nvPr/>
        </p:nvSpPr>
        <p:spPr>
          <a:xfrm>
            <a:off x="6153737" y="1339849"/>
            <a:ext cx="90600" cy="107163"/>
          </a:xfrm>
          <a:custGeom>
            <a:avLst/>
            <a:gdLst/>
            <a:ahLst/>
            <a:cxnLst/>
            <a:rect l="l" t="t" r="r" b="b"/>
            <a:pathLst>
              <a:path w="3282" h="3882" extrusionOk="0">
                <a:moveTo>
                  <a:pt x="1655" y="1"/>
                </a:moveTo>
                <a:lnTo>
                  <a:pt x="1028" y="1285"/>
                </a:lnTo>
                <a:lnTo>
                  <a:pt x="0" y="1912"/>
                </a:lnTo>
                <a:lnTo>
                  <a:pt x="1028" y="2569"/>
                </a:lnTo>
                <a:lnTo>
                  <a:pt x="1655" y="3881"/>
                </a:lnTo>
                <a:lnTo>
                  <a:pt x="2226" y="2569"/>
                </a:lnTo>
                <a:lnTo>
                  <a:pt x="3282" y="1912"/>
                </a:lnTo>
                <a:lnTo>
                  <a:pt x="2226"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0" name="Hình ảnh 259">
            <a:extLst>
              <a:ext uri="{FF2B5EF4-FFF2-40B4-BE49-F238E27FC236}">
                <a16:creationId xmlns:a16="http://schemas.microsoft.com/office/drawing/2014/main" id="{E7197E20-9DFC-C14D-C01D-577A35A7D971}"/>
              </a:ext>
            </a:extLst>
          </p:cNvPr>
          <p:cNvPicPr>
            <a:picLocks noChangeAspect="1"/>
          </p:cNvPicPr>
          <p:nvPr/>
        </p:nvPicPr>
        <p:blipFill>
          <a:blip r:embed="rId4"/>
          <a:stretch>
            <a:fillRect/>
          </a:stretch>
        </p:blipFill>
        <p:spPr>
          <a:xfrm>
            <a:off x="897701" y="3086742"/>
            <a:ext cx="2251553" cy="890258"/>
          </a:xfrm>
          <a:prstGeom prst="rect">
            <a:avLst/>
          </a:prstGeom>
        </p:spPr>
      </p:pic>
      <p:pic>
        <p:nvPicPr>
          <p:cNvPr id="261" name="Hình ảnh 260">
            <a:extLst>
              <a:ext uri="{FF2B5EF4-FFF2-40B4-BE49-F238E27FC236}">
                <a16:creationId xmlns:a16="http://schemas.microsoft.com/office/drawing/2014/main" id="{39DBFBF0-6B50-ED2C-59B8-CAF74901DEEC}"/>
              </a:ext>
            </a:extLst>
          </p:cNvPr>
          <p:cNvPicPr>
            <a:picLocks noChangeAspect="1"/>
          </p:cNvPicPr>
          <p:nvPr/>
        </p:nvPicPr>
        <p:blipFill>
          <a:blip r:embed="rId5"/>
          <a:stretch>
            <a:fillRect/>
          </a:stretch>
        </p:blipFill>
        <p:spPr>
          <a:xfrm>
            <a:off x="1181651" y="1053430"/>
            <a:ext cx="2024047" cy="2060627"/>
          </a:xfrm>
          <a:prstGeom prst="rect">
            <a:avLst/>
          </a:prstGeom>
        </p:spPr>
      </p:pic>
    </p:spTree>
    <p:extLst>
      <p:ext uri="{BB962C8B-B14F-4D97-AF65-F5344CB8AC3E}">
        <p14:creationId xmlns:p14="http://schemas.microsoft.com/office/powerpoint/2010/main" val="148266586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barn(inVertical)">
                                      <p:cBhvr>
                                        <p:cTn id="7" dur="500"/>
                                        <p:tgtEl>
                                          <p:spTgt spid="3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0"/>
                                        </p:tgtEl>
                                        <p:attrNameLst>
                                          <p:attrName>style.visibility</p:attrName>
                                        </p:attrNameLst>
                                      </p:cBhvr>
                                      <p:to>
                                        <p:strVal val="visible"/>
                                      </p:to>
                                    </p:set>
                                    <p:animEffect transition="in" filter="barn(inVertical)">
                                      <p:cBhvr>
                                        <p:cTn id="10" dur="500"/>
                                        <p:tgtEl>
                                          <p:spTgt spid="3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9"/>
                                        </p:tgtEl>
                                        <p:attrNameLst>
                                          <p:attrName>style.visibility</p:attrName>
                                        </p:attrNameLst>
                                      </p:cBhvr>
                                      <p:to>
                                        <p:strVal val="visible"/>
                                      </p:to>
                                    </p:set>
                                    <p:animEffect transition="in" filter="barn(inVertical)">
                                      <p:cBhvr>
                                        <p:cTn id="13"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p:bldP spid="319" grpId="0"/>
      <p:bldP spid="32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317">
          <a:extLst>
            <a:ext uri="{FF2B5EF4-FFF2-40B4-BE49-F238E27FC236}">
              <a16:creationId xmlns:a16="http://schemas.microsoft.com/office/drawing/2014/main" id="{94FE4243-DBBA-317C-51CD-05C947A3F47B}"/>
            </a:ext>
          </a:extLst>
        </p:cNvPr>
        <p:cNvGrpSpPr/>
        <p:nvPr/>
      </p:nvGrpSpPr>
      <p:grpSpPr>
        <a:xfrm>
          <a:off x="0" y="0"/>
          <a:ext cx="0" cy="0"/>
          <a:chOff x="0" y="0"/>
          <a:chExt cx="0" cy="0"/>
        </a:xfrm>
      </p:grpSpPr>
      <p:sp>
        <p:nvSpPr>
          <p:cNvPr id="7" name="Hình chữ nhật 6">
            <a:extLst>
              <a:ext uri="{FF2B5EF4-FFF2-40B4-BE49-F238E27FC236}">
                <a16:creationId xmlns:a16="http://schemas.microsoft.com/office/drawing/2014/main" id="{DF2CA370-E504-4F8F-2FC7-B82947BF5F6C}"/>
              </a:ext>
            </a:extLst>
          </p:cNvPr>
          <p:cNvSpPr/>
          <p:nvPr/>
        </p:nvSpPr>
        <p:spPr>
          <a:xfrm>
            <a:off x="400051" y="220436"/>
            <a:ext cx="6515100" cy="4784271"/>
          </a:xfrm>
          <a:prstGeom prst="rect">
            <a:avLst/>
          </a:prstGeom>
          <a:ln>
            <a:solidFill>
              <a:schemeClr val="tx1"/>
            </a:solidFill>
            <a:prstDash val="sysDo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b="1" i="1" dirty="0">
                <a:solidFill>
                  <a:schemeClr val="tx1"/>
                </a:solidFill>
              </a:rPr>
              <a:t>Thông tin. </a:t>
            </a:r>
            <a:r>
              <a:rPr lang="vi-VN" sz="2200" dirty="0">
                <a:solidFill>
                  <a:schemeClr val="tx1"/>
                </a:solidFill>
              </a:rPr>
              <a:t>Lịch sử Việt Nam là lịch sử của những cuộc đấu tranh dựng nước và giữ nước. Lãnh thổ của nước ta đã từng bị các tập đoàn phong kiến phương Bắc và các nước đế quốc, thực dân xâm chiếm và đô hộ trong một thời gian dài. Vì thế, nhân dân ta đã phải trải qua nhiều năm chiến đấu vô cùng gian khổ, anh dũng và chiến thắng vẻ vang để giành độc lập dân tộc, bảo vệ chủ quyền và sự toàn vẹn lãnh thổ của quốc gia.</a:t>
            </a:r>
          </a:p>
        </p:txBody>
      </p:sp>
      <p:pic>
        <p:nvPicPr>
          <p:cNvPr id="2" name="Hình ảnh 1">
            <a:extLst>
              <a:ext uri="{FF2B5EF4-FFF2-40B4-BE49-F238E27FC236}">
                <a16:creationId xmlns:a16="http://schemas.microsoft.com/office/drawing/2014/main" id="{434C5C24-F952-5B6F-3E88-167C4F9EEE35}"/>
              </a:ext>
            </a:extLst>
          </p:cNvPr>
          <p:cNvPicPr>
            <a:picLocks noChangeAspect="1"/>
          </p:cNvPicPr>
          <p:nvPr/>
        </p:nvPicPr>
        <p:blipFill>
          <a:blip r:embed="rId3"/>
          <a:stretch>
            <a:fillRect/>
          </a:stretch>
        </p:blipFill>
        <p:spPr>
          <a:xfrm flipH="1">
            <a:off x="6762226" y="1175645"/>
            <a:ext cx="2140261" cy="3829062"/>
          </a:xfrm>
          <a:prstGeom prst="rect">
            <a:avLst/>
          </a:prstGeom>
        </p:spPr>
      </p:pic>
    </p:spTree>
    <p:extLst>
      <p:ext uri="{BB962C8B-B14F-4D97-AF65-F5344CB8AC3E}">
        <p14:creationId xmlns:p14="http://schemas.microsoft.com/office/powerpoint/2010/main" val="324298039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a:extLst>
            <a:ext uri="{FF2B5EF4-FFF2-40B4-BE49-F238E27FC236}">
              <a16:creationId xmlns:a16="http://schemas.microsoft.com/office/drawing/2014/main" id="{53463363-505F-29E4-8452-0CCAB18FBD3C}"/>
            </a:ext>
          </a:extLst>
        </p:cNvPr>
        <p:cNvGrpSpPr/>
        <p:nvPr/>
      </p:nvGrpSpPr>
      <p:grpSpPr>
        <a:xfrm>
          <a:off x="0" y="0"/>
          <a:ext cx="0" cy="0"/>
          <a:chOff x="0" y="0"/>
          <a:chExt cx="0" cy="0"/>
        </a:xfrm>
      </p:grpSpPr>
      <p:sp>
        <p:nvSpPr>
          <p:cNvPr id="6" name="Hộp Văn bản 5">
            <a:extLst>
              <a:ext uri="{FF2B5EF4-FFF2-40B4-BE49-F238E27FC236}">
                <a16:creationId xmlns:a16="http://schemas.microsoft.com/office/drawing/2014/main" id="{8F8B3618-5940-A5A2-9347-19D15EB59A4F}"/>
              </a:ext>
            </a:extLst>
          </p:cNvPr>
          <p:cNvSpPr txBox="1"/>
          <p:nvPr/>
        </p:nvSpPr>
        <p:spPr>
          <a:xfrm>
            <a:off x="3090182" y="367392"/>
            <a:ext cx="2963636" cy="430887"/>
          </a:xfrm>
          <a:prstGeom prst="rect">
            <a:avLst/>
          </a:prstGeom>
          <a:noFill/>
        </p:spPr>
        <p:txBody>
          <a:bodyPr wrap="square" rtlCol="0">
            <a:spAutoFit/>
          </a:bodyPr>
          <a:lstStyle/>
          <a:p>
            <a:r>
              <a:rPr lang="vi-VN" sz="2200" b="1" dirty="0">
                <a:solidFill>
                  <a:schemeClr val="accent2">
                    <a:lumMod val="50000"/>
                  </a:schemeClr>
                </a:solidFill>
              </a:rPr>
              <a:t>Làm việc theo nhóm</a:t>
            </a:r>
          </a:p>
        </p:txBody>
      </p:sp>
      <p:grpSp>
        <p:nvGrpSpPr>
          <p:cNvPr id="12" name="Nhóm 11">
            <a:extLst>
              <a:ext uri="{FF2B5EF4-FFF2-40B4-BE49-F238E27FC236}">
                <a16:creationId xmlns:a16="http://schemas.microsoft.com/office/drawing/2014/main" id="{570C009F-5093-F4E1-8CA1-6A7B38B9DE98}"/>
              </a:ext>
            </a:extLst>
          </p:cNvPr>
          <p:cNvGrpSpPr/>
          <p:nvPr/>
        </p:nvGrpSpPr>
        <p:grpSpPr>
          <a:xfrm>
            <a:off x="4082143" y="924364"/>
            <a:ext cx="4351564" cy="3533335"/>
            <a:chOff x="4082143" y="924364"/>
            <a:chExt cx="4351564" cy="3533335"/>
          </a:xfrm>
        </p:grpSpPr>
        <p:sp>
          <p:nvSpPr>
            <p:cNvPr id="8" name="Bong bóng Lời nói: Hình chữ nhật 7">
              <a:extLst>
                <a:ext uri="{FF2B5EF4-FFF2-40B4-BE49-F238E27FC236}">
                  <a16:creationId xmlns:a16="http://schemas.microsoft.com/office/drawing/2014/main" id="{08855350-1C16-C3E6-0F31-39100D2CC0D2}"/>
                </a:ext>
              </a:extLst>
            </p:cNvPr>
            <p:cNvSpPr/>
            <p:nvPr/>
          </p:nvSpPr>
          <p:spPr>
            <a:xfrm>
              <a:off x="4082143" y="1445079"/>
              <a:ext cx="4351564" cy="3012620"/>
            </a:xfrm>
            <a:prstGeom prst="wedgeRectCallout">
              <a:avLst>
                <a:gd name="adj1" fmla="val 59841"/>
                <a:gd name="adj2" fmla="val 62977"/>
              </a:avLst>
            </a:prstGeom>
            <a:solidFill>
              <a:schemeClr val="accent3">
                <a:lumMod val="20000"/>
                <a:lumOff val="80000"/>
              </a:schemeClr>
            </a:solid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Hình ảnh 8">
              <a:extLst>
                <a:ext uri="{FF2B5EF4-FFF2-40B4-BE49-F238E27FC236}">
                  <a16:creationId xmlns:a16="http://schemas.microsoft.com/office/drawing/2014/main" id="{2AD3D81B-2BEE-1933-C0F2-B54446721C0B}"/>
                </a:ext>
              </a:extLst>
            </p:cNvPr>
            <p:cNvPicPr>
              <a:picLocks noChangeAspect="1"/>
            </p:cNvPicPr>
            <p:nvPr/>
          </p:nvPicPr>
          <p:blipFill>
            <a:blip r:embed="rId3"/>
            <a:stretch>
              <a:fillRect/>
            </a:stretch>
          </p:blipFill>
          <p:spPr>
            <a:xfrm>
              <a:off x="5703563" y="924364"/>
              <a:ext cx="1108723" cy="1041430"/>
            </a:xfrm>
            <a:prstGeom prst="rect">
              <a:avLst/>
            </a:prstGeom>
          </p:spPr>
        </p:pic>
        <p:sp>
          <p:nvSpPr>
            <p:cNvPr id="11" name="Hộp Văn bản 10">
              <a:extLst>
                <a:ext uri="{FF2B5EF4-FFF2-40B4-BE49-F238E27FC236}">
                  <a16:creationId xmlns:a16="http://schemas.microsoft.com/office/drawing/2014/main" id="{BF09D146-56E7-7430-AB55-67FF66AC1618}"/>
                </a:ext>
              </a:extLst>
            </p:cNvPr>
            <p:cNvSpPr txBox="1"/>
            <p:nvPr/>
          </p:nvSpPr>
          <p:spPr>
            <a:xfrm>
              <a:off x="4196442" y="1811194"/>
              <a:ext cx="4237265" cy="2534027"/>
            </a:xfrm>
            <a:prstGeom prst="rect">
              <a:avLst/>
            </a:prstGeom>
            <a:noFill/>
          </p:spPr>
          <p:txBody>
            <a:bodyPr wrap="square">
              <a:spAutoFit/>
            </a:bodyPr>
            <a:lstStyle/>
            <a:p>
              <a:pPr algn="just">
                <a:lnSpc>
                  <a:spcPct val="150000"/>
                </a:lnSpc>
              </a:pPr>
              <a:r>
                <a:rPr lang="vi-VN" sz="1800" dirty="0"/>
                <a:t>Theo em, ở thông tin trên, chủ quyền quốc gia đối với lãnh thổ của Việt Nam được thể hiện như thế nào? Việc các nước đế quốc, thực dân xâm chiếm và đô hộ nước ta trước đây có phải là vi phạm pháp luật quốc tế không? Vì sao?</a:t>
              </a:r>
            </a:p>
          </p:txBody>
        </p:sp>
      </p:grpSp>
      <p:pic>
        <p:nvPicPr>
          <p:cNvPr id="13" name="Hình ảnh 12">
            <a:extLst>
              <a:ext uri="{FF2B5EF4-FFF2-40B4-BE49-F238E27FC236}">
                <a16:creationId xmlns:a16="http://schemas.microsoft.com/office/drawing/2014/main" id="{76F06376-94E9-495E-A280-C76A4F657764}"/>
              </a:ext>
            </a:extLst>
          </p:cNvPr>
          <p:cNvPicPr>
            <a:picLocks noChangeAspect="1"/>
          </p:cNvPicPr>
          <p:nvPr/>
        </p:nvPicPr>
        <p:blipFill>
          <a:blip r:embed="rId4"/>
          <a:stretch>
            <a:fillRect/>
          </a:stretch>
        </p:blipFill>
        <p:spPr>
          <a:xfrm>
            <a:off x="305948" y="1445079"/>
            <a:ext cx="3633531" cy="2621507"/>
          </a:xfrm>
          <a:prstGeom prst="rect">
            <a:avLst/>
          </a:prstGeom>
        </p:spPr>
      </p:pic>
    </p:spTree>
    <p:extLst>
      <p:ext uri="{BB962C8B-B14F-4D97-AF65-F5344CB8AC3E}">
        <p14:creationId xmlns:p14="http://schemas.microsoft.com/office/powerpoint/2010/main" val="6334006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par>
                                <p:cTn id="15" presetID="2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a:extLst>
            <a:ext uri="{FF2B5EF4-FFF2-40B4-BE49-F238E27FC236}">
              <a16:creationId xmlns:a16="http://schemas.microsoft.com/office/drawing/2014/main" id="{BEA23FA8-FF44-883F-47E1-5818970486A7}"/>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EF310C91-98D3-678D-9CC9-CF551C720613}"/>
              </a:ext>
            </a:extLst>
          </p:cNvPr>
          <p:cNvSpPr txBox="1"/>
          <p:nvPr/>
        </p:nvSpPr>
        <p:spPr>
          <a:xfrm>
            <a:off x="828675" y="489504"/>
            <a:ext cx="7486650" cy="958660"/>
          </a:xfrm>
          <a:prstGeom prst="rect">
            <a:avLst/>
          </a:prstGeom>
          <a:noFill/>
        </p:spPr>
        <p:txBody>
          <a:bodyPr wrap="square">
            <a:spAutoFit/>
          </a:bodyPr>
          <a:lstStyle/>
          <a:p>
            <a:pPr>
              <a:lnSpc>
                <a:spcPct val="150000"/>
              </a:lnSpc>
            </a:pPr>
            <a:r>
              <a:rPr lang="vi-VN" sz="2000" b="1" dirty="0">
                <a:solidFill>
                  <a:schemeClr val="accent4">
                    <a:lumMod val="25000"/>
                  </a:schemeClr>
                </a:solidFill>
              </a:rPr>
              <a:t>Chủ quyền quốc gia của Việt Nam bao gồm nhiều nội dung, trong đó có các quyền cơ bản:</a:t>
            </a:r>
          </a:p>
        </p:txBody>
      </p:sp>
      <p:sp>
        <p:nvSpPr>
          <p:cNvPr id="4" name="Hình chữ nhật: Góc Tròn 3">
            <a:extLst>
              <a:ext uri="{FF2B5EF4-FFF2-40B4-BE49-F238E27FC236}">
                <a16:creationId xmlns:a16="http://schemas.microsoft.com/office/drawing/2014/main" id="{DB5197CC-9EDC-58F2-8C44-C91FFE941F2E}"/>
              </a:ext>
            </a:extLst>
          </p:cNvPr>
          <p:cNvSpPr/>
          <p:nvPr/>
        </p:nvSpPr>
        <p:spPr>
          <a:xfrm>
            <a:off x="653142" y="1681844"/>
            <a:ext cx="2223407" cy="2253343"/>
          </a:xfrm>
          <a:prstGeom prst="roundRect">
            <a:avLst/>
          </a:prstGeom>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1"/>
                </a:solidFill>
              </a:rPr>
              <a:t>Quyền bất khả xâm phạm </a:t>
            </a:r>
          </a:p>
          <a:p>
            <a:pPr algn="ctr">
              <a:lnSpc>
                <a:spcPct val="150000"/>
              </a:lnSpc>
            </a:pPr>
            <a:r>
              <a:rPr lang="vi-VN" sz="2000" dirty="0">
                <a:solidFill>
                  <a:schemeClr val="tx1"/>
                </a:solidFill>
              </a:rPr>
              <a:t>lãnh thổ.</a:t>
            </a:r>
          </a:p>
        </p:txBody>
      </p:sp>
      <p:sp>
        <p:nvSpPr>
          <p:cNvPr id="5" name="Hình chữ nhật: Góc Tròn 4">
            <a:extLst>
              <a:ext uri="{FF2B5EF4-FFF2-40B4-BE49-F238E27FC236}">
                <a16:creationId xmlns:a16="http://schemas.microsoft.com/office/drawing/2014/main" id="{B35AC758-4961-06BF-A420-44EB8F183E0C}"/>
              </a:ext>
            </a:extLst>
          </p:cNvPr>
          <p:cNvSpPr/>
          <p:nvPr/>
        </p:nvSpPr>
        <p:spPr>
          <a:xfrm>
            <a:off x="3437163" y="1681844"/>
            <a:ext cx="2223407" cy="2253343"/>
          </a:xfrm>
          <a:prstGeom prst="roundRect">
            <a:avLst/>
          </a:prstGeom>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1"/>
                </a:solidFill>
              </a:rPr>
              <a:t>Quyền tự quyết định những công việc của quốc gia.</a:t>
            </a:r>
          </a:p>
        </p:txBody>
      </p:sp>
      <p:sp>
        <p:nvSpPr>
          <p:cNvPr id="7" name="Hình chữ nhật: Góc Tròn 6">
            <a:extLst>
              <a:ext uri="{FF2B5EF4-FFF2-40B4-BE49-F238E27FC236}">
                <a16:creationId xmlns:a16="http://schemas.microsoft.com/office/drawing/2014/main" id="{86383E45-D7B3-9C62-7F26-171D60111638}"/>
              </a:ext>
            </a:extLst>
          </p:cNvPr>
          <p:cNvSpPr/>
          <p:nvPr/>
        </p:nvSpPr>
        <p:spPr>
          <a:xfrm>
            <a:off x="6221184" y="1681844"/>
            <a:ext cx="2223407" cy="2253343"/>
          </a:xfrm>
          <a:prstGeom prst="roundRect">
            <a:avLst/>
          </a:prstGeom>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1"/>
                </a:solidFill>
              </a:rPr>
              <a:t>Quyền độc lập trong quan hệ đối ngoại. </a:t>
            </a:r>
          </a:p>
        </p:txBody>
      </p:sp>
      <p:grpSp>
        <p:nvGrpSpPr>
          <p:cNvPr id="17" name="Nhóm 16">
            <a:extLst>
              <a:ext uri="{FF2B5EF4-FFF2-40B4-BE49-F238E27FC236}">
                <a16:creationId xmlns:a16="http://schemas.microsoft.com/office/drawing/2014/main" id="{FA14A1D5-AA10-8142-8A57-2CCBE9D6B6CE}"/>
              </a:ext>
            </a:extLst>
          </p:cNvPr>
          <p:cNvGrpSpPr/>
          <p:nvPr/>
        </p:nvGrpSpPr>
        <p:grpSpPr>
          <a:xfrm>
            <a:off x="2702959" y="4071378"/>
            <a:ext cx="3518225" cy="812599"/>
            <a:chOff x="1977855" y="4063214"/>
            <a:chExt cx="3518225" cy="812599"/>
          </a:xfrm>
        </p:grpSpPr>
        <p:pic>
          <p:nvPicPr>
            <p:cNvPr id="10" name="Hình ảnh 9">
              <a:extLst>
                <a:ext uri="{FF2B5EF4-FFF2-40B4-BE49-F238E27FC236}">
                  <a16:creationId xmlns:a16="http://schemas.microsoft.com/office/drawing/2014/main" id="{1CC6B466-A618-7FF7-FB87-59D82A99FF2A}"/>
                </a:ext>
              </a:extLst>
            </p:cNvPr>
            <p:cNvPicPr>
              <a:picLocks noChangeAspect="1"/>
            </p:cNvPicPr>
            <p:nvPr/>
          </p:nvPicPr>
          <p:blipFill>
            <a:blip r:embed="rId3"/>
            <a:stretch>
              <a:fillRect/>
            </a:stretch>
          </p:blipFill>
          <p:spPr>
            <a:xfrm>
              <a:off x="1977855" y="4064975"/>
              <a:ext cx="814331" cy="809077"/>
            </a:xfrm>
            <a:prstGeom prst="rect">
              <a:avLst/>
            </a:prstGeom>
          </p:spPr>
        </p:pic>
        <p:pic>
          <p:nvPicPr>
            <p:cNvPr id="14" name="Hình ảnh 13">
              <a:extLst>
                <a:ext uri="{FF2B5EF4-FFF2-40B4-BE49-F238E27FC236}">
                  <a16:creationId xmlns:a16="http://schemas.microsoft.com/office/drawing/2014/main" id="{B2EEF935-6B68-F5C7-E0AA-14A14C676504}"/>
                </a:ext>
              </a:extLst>
            </p:cNvPr>
            <p:cNvPicPr>
              <a:picLocks noChangeAspect="1"/>
            </p:cNvPicPr>
            <p:nvPr/>
          </p:nvPicPr>
          <p:blipFill>
            <a:blip r:embed="rId4"/>
            <a:stretch>
              <a:fillRect/>
            </a:stretch>
          </p:blipFill>
          <p:spPr>
            <a:xfrm>
              <a:off x="2876549" y="4064975"/>
              <a:ext cx="816935" cy="810838"/>
            </a:xfrm>
            <a:prstGeom prst="rect">
              <a:avLst/>
            </a:prstGeom>
          </p:spPr>
        </p:pic>
        <p:pic>
          <p:nvPicPr>
            <p:cNvPr id="15" name="Hình ảnh 14">
              <a:extLst>
                <a:ext uri="{FF2B5EF4-FFF2-40B4-BE49-F238E27FC236}">
                  <a16:creationId xmlns:a16="http://schemas.microsoft.com/office/drawing/2014/main" id="{05FEBFEF-DC23-0D33-D472-DE26CF51FCB1}"/>
                </a:ext>
              </a:extLst>
            </p:cNvPr>
            <p:cNvPicPr>
              <a:picLocks noChangeAspect="1"/>
            </p:cNvPicPr>
            <p:nvPr/>
          </p:nvPicPr>
          <p:blipFill>
            <a:blip r:embed="rId4"/>
            <a:stretch>
              <a:fillRect/>
            </a:stretch>
          </p:blipFill>
          <p:spPr>
            <a:xfrm>
              <a:off x="3777847" y="4064975"/>
              <a:ext cx="816935" cy="810838"/>
            </a:xfrm>
            <a:prstGeom prst="rect">
              <a:avLst/>
            </a:prstGeom>
          </p:spPr>
        </p:pic>
        <p:pic>
          <p:nvPicPr>
            <p:cNvPr id="16" name="Hình ảnh 15">
              <a:extLst>
                <a:ext uri="{FF2B5EF4-FFF2-40B4-BE49-F238E27FC236}">
                  <a16:creationId xmlns:a16="http://schemas.microsoft.com/office/drawing/2014/main" id="{2F10E2E8-9DC0-60C3-E33D-41E9B101FB09}"/>
                </a:ext>
              </a:extLst>
            </p:cNvPr>
            <p:cNvPicPr>
              <a:picLocks noChangeAspect="1"/>
            </p:cNvPicPr>
            <p:nvPr/>
          </p:nvPicPr>
          <p:blipFill>
            <a:blip r:embed="rId4"/>
            <a:stretch>
              <a:fillRect/>
            </a:stretch>
          </p:blipFill>
          <p:spPr>
            <a:xfrm>
              <a:off x="4679145" y="4063214"/>
              <a:ext cx="816935" cy="810838"/>
            </a:xfrm>
            <a:prstGeom prst="rect">
              <a:avLst/>
            </a:prstGeom>
          </p:spPr>
        </p:pic>
      </p:grpSp>
    </p:spTree>
    <p:extLst>
      <p:ext uri="{BB962C8B-B14F-4D97-AF65-F5344CB8AC3E}">
        <p14:creationId xmlns:p14="http://schemas.microsoft.com/office/powerpoint/2010/main" val="7637012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a:extLst>
            <a:ext uri="{FF2B5EF4-FFF2-40B4-BE49-F238E27FC236}">
              <a16:creationId xmlns:a16="http://schemas.microsoft.com/office/drawing/2014/main" id="{0513EC3E-B3A0-65E3-9C56-DB66AD7820EA}"/>
            </a:ext>
          </a:extLst>
        </p:cNvPr>
        <p:cNvGrpSpPr/>
        <p:nvPr/>
      </p:nvGrpSpPr>
      <p:grpSpPr>
        <a:xfrm>
          <a:off x="0" y="0"/>
          <a:ext cx="0" cy="0"/>
          <a:chOff x="0" y="0"/>
          <a:chExt cx="0" cy="0"/>
        </a:xfrm>
      </p:grpSpPr>
      <p:grpSp>
        <p:nvGrpSpPr>
          <p:cNvPr id="4" name="Nhóm 3">
            <a:extLst>
              <a:ext uri="{FF2B5EF4-FFF2-40B4-BE49-F238E27FC236}">
                <a16:creationId xmlns:a16="http://schemas.microsoft.com/office/drawing/2014/main" id="{FFA6D925-E4D3-A528-CE15-545B9310A157}"/>
              </a:ext>
            </a:extLst>
          </p:cNvPr>
          <p:cNvGrpSpPr/>
          <p:nvPr/>
        </p:nvGrpSpPr>
        <p:grpSpPr>
          <a:xfrm>
            <a:off x="309290" y="1016454"/>
            <a:ext cx="4099424" cy="3638502"/>
            <a:chOff x="317454" y="1285875"/>
            <a:chExt cx="4099424" cy="3638502"/>
          </a:xfrm>
        </p:grpSpPr>
        <p:pic>
          <p:nvPicPr>
            <p:cNvPr id="2" name="Hình ảnh 1">
              <a:extLst>
                <a:ext uri="{FF2B5EF4-FFF2-40B4-BE49-F238E27FC236}">
                  <a16:creationId xmlns:a16="http://schemas.microsoft.com/office/drawing/2014/main" id="{F0823EB8-502E-2AC2-CA6D-6CB3E525DE42}"/>
                </a:ext>
              </a:extLst>
            </p:cNvPr>
            <p:cNvPicPr>
              <a:picLocks noChangeAspect="1"/>
            </p:cNvPicPr>
            <p:nvPr/>
          </p:nvPicPr>
          <p:blipFill>
            <a:blip r:embed="rId3"/>
            <a:stretch>
              <a:fillRect/>
            </a:stretch>
          </p:blipFill>
          <p:spPr>
            <a:xfrm>
              <a:off x="495629" y="1285875"/>
              <a:ext cx="3921249" cy="2571750"/>
            </a:xfrm>
            <a:prstGeom prst="rect">
              <a:avLst/>
            </a:prstGeom>
          </p:spPr>
        </p:pic>
        <p:pic>
          <p:nvPicPr>
            <p:cNvPr id="3" name="Hình ảnh 2">
              <a:extLst>
                <a:ext uri="{FF2B5EF4-FFF2-40B4-BE49-F238E27FC236}">
                  <a16:creationId xmlns:a16="http://schemas.microsoft.com/office/drawing/2014/main" id="{EB164C06-2EA4-48E3-972F-9A0DEF80CCED}"/>
                </a:ext>
              </a:extLst>
            </p:cNvPr>
            <p:cNvPicPr>
              <a:picLocks noChangeAspect="1"/>
            </p:cNvPicPr>
            <p:nvPr/>
          </p:nvPicPr>
          <p:blipFill>
            <a:blip r:embed="rId4"/>
            <a:stretch>
              <a:fillRect/>
            </a:stretch>
          </p:blipFill>
          <p:spPr>
            <a:xfrm>
              <a:off x="317454" y="2260194"/>
              <a:ext cx="1896020" cy="2664183"/>
            </a:xfrm>
            <a:prstGeom prst="rect">
              <a:avLst/>
            </a:prstGeom>
          </p:spPr>
        </p:pic>
      </p:grpSp>
      <p:sp>
        <p:nvSpPr>
          <p:cNvPr id="5" name="Hình chữ nhật 4">
            <a:extLst>
              <a:ext uri="{FF2B5EF4-FFF2-40B4-BE49-F238E27FC236}">
                <a16:creationId xmlns:a16="http://schemas.microsoft.com/office/drawing/2014/main" id="{E6750D06-1567-C171-760C-A9F741CBD163}"/>
              </a:ext>
            </a:extLst>
          </p:cNvPr>
          <p:cNvSpPr/>
          <p:nvPr/>
        </p:nvSpPr>
        <p:spPr>
          <a:xfrm>
            <a:off x="4841422" y="595993"/>
            <a:ext cx="3706586" cy="395151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Việc các nước đế quốc, thực dân xâm chiếm và đô hộ nước ta trước đây là vi phạm pháp luật quốc tế, bởi vì, đó là hành vi </a:t>
            </a:r>
            <a:r>
              <a:rPr lang="vi-VN" sz="2000" dirty="0" err="1">
                <a:solidFill>
                  <a:schemeClr val="tx1"/>
                </a:solidFill>
              </a:rPr>
              <a:t>vi</a:t>
            </a:r>
            <a:r>
              <a:rPr lang="vi-VN" sz="2000" dirty="0">
                <a:solidFill>
                  <a:schemeClr val="tx1"/>
                </a:solidFill>
              </a:rPr>
              <a:t> phạm quyền độc lập tự quyết và quyền bất khả xâm phạm lãnh thổ của Việt Nam.</a:t>
            </a:r>
          </a:p>
        </p:txBody>
      </p:sp>
    </p:spTree>
    <p:extLst>
      <p:ext uri="{BB962C8B-B14F-4D97-AF65-F5344CB8AC3E}">
        <p14:creationId xmlns:p14="http://schemas.microsoft.com/office/powerpoint/2010/main" val="154226003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17">
          <a:extLst>
            <a:ext uri="{FF2B5EF4-FFF2-40B4-BE49-F238E27FC236}">
              <a16:creationId xmlns:a16="http://schemas.microsoft.com/office/drawing/2014/main" id="{46F71256-9E18-65B3-5261-9CC92DB4769D}"/>
            </a:ext>
          </a:extLst>
        </p:cNvPr>
        <p:cNvGrpSpPr/>
        <p:nvPr/>
      </p:nvGrpSpPr>
      <p:grpSpPr>
        <a:xfrm>
          <a:off x="0" y="0"/>
          <a:ext cx="0" cy="0"/>
          <a:chOff x="0" y="0"/>
          <a:chExt cx="0" cy="0"/>
        </a:xfrm>
      </p:grpSpPr>
      <p:sp>
        <p:nvSpPr>
          <p:cNvPr id="8" name="Rounded Rectangle 22">
            <a:extLst>
              <a:ext uri="{FF2B5EF4-FFF2-40B4-BE49-F238E27FC236}">
                <a16:creationId xmlns:a16="http://schemas.microsoft.com/office/drawing/2014/main" id="{6F0449E1-FC85-D7B8-7B37-9DEB1B94F7CF}"/>
              </a:ext>
            </a:extLst>
          </p:cNvPr>
          <p:cNvSpPr/>
          <p:nvPr/>
        </p:nvSpPr>
        <p:spPr>
          <a:xfrm>
            <a:off x="4993822" y="387678"/>
            <a:ext cx="3619500" cy="4347026"/>
          </a:xfrm>
          <a:prstGeom prst="roundRect">
            <a:avLst>
              <a:gd name="adj" fmla="val 7293"/>
            </a:avLst>
          </a:prstGeom>
          <a:solidFill>
            <a:schemeClr val="accent2">
              <a:lumMod val="20000"/>
              <a:lumOff val="80000"/>
            </a:schemeClr>
          </a:solidFill>
          <a:ln w="127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lvl="0" algn="ctr">
              <a:lnSpc>
                <a:spcPct val="150000"/>
              </a:lnSpc>
              <a:buClrTx/>
            </a:pPr>
            <a:r>
              <a:rPr lang="vi-VN" sz="2000" b="1" dirty="0">
                <a:ea typeface="+mn-ea"/>
                <a:cs typeface="Arial" panose="020B0604020202020204" pitchFamily="34" charset="0"/>
              </a:rPr>
              <a:t>KHÁI NIỆM</a:t>
            </a:r>
          </a:p>
          <a:p>
            <a:pPr lvl="0" algn="just">
              <a:lnSpc>
                <a:spcPct val="150000"/>
              </a:lnSpc>
              <a:buClrTx/>
            </a:pPr>
            <a:r>
              <a:rPr lang="vi-VN" sz="2000" b="1" i="1" dirty="0">
                <a:ea typeface="+mn-ea"/>
                <a:cs typeface="Arial" panose="020B0604020202020204" pitchFamily="34" charset="0"/>
              </a:rPr>
              <a:t>Lãnh thổ quốc gia: </a:t>
            </a:r>
            <a:r>
              <a:rPr lang="vi-VN" sz="2000" dirty="0">
                <a:ea typeface="+mn-ea"/>
                <a:cs typeface="Arial" panose="020B0604020202020204" pitchFamily="34" charset="0"/>
              </a:rPr>
              <a:t>là các bộ phận lãnh thổ thuộc chủ quyền hoàn toàn, tuyệt đối hay riêng biệt của một quốc gia, tại đó quốc gia duy trì quyền lực nhà nước đối với cộng đồng dân cư của nó.</a:t>
            </a:r>
            <a:endParaRPr kumimoji="0" lang="en-US" sz="2000" u="none" strike="noStrike" kern="0" cap="none" spc="0" normalizeH="0" baseline="0" noProof="0" dirty="0">
              <a:ln>
                <a:noFill/>
              </a:ln>
              <a:solidFill>
                <a:srgbClr val="000000"/>
              </a:solidFill>
              <a:effectLst/>
              <a:uLnTx/>
              <a:uFillTx/>
              <a:ea typeface="+mn-ea"/>
              <a:cs typeface="Arial" panose="020B0604020202020204" pitchFamily="34" charset="0"/>
            </a:endParaRPr>
          </a:p>
        </p:txBody>
      </p:sp>
      <p:pic>
        <p:nvPicPr>
          <p:cNvPr id="2" name="Hình ảnh 1">
            <a:extLst>
              <a:ext uri="{FF2B5EF4-FFF2-40B4-BE49-F238E27FC236}">
                <a16:creationId xmlns:a16="http://schemas.microsoft.com/office/drawing/2014/main" id="{42E083CA-E73C-91B1-595F-91A4FF7E9326}"/>
              </a:ext>
            </a:extLst>
          </p:cNvPr>
          <p:cNvPicPr>
            <a:picLocks noChangeAspect="1"/>
          </p:cNvPicPr>
          <p:nvPr/>
        </p:nvPicPr>
        <p:blipFill>
          <a:blip r:embed="rId3"/>
          <a:stretch>
            <a:fillRect/>
          </a:stretch>
        </p:blipFill>
        <p:spPr>
          <a:xfrm>
            <a:off x="350751" y="1563001"/>
            <a:ext cx="4433519" cy="2185886"/>
          </a:xfrm>
          <a:prstGeom prst="rect">
            <a:avLst/>
          </a:prstGeom>
        </p:spPr>
      </p:pic>
      <p:pic>
        <p:nvPicPr>
          <p:cNvPr id="4" name="Đồ họa 3" descr="Pin with solid fill">
            <a:extLst>
              <a:ext uri="{FF2B5EF4-FFF2-40B4-BE49-F238E27FC236}">
                <a16:creationId xmlns:a16="http://schemas.microsoft.com/office/drawing/2014/main" id="{CD2B8B3D-A38A-1461-0920-B434DB8DC6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074479" y="114299"/>
            <a:ext cx="889907" cy="889907"/>
          </a:xfrm>
          <a:prstGeom prst="rect">
            <a:avLst/>
          </a:prstGeom>
        </p:spPr>
      </p:pic>
    </p:spTree>
    <p:extLst>
      <p:ext uri="{BB962C8B-B14F-4D97-AF65-F5344CB8AC3E}">
        <p14:creationId xmlns:p14="http://schemas.microsoft.com/office/powerpoint/2010/main" val="131390540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17">
          <a:extLst>
            <a:ext uri="{FF2B5EF4-FFF2-40B4-BE49-F238E27FC236}">
              <a16:creationId xmlns:a16="http://schemas.microsoft.com/office/drawing/2014/main" id="{3EBAC3C8-A806-94DF-3D47-774E4B04F9BD}"/>
            </a:ext>
          </a:extLst>
        </p:cNvPr>
        <p:cNvGrpSpPr/>
        <p:nvPr/>
      </p:nvGrpSpPr>
      <p:grpSpPr>
        <a:xfrm>
          <a:off x="0" y="0"/>
          <a:ext cx="0" cy="0"/>
          <a:chOff x="0" y="0"/>
          <a:chExt cx="0" cy="0"/>
        </a:xfrm>
      </p:grpSpPr>
      <p:sp>
        <p:nvSpPr>
          <p:cNvPr id="5" name="Hộp Văn bản 4">
            <a:extLst>
              <a:ext uri="{FF2B5EF4-FFF2-40B4-BE49-F238E27FC236}">
                <a16:creationId xmlns:a16="http://schemas.microsoft.com/office/drawing/2014/main" id="{0F3D4356-06DF-4853-3FDD-D4D4B37B6F79}"/>
              </a:ext>
            </a:extLst>
          </p:cNvPr>
          <p:cNvSpPr txBox="1"/>
          <p:nvPr/>
        </p:nvSpPr>
        <p:spPr>
          <a:xfrm>
            <a:off x="632732" y="510865"/>
            <a:ext cx="7878535" cy="2060885"/>
          </a:xfrm>
          <a:prstGeom prst="rect">
            <a:avLst/>
          </a:prstGeom>
          <a:noFill/>
        </p:spPr>
        <p:txBody>
          <a:bodyPr wrap="square">
            <a:spAutoFit/>
          </a:bodyPr>
          <a:lstStyle/>
          <a:p>
            <a:pPr algn="just">
              <a:lnSpc>
                <a:spcPct val="150000"/>
              </a:lnSpc>
            </a:pPr>
            <a:r>
              <a:rPr lang="vi-VN" sz="2200" dirty="0"/>
              <a:t>Chủ quyền của quốc gia đối với lãnh thổ được thể hiện ở hai phương diện: </a:t>
            </a:r>
          </a:p>
          <a:p>
            <a:pPr marL="342900" indent="-342900" algn="just">
              <a:lnSpc>
                <a:spcPct val="150000"/>
              </a:lnSpc>
              <a:buFont typeface="Wingdings" panose="05000000000000000000" pitchFamily="2" charset="2"/>
              <a:buChar char="ü"/>
            </a:pPr>
            <a:r>
              <a:rPr lang="vi-VN" sz="2200" dirty="0"/>
              <a:t>Quyền lực.</a:t>
            </a:r>
          </a:p>
          <a:p>
            <a:pPr marL="342900" indent="-342900" algn="just">
              <a:lnSpc>
                <a:spcPct val="150000"/>
              </a:lnSpc>
              <a:buFont typeface="Wingdings" panose="05000000000000000000" pitchFamily="2" charset="2"/>
              <a:buChar char="ü"/>
            </a:pPr>
            <a:r>
              <a:rPr lang="vi-VN" sz="2200" dirty="0"/>
              <a:t>Vật chất.</a:t>
            </a:r>
          </a:p>
        </p:txBody>
      </p:sp>
      <p:grpSp>
        <p:nvGrpSpPr>
          <p:cNvPr id="11" name="Nhóm 10">
            <a:extLst>
              <a:ext uri="{FF2B5EF4-FFF2-40B4-BE49-F238E27FC236}">
                <a16:creationId xmlns:a16="http://schemas.microsoft.com/office/drawing/2014/main" id="{67A59148-8DFB-EA8A-DA99-425EEAA6056B}"/>
              </a:ext>
            </a:extLst>
          </p:cNvPr>
          <p:cNvGrpSpPr/>
          <p:nvPr/>
        </p:nvGrpSpPr>
        <p:grpSpPr>
          <a:xfrm>
            <a:off x="722539" y="2723740"/>
            <a:ext cx="7788728" cy="1806970"/>
            <a:chOff x="702129" y="2871165"/>
            <a:chExt cx="7788728" cy="1806970"/>
          </a:xfrm>
        </p:grpSpPr>
        <p:sp>
          <p:nvSpPr>
            <p:cNvPr id="6" name="Hình chữ nhật: Góc Tròn 5">
              <a:extLst>
                <a:ext uri="{FF2B5EF4-FFF2-40B4-BE49-F238E27FC236}">
                  <a16:creationId xmlns:a16="http://schemas.microsoft.com/office/drawing/2014/main" id="{5EF04264-5AE4-EB87-1FAD-420C367A79FA}"/>
                </a:ext>
              </a:extLst>
            </p:cNvPr>
            <p:cNvSpPr/>
            <p:nvPr/>
          </p:nvSpPr>
          <p:spPr>
            <a:xfrm>
              <a:off x="702129" y="2871165"/>
              <a:ext cx="7788728" cy="18069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5ED1F463-FA9A-2987-5AC9-13E4FF6BE757}"/>
                </a:ext>
              </a:extLst>
            </p:cNvPr>
            <p:cNvSpPr txBox="1"/>
            <p:nvPr/>
          </p:nvSpPr>
          <p:spPr>
            <a:xfrm>
              <a:off x="2823105" y="2998122"/>
              <a:ext cx="5323114" cy="1553054"/>
            </a:xfrm>
            <a:prstGeom prst="rect">
              <a:avLst/>
            </a:prstGeom>
            <a:noFill/>
          </p:spPr>
          <p:txBody>
            <a:bodyPr wrap="square">
              <a:spAutoFit/>
            </a:bodyPr>
            <a:lstStyle/>
            <a:p>
              <a:pPr algn="just">
                <a:lnSpc>
                  <a:spcPct val="150000"/>
                </a:lnSpc>
              </a:pPr>
              <a:r>
                <a:rPr lang="vi-VN" sz="2200" dirty="0"/>
                <a:t>Tất cả các quốc gia đều có nghĩa vụ tôn trọng quyền bất khả xâm phạm về lãnh thổ của quốc gia khác.</a:t>
              </a:r>
            </a:p>
          </p:txBody>
        </p:sp>
        <p:pic>
          <p:nvPicPr>
            <p:cNvPr id="10" name="Hình ảnh 9">
              <a:extLst>
                <a:ext uri="{FF2B5EF4-FFF2-40B4-BE49-F238E27FC236}">
                  <a16:creationId xmlns:a16="http://schemas.microsoft.com/office/drawing/2014/main" id="{18D96981-48C1-8585-4893-35C6644FCB25}"/>
                </a:ext>
              </a:extLst>
            </p:cNvPr>
            <p:cNvPicPr>
              <a:picLocks noChangeAspect="1"/>
            </p:cNvPicPr>
            <p:nvPr/>
          </p:nvPicPr>
          <p:blipFill>
            <a:blip r:embed="rId3"/>
            <a:stretch>
              <a:fillRect/>
            </a:stretch>
          </p:blipFill>
          <p:spPr>
            <a:xfrm>
              <a:off x="928990" y="3303290"/>
              <a:ext cx="1667254" cy="942719"/>
            </a:xfrm>
            <a:prstGeom prst="rect">
              <a:avLst/>
            </a:prstGeom>
          </p:spPr>
        </p:pic>
      </p:grpSp>
    </p:spTree>
    <p:extLst>
      <p:ext uri="{BB962C8B-B14F-4D97-AF65-F5344CB8AC3E}">
        <p14:creationId xmlns:p14="http://schemas.microsoft.com/office/powerpoint/2010/main" val="176488191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317">
          <a:extLst>
            <a:ext uri="{FF2B5EF4-FFF2-40B4-BE49-F238E27FC236}">
              <a16:creationId xmlns:a16="http://schemas.microsoft.com/office/drawing/2014/main" id="{F98A2E87-2A9D-2F51-E685-FC13EE7245C1}"/>
            </a:ext>
          </a:extLst>
        </p:cNvPr>
        <p:cNvGrpSpPr/>
        <p:nvPr/>
      </p:nvGrpSpPr>
      <p:grpSpPr>
        <a:xfrm>
          <a:off x="0" y="0"/>
          <a:ext cx="0" cy="0"/>
          <a:chOff x="0" y="0"/>
          <a:chExt cx="0" cy="0"/>
        </a:xfrm>
      </p:grpSpPr>
      <p:sp>
        <p:nvSpPr>
          <p:cNvPr id="7" name="Hình chữ nhật 6">
            <a:extLst>
              <a:ext uri="{FF2B5EF4-FFF2-40B4-BE49-F238E27FC236}">
                <a16:creationId xmlns:a16="http://schemas.microsoft.com/office/drawing/2014/main" id="{CF50EC06-34E6-EBB4-B904-37B64E4057EE}"/>
              </a:ext>
            </a:extLst>
          </p:cNvPr>
          <p:cNvSpPr/>
          <p:nvPr/>
        </p:nvSpPr>
        <p:spPr>
          <a:xfrm>
            <a:off x="367393" y="87750"/>
            <a:ext cx="8409214" cy="4968000"/>
          </a:xfrm>
          <a:prstGeom prst="rect">
            <a:avLst/>
          </a:prstGeom>
          <a:ln w="12700">
            <a:solidFill>
              <a:schemeClr val="tx1"/>
            </a:solidFill>
            <a:prstDash val="sysDo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700" b="1" i="1" dirty="0">
                <a:solidFill>
                  <a:schemeClr val="tx1"/>
                </a:solidFill>
              </a:rPr>
              <a:t>Thông tin. </a:t>
            </a:r>
            <a:r>
              <a:rPr lang="vi-VN" sz="1700" dirty="0">
                <a:solidFill>
                  <a:schemeClr val="tx1"/>
                </a:solidFill>
              </a:rPr>
              <a:t>Những năm qua, Việt Nam đã kí kết với các nước láng giềng nhiều hiệp định, hiệp ước liên quan đến biên giới quốc gia như: Hiệp ước biên giới trên đất liền giữa nước Cộng </a:t>
            </a:r>
            <a:r>
              <a:rPr lang="vi-VN" sz="1700" dirty="0" err="1">
                <a:solidFill>
                  <a:schemeClr val="tx1"/>
                </a:solidFill>
              </a:rPr>
              <a:t>hoà</a:t>
            </a:r>
            <a:r>
              <a:rPr lang="vi-VN" sz="1700" dirty="0">
                <a:solidFill>
                  <a:schemeClr val="tx1"/>
                </a:solidFill>
              </a:rPr>
              <a:t> xã hội chủ nghĩa Việt Nam và nước Cộng </a:t>
            </a:r>
            <a:r>
              <a:rPr lang="vi-VN" sz="1700" dirty="0" err="1">
                <a:solidFill>
                  <a:schemeClr val="tx1"/>
                </a:solidFill>
              </a:rPr>
              <a:t>hoà</a:t>
            </a:r>
            <a:r>
              <a:rPr lang="vi-VN" sz="1700" dirty="0">
                <a:solidFill>
                  <a:schemeClr val="tx1"/>
                </a:solidFill>
              </a:rPr>
              <a:t> nhân dân Trung Hoa năm 1999; Nghị định thư phân giới cắm mốc biên giới trên đất liền Việt Nam – Trung Quốc, Hiệp định về quy chế quản lí biên giới trên đất liền Việt Nam – Trung Quốc, Hiệp định về cửa khẩu và quy chế quản lí cửa khẩu biên giới trên đất liền Việt Nam – Trung Quốc, kí kết năm 2009, Hiệp ước hoạch định biên giới quốc gia giữa nước Cộng </a:t>
            </a:r>
            <a:r>
              <a:rPr lang="vi-VN" sz="1700" dirty="0" err="1">
                <a:solidFill>
                  <a:schemeClr val="tx1"/>
                </a:solidFill>
              </a:rPr>
              <a:t>hoà</a:t>
            </a:r>
            <a:r>
              <a:rPr lang="vi-VN" sz="1700" dirty="0">
                <a:solidFill>
                  <a:schemeClr val="tx1"/>
                </a:solidFill>
              </a:rPr>
              <a:t> xã hội chủ nghĩa Việt Nam và nước Cộng </a:t>
            </a:r>
            <a:r>
              <a:rPr lang="vi-VN" sz="1700" dirty="0" err="1">
                <a:solidFill>
                  <a:schemeClr val="tx1"/>
                </a:solidFill>
              </a:rPr>
              <a:t>hoà</a:t>
            </a:r>
            <a:r>
              <a:rPr lang="vi-VN" sz="1700" dirty="0">
                <a:solidFill>
                  <a:schemeClr val="tx1"/>
                </a:solidFill>
              </a:rPr>
              <a:t> Dân chủ nhân dân Lào, kí kết năm 1977, Hiệp ước bổ sung Hiệp ước hoạch định biên giới; Nghị định thư về phân giới trên thực địa và cắm mốc quốc giới giữa nước Cộng </a:t>
            </a:r>
            <a:r>
              <a:rPr lang="vi-VN" sz="1700" dirty="0" err="1">
                <a:solidFill>
                  <a:schemeClr val="tx1"/>
                </a:solidFill>
              </a:rPr>
              <a:t>hoà</a:t>
            </a:r>
            <a:r>
              <a:rPr lang="vi-VN" sz="1700" dirty="0">
                <a:solidFill>
                  <a:schemeClr val="tx1"/>
                </a:solidFill>
              </a:rPr>
              <a:t> xã hội chủ nghĩa Việt Nam và nước Cộng </a:t>
            </a:r>
            <a:r>
              <a:rPr lang="vi-VN" sz="1700" dirty="0" err="1">
                <a:solidFill>
                  <a:schemeClr val="tx1"/>
                </a:solidFill>
              </a:rPr>
              <a:t>hoà</a:t>
            </a:r>
            <a:r>
              <a:rPr lang="vi-VN" sz="1700" dirty="0">
                <a:solidFill>
                  <a:schemeClr val="tx1"/>
                </a:solidFill>
              </a:rPr>
              <a:t> Dân chủ nhân dân Lào, kí kết năm 1986,... Ngoài ra, Việt Nam còn ban hành Luật Biên giới quốc gia để xác định cụ thể biên giới quốc gia của mình.</a:t>
            </a:r>
          </a:p>
        </p:txBody>
      </p:sp>
    </p:spTree>
    <p:extLst>
      <p:ext uri="{BB962C8B-B14F-4D97-AF65-F5344CB8AC3E}">
        <p14:creationId xmlns:p14="http://schemas.microsoft.com/office/powerpoint/2010/main" val="109422805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7"/>
          <p:cNvSpPr txBox="1">
            <a:spLocks noGrp="1"/>
          </p:cNvSpPr>
          <p:nvPr>
            <p:ph type="title"/>
          </p:nvPr>
        </p:nvSpPr>
        <p:spPr>
          <a:xfrm>
            <a:off x="4224475" y="599235"/>
            <a:ext cx="4206300" cy="5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vi-VN" sz="3600" b="1" dirty="0">
                <a:latin typeface="Arial" panose="020B0604020202020204" pitchFamily="34" charset="0"/>
                <a:cs typeface="Arial" panose="020B0604020202020204" pitchFamily="34" charset="0"/>
              </a:rPr>
              <a:t>KHỞI ĐỘNG</a:t>
            </a:r>
            <a:endParaRPr sz="3600" b="1" dirty="0">
              <a:latin typeface="Arial" panose="020B0604020202020204" pitchFamily="34" charset="0"/>
              <a:cs typeface="Arial" panose="020B0604020202020204" pitchFamily="34" charset="0"/>
            </a:endParaRPr>
          </a:p>
        </p:txBody>
      </p:sp>
      <p:grpSp>
        <p:nvGrpSpPr>
          <p:cNvPr id="357" name="Google Shape;357;p37"/>
          <p:cNvGrpSpPr/>
          <p:nvPr/>
        </p:nvGrpSpPr>
        <p:grpSpPr>
          <a:xfrm>
            <a:off x="566511" y="1291570"/>
            <a:ext cx="3009446" cy="2672221"/>
            <a:chOff x="615496" y="854750"/>
            <a:chExt cx="4287475" cy="3619249"/>
          </a:xfrm>
        </p:grpSpPr>
        <p:sp>
          <p:nvSpPr>
            <p:cNvPr id="358" name="Google Shape;358;p37"/>
            <p:cNvSpPr/>
            <p:nvPr/>
          </p:nvSpPr>
          <p:spPr>
            <a:xfrm>
              <a:off x="713225" y="4405450"/>
              <a:ext cx="4189746" cy="68549"/>
            </a:xfrm>
            <a:custGeom>
              <a:avLst/>
              <a:gdLst/>
              <a:ahLst/>
              <a:cxnLst/>
              <a:rect l="l" t="t" r="r" b="b"/>
              <a:pathLst>
                <a:path w="129423" h="2483" extrusionOk="0">
                  <a:moveTo>
                    <a:pt x="1027" y="1"/>
                  </a:moveTo>
                  <a:cubicBezTo>
                    <a:pt x="457" y="1"/>
                    <a:pt x="0" y="486"/>
                    <a:pt x="0" y="1056"/>
                  </a:cubicBezTo>
                  <a:lnTo>
                    <a:pt x="0" y="1427"/>
                  </a:lnTo>
                  <a:cubicBezTo>
                    <a:pt x="0" y="1998"/>
                    <a:pt x="457" y="2483"/>
                    <a:pt x="1027" y="2483"/>
                  </a:cubicBezTo>
                  <a:lnTo>
                    <a:pt x="128366" y="2483"/>
                  </a:lnTo>
                  <a:cubicBezTo>
                    <a:pt x="128937" y="2483"/>
                    <a:pt x="129422" y="1998"/>
                    <a:pt x="129394" y="1427"/>
                  </a:cubicBezTo>
                  <a:lnTo>
                    <a:pt x="129394" y="1056"/>
                  </a:lnTo>
                  <a:cubicBezTo>
                    <a:pt x="129394" y="486"/>
                    <a:pt x="128937" y="1"/>
                    <a:pt x="128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7"/>
            <p:cNvSpPr/>
            <p:nvPr/>
          </p:nvSpPr>
          <p:spPr>
            <a:xfrm flipH="1">
              <a:off x="615496" y="1517771"/>
              <a:ext cx="3796015" cy="2906395"/>
            </a:xfrm>
            <a:custGeom>
              <a:avLst/>
              <a:gdLst/>
              <a:ahLst/>
              <a:cxnLst/>
              <a:rect l="l" t="t" r="r" b="b"/>
              <a:pathLst>
                <a:path w="115556" h="88468" extrusionOk="0">
                  <a:moveTo>
                    <a:pt x="87198" y="0"/>
                  </a:moveTo>
                  <a:cubicBezTo>
                    <a:pt x="86911" y="0"/>
                    <a:pt x="86625" y="6"/>
                    <a:pt x="86339" y="18"/>
                  </a:cubicBezTo>
                  <a:cubicBezTo>
                    <a:pt x="83685" y="104"/>
                    <a:pt x="81032" y="817"/>
                    <a:pt x="78721" y="2044"/>
                  </a:cubicBezTo>
                  <a:cubicBezTo>
                    <a:pt x="76352" y="3242"/>
                    <a:pt x="74327" y="4869"/>
                    <a:pt x="72558" y="6695"/>
                  </a:cubicBezTo>
                  <a:cubicBezTo>
                    <a:pt x="70732" y="8492"/>
                    <a:pt x="69219" y="10490"/>
                    <a:pt x="67850" y="12601"/>
                  </a:cubicBezTo>
                  <a:cubicBezTo>
                    <a:pt x="66452" y="14741"/>
                    <a:pt x="65624" y="17109"/>
                    <a:pt x="64340" y="19135"/>
                  </a:cubicBezTo>
                  <a:cubicBezTo>
                    <a:pt x="63713" y="20133"/>
                    <a:pt x="62914" y="21046"/>
                    <a:pt x="62001" y="21845"/>
                  </a:cubicBezTo>
                  <a:cubicBezTo>
                    <a:pt x="61059" y="22616"/>
                    <a:pt x="59946" y="23186"/>
                    <a:pt x="58805" y="23700"/>
                  </a:cubicBezTo>
                  <a:cubicBezTo>
                    <a:pt x="57664" y="24156"/>
                    <a:pt x="56466" y="24527"/>
                    <a:pt x="55210" y="24756"/>
                  </a:cubicBezTo>
                  <a:cubicBezTo>
                    <a:pt x="53955" y="25012"/>
                    <a:pt x="52728" y="25184"/>
                    <a:pt x="51444" y="25298"/>
                  </a:cubicBezTo>
                  <a:cubicBezTo>
                    <a:pt x="50160" y="25440"/>
                    <a:pt x="48876" y="25469"/>
                    <a:pt x="47592" y="25497"/>
                  </a:cubicBezTo>
                  <a:cubicBezTo>
                    <a:pt x="46936" y="25555"/>
                    <a:pt x="46251" y="25555"/>
                    <a:pt x="45623" y="25612"/>
                  </a:cubicBezTo>
                  <a:lnTo>
                    <a:pt x="44625" y="25697"/>
                  </a:lnTo>
                  <a:lnTo>
                    <a:pt x="43655" y="25783"/>
                  </a:lnTo>
                  <a:cubicBezTo>
                    <a:pt x="41058" y="26125"/>
                    <a:pt x="38462" y="26753"/>
                    <a:pt x="36179" y="28094"/>
                  </a:cubicBezTo>
                  <a:cubicBezTo>
                    <a:pt x="35038" y="28750"/>
                    <a:pt x="33982" y="29578"/>
                    <a:pt x="33126" y="30548"/>
                  </a:cubicBezTo>
                  <a:cubicBezTo>
                    <a:pt x="32270" y="31518"/>
                    <a:pt x="31614" y="32602"/>
                    <a:pt x="31043" y="33715"/>
                  </a:cubicBezTo>
                  <a:cubicBezTo>
                    <a:pt x="29902" y="35969"/>
                    <a:pt x="29246" y="38365"/>
                    <a:pt x="28390" y="40648"/>
                  </a:cubicBezTo>
                  <a:cubicBezTo>
                    <a:pt x="28190" y="41190"/>
                    <a:pt x="27962" y="41732"/>
                    <a:pt x="27705" y="42303"/>
                  </a:cubicBezTo>
                  <a:cubicBezTo>
                    <a:pt x="27477" y="42845"/>
                    <a:pt x="27220" y="43416"/>
                    <a:pt x="26963" y="43986"/>
                  </a:cubicBezTo>
                  <a:cubicBezTo>
                    <a:pt x="26507" y="45128"/>
                    <a:pt x="26136" y="46297"/>
                    <a:pt x="25793" y="47496"/>
                  </a:cubicBezTo>
                  <a:cubicBezTo>
                    <a:pt x="25109" y="49835"/>
                    <a:pt x="24538" y="52232"/>
                    <a:pt x="23625" y="54486"/>
                  </a:cubicBezTo>
                  <a:cubicBezTo>
                    <a:pt x="22712" y="56712"/>
                    <a:pt x="21428" y="58852"/>
                    <a:pt x="19659" y="60563"/>
                  </a:cubicBezTo>
                  <a:cubicBezTo>
                    <a:pt x="18775" y="61419"/>
                    <a:pt x="17776" y="62218"/>
                    <a:pt x="16692" y="62846"/>
                  </a:cubicBezTo>
                  <a:cubicBezTo>
                    <a:pt x="15636" y="63502"/>
                    <a:pt x="14438" y="64044"/>
                    <a:pt x="13268" y="64501"/>
                  </a:cubicBezTo>
                  <a:lnTo>
                    <a:pt x="12383" y="64815"/>
                  </a:lnTo>
                  <a:lnTo>
                    <a:pt x="11442" y="65100"/>
                  </a:lnTo>
                  <a:cubicBezTo>
                    <a:pt x="11128" y="65186"/>
                    <a:pt x="10843" y="65271"/>
                    <a:pt x="10529" y="65385"/>
                  </a:cubicBezTo>
                  <a:cubicBezTo>
                    <a:pt x="10186" y="65500"/>
                    <a:pt x="9872" y="65557"/>
                    <a:pt x="9587" y="65699"/>
                  </a:cubicBezTo>
                  <a:cubicBezTo>
                    <a:pt x="8389" y="66184"/>
                    <a:pt x="7248" y="66812"/>
                    <a:pt x="6192" y="67554"/>
                  </a:cubicBezTo>
                  <a:cubicBezTo>
                    <a:pt x="4137" y="69095"/>
                    <a:pt x="2625" y="71235"/>
                    <a:pt x="1684" y="73489"/>
                  </a:cubicBezTo>
                  <a:cubicBezTo>
                    <a:pt x="714" y="75771"/>
                    <a:pt x="257" y="78196"/>
                    <a:pt x="114" y="80622"/>
                  </a:cubicBezTo>
                  <a:cubicBezTo>
                    <a:pt x="0" y="83047"/>
                    <a:pt x="114" y="85501"/>
                    <a:pt x="571" y="87897"/>
                  </a:cubicBezTo>
                  <a:cubicBezTo>
                    <a:pt x="143" y="85501"/>
                    <a:pt x="29" y="83047"/>
                    <a:pt x="286" y="80650"/>
                  </a:cubicBezTo>
                  <a:cubicBezTo>
                    <a:pt x="457" y="78225"/>
                    <a:pt x="913" y="75800"/>
                    <a:pt x="1912" y="73546"/>
                  </a:cubicBezTo>
                  <a:cubicBezTo>
                    <a:pt x="2911" y="71320"/>
                    <a:pt x="4423" y="69237"/>
                    <a:pt x="6449" y="67782"/>
                  </a:cubicBezTo>
                  <a:cubicBezTo>
                    <a:pt x="7447" y="67069"/>
                    <a:pt x="8589" y="66470"/>
                    <a:pt x="9758" y="65985"/>
                  </a:cubicBezTo>
                  <a:cubicBezTo>
                    <a:pt x="10044" y="65842"/>
                    <a:pt x="10386" y="65785"/>
                    <a:pt x="10671" y="65671"/>
                  </a:cubicBezTo>
                  <a:cubicBezTo>
                    <a:pt x="10985" y="65557"/>
                    <a:pt x="11271" y="65500"/>
                    <a:pt x="11584" y="65385"/>
                  </a:cubicBezTo>
                  <a:lnTo>
                    <a:pt x="12526" y="65100"/>
                  </a:lnTo>
                  <a:lnTo>
                    <a:pt x="13439" y="64786"/>
                  </a:lnTo>
                  <a:cubicBezTo>
                    <a:pt x="14666" y="64330"/>
                    <a:pt x="15836" y="63788"/>
                    <a:pt x="16948" y="63131"/>
                  </a:cubicBezTo>
                  <a:cubicBezTo>
                    <a:pt x="18033" y="62475"/>
                    <a:pt x="19088" y="61705"/>
                    <a:pt x="20001" y="60820"/>
                  </a:cubicBezTo>
                  <a:cubicBezTo>
                    <a:pt x="21856" y="59080"/>
                    <a:pt x="23226" y="56854"/>
                    <a:pt x="24139" y="54572"/>
                  </a:cubicBezTo>
                  <a:cubicBezTo>
                    <a:pt x="25109" y="52261"/>
                    <a:pt x="25708" y="49864"/>
                    <a:pt x="26393" y="47553"/>
                  </a:cubicBezTo>
                  <a:cubicBezTo>
                    <a:pt x="26735" y="46412"/>
                    <a:pt x="27134" y="45242"/>
                    <a:pt x="27591" y="44129"/>
                  </a:cubicBezTo>
                  <a:cubicBezTo>
                    <a:pt x="27819" y="43558"/>
                    <a:pt x="28105" y="43016"/>
                    <a:pt x="28361" y="42446"/>
                  </a:cubicBezTo>
                  <a:cubicBezTo>
                    <a:pt x="28590" y="41875"/>
                    <a:pt x="28846" y="41304"/>
                    <a:pt x="29075" y="40734"/>
                  </a:cubicBezTo>
                  <a:cubicBezTo>
                    <a:pt x="29931" y="38451"/>
                    <a:pt x="30587" y="36111"/>
                    <a:pt x="31700" y="33943"/>
                  </a:cubicBezTo>
                  <a:cubicBezTo>
                    <a:pt x="32270" y="32859"/>
                    <a:pt x="32926" y="31832"/>
                    <a:pt x="33725" y="30947"/>
                  </a:cubicBezTo>
                  <a:cubicBezTo>
                    <a:pt x="34524" y="30034"/>
                    <a:pt x="35523" y="29264"/>
                    <a:pt x="36579" y="28636"/>
                  </a:cubicBezTo>
                  <a:cubicBezTo>
                    <a:pt x="38719" y="27438"/>
                    <a:pt x="41258" y="26810"/>
                    <a:pt x="43797" y="26496"/>
                  </a:cubicBezTo>
                  <a:lnTo>
                    <a:pt x="44767" y="26410"/>
                  </a:lnTo>
                  <a:lnTo>
                    <a:pt x="45709" y="26325"/>
                  </a:lnTo>
                  <a:cubicBezTo>
                    <a:pt x="46365" y="26296"/>
                    <a:pt x="46993" y="26296"/>
                    <a:pt x="47649" y="26268"/>
                  </a:cubicBezTo>
                  <a:cubicBezTo>
                    <a:pt x="48962" y="26239"/>
                    <a:pt x="50246" y="26182"/>
                    <a:pt x="51558" y="26097"/>
                  </a:cubicBezTo>
                  <a:cubicBezTo>
                    <a:pt x="52842" y="25983"/>
                    <a:pt x="54183" y="25783"/>
                    <a:pt x="55467" y="25555"/>
                  </a:cubicBezTo>
                  <a:cubicBezTo>
                    <a:pt x="56751" y="25298"/>
                    <a:pt x="58035" y="24955"/>
                    <a:pt x="59233" y="24442"/>
                  </a:cubicBezTo>
                  <a:cubicBezTo>
                    <a:pt x="60460" y="23957"/>
                    <a:pt x="61630" y="23300"/>
                    <a:pt x="62629" y="22445"/>
                  </a:cubicBezTo>
                  <a:cubicBezTo>
                    <a:pt x="63656" y="21617"/>
                    <a:pt x="64483" y="20590"/>
                    <a:pt x="65168" y="19534"/>
                  </a:cubicBezTo>
                  <a:cubicBezTo>
                    <a:pt x="66509" y="17337"/>
                    <a:pt x="67336" y="15026"/>
                    <a:pt x="68649" y="13000"/>
                  </a:cubicBezTo>
                  <a:cubicBezTo>
                    <a:pt x="70018" y="10918"/>
                    <a:pt x="71502" y="8977"/>
                    <a:pt x="73242" y="7208"/>
                  </a:cubicBezTo>
                  <a:cubicBezTo>
                    <a:pt x="74954" y="5439"/>
                    <a:pt x="76952" y="3899"/>
                    <a:pt x="79177" y="2757"/>
                  </a:cubicBezTo>
                  <a:cubicBezTo>
                    <a:pt x="81374" y="1616"/>
                    <a:pt x="83856" y="931"/>
                    <a:pt x="86367" y="846"/>
                  </a:cubicBezTo>
                  <a:cubicBezTo>
                    <a:pt x="86667" y="832"/>
                    <a:pt x="86967" y="825"/>
                    <a:pt x="87266" y="825"/>
                  </a:cubicBezTo>
                  <a:cubicBezTo>
                    <a:pt x="89504" y="825"/>
                    <a:pt x="91729" y="1200"/>
                    <a:pt x="93843" y="1930"/>
                  </a:cubicBezTo>
                  <a:cubicBezTo>
                    <a:pt x="94442" y="2130"/>
                    <a:pt x="95013" y="2358"/>
                    <a:pt x="95612" y="2586"/>
                  </a:cubicBezTo>
                  <a:cubicBezTo>
                    <a:pt x="96182" y="2843"/>
                    <a:pt x="96753" y="3071"/>
                    <a:pt x="97324" y="3357"/>
                  </a:cubicBezTo>
                  <a:cubicBezTo>
                    <a:pt x="97923" y="3613"/>
                    <a:pt x="98465" y="3927"/>
                    <a:pt x="99007" y="4212"/>
                  </a:cubicBezTo>
                  <a:cubicBezTo>
                    <a:pt x="99292" y="4355"/>
                    <a:pt x="99549" y="4555"/>
                    <a:pt x="99777" y="4726"/>
                  </a:cubicBezTo>
                  <a:lnTo>
                    <a:pt x="100548" y="5268"/>
                  </a:lnTo>
                  <a:cubicBezTo>
                    <a:pt x="102488" y="6723"/>
                    <a:pt x="104114" y="8606"/>
                    <a:pt x="105256" y="10718"/>
                  </a:cubicBezTo>
                  <a:cubicBezTo>
                    <a:pt x="106397" y="12829"/>
                    <a:pt x="107110" y="15140"/>
                    <a:pt x="107567" y="17480"/>
                  </a:cubicBezTo>
                  <a:cubicBezTo>
                    <a:pt x="108023" y="19848"/>
                    <a:pt x="108194" y="22245"/>
                    <a:pt x="108166" y="24670"/>
                  </a:cubicBezTo>
                  <a:cubicBezTo>
                    <a:pt x="108166" y="27095"/>
                    <a:pt x="107966" y="29520"/>
                    <a:pt x="107681" y="31889"/>
                  </a:cubicBezTo>
                  <a:cubicBezTo>
                    <a:pt x="107338" y="34285"/>
                    <a:pt x="106968" y="36682"/>
                    <a:pt x="106454" y="39079"/>
                  </a:cubicBezTo>
                  <a:cubicBezTo>
                    <a:pt x="106311" y="39678"/>
                    <a:pt x="106197" y="40277"/>
                    <a:pt x="106112" y="40876"/>
                  </a:cubicBezTo>
                  <a:lnTo>
                    <a:pt x="105969" y="41818"/>
                  </a:lnTo>
                  <a:cubicBezTo>
                    <a:pt x="105883" y="42132"/>
                    <a:pt x="105826" y="42417"/>
                    <a:pt x="105826" y="42731"/>
                  </a:cubicBezTo>
                  <a:cubicBezTo>
                    <a:pt x="105798" y="43359"/>
                    <a:pt x="105741" y="43986"/>
                    <a:pt x="105712" y="44585"/>
                  </a:cubicBezTo>
                  <a:cubicBezTo>
                    <a:pt x="105741" y="45213"/>
                    <a:pt x="105769" y="45841"/>
                    <a:pt x="105826" y="46440"/>
                  </a:cubicBezTo>
                  <a:cubicBezTo>
                    <a:pt x="106055" y="48951"/>
                    <a:pt x="106939" y="51348"/>
                    <a:pt x="108109" y="53545"/>
                  </a:cubicBezTo>
                  <a:cubicBezTo>
                    <a:pt x="109250" y="55770"/>
                    <a:pt x="110677" y="57824"/>
                    <a:pt x="111761" y="59964"/>
                  </a:cubicBezTo>
                  <a:lnTo>
                    <a:pt x="112189" y="60792"/>
                  </a:lnTo>
                  <a:cubicBezTo>
                    <a:pt x="112303" y="61049"/>
                    <a:pt x="112446" y="61334"/>
                    <a:pt x="112560" y="61619"/>
                  </a:cubicBezTo>
                  <a:cubicBezTo>
                    <a:pt x="112674" y="61847"/>
                    <a:pt x="112817" y="62133"/>
                    <a:pt x="112902" y="62418"/>
                  </a:cubicBezTo>
                  <a:lnTo>
                    <a:pt x="113188" y="63274"/>
                  </a:lnTo>
                  <a:cubicBezTo>
                    <a:pt x="113587" y="64415"/>
                    <a:pt x="113844" y="65614"/>
                    <a:pt x="114015" y="66783"/>
                  </a:cubicBezTo>
                  <a:cubicBezTo>
                    <a:pt x="114386" y="69180"/>
                    <a:pt x="114443" y="71605"/>
                    <a:pt x="114272" y="73974"/>
                  </a:cubicBezTo>
                  <a:cubicBezTo>
                    <a:pt x="114101" y="76370"/>
                    <a:pt x="113701" y="78767"/>
                    <a:pt x="113016" y="81078"/>
                  </a:cubicBezTo>
                  <a:cubicBezTo>
                    <a:pt x="112351" y="83323"/>
                    <a:pt x="111471" y="85540"/>
                    <a:pt x="110140" y="87470"/>
                  </a:cubicBezTo>
                  <a:lnTo>
                    <a:pt x="110140" y="87470"/>
                  </a:lnTo>
                  <a:lnTo>
                    <a:pt x="83029" y="87526"/>
                  </a:lnTo>
                  <a:lnTo>
                    <a:pt x="55610" y="87640"/>
                  </a:lnTo>
                  <a:lnTo>
                    <a:pt x="571" y="87897"/>
                  </a:lnTo>
                  <a:lnTo>
                    <a:pt x="55495" y="88297"/>
                  </a:lnTo>
                  <a:lnTo>
                    <a:pt x="83000" y="88382"/>
                  </a:lnTo>
                  <a:lnTo>
                    <a:pt x="110534" y="88468"/>
                  </a:lnTo>
                  <a:lnTo>
                    <a:pt x="110791" y="88468"/>
                  </a:lnTo>
                  <a:lnTo>
                    <a:pt x="110934" y="88297"/>
                  </a:lnTo>
                  <a:cubicBezTo>
                    <a:pt x="112389" y="86185"/>
                    <a:pt x="113359" y="83817"/>
                    <a:pt x="114072" y="81478"/>
                  </a:cubicBezTo>
                  <a:cubicBezTo>
                    <a:pt x="114785" y="79081"/>
                    <a:pt x="115213" y="76656"/>
                    <a:pt x="115385" y="74202"/>
                  </a:cubicBezTo>
                  <a:cubicBezTo>
                    <a:pt x="115556" y="71748"/>
                    <a:pt x="115499" y="69266"/>
                    <a:pt x="115128" y="66812"/>
                  </a:cubicBezTo>
                  <a:cubicBezTo>
                    <a:pt x="114957" y="65614"/>
                    <a:pt x="114700" y="64358"/>
                    <a:pt x="114300" y="63188"/>
                  </a:cubicBezTo>
                  <a:lnTo>
                    <a:pt x="113986" y="62275"/>
                  </a:lnTo>
                  <a:cubicBezTo>
                    <a:pt x="113872" y="61990"/>
                    <a:pt x="113730" y="61705"/>
                    <a:pt x="113644" y="61419"/>
                  </a:cubicBezTo>
                  <a:cubicBezTo>
                    <a:pt x="113501" y="61134"/>
                    <a:pt x="113387" y="60849"/>
                    <a:pt x="113245" y="60563"/>
                  </a:cubicBezTo>
                  <a:lnTo>
                    <a:pt x="112817" y="59765"/>
                  </a:lnTo>
                  <a:cubicBezTo>
                    <a:pt x="111647" y="57511"/>
                    <a:pt x="110249" y="55485"/>
                    <a:pt x="109136" y="53288"/>
                  </a:cubicBezTo>
                  <a:cubicBezTo>
                    <a:pt x="108023" y="51148"/>
                    <a:pt x="107224" y="48865"/>
                    <a:pt x="106968" y="46526"/>
                  </a:cubicBezTo>
                  <a:cubicBezTo>
                    <a:pt x="106939" y="45926"/>
                    <a:pt x="106939" y="45356"/>
                    <a:pt x="106882" y="44728"/>
                  </a:cubicBezTo>
                  <a:cubicBezTo>
                    <a:pt x="106939" y="44129"/>
                    <a:pt x="106968" y="43558"/>
                    <a:pt x="106996" y="42959"/>
                  </a:cubicBezTo>
                  <a:cubicBezTo>
                    <a:pt x="106996" y="42645"/>
                    <a:pt x="107053" y="42360"/>
                    <a:pt x="107110" y="42075"/>
                  </a:cubicBezTo>
                  <a:lnTo>
                    <a:pt x="107253" y="41162"/>
                  </a:lnTo>
                  <a:cubicBezTo>
                    <a:pt x="107338" y="40591"/>
                    <a:pt x="107510" y="39992"/>
                    <a:pt x="107595" y="39393"/>
                  </a:cubicBezTo>
                  <a:cubicBezTo>
                    <a:pt x="108052" y="36996"/>
                    <a:pt x="108480" y="34571"/>
                    <a:pt x="108822" y="32145"/>
                  </a:cubicBezTo>
                  <a:cubicBezTo>
                    <a:pt x="109421" y="27295"/>
                    <a:pt x="109650" y="22330"/>
                    <a:pt x="108708" y="17451"/>
                  </a:cubicBezTo>
                  <a:cubicBezTo>
                    <a:pt x="108223" y="15026"/>
                    <a:pt x="107453" y="12601"/>
                    <a:pt x="106254" y="10375"/>
                  </a:cubicBezTo>
                  <a:cubicBezTo>
                    <a:pt x="105027" y="8178"/>
                    <a:pt x="103315" y="6153"/>
                    <a:pt x="101233" y="4612"/>
                  </a:cubicBezTo>
                  <a:cubicBezTo>
                    <a:pt x="100947" y="4384"/>
                    <a:pt x="100690" y="4212"/>
                    <a:pt x="100405" y="4041"/>
                  </a:cubicBezTo>
                  <a:cubicBezTo>
                    <a:pt x="100148" y="3870"/>
                    <a:pt x="99863" y="3642"/>
                    <a:pt x="99578" y="3499"/>
                  </a:cubicBezTo>
                  <a:cubicBezTo>
                    <a:pt x="99007" y="3214"/>
                    <a:pt x="98436" y="2871"/>
                    <a:pt x="97837" y="2615"/>
                  </a:cubicBezTo>
                  <a:cubicBezTo>
                    <a:pt x="97267" y="2329"/>
                    <a:pt x="96667" y="2073"/>
                    <a:pt x="96040" y="1816"/>
                  </a:cubicBezTo>
                  <a:cubicBezTo>
                    <a:pt x="95441" y="1588"/>
                    <a:pt x="94841" y="1331"/>
                    <a:pt x="94185" y="1160"/>
                  </a:cubicBezTo>
                  <a:cubicBezTo>
                    <a:pt x="91968" y="420"/>
                    <a:pt x="89591" y="0"/>
                    <a:pt x="87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7"/>
            <p:cNvSpPr/>
            <p:nvPr/>
          </p:nvSpPr>
          <p:spPr>
            <a:xfrm flipH="1">
              <a:off x="656736" y="1591654"/>
              <a:ext cx="4189689" cy="2813784"/>
            </a:xfrm>
            <a:custGeom>
              <a:avLst/>
              <a:gdLst/>
              <a:ahLst/>
              <a:cxnLst/>
              <a:rect l="l" t="t" r="r" b="b"/>
              <a:pathLst>
                <a:path w="127540" h="85649" extrusionOk="0">
                  <a:moveTo>
                    <a:pt x="96714" y="1"/>
                  </a:moveTo>
                  <a:cubicBezTo>
                    <a:pt x="88217" y="1"/>
                    <a:pt x="81545" y="4940"/>
                    <a:pt x="76410" y="12121"/>
                  </a:cubicBezTo>
                  <a:cubicBezTo>
                    <a:pt x="72415" y="17770"/>
                    <a:pt x="73157" y="24647"/>
                    <a:pt x="54554" y="24932"/>
                  </a:cubicBezTo>
                  <a:cubicBezTo>
                    <a:pt x="35922" y="25217"/>
                    <a:pt x="36950" y="34462"/>
                    <a:pt x="33098" y="41737"/>
                  </a:cubicBezTo>
                  <a:cubicBezTo>
                    <a:pt x="29246" y="49013"/>
                    <a:pt x="30758" y="59541"/>
                    <a:pt x="15379" y="63564"/>
                  </a:cubicBezTo>
                  <a:cubicBezTo>
                    <a:pt x="0" y="67587"/>
                    <a:pt x="4138" y="85620"/>
                    <a:pt x="4138" y="85620"/>
                  </a:cubicBezTo>
                  <a:lnTo>
                    <a:pt x="4138" y="85648"/>
                  </a:lnTo>
                  <a:lnTo>
                    <a:pt x="121548" y="85648"/>
                  </a:lnTo>
                  <a:cubicBezTo>
                    <a:pt x="125028" y="81283"/>
                    <a:pt x="127539" y="72295"/>
                    <a:pt x="125685" y="63593"/>
                  </a:cubicBezTo>
                  <a:cubicBezTo>
                    <a:pt x="123830" y="54862"/>
                    <a:pt x="114842" y="50839"/>
                    <a:pt x="117610" y="39169"/>
                  </a:cubicBezTo>
                  <a:cubicBezTo>
                    <a:pt x="120321" y="27471"/>
                    <a:pt x="122803" y="9467"/>
                    <a:pt x="108480" y="2848"/>
                  </a:cubicBezTo>
                  <a:cubicBezTo>
                    <a:pt x="104218" y="882"/>
                    <a:pt x="100303" y="1"/>
                    <a:pt x="96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grpSp>
          <p:nvGrpSpPr>
            <p:cNvPr id="361" name="Google Shape;361;p37"/>
            <p:cNvGrpSpPr/>
            <p:nvPr/>
          </p:nvGrpSpPr>
          <p:grpSpPr>
            <a:xfrm>
              <a:off x="1684725" y="854750"/>
              <a:ext cx="1331095" cy="3565198"/>
              <a:chOff x="1684725" y="854750"/>
              <a:chExt cx="1331095" cy="3565198"/>
            </a:xfrm>
          </p:grpSpPr>
          <p:sp>
            <p:nvSpPr>
              <p:cNvPr id="362" name="Google Shape;362;p37"/>
              <p:cNvSpPr/>
              <p:nvPr/>
            </p:nvSpPr>
            <p:spPr>
              <a:xfrm>
                <a:off x="1822486" y="3960450"/>
                <a:ext cx="285107" cy="10581"/>
              </a:xfrm>
              <a:custGeom>
                <a:avLst/>
                <a:gdLst/>
                <a:ahLst/>
                <a:cxnLst/>
                <a:rect l="l" t="t" r="r" b="b"/>
                <a:pathLst>
                  <a:path w="2856" h="106" extrusionOk="0">
                    <a:moveTo>
                      <a:pt x="716" y="1"/>
                    </a:moveTo>
                    <a:cubicBezTo>
                      <a:pt x="480" y="10"/>
                      <a:pt x="236" y="10"/>
                      <a:pt x="0" y="27"/>
                    </a:cubicBezTo>
                    <a:cubicBezTo>
                      <a:pt x="236" y="62"/>
                      <a:pt x="480" y="71"/>
                      <a:pt x="707" y="88"/>
                    </a:cubicBezTo>
                    <a:cubicBezTo>
                      <a:pt x="934" y="97"/>
                      <a:pt x="1179" y="97"/>
                      <a:pt x="1415" y="106"/>
                    </a:cubicBezTo>
                    <a:lnTo>
                      <a:pt x="2139" y="106"/>
                    </a:lnTo>
                    <a:cubicBezTo>
                      <a:pt x="2375" y="97"/>
                      <a:pt x="2620" y="97"/>
                      <a:pt x="2855" y="71"/>
                    </a:cubicBezTo>
                    <a:cubicBezTo>
                      <a:pt x="2628" y="53"/>
                      <a:pt x="2393" y="27"/>
                      <a:pt x="2148" y="18"/>
                    </a:cubicBezTo>
                    <a:cubicBezTo>
                      <a:pt x="1921" y="10"/>
                      <a:pt x="1677" y="10"/>
                      <a:pt x="1441" y="1"/>
                    </a:cubicBezTo>
                    <a:close/>
                  </a:path>
                </a:pathLst>
              </a:custGeom>
              <a:solidFill>
                <a:srgbClr val="7197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a:off x="2409967" y="3963145"/>
                <a:ext cx="482067" cy="455901"/>
              </a:xfrm>
              <a:custGeom>
                <a:avLst/>
                <a:gdLst/>
                <a:ahLst/>
                <a:cxnLst/>
                <a:rect l="l" t="t" r="r" b="b"/>
                <a:pathLst>
                  <a:path w="4829" h="4567" extrusionOk="0">
                    <a:moveTo>
                      <a:pt x="437" y="0"/>
                    </a:moveTo>
                    <a:lnTo>
                      <a:pt x="437" y="2087"/>
                    </a:lnTo>
                    <a:cubicBezTo>
                      <a:pt x="437" y="2244"/>
                      <a:pt x="411" y="2384"/>
                      <a:pt x="358" y="2523"/>
                    </a:cubicBezTo>
                    <a:cubicBezTo>
                      <a:pt x="227" y="2873"/>
                      <a:pt x="0" y="3659"/>
                      <a:pt x="18" y="4567"/>
                    </a:cubicBezTo>
                    <a:lnTo>
                      <a:pt x="4829" y="4567"/>
                    </a:lnTo>
                    <a:cubicBezTo>
                      <a:pt x="4829" y="4567"/>
                      <a:pt x="4549" y="3929"/>
                      <a:pt x="3274" y="3536"/>
                    </a:cubicBezTo>
                    <a:cubicBezTo>
                      <a:pt x="3039" y="3475"/>
                      <a:pt x="2838" y="3353"/>
                      <a:pt x="2663" y="3205"/>
                    </a:cubicBezTo>
                    <a:lnTo>
                      <a:pt x="2192" y="2794"/>
                    </a:lnTo>
                    <a:cubicBezTo>
                      <a:pt x="1930" y="2576"/>
                      <a:pt x="1808" y="2227"/>
                      <a:pt x="1877" y="1904"/>
                    </a:cubicBezTo>
                    <a:lnTo>
                      <a:pt x="2209" y="18"/>
                    </a:lnTo>
                    <a:lnTo>
                      <a:pt x="437" y="0"/>
                    </a:lnTo>
                    <a:close/>
                  </a:path>
                </a:pathLst>
              </a:custGeom>
              <a:solidFill>
                <a:srgbClr val="BD5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a:off x="2410766" y="4248149"/>
                <a:ext cx="483864" cy="168305"/>
              </a:xfrm>
              <a:custGeom>
                <a:avLst/>
                <a:gdLst/>
                <a:ahLst/>
                <a:cxnLst/>
                <a:rect l="l" t="t" r="r" b="b"/>
                <a:pathLst>
                  <a:path w="4847" h="1686" extrusionOk="0">
                    <a:moveTo>
                      <a:pt x="2280" y="0"/>
                    </a:moveTo>
                    <a:lnTo>
                      <a:pt x="1415" y="568"/>
                    </a:lnTo>
                    <a:lnTo>
                      <a:pt x="254" y="9"/>
                    </a:lnTo>
                    <a:cubicBezTo>
                      <a:pt x="132" y="419"/>
                      <a:pt x="1" y="1031"/>
                      <a:pt x="36" y="1685"/>
                    </a:cubicBezTo>
                    <a:lnTo>
                      <a:pt x="4847" y="1685"/>
                    </a:lnTo>
                    <a:cubicBezTo>
                      <a:pt x="4847" y="1685"/>
                      <a:pt x="4559" y="1057"/>
                      <a:pt x="3284" y="664"/>
                    </a:cubicBezTo>
                    <a:cubicBezTo>
                      <a:pt x="3066" y="594"/>
                      <a:pt x="2856" y="481"/>
                      <a:pt x="2673" y="323"/>
                    </a:cubicBezTo>
                    <a:lnTo>
                      <a:pt x="22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p:nvPr/>
            </p:nvSpPr>
            <p:spPr>
              <a:xfrm>
                <a:off x="1684725" y="3963145"/>
                <a:ext cx="381840" cy="455901"/>
              </a:xfrm>
              <a:custGeom>
                <a:avLst/>
                <a:gdLst/>
                <a:ahLst/>
                <a:cxnLst/>
                <a:rect l="l" t="t" r="r" b="b"/>
                <a:pathLst>
                  <a:path w="3825" h="4567" extrusionOk="0">
                    <a:moveTo>
                      <a:pt x="2070" y="0"/>
                    </a:moveTo>
                    <a:lnTo>
                      <a:pt x="1948" y="1904"/>
                    </a:lnTo>
                    <a:cubicBezTo>
                      <a:pt x="1939" y="2148"/>
                      <a:pt x="1834" y="2384"/>
                      <a:pt x="1659" y="2558"/>
                    </a:cubicBezTo>
                    <a:lnTo>
                      <a:pt x="909" y="3344"/>
                    </a:lnTo>
                    <a:cubicBezTo>
                      <a:pt x="909" y="3344"/>
                      <a:pt x="411" y="3711"/>
                      <a:pt x="236" y="3868"/>
                    </a:cubicBezTo>
                    <a:cubicBezTo>
                      <a:pt x="62" y="4008"/>
                      <a:pt x="0" y="4567"/>
                      <a:pt x="0" y="4567"/>
                    </a:cubicBezTo>
                    <a:lnTo>
                      <a:pt x="3685" y="4567"/>
                    </a:lnTo>
                    <a:lnTo>
                      <a:pt x="3406" y="2698"/>
                    </a:lnTo>
                    <a:cubicBezTo>
                      <a:pt x="3388" y="2593"/>
                      <a:pt x="3388" y="2471"/>
                      <a:pt x="3406" y="2349"/>
                    </a:cubicBezTo>
                    <a:lnTo>
                      <a:pt x="3825" y="0"/>
                    </a:lnTo>
                    <a:close/>
                  </a:path>
                </a:pathLst>
              </a:custGeom>
              <a:solidFill>
                <a:srgbClr val="BD5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7"/>
              <p:cNvSpPr/>
              <p:nvPr/>
            </p:nvSpPr>
            <p:spPr>
              <a:xfrm>
                <a:off x="1684725" y="4221995"/>
                <a:ext cx="367964" cy="197953"/>
              </a:xfrm>
              <a:custGeom>
                <a:avLst/>
                <a:gdLst/>
                <a:ahLst/>
                <a:cxnLst/>
                <a:rect l="l" t="t" r="r" b="b"/>
                <a:pathLst>
                  <a:path w="3686" h="1983" extrusionOk="0">
                    <a:moveTo>
                      <a:pt x="1616" y="0"/>
                    </a:moveTo>
                    <a:lnTo>
                      <a:pt x="909" y="760"/>
                    </a:lnTo>
                    <a:cubicBezTo>
                      <a:pt x="909" y="760"/>
                      <a:pt x="411" y="1135"/>
                      <a:pt x="236" y="1284"/>
                    </a:cubicBezTo>
                    <a:cubicBezTo>
                      <a:pt x="62" y="1424"/>
                      <a:pt x="0" y="1982"/>
                      <a:pt x="0" y="1982"/>
                    </a:cubicBezTo>
                    <a:lnTo>
                      <a:pt x="3685" y="1982"/>
                    </a:lnTo>
                    <a:lnTo>
                      <a:pt x="3441" y="358"/>
                    </a:lnTo>
                    <a:lnTo>
                      <a:pt x="2899" y="638"/>
                    </a:lnTo>
                    <a:cubicBezTo>
                      <a:pt x="2899" y="638"/>
                      <a:pt x="2445" y="44"/>
                      <a:pt x="1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7"/>
              <p:cNvSpPr/>
              <p:nvPr/>
            </p:nvSpPr>
            <p:spPr>
              <a:xfrm>
                <a:off x="2180665" y="1311556"/>
                <a:ext cx="456012" cy="734013"/>
              </a:xfrm>
              <a:custGeom>
                <a:avLst/>
                <a:gdLst/>
                <a:ahLst/>
                <a:cxnLst/>
                <a:rect l="l" t="t" r="r" b="b"/>
                <a:pathLst>
                  <a:path w="4568" h="7353" extrusionOk="0">
                    <a:moveTo>
                      <a:pt x="1075" y="0"/>
                    </a:moveTo>
                    <a:lnTo>
                      <a:pt x="1" y="1703"/>
                    </a:lnTo>
                    <a:lnTo>
                      <a:pt x="909" y="7353"/>
                    </a:lnTo>
                    <a:lnTo>
                      <a:pt x="4480" y="7344"/>
                    </a:lnTo>
                    <a:lnTo>
                      <a:pt x="4567" y="1703"/>
                    </a:lnTo>
                    <a:lnTo>
                      <a:pt x="2996" y="9"/>
                    </a:lnTo>
                    <a:lnTo>
                      <a:pt x="10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7"/>
              <p:cNvSpPr/>
              <p:nvPr/>
            </p:nvSpPr>
            <p:spPr>
              <a:xfrm>
                <a:off x="2274802" y="1408288"/>
                <a:ext cx="239786" cy="127377"/>
              </a:xfrm>
              <a:custGeom>
                <a:avLst/>
                <a:gdLst/>
                <a:ahLst/>
                <a:cxnLst/>
                <a:rect l="l" t="t" r="r" b="b"/>
                <a:pathLst>
                  <a:path w="2402" h="1276" fill="none" extrusionOk="0">
                    <a:moveTo>
                      <a:pt x="2402" y="909"/>
                    </a:moveTo>
                    <a:lnTo>
                      <a:pt x="1293" y="1"/>
                    </a:lnTo>
                    <a:lnTo>
                      <a:pt x="1" y="1276"/>
                    </a:lnTo>
                  </a:path>
                </a:pathLst>
              </a:custGeom>
              <a:solidFill>
                <a:schemeClr val="lt1"/>
              </a:solidFill>
              <a:ln w="1300" cap="flat" cmpd="sng">
                <a:solidFill>
                  <a:schemeClr val="lt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7"/>
              <p:cNvSpPr/>
              <p:nvPr/>
            </p:nvSpPr>
            <p:spPr>
              <a:xfrm>
                <a:off x="2403878" y="1451013"/>
                <a:ext cx="71476" cy="540552"/>
              </a:xfrm>
              <a:custGeom>
                <a:avLst/>
                <a:gdLst/>
                <a:ahLst/>
                <a:cxnLst/>
                <a:rect l="l" t="t" r="r" b="b"/>
                <a:pathLst>
                  <a:path w="716" h="5415" fill="none" extrusionOk="0">
                    <a:moveTo>
                      <a:pt x="0" y="1"/>
                    </a:moveTo>
                    <a:lnTo>
                      <a:pt x="716" y="5414"/>
                    </a:lnTo>
                  </a:path>
                </a:pathLst>
              </a:custGeom>
              <a:solidFill>
                <a:schemeClr val="lt1"/>
              </a:solidFill>
              <a:ln w="1300" cap="flat" cmpd="sng">
                <a:solidFill>
                  <a:schemeClr val="lt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7"/>
              <p:cNvSpPr/>
              <p:nvPr/>
            </p:nvSpPr>
            <p:spPr>
              <a:xfrm>
                <a:off x="1791041" y="2048075"/>
                <a:ext cx="1017342" cy="1960463"/>
              </a:xfrm>
              <a:custGeom>
                <a:avLst/>
                <a:gdLst/>
                <a:ahLst/>
                <a:cxnLst/>
                <a:rect l="l" t="t" r="r" b="b"/>
                <a:pathLst>
                  <a:path w="10191" h="19639" extrusionOk="0">
                    <a:moveTo>
                      <a:pt x="8628" y="1"/>
                    </a:moveTo>
                    <a:lnTo>
                      <a:pt x="3729" y="132"/>
                    </a:lnTo>
                    <a:lnTo>
                      <a:pt x="2952" y="2847"/>
                    </a:lnTo>
                    <a:lnTo>
                      <a:pt x="1" y="19446"/>
                    </a:lnTo>
                    <a:lnTo>
                      <a:pt x="3380" y="19446"/>
                    </a:lnTo>
                    <a:lnTo>
                      <a:pt x="6855" y="4559"/>
                    </a:lnTo>
                    <a:lnTo>
                      <a:pt x="5825" y="19638"/>
                    </a:lnTo>
                    <a:lnTo>
                      <a:pt x="9239" y="19638"/>
                    </a:lnTo>
                    <a:lnTo>
                      <a:pt x="10190" y="2140"/>
                    </a:lnTo>
                    <a:lnTo>
                      <a:pt x="86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7"/>
              <p:cNvSpPr/>
              <p:nvPr/>
            </p:nvSpPr>
            <p:spPr>
              <a:xfrm>
                <a:off x="2068260" y="2048075"/>
                <a:ext cx="741020" cy="388818"/>
              </a:xfrm>
              <a:custGeom>
                <a:avLst/>
                <a:gdLst/>
                <a:ahLst/>
                <a:cxnLst/>
                <a:rect l="l" t="t" r="r" b="b"/>
                <a:pathLst>
                  <a:path w="7423" h="3895" extrusionOk="0">
                    <a:moveTo>
                      <a:pt x="5868" y="1"/>
                    </a:moveTo>
                    <a:lnTo>
                      <a:pt x="952" y="132"/>
                    </a:lnTo>
                    <a:lnTo>
                      <a:pt x="175" y="2847"/>
                    </a:lnTo>
                    <a:lnTo>
                      <a:pt x="0" y="3895"/>
                    </a:lnTo>
                    <a:cubicBezTo>
                      <a:pt x="2829" y="2760"/>
                      <a:pt x="6331" y="2594"/>
                      <a:pt x="7405" y="2577"/>
                    </a:cubicBezTo>
                    <a:lnTo>
                      <a:pt x="7422" y="2140"/>
                    </a:lnTo>
                    <a:lnTo>
                      <a:pt x="5868" y="1"/>
                    </a:lnTo>
                    <a:close/>
                  </a:path>
                </a:pathLst>
              </a:custGeom>
              <a:solidFill>
                <a:schemeClr val="dk1">
                  <a:alpha val="480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p:nvPr/>
            </p:nvSpPr>
            <p:spPr>
              <a:xfrm>
                <a:off x="2472659" y="2081217"/>
                <a:ext cx="41928" cy="423757"/>
              </a:xfrm>
              <a:custGeom>
                <a:avLst/>
                <a:gdLst/>
                <a:ahLst/>
                <a:cxnLst/>
                <a:rect l="l" t="t" r="r" b="b"/>
                <a:pathLst>
                  <a:path w="420" h="4245" extrusionOk="0">
                    <a:moveTo>
                      <a:pt x="167" y="0"/>
                    </a:moveTo>
                    <a:lnTo>
                      <a:pt x="97" y="18"/>
                    </a:lnTo>
                    <a:lnTo>
                      <a:pt x="359" y="2803"/>
                    </a:lnTo>
                    <a:lnTo>
                      <a:pt x="1" y="4218"/>
                    </a:lnTo>
                    <a:lnTo>
                      <a:pt x="53" y="4244"/>
                    </a:lnTo>
                    <a:lnTo>
                      <a:pt x="420" y="2803"/>
                    </a:lnTo>
                    <a:lnTo>
                      <a:pt x="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7"/>
              <p:cNvSpPr/>
              <p:nvPr/>
            </p:nvSpPr>
            <p:spPr>
              <a:xfrm>
                <a:off x="2299259" y="2388882"/>
                <a:ext cx="321744" cy="100"/>
              </a:xfrm>
              <a:custGeom>
                <a:avLst/>
                <a:gdLst/>
                <a:ahLst/>
                <a:cxnLst/>
                <a:rect l="l" t="t" r="r" b="b"/>
                <a:pathLst>
                  <a:path w="3223" h="1" fill="none" extrusionOk="0">
                    <a:moveTo>
                      <a:pt x="3222" y="1"/>
                    </a:moveTo>
                    <a:lnTo>
                      <a:pt x="0" y="1"/>
                    </a:lnTo>
                  </a:path>
                </a:pathLst>
              </a:custGeom>
              <a:noFill/>
              <a:ln w="1300" cap="flat" cmpd="sng">
                <a:solidFill>
                  <a:schemeClr val="dk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7"/>
              <p:cNvSpPr/>
              <p:nvPr/>
            </p:nvSpPr>
            <p:spPr>
              <a:xfrm>
                <a:off x="2505801" y="2081217"/>
                <a:ext cx="24558" cy="251160"/>
              </a:xfrm>
              <a:custGeom>
                <a:avLst/>
                <a:gdLst/>
                <a:ahLst/>
                <a:cxnLst/>
                <a:rect l="l" t="t" r="r" b="b"/>
                <a:pathLst>
                  <a:path w="246" h="2516" extrusionOk="0">
                    <a:moveTo>
                      <a:pt x="184" y="0"/>
                    </a:moveTo>
                    <a:lnTo>
                      <a:pt x="1" y="2515"/>
                    </a:lnTo>
                    <a:lnTo>
                      <a:pt x="62" y="2515"/>
                    </a:lnTo>
                    <a:lnTo>
                      <a:pt x="2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7"/>
              <p:cNvSpPr/>
              <p:nvPr/>
            </p:nvSpPr>
            <p:spPr>
              <a:xfrm>
                <a:off x="2606027" y="2189329"/>
                <a:ext cx="94237" cy="1819211"/>
              </a:xfrm>
              <a:custGeom>
                <a:avLst/>
                <a:gdLst/>
                <a:ahLst/>
                <a:cxnLst/>
                <a:rect l="l" t="t" r="r" b="b"/>
                <a:pathLst>
                  <a:path w="944" h="18224" extrusionOk="0">
                    <a:moveTo>
                      <a:pt x="883" y="0"/>
                    </a:moveTo>
                    <a:lnTo>
                      <a:pt x="1" y="18223"/>
                    </a:lnTo>
                    <a:lnTo>
                      <a:pt x="62" y="18223"/>
                    </a:lnTo>
                    <a:lnTo>
                      <a:pt x="9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p:nvPr/>
            </p:nvSpPr>
            <p:spPr>
              <a:xfrm>
                <a:off x="1941879" y="2189329"/>
                <a:ext cx="333025" cy="1799945"/>
              </a:xfrm>
              <a:custGeom>
                <a:avLst/>
                <a:gdLst/>
                <a:ahLst/>
                <a:cxnLst/>
                <a:rect l="l" t="t" r="r" b="b"/>
                <a:pathLst>
                  <a:path w="3336" h="18031" extrusionOk="0">
                    <a:moveTo>
                      <a:pt x="3275" y="0"/>
                    </a:moveTo>
                    <a:lnTo>
                      <a:pt x="0" y="18031"/>
                    </a:lnTo>
                    <a:lnTo>
                      <a:pt x="61" y="18031"/>
                    </a:lnTo>
                    <a:lnTo>
                      <a:pt x="3336" y="9"/>
                    </a:lnTo>
                    <a:lnTo>
                      <a:pt x="32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7"/>
              <p:cNvSpPr/>
              <p:nvPr/>
            </p:nvSpPr>
            <p:spPr>
              <a:xfrm>
                <a:off x="2192045" y="2022819"/>
                <a:ext cx="469888" cy="75967"/>
              </a:xfrm>
              <a:custGeom>
                <a:avLst/>
                <a:gdLst/>
                <a:ahLst/>
                <a:cxnLst/>
                <a:rect l="l" t="t" r="r" b="b"/>
                <a:pathLst>
                  <a:path w="4707" h="761" extrusionOk="0">
                    <a:moveTo>
                      <a:pt x="4707" y="0"/>
                    </a:moveTo>
                    <a:lnTo>
                      <a:pt x="0" y="9"/>
                    </a:lnTo>
                    <a:lnTo>
                      <a:pt x="0" y="760"/>
                    </a:lnTo>
                    <a:lnTo>
                      <a:pt x="4707" y="760"/>
                    </a:lnTo>
                    <a:lnTo>
                      <a:pt x="47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a:off x="2131051" y="854750"/>
                <a:ext cx="534177" cy="407186"/>
              </a:xfrm>
              <a:custGeom>
                <a:avLst/>
                <a:gdLst/>
                <a:ahLst/>
                <a:cxnLst/>
                <a:rect l="l" t="t" r="r" b="b"/>
                <a:pathLst>
                  <a:path w="5351" h="4079" extrusionOk="0">
                    <a:moveTo>
                      <a:pt x="3526" y="1"/>
                    </a:moveTo>
                    <a:cubicBezTo>
                      <a:pt x="3324" y="1"/>
                      <a:pt x="3100" y="20"/>
                      <a:pt x="2855" y="62"/>
                    </a:cubicBezTo>
                    <a:cubicBezTo>
                      <a:pt x="2078" y="211"/>
                      <a:pt x="1484" y="691"/>
                      <a:pt x="1188" y="1494"/>
                    </a:cubicBezTo>
                    <a:cubicBezTo>
                      <a:pt x="1030" y="1896"/>
                      <a:pt x="1013" y="2315"/>
                      <a:pt x="655" y="2568"/>
                    </a:cubicBezTo>
                    <a:cubicBezTo>
                      <a:pt x="288" y="2813"/>
                      <a:pt x="236" y="3188"/>
                      <a:pt x="271" y="3398"/>
                    </a:cubicBezTo>
                    <a:cubicBezTo>
                      <a:pt x="306" y="3599"/>
                      <a:pt x="227" y="3904"/>
                      <a:pt x="0" y="4079"/>
                    </a:cubicBezTo>
                    <a:lnTo>
                      <a:pt x="5222" y="4079"/>
                    </a:lnTo>
                    <a:cubicBezTo>
                      <a:pt x="5222" y="4079"/>
                      <a:pt x="4933" y="3642"/>
                      <a:pt x="4986" y="3267"/>
                    </a:cubicBezTo>
                    <a:cubicBezTo>
                      <a:pt x="5038" y="2891"/>
                      <a:pt x="5213" y="2629"/>
                      <a:pt x="5082" y="2245"/>
                    </a:cubicBezTo>
                    <a:cubicBezTo>
                      <a:pt x="4951" y="1870"/>
                      <a:pt x="4776" y="1695"/>
                      <a:pt x="5029" y="1363"/>
                    </a:cubicBezTo>
                    <a:cubicBezTo>
                      <a:pt x="5350" y="943"/>
                      <a:pt x="4949" y="1"/>
                      <a:pt x="3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a:off x="2288778" y="946291"/>
                <a:ext cx="299083" cy="452507"/>
              </a:xfrm>
              <a:custGeom>
                <a:avLst/>
                <a:gdLst/>
                <a:ahLst/>
                <a:cxnLst/>
                <a:rect l="l" t="t" r="r" b="b"/>
                <a:pathLst>
                  <a:path w="2996" h="4533" extrusionOk="0">
                    <a:moveTo>
                      <a:pt x="1441" y="1"/>
                    </a:moveTo>
                    <a:cubicBezTo>
                      <a:pt x="1441" y="167"/>
                      <a:pt x="1301" y="1092"/>
                      <a:pt x="559" y="1450"/>
                    </a:cubicBezTo>
                    <a:lnTo>
                      <a:pt x="498" y="1974"/>
                    </a:lnTo>
                    <a:lnTo>
                      <a:pt x="0" y="3659"/>
                    </a:lnTo>
                    <a:lnTo>
                      <a:pt x="1188" y="4533"/>
                    </a:lnTo>
                    <a:lnTo>
                      <a:pt x="1921" y="3668"/>
                    </a:lnTo>
                    <a:lnTo>
                      <a:pt x="1921" y="2917"/>
                    </a:lnTo>
                    <a:cubicBezTo>
                      <a:pt x="1954" y="2920"/>
                      <a:pt x="1986" y="2922"/>
                      <a:pt x="2018" y="2922"/>
                    </a:cubicBezTo>
                    <a:cubicBezTo>
                      <a:pt x="2462" y="2922"/>
                      <a:pt x="2814" y="2638"/>
                      <a:pt x="2847" y="2149"/>
                    </a:cubicBezTo>
                    <a:cubicBezTo>
                      <a:pt x="2882" y="1625"/>
                      <a:pt x="2847" y="1171"/>
                      <a:pt x="2995" y="883"/>
                    </a:cubicBezTo>
                    <a:cubicBezTo>
                      <a:pt x="2987" y="874"/>
                      <a:pt x="2227" y="865"/>
                      <a:pt x="1441" y="1"/>
                    </a:cubicBezTo>
                    <a:close/>
                  </a:path>
                </a:pathLst>
              </a:custGeom>
              <a:solidFill>
                <a:srgbClr val="BD5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a:off x="2390801" y="1110206"/>
                <a:ext cx="55005" cy="54105"/>
              </a:xfrm>
              <a:custGeom>
                <a:avLst/>
                <a:gdLst/>
                <a:ahLst/>
                <a:cxnLst/>
                <a:rect l="l" t="t" r="r" b="b"/>
                <a:pathLst>
                  <a:path w="551" h="542" extrusionOk="0">
                    <a:moveTo>
                      <a:pt x="279" y="0"/>
                    </a:moveTo>
                    <a:cubicBezTo>
                      <a:pt x="122" y="0"/>
                      <a:pt x="0" y="114"/>
                      <a:pt x="0" y="271"/>
                    </a:cubicBezTo>
                    <a:cubicBezTo>
                      <a:pt x="0" y="420"/>
                      <a:pt x="122" y="542"/>
                      <a:pt x="279" y="542"/>
                    </a:cubicBezTo>
                    <a:cubicBezTo>
                      <a:pt x="428" y="542"/>
                      <a:pt x="550" y="420"/>
                      <a:pt x="550" y="271"/>
                    </a:cubicBezTo>
                    <a:cubicBezTo>
                      <a:pt x="550" y="114"/>
                      <a:pt x="428" y="0"/>
                      <a:pt x="279" y="0"/>
                    </a:cubicBezTo>
                    <a:close/>
                  </a:path>
                </a:pathLst>
              </a:custGeom>
              <a:solidFill>
                <a:srgbClr val="D6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a:off x="2383813" y="1189568"/>
                <a:ext cx="87249" cy="45420"/>
              </a:xfrm>
              <a:custGeom>
                <a:avLst/>
                <a:gdLst/>
                <a:ahLst/>
                <a:cxnLst/>
                <a:rect l="l" t="t" r="r" b="b"/>
                <a:pathLst>
                  <a:path w="874" h="455" fill="none" extrusionOk="0">
                    <a:moveTo>
                      <a:pt x="873" y="454"/>
                    </a:moveTo>
                    <a:cubicBezTo>
                      <a:pt x="873" y="454"/>
                      <a:pt x="349" y="454"/>
                      <a:pt x="0" y="0"/>
                    </a:cubicBezTo>
                  </a:path>
                </a:pathLst>
              </a:custGeom>
              <a:solidFill>
                <a:schemeClr val="dk1"/>
              </a:solidFill>
              <a:ln w="1300" cap="flat" cmpd="sng">
                <a:solidFill>
                  <a:schemeClr val="dk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p:nvPr/>
            </p:nvSpPr>
            <p:spPr>
              <a:xfrm>
                <a:off x="2279194" y="1029846"/>
                <a:ext cx="109012" cy="113701"/>
              </a:xfrm>
              <a:custGeom>
                <a:avLst/>
                <a:gdLst/>
                <a:ahLst/>
                <a:cxnLst/>
                <a:rect l="l" t="t" r="r" b="b"/>
                <a:pathLst>
                  <a:path w="1092" h="1139" extrusionOk="0">
                    <a:moveTo>
                      <a:pt x="448" y="0"/>
                    </a:moveTo>
                    <a:cubicBezTo>
                      <a:pt x="399" y="0"/>
                      <a:pt x="351" y="9"/>
                      <a:pt x="306" y="28"/>
                    </a:cubicBezTo>
                    <a:cubicBezTo>
                      <a:pt x="70" y="133"/>
                      <a:pt x="0" y="456"/>
                      <a:pt x="131" y="744"/>
                    </a:cubicBezTo>
                    <a:cubicBezTo>
                      <a:pt x="237" y="984"/>
                      <a:pt x="445" y="1138"/>
                      <a:pt x="646" y="1138"/>
                    </a:cubicBezTo>
                    <a:cubicBezTo>
                      <a:pt x="693" y="1138"/>
                      <a:pt x="741" y="1130"/>
                      <a:pt x="786" y="1111"/>
                    </a:cubicBezTo>
                    <a:cubicBezTo>
                      <a:pt x="1013" y="1006"/>
                      <a:pt x="1092" y="683"/>
                      <a:pt x="961" y="386"/>
                    </a:cubicBezTo>
                    <a:cubicBezTo>
                      <a:pt x="856" y="148"/>
                      <a:pt x="644" y="0"/>
                      <a:pt x="448" y="0"/>
                    </a:cubicBezTo>
                    <a:close/>
                  </a:path>
                </a:pathLst>
              </a:custGeom>
              <a:solidFill>
                <a:srgbClr val="BD5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7"/>
              <p:cNvSpPr/>
              <p:nvPr/>
            </p:nvSpPr>
            <p:spPr>
              <a:xfrm>
                <a:off x="2294867" y="1115397"/>
                <a:ext cx="37635" cy="36736"/>
              </a:xfrm>
              <a:custGeom>
                <a:avLst/>
                <a:gdLst/>
                <a:ahLst/>
                <a:cxnLst/>
                <a:rect l="l" t="t" r="r" b="b"/>
                <a:pathLst>
                  <a:path w="377" h="368" fill="none" extrusionOk="0">
                    <a:moveTo>
                      <a:pt x="1" y="184"/>
                    </a:moveTo>
                    <a:cubicBezTo>
                      <a:pt x="1" y="280"/>
                      <a:pt x="79" y="368"/>
                      <a:pt x="193" y="368"/>
                    </a:cubicBezTo>
                    <a:cubicBezTo>
                      <a:pt x="289" y="368"/>
                      <a:pt x="376" y="289"/>
                      <a:pt x="376" y="184"/>
                    </a:cubicBezTo>
                    <a:cubicBezTo>
                      <a:pt x="376" y="88"/>
                      <a:pt x="297" y="1"/>
                      <a:pt x="193" y="1"/>
                    </a:cubicBezTo>
                    <a:cubicBezTo>
                      <a:pt x="79" y="10"/>
                      <a:pt x="1" y="88"/>
                      <a:pt x="1" y="184"/>
                    </a:cubicBezTo>
                    <a:close/>
                  </a:path>
                </a:pathLst>
              </a:custGeom>
              <a:solidFill>
                <a:schemeClr val="lt1"/>
              </a:solidFill>
              <a:ln w="1300" cap="flat" cmpd="sng">
                <a:solidFill>
                  <a:schemeClr val="lt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7"/>
              <p:cNvSpPr/>
              <p:nvPr/>
            </p:nvSpPr>
            <p:spPr>
              <a:xfrm>
                <a:off x="2523271" y="1087346"/>
                <a:ext cx="30547" cy="27652"/>
              </a:xfrm>
              <a:custGeom>
                <a:avLst/>
                <a:gdLst/>
                <a:ahLst/>
                <a:cxnLst/>
                <a:rect l="l" t="t" r="r" b="b"/>
                <a:pathLst>
                  <a:path w="306" h="277" extrusionOk="0">
                    <a:moveTo>
                      <a:pt x="158" y="1"/>
                    </a:moveTo>
                    <a:cubicBezTo>
                      <a:pt x="120" y="1"/>
                      <a:pt x="83" y="25"/>
                      <a:pt x="53" y="55"/>
                    </a:cubicBezTo>
                    <a:lnTo>
                      <a:pt x="114" y="133"/>
                    </a:lnTo>
                    <a:lnTo>
                      <a:pt x="114" y="133"/>
                    </a:lnTo>
                    <a:lnTo>
                      <a:pt x="26" y="107"/>
                    </a:lnTo>
                    <a:cubicBezTo>
                      <a:pt x="18" y="107"/>
                      <a:pt x="18" y="107"/>
                      <a:pt x="18" y="116"/>
                    </a:cubicBezTo>
                    <a:cubicBezTo>
                      <a:pt x="0" y="186"/>
                      <a:pt x="53" y="256"/>
                      <a:pt x="131" y="273"/>
                    </a:cubicBezTo>
                    <a:cubicBezTo>
                      <a:pt x="139" y="275"/>
                      <a:pt x="147" y="276"/>
                      <a:pt x="156" y="276"/>
                    </a:cubicBezTo>
                    <a:cubicBezTo>
                      <a:pt x="212" y="276"/>
                      <a:pt x="272" y="228"/>
                      <a:pt x="280" y="160"/>
                    </a:cubicBezTo>
                    <a:cubicBezTo>
                      <a:pt x="306" y="90"/>
                      <a:pt x="245" y="20"/>
                      <a:pt x="175" y="2"/>
                    </a:cubicBezTo>
                    <a:cubicBezTo>
                      <a:pt x="169" y="1"/>
                      <a:pt x="163" y="1"/>
                      <a:pt x="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7"/>
              <p:cNvSpPr/>
              <p:nvPr/>
            </p:nvSpPr>
            <p:spPr>
              <a:xfrm>
                <a:off x="2437819" y="1074768"/>
                <a:ext cx="30647" cy="27152"/>
              </a:xfrm>
              <a:custGeom>
                <a:avLst/>
                <a:gdLst/>
                <a:ahLst/>
                <a:cxnLst/>
                <a:rect l="l" t="t" r="r" b="b"/>
                <a:pathLst>
                  <a:path w="307" h="272" extrusionOk="0">
                    <a:moveTo>
                      <a:pt x="147" y="1"/>
                    </a:moveTo>
                    <a:cubicBezTo>
                      <a:pt x="113" y="1"/>
                      <a:pt x="80" y="23"/>
                      <a:pt x="53" y="50"/>
                    </a:cubicBezTo>
                    <a:lnTo>
                      <a:pt x="123" y="137"/>
                    </a:lnTo>
                    <a:lnTo>
                      <a:pt x="35" y="102"/>
                    </a:lnTo>
                    <a:cubicBezTo>
                      <a:pt x="27" y="102"/>
                      <a:pt x="27" y="102"/>
                      <a:pt x="27" y="111"/>
                    </a:cubicBezTo>
                    <a:cubicBezTo>
                      <a:pt x="1" y="181"/>
                      <a:pt x="53" y="251"/>
                      <a:pt x="132" y="268"/>
                    </a:cubicBezTo>
                    <a:cubicBezTo>
                      <a:pt x="141" y="270"/>
                      <a:pt x="150" y="272"/>
                      <a:pt x="159" y="272"/>
                    </a:cubicBezTo>
                    <a:cubicBezTo>
                      <a:pt x="219" y="272"/>
                      <a:pt x="274" y="223"/>
                      <a:pt x="289" y="155"/>
                    </a:cubicBezTo>
                    <a:cubicBezTo>
                      <a:pt x="306" y="94"/>
                      <a:pt x="254" y="15"/>
                      <a:pt x="175" y="6"/>
                    </a:cubicBezTo>
                    <a:cubicBezTo>
                      <a:pt x="166" y="2"/>
                      <a:pt x="15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37"/>
              <p:cNvGrpSpPr/>
              <p:nvPr/>
            </p:nvGrpSpPr>
            <p:grpSpPr>
              <a:xfrm>
                <a:off x="2312337" y="1037033"/>
                <a:ext cx="247571" cy="126480"/>
                <a:chOff x="2312337" y="1037033"/>
                <a:chExt cx="247571" cy="126480"/>
              </a:xfrm>
            </p:grpSpPr>
            <p:sp>
              <p:nvSpPr>
                <p:cNvPr id="387" name="Google Shape;387;p37"/>
                <p:cNvSpPr/>
                <p:nvPr/>
              </p:nvSpPr>
              <p:spPr>
                <a:xfrm>
                  <a:off x="2312337" y="1052706"/>
                  <a:ext cx="48017" cy="54105"/>
                </a:xfrm>
                <a:custGeom>
                  <a:avLst/>
                  <a:gdLst/>
                  <a:ahLst/>
                  <a:cxnLst/>
                  <a:rect l="l" t="t" r="r" b="b"/>
                  <a:pathLst>
                    <a:path w="481" h="542" fill="none" extrusionOk="0">
                      <a:moveTo>
                        <a:pt x="480" y="542"/>
                      </a:moveTo>
                      <a:cubicBezTo>
                        <a:pt x="480" y="542"/>
                        <a:pt x="393" y="96"/>
                        <a:pt x="0" y="0"/>
                      </a:cubicBezTo>
                    </a:path>
                  </a:pathLst>
                </a:custGeom>
                <a:solidFill>
                  <a:schemeClr val="dk1"/>
                </a:solidFill>
                <a:ln w="1300" cap="flat" cmpd="sng">
                  <a:solidFill>
                    <a:schemeClr val="dk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7"/>
                <p:cNvSpPr/>
                <p:nvPr/>
              </p:nvSpPr>
              <p:spPr>
                <a:xfrm>
                  <a:off x="2326213" y="1062289"/>
                  <a:ext cx="7088" cy="27053"/>
                </a:xfrm>
                <a:custGeom>
                  <a:avLst/>
                  <a:gdLst/>
                  <a:ahLst/>
                  <a:cxnLst/>
                  <a:rect l="l" t="t" r="r" b="b"/>
                  <a:pathLst>
                    <a:path w="71" h="271" fill="none" extrusionOk="0">
                      <a:moveTo>
                        <a:pt x="1" y="271"/>
                      </a:moveTo>
                      <a:lnTo>
                        <a:pt x="71" y="0"/>
                      </a:lnTo>
                    </a:path>
                  </a:pathLst>
                </a:custGeom>
                <a:solidFill>
                  <a:schemeClr val="dk1"/>
                </a:solidFill>
                <a:ln w="1300" cap="flat" cmpd="sng">
                  <a:solidFill>
                    <a:schemeClr val="dk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7"/>
                <p:cNvSpPr/>
                <p:nvPr/>
              </p:nvSpPr>
              <p:spPr>
                <a:xfrm>
                  <a:off x="2473557" y="1098826"/>
                  <a:ext cx="29749" cy="46319"/>
                </a:xfrm>
                <a:custGeom>
                  <a:avLst/>
                  <a:gdLst/>
                  <a:ahLst/>
                  <a:cxnLst/>
                  <a:rect l="l" t="t" r="r" b="b"/>
                  <a:pathLst>
                    <a:path w="298" h="464" fill="none" extrusionOk="0">
                      <a:moveTo>
                        <a:pt x="297" y="1"/>
                      </a:moveTo>
                      <a:lnTo>
                        <a:pt x="297" y="272"/>
                      </a:lnTo>
                      <a:cubicBezTo>
                        <a:pt x="297" y="394"/>
                        <a:pt x="158" y="464"/>
                        <a:pt x="1" y="359"/>
                      </a:cubicBezTo>
                    </a:path>
                  </a:pathLst>
                </a:custGeom>
                <a:solidFill>
                  <a:schemeClr val="dk1"/>
                </a:solidFill>
                <a:ln w="1300" cap="flat" cmpd="sng">
                  <a:solidFill>
                    <a:schemeClr val="dk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7"/>
                <p:cNvSpPr/>
                <p:nvPr/>
              </p:nvSpPr>
              <p:spPr>
                <a:xfrm>
                  <a:off x="2429134" y="1133765"/>
                  <a:ext cx="69779" cy="29748"/>
                </a:xfrm>
                <a:custGeom>
                  <a:avLst/>
                  <a:gdLst/>
                  <a:ahLst/>
                  <a:cxnLst/>
                  <a:rect l="l" t="t" r="r" b="b"/>
                  <a:pathLst>
                    <a:path w="699" h="298" fill="none" extrusionOk="0">
                      <a:moveTo>
                        <a:pt x="699" y="245"/>
                      </a:moveTo>
                      <a:cubicBezTo>
                        <a:pt x="559" y="288"/>
                        <a:pt x="219" y="297"/>
                        <a:pt x="0" y="0"/>
                      </a:cubicBezTo>
                    </a:path>
                  </a:pathLst>
                </a:custGeom>
                <a:solidFill>
                  <a:schemeClr val="dk1"/>
                </a:solidFill>
                <a:ln w="1300" cap="flat" cmpd="sng">
                  <a:solidFill>
                    <a:schemeClr val="dk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7"/>
                <p:cNvSpPr/>
                <p:nvPr/>
              </p:nvSpPr>
              <p:spPr>
                <a:xfrm>
                  <a:off x="2423843" y="1128474"/>
                  <a:ext cx="15873" cy="9683"/>
                </a:xfrm>
                <a:custGeom>
                  <a:avLst/>
                  <a:gdLst/>
                  <a:ahLst/>
                  <a:cxnLst/>
                  <a:rect l="l" t="t" r="r" b="b"/>
                  <a:pathLst>
                    <a:path w="159" h="97" fill="none" extrusionOk="0">
                      <a:moveTo>
                        <a:pt x="158" y="1"/>
                      </a:moveTo>
                      <a:lnTo>
                        <a:pt x="1" y="97"/>
                      </a:lnTo>
                    </a:path>
                  </a:pathLst>
                </a:custGeom>
                <a:solidFill>
                  <a:schemeClr val="dk1"/>
                </a:solidFill>
                <a:ln w="1300" cap="flat" cmpd="sng">
                  <a:solidFill>
                    <a:schemeClr val="dk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7"/>
                <p:cNvSpPr/>
                <p:nvPr/>
              </p:nvSpPr>
              <p:spPr>
                <a:xfrm>
                  <a:off x="2423843" y="1037033"/>
                  <a:ext cx="57700" cy="10482"/>
                </a:xfrm>
                <a:custGeom>
                  <a:avLst/>
                  <a:gdLst/>
                  <a:ahLst/>
                  <a:cxnLst/>
                  <a:rect l="l" t="t" r="r" b="b"/>
                  <a:pathLst>
                    <a:path w="578" h="105" fill="none" extrusionOk="0">
                      <a:moveTo>
                        <a:pt x="577" y="105"/>
                      </a:moveTo>
                      <a:cubicBezTo>
                        <a:pt x="577" y="105"/>
                        <a:pt x="237" y="0"/>
                        <a:pt x="1" y="79"/>
                      </a:cubicBezTo>
                    </a:path>
                  </a:pathLst>
                </a:custGeom>
                <a:solidFill>
                  <a:schemeClr val="dk1"/>
                </a:solidFill>
                <a:ln w="2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2514486" y="1051807"/>
                  <a:ext cx="45422" cy="13177"/>
                </a:xfrm>
                <a:custGeom>
                  <a:avLst/>
                  <a:gdLst/>
                  <a:ahLst/>
                  <a:cxnLst/>
                  <a:rect l="l" t="t" r="r" b="b"/>
                  <a:pathLst>
                    <a:path w="455" h="132" fill="none" extrusionOk="0">
                      <a:moveTo>
                        <a:pt x="455" y="131"/>
                      </a:moveTo>
                      <a:cubicBezTo>
                        <a:pt x="455" y="131"/>
                        <a:pt x="237" y="0"/>
                        <a:pt x="1" y="79"/>
                      </a:cubicBezTo>
                    </a:path>
                  </a:pathLst>
                </a:custGeom>
                <a:solidFill>
                  <a:schemeClr val="dk1"/>
                </a:solidFill>
                <a:ln w="2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37"/>
              <p:cNvSpPr/>
              <p:nvPr/>
            </p:nvSpPr>
            <p:spPr>
              <a:xfrm>
                <a:off x="2019445" y="1311556"/>
                <a:ext cx="388828" cy="964010"/>
              </a:xfrm>
              <a:custGeom>
                <a:avLst/>
                <a:gdLst/>
                <a:ahLst/>
                <a:cxnLst/>
                <a:rect l="l" t="t" r="r" b="b"/>
                <a:pathLst>
                  <a:path w="3895" h="9657" extrusionOk="0">
                    <a:moveTo>
                      <a:pt x="2690" y="0"/>
                    </a:moveTo>
                    <a:lnTo>
                      <a:pt x="961" y="690"/>
                    </a:lnTo>
                    <a:cubicBezTo>
                      <a:pt x="341" y="935"/>
                      <a:pt x="0" y="1616"/>
                      <a:pt x="184" y="2262"/>
                    </a:cubicBezTo>
                    <a:lnTo>
                      <a:pt x="1476" y="6820"/>
                    </a:lnTo>
                    <a:lnTo>
                      <a:pt x="507" y="8304"/>
                    </a:lnTo>
                    <a:lnTo>
                      <a:pt x="2751" y="9605"/>
                    </a:lnTo>
                    <a:cubicBezTo>
                      <a:pt x="2813" y="9640"/>
                      <a:pt x="2880" y="9657"/>
                      <a:pt x="2946" y="9657"/>
                    </a:cubicBezTo>
                    <a:cubicBezTo>
                      <a:pt x="3109" y="9657"/>
                      <a:pt x="3262" y="9555"/>
                      <a:pt x="3318" y="9387"/>
                    </a:cubicBezTo>
                    <a:lnTo>
                      <a:pt x="3781" y="7981"/>
                    </a:lnTo>
                    <a:cubicBezTo>
                      <a:pt x="3868" y="7684"/>
                      <a:pt x="3895" y="7370"/>
                      <a:pt x="3842" y="7064"/>
                    </a:cubicBezTo>
                    <a:lnTo>
                      <a:pt x="26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7"/>
              <p:cNvSpPr/>
              <p:nvPr/>
            </p:nvSpPr>
            <p:spPr>
              <a:xfrm>
                <a:off x="2215604" y="1999260"/>
                <a:ext cx="118595" cy="98627"/>
              </a:xfrm>
              <a:custGeom>
                <a:avLst/>
                <a:gdLst/>
                <a:ahLst/>
                <a:cxnLst/>
                <a:rect l="l" t="t" r="r" b="b"/>
                <a:pathLst>
                  <a:path w="1188" h="988" fill="none" extrusionOk="0">
                    <a:moveTo>
                      <a:pt x="0" y="1"/>
                    </a:moveTo>
                    <a:lnTo>
                      <a:pt x="1187" y="987"/>
                    </a:lnTo>
                  </a:path>
                </a:pathLst>
              </a:custGeom>
              <a:noFill/>
              <a:ln w="1300" cap="flat" cmpd="sng">
                <a:solidFill>
                  <a:schemeClr val="dk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7"/>
              <p:cNvSpPr/>
              <p:nvPr/>
            </p:nvSpPr>
            <p:spPr>
              <a:xfrm>
                <a:off x="2223391" y="1337710"/>
                <a:ext cx="160523" cy="636384"/>
              </a:xfrm>
              <a:custGeom>
                <a:avLst/>
                <a:gdLst/>
                <a:ahLst/>
                <a:cxnLst/>
                <a:rect l="l" t="t" r="r" b="b"/>
                <a:pathLst>
                  <a:path w="1608" h="6375" fill="none" extrusionOk="0">
                    <a:moveTo>
                      <a:pt x="472" y="0"/>
                    </a:moveTo>
                    <a:lnTo>
                      <a:pt x="359" y="166"/>
                    </a:lnTo>
                    <a:cubicBezTo>
                      <a:pt x="18" y="681"/>
                      <a:pt x="1" y="1354"/>
                      <a:pt x="297" y="1886"/>
                    </a:cubicBezTo>
                    <a:lnTo>
                      <a:pt x="498" y="2271"/>
                    </a:lnTo>
                    <a:lnTo>
                      <a:pt x="271" y="2952"/>
                    </a:lnTo>
                    <a:cubicBezTo>
                      <a:pt x="175" y="3257"/>
                      <a:pt x="193" y="3589"/>
                      <a:pt x="332" y="3877"/>
                    </a:cubicBezTo>
                    <a:lnTo>
                      <a:pt x="1607" y="6375"/>
                    </a:lnTo>
                  </a:path>
                </a:pathLst>
              </a:custGeom>
              <a:noFill/>
              <a:ln w="1300" cap="flat" cmpd="sng">
                <a:solidFill>
                  <a:schemeClr val="dk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7"/>
              <p:cNvSpPr/>
              <p:nvPr/>
            </p:nvSpPr>
            <p:spPr>
              <a:xfrm>
                <a:off x="2069158" y="1991474"/>
                <a:ext cx="247572" cy="282605"/>
              </a:xfrm>
              <a:custGeom>
                <a:avLst/>
                <a:gdLst/>
                <a:ahLst/>
                <a:cxnLst/>
                <a:rect l="l" t="t" r="r" b="b"/>
                <a:pathLst>
                  <a:path w="2480" h="2831" extrusionOk="0">
                    <a:moveTo>
                      <a:pt x="978" y="0"/>
                    </a:moveTo>
                    <a:lnTo>
                      <a:pt x="0" y="1485"/>
                    </a:lnTo>
                    <a:lnTo>
                      <a:pt x="2253" y="2786"/>
                    </a:lnTo>
                    <a:cubicBezTo>
                      <a:pt x="2321" y="2808"/>
                      <a:pt x="2389" y="2831"/>
                      <a:pt x="2451" y="2831"/>
                    </a:cubicBezTo>
                    <a:cubicBezTo>
                      <a:pt x="2461" y="2831"/>
                      <a:pt x="2471" y="2830"/>
                      <a:pt x="2480" y="2829"/>
                    </a:cubicBezTo>
                    <a:lnTo>
                      <a:pt x="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7"/>
              <p:cNvSpPr/>
              <p:nvPr/>
            </p:nvSpPr>
            <p:spPr>
              <a:xfrm>
                <a:off x="2089124" y="1642780"/>
                <a:ext cx="74272" cy="280808"/>
              </a:xfrm>
              <a:custGeom>
                <a:avLst/>
                <a:gdLst/>
                <a:ahLst/>
                <a:cxnLst/>
                <a:rect l="l" t="t" r="r" b="b"/>
                <a:pathLst>
                  <a:path w="744" h="2813" extrusionOk="0">
                    <a:moveTo>
                      <a:pt x="743" y="0"/>
                    </a:moveTo>
                    <a:lnTo>
                      <a:pt x="1" y="795"/>
                    </a:lnTo>
                    <a:lnTo>
                      <a:pt x="577" y="2812"/>
                    </a:lnTo>
                    <a:lnTo>
                      <a:pt x="7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7"/>
              <p:cNvSpPr/>
              <p:nvPr/>
            </p:nvSpPr>
            <p:spPr>
              <a:xfrm>
                <a:off x="2122266" y="2189329"/>
                <a:ext cx="153535" cy="103818"/>
              </a:xfrm>
              <a:custGeom>
                <a:avLst/>
                <a:gdLst/>
                <a:ahLst/>
                <a:cxnLst/>
                <a:rect l="l" t="t" r="r" b="b"/>
                <a:pathLst>
                  <a:path w="1538" h="1040" extrusionOk="0">
                    <a:moveTo>
                      <a:pt x="935" y="0"/>
                    </a:moveTo>
                    <a:lnTo>
                      <a:pt x="1" y="1039"/>
                    </a:lnTo>
                    <a:lnTo>
                      <a:pt x="1537" y="699"/>
                    </a:lnTo>
                    <a:lnTo>
                      <a:pt x="935" y="0"/>
                    </a:lnTo>
                    <a:close/>
                  </a:path>
                </a:pathLst>
              </a:custGeom>
              <a:solidFill>
                <a:srgbClr val="BD5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7"/>
              <p:cNvSpPr/>
              <p:nvPr/>
            </p:nvSpPr>
            <p:spPr>
              <a:xfrm>
                <a:off x="2479647" y="1312454"/>
                <a:ext cx="536174" cy="949236"/>
              </a:xfrm>
              <a:custGeom>
                <a:avLst/>
                <a:gdLst/>
                <a:ahLst/>
                <a:cxnLst/>
                <a:rect l="l" t="t" r="r" b="b"/>
                <a:pathLst>
                  <a:path w="5371" h="9509" extrusionOk="0">
                    <a:moveTo>
                      <a:pt x="1" y="0"/>
                    </a:moveTo>
                    <a:lnTo>
                      <a:pt x="909" y="9064"/>
                    </a:lnTo>
                    <a:cubicBezTo>
                      <a:pt x="935" y="9308"/>
                      <a:pt x="1153" y="9509"/>
                      <a:pt x="1415" y="9509"/>
                    </a:cubicBezTo>
                    <a:lnTo>
                      <a:pt x="3685" y="9509"/>
                    </a:lnTo>
                    <a:cubicBezTo>
                      <a:pt x="3685" y="9509"/>
                      <a:pt x="2777" y="7326"/>
                      <a:pt x="2053" y="6121"/>
                    </a:cubicBezTo>
                    <a:lnTo>
                      <a:pt x="2070" y="5466"/>
                    </a:lnTo>
                    <a:lnTo>
                      <a:pt x="3144" y="6593"/>
                    </a:lnTo>
                    <a:cubicBezTo>
                      <a:pt x="3379" y="6842"/>
                      <a:pt x="3695" y="6968"/>
                      <a:pt x="4014" y="6968"/>
                    </a:cubicBezTo>
                    <a:cubicBezTo>
                      <a:pt x="4265" y="6968"/>
                      <a:pt x="4518" y="6890"/>
                      <a:pt x="4733" y="6732"/>
                    </a:cubicBezTo>
                    <a:cubicBezTo>
                      <a:pt x="5248" y="6348"/>
                      <a:pt x="5371" y="5641"/>
                      <a:pt x="5030" y="5108"/>
                    </a:cubicBezTo>
                    <a:lnTo>
                      <a:pt x="2725" y="1537"/>
                    </a:lnTo>
                    <a:cubicBezTo>
                      <a:pt x="2463" y="1135"/>
                      <a:pt x="2079" y="821"/>
                      <a:pt x="1633" y="646"/>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7"/>
              <p:cNvSpPr/>
              <p:nvPr/>
            </p:nvSpPr>
            <p:spPr>
              <a:xfrm>
                <a:off x="2491027" y="1326330"/>
                <a:ext cx="110809" cy="619015"/>
              </a:xfrm>
              <a:custGeom>
                <a:avLst/>
                <a:gdLst/>
                <a:ahLst/>
                <a:cxnLst/>
                <a:rect l="l" t="t" r="r" b="b"/>
                <a:pathLst>
                  <a:path w="1110" h="6201" fill="none" extrusionOk="0">
                    <a:moveTo>
                      <a:pt x="0" y="1"/>
                    </a:moveTo>
                    <a:cubicBezTo>
                      <a:pt x="262" y="394"/>
                      <a:pt x="978" y="988"/>
                      <a:pt x="428" y="2219"/>
                    </a:cubicBezTo>
                    <a:cubicBezTo>
                      <a:pt x="996" y="3214"/>
                      <a:pt x="1109" y="4559"/>
                      <a:pt x="690" y="6200"/>
                    </a:cubicBezTo>
                  </a:path>
                </a:pathLst>
              </a:custGeom>
              <a:noFill/>
              <a:ln w="1300" cap="flat" cmpd="sng">
                <a:solidFill>
                  <a:schemeClr val="dk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7"/>
              <p:cNvSpPr/>
              <p:nvPr/>
            </p:nvSpPr>
            <p:spPr>
              <a:xfrm>
                <a:off x="2780425" y="1721243"/>
                <a:ext cx="20065" cy="183977"/>
              </a:xfrm>
              <a:custGeom>
                <a:avLst/>
                <a:gdLst/>
                <a:ahLst/>
                <a:cxnLst/>
                <a:rect l="l" t="t" r="r" b="b"/>
                <a:pathLst>
                  <a:path w="201" h="1843" fill="none" extrusionOk="0">
                    <a:moveTo>
                      <a:pt x="201" y="1843"/>
                    </a:moveTo>
                    <a:lnTo>
                      <a:pt x="0" y="0"/>
                    </a:lnTo>
                  </a:path>
                </a:pathLst>
              </a:custGeom>
              <a:noFill/>
              <a:ln w="1300" cap="flat" cmpd="sng">
                <a:solidFill>
                  <a:schemeClr val="dk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7"/>
              <p:cNvSpPr/>
              <p:nvPr/>
            </p:nvSpPr>
            <p:spPr>
              <a:xfrm>
                <a:off x="2416057" y="1382133"/>
                <a:ext cx="531781" cy="504815"/>
              </a:xfrm>
              <a:custGeom>
                <a:avLst/>
                <a:gdLst/>
                <a:ahLst/>
                <a:cxnLst/>
                <a:rect l="l" t="t" r="r" b="b"/>
                <a:pathLst>
                  <a:path w="5327" h="5057" extrusionOk="0">
                    <a:moveTo>
                      <a:pt x="1755" y="1"/>
                    </a:moveTo>
                    <a:lnTo>
                      <a:pt x="0" y="5056"/>
                    </a:lnTo>
                    <a:lnTo>
                      <a:pt x="3580" y="5039"/>
                    </a:lnTo>
                    <a:lnTo>
                      <a:pt x="53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7"/>
              <p:cNvSpPr/>
              <p:nvPr/>
            </p:nvSpPr>
            <p:spPr>
              <a:xfrm>
                <a:off x="1738731" y="1357775"/>
                <a:ext cx="476876" cy="974591"/>
              </a:xfrm>
              <a:custGeom>
                <a:avLst/>
                <a:gdLst/>
                <a:ahLst/>
                <a:cxnLst/>
                <a:rect l="l" t="t" r="r" b="b"/>
                <a:pathLst>
                  <a:path w="4777" h="9763" extrusionOk="0">
                    <a:moveTo>
                      <a:pt x="4288" y="0"/>
                    </a:moveTo>
                    <a:lnTo>
                      <a:pt x="3624" y="262"/>
                    </a:lnTo>
                    <a:cubicBezTo>
                      <a:pt x="3013" y="515"/>
                      <a:pt x="2507" y="961"/>
                      <a:pt x="2201" y="1554"/>
                    </a:cubicBezTo>
                    <a:lnTo>
                      <a:pt x="376" y="5065"/>
                    </a:lnTo>
                    <a:cubicBezTo>
                      <a:pt x="1" y="5789"/>
                      <a:pt x="149" y="6671"/>
                      <a:pt x="752" y="7230"/>
                    </a:cubicBezTo>
                    <a:lnTo>
                      <a:pt x="3476" y="9762"/>
                    </a:lnTo>
                    <a:lnTo>
                      <a:pt x="4777" y="8330"/>
                    </a:lnTo>
                    <a:lnTo>
                      <a:pt x="2821" y="5606"/>
                    </a:lnTo>
                    <a:lnTo>
                      <a:pt x="4463" y="2716"/>
                    </a:lnTo>
                    <a:lnTo>
                      <a:pt x="42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7"/>
              <p:cNvSpPr/>
              <p:nvPr/>
            </p:nvSpPr>
            <p:spPr>
              <a:xfrm>
                <a:off x="1975820" y="1858105"/>
                <a:ext cx="44623" cy="59296"/>
              </a:xfrm>
              <a:custGeom>
                <a:avLst/>
                <a:gdLst/>
                <a:ahLst/>
                <a:cxnLst/>
                <a:rect l="l" t="t" r="r" b="b"/>
                <a:pathLst>
                  <a:path w="447" h="594" fill="none" extrusionOk="0">
                    <a:moveTo>
                      <a:pt x="446" y="594"/>
                    </a:moveTo>
                    <a:lnTo>
                      <a:pt x="1" y="0"/>
                    </a:lnTo>
                  </a:path>
                </a:pathLst>
              </a:custGeom>
              <a:noFill/>
              <a:ln w="1300" cap="flat" cmpd="sng">
                <a:solidFill>
                  <a:schemeClr val="dk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7"/>
              <p:cNvSpPr/>
              <p:nvPr/>
            </p:nvSpPr>
            <p:spPr>
              <a:xfrm>
                <a:off x="2780425" y="1587276"/>
                <a:ext cx="157827" cy="152033"/>
              </a:xfrm>
              <a:custGeom>
                <a:avLst/>
                <a:gdLst/>
                <a:ahLst/>
                <a:cxnLst/>
                <a:rect l="l" t="t" r="r" b="b"/>
                <a:pathLst>
                  <a:path w="1581" h="1523" extrusionOk="0">
                    <a:moveTo>
                      <a:pt x="584" y="1"/>
                    </a:moveTo>
                    <a:cubicBezTo>
                      <a:pt x="536" y="1"/>
                      <a:pt x="488" y="16"/>
                      <a:pt x="454" y="50"/>
                    </a:cubicBezTo>
                    <a:lnTo>
                      <a:pt x="279" y="233"/>
                    </a:lnTo>
                    <a:cubicBezTo>
                      <a:pt x="227" y="295"/>
                      <a:pt x="218" y="382"/>
                      <a:pt x="262" y="452"/>
                    </a:cubicBezTo>
                    <a:lnTo>
                      <a:pt x="672" y="1159"/>
                    </a:lnTo>
                    <a:cubicBezTo>
                      <a:pt x="672" y="1159"/>
                      <a:pt x="121" y="860"/>
                      <a:pt x="28" y="860"/>
                    </a:cubicBezTo>
                    <a:cubicBezTo>
                      <a:pt x="23" y="860"/>
                      <a:pt x="20" y="860"/>
                      <a:pt x="18" y="862"/>
                    </a:cubicBezTo>
                    <a:cubicBezTo>
                      <a:pt x="0" y="880"/>
                      <a:pt x="227" y="1142"/>
                      <a:pt x="419" y="1351"/>
                    </a:cubicBezTo>
                    <a:cubicBezTo>
                      <a:pt x="524" y="1461"/>
                      <a:pt x="666" y="1522"/>
                      <a:pt x="810" y="1522"/>
                    </a:cubicBezTo>
                    <a:cubicBezTo>
                      <a:pt x="894" y="1522"/>
                      <a:pt x="979" y="1501"/>
                      <a:pt x="1057" y="1456"/>
                    </a:cubicBezTo>
                    <a:cubicBezTo>
                      <a:pt x="1292" y="1334"/>
                      <a:pt x="1580" y="1089"/>
                      <a:pt x="1502" y="722"/>
                    </a:cubicBezTo>
                    <a:cubicBezTo>
                      <a:pt x="1493" y="687"/>
                      <a:pt x="1249" y="391"/>
                      <a:pt x="1030" y="233"/>
                    </a:cubicBezTo>
                    <a:cubicBezTo>
                      <a:pt x="899" y="146"/>
                      <a:pt x="760" y="76"/>
                      <a:pt x="664" y="15"/>
                    </a:cubicBezTo>
                    <a:cubicBezTo>
                      <a:pt x="639" y="6"/>
                      <a:pt x="611" y="1"/>
                      <a:pt x="584" y="1"/>
                    </a:cubicBezTo>
                    <a:close/>
                  </a:path>
                </a:pathLst>
              </a:custGeom>
              <a:solidFill>
                <a:srgbClr val="BD5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7"/>
              <p:cNvSpPr/>
              <p:nvPr/>
            </p:nvSpPr>
            <p:spPr>
              <a:xfrm>
                <a:off x="2821354" y="1596560"/>
                <a:ext cx="71576" cy="55902"/>
              </a:xfrm>
              <a:custGeom>
                <a:avLst/>
                <a:gdLst/>
                <a:ahLst/>
                <a:cxnLst/>
                <a:rect l="l" t="t" r="r" b="b"/>
                <a:pathLst>
                  <a:path w="717" h="560" fill="none" extrusionOk="0">
                    <a:moveTo>
                      <a:pt x="716" y="560"/>
                    </a:moveTo>
                    <a:lnTo>
                      <a:pt x="0" y="1"/>
                    </a:lnTo>
                  </a:path>
                </a:pathLst>
              </a:custGeom>
              <a:noFill/>
              <a:ln w="1300" cap="flat" cmpd="sng">
                <a:solidFill>
                  <a:schemeClr val="dk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7"/>
              <p:cNvSpPr/>
              <p:nvPr/>
            </p:nvSpPr>
            <p:spPr>
              <a:xfrm>
                <a:off x="2808277" y="1612233"/>
                <a:ext cx="59397" cy="71575"/>
              </a:xfrm>
              <a:custGeom>
                <a:avLst/>
                <a:gdLst/>
                <a:ahLst/>
                <a:cxnLst/>
                <a:rect l="l" t="t" r="r" b="b"/>
                <a:pathLst>
                  <a:path w="595" h="717" fill="none" extrusionOk="0">
                    <a:moveTo>
                      <a:pt x="594" y="717"/>
                    </a:moveTo>
                    <a:lnTo>
                      <a:pt x="0" y="1"/>
                    </a:lnTo>
                  </a:path>
                </a:pathLst>
              </a:custGeom>
              <a:noFill/>
              <a:ln w="1300" cap="flat" cmpd="sng">
                <a:solidFill>
                  <a:schemeClr val="dk1"/>
                </a:solidFill>
                <a:prstDash val="solid"/>
                <a:miter lim="87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 name="Google Shape;409;p37"/>
            <p:cNvSpPr/>
            <p:nvPr/>
          </p:nvSpPr>
          <p:spPr>
            <a:xfrm>
              <a:off x="984399" y="2915440"/>
              <a:ext cx="90600" cy="107163"/>
            </a:xfrm>
            <a:custGeom>
              <a:avLst/>
              <a:gdLst/>
              <a:ahLst/>
              <a:cxnLst/>
              <a:rect l="l" t="t" r="r" b="b"/>
              <a:pathLst>
                <a:path w="3282" h="3882" extrusionOk="0">
                  <a:moveTo>
                    <a:pt x="1655" y="1"/>
                  </a:moveTo>
                  <a:lnTo>
                    <a:pt x="1084" y="1285"/>
                  </a:lnTo>
                  <a:lnTo>
                    <a:pt x="0" y="1970"/>
                  </a:lnTo>
                  <a:lnTo>
                    <a:pt x="1084" y="2597"/>
                  </a:lnTo>
                  <a:lnTo>
                    <a:pt x="1655" y="3881"/>
                  </a:lnTo>
                  <a:lnTo>
                    <a:pt x="2254" y="2597"/>
                  </a:lnTo>
                  <a:lnTo>
                    <a:pt x="3281" y="1970"/>
                  </a:lnTo>
                  <a:lnTo>
                    <a:pt x="2254" y="1285"/>
                  </a:lnTo>
                  <a:lnTo>
                    <a:pt x="1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7"/>
            <p:cNvSpPr/>
            <p:nvPr/>
          </p:nvSpPr>
          <p:spPr>
            <a:xfrm>
              <a:off x="1426741" y="2368029"/>
              <a:ext cx="159916" cy="189840"/>
            </a:xfrm>
            <a:custGeom>
              <a:avLst/>
              <a:gdLst/>
              <a:ahLst/>
              <a:cxnLst/>
              <a:rect l="l" t="t" r="r" b="b"/>
              <a:pathLst>
                <a:path w="5793" h="6877" extrusionOk="0">
                  <a:moveTo>
                    <a:pt x="2882" y="0"/>
                  </a:moveTo>
                  <a:lnTo>
                    <a:pt x="1855" y="2283"/>
                  </a:lnTo>
                  <a:lnTo>
                    <a:pt x="0" y="3424"/>
                  </a:lnTo>
                  <a:lnTo>
                    <a:pt x="1855" y="4594"/>
                  </a:lnTo>
                  <a:lnTo>
                    <a:pt x="2882" y="6876"/>
                  </a:lnTo>
                  <a:lnTo>
                    <a:pt x="3938" y="4594"/>
                  </a:lnTo>
                  <a:lnTo>
                    <a:pt x="5792" y="3424"/>
                  </a:lnTo>
                  <a:lnTo>
                    <a:pt x="3938" y="2283"/>
                  </a:lnTo>
                  <a:lnTo>
                    <a:pt x="2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7"/>
            <p:cNvSpPr/>
            <p:nvPr/>
          </p:nvSpPr>
          <p:spPr>
            <a:xfrm>
              <a:off x="3413729" y="1459688"/>
              <a:ext cx="197735" cy="235526"/>
            </a:xfrm>
            <a:custGeom>
              <a:avLst/>
              <a:gdLst/>
              <a:ahLst/>
              <a:cxnLst/>
              <a:rect l="l" t="t" r="r" b="b"/>
              <a:pathLst>
                <a:path w="7163" h="8532" extrusionOk="0">
                  <a:moveTo>
                    <a:pt x="3596" y="1"/>
                  </a:moveTo>
                  <a:lnTo>
                    <a:pt x="2312" y="2854"/>
                  </a:lnTo>
                  <a:lnTo>
                    <a:pt x="1" y="4252"/>
                  </a:lnTo>
                  <a:lnTo>
                    <a:pt x="2312" y="5679"/>
                  </a:lnTo>
                  <a:lnTo>
                    <a:pt x="3596" y="8532"/>
                  </a:lnTo>
                  <a:lnTo>
                    <a:pt x="4851" y="5679"/>
                  </a:lnTo>
                  <a:lnTo>
                    <a:pt x="7162" y="4252"/>
                  </a:lnTo>
                  <a:lnTo>
                    <a:pt x="4851" y="2854"/>
                  </a:lnTo>
                  <a:lnTo>
                    <a:pt x="35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7"/>
            <p:cNvSpPr/>
            <p:nvPr/>
          </p:nvSpPr>
          <p:spPr>
            <a:xfrm>
              <a:off x="656728" y="3204519"/>
              <a:ext cx="197735" cy="235526"/>
            </a:xfrm>
            <a:custGeom>
              <a:avLst/>
              <a:gdLst/>
              <a:ahLst/>
              <a:cxnLst/>
              <a:rect l="l" t="t" r="r" b="b"/>
              <a:pathLst>
                <a:path w="7163" h="8532" extrusionOk="0">
                  <a:moveTo>
                    <a:pt x="3567" y="0"/>
                  </a:moveTo>
                  <a:lnTo>
                    <a:pt x="2283" y="2853"/>
                  </a:lnTo>
                  <a:lnTo>
                    <a:pt x="1" y="4280"/>
                  </a:lnTo>
                  <a:lnTo>
                    <a:pt x="2283" y="5678"/>
                  </a:lnTo>
                  <a:lnTo>
                    <a:pt x="3567" y="8531"/>
                  </a:lnTo>
                  <a:lnTo>
                    <a:pt x="4851" y="5678"/>
                  </a:lnTo>
                  <a:lnTo>
                    <a:pt x="7162" y="4280"/>
                  </a:lnTo>
                  <a:lnTo>
                    <a:pt x="4851" y="2853"/>
                  </a:lnTo>
                  <a:lnTo>
                    <a:pt x="35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7"/>
            <p:cNvSpPr/>
            <p:nvPr/>
          </p:nvSpPr>
          <p:spPr>
            <a:xfrm>
              <a:off x="1038726" y="3536110"/>
              <a:ext cx="89827" cy="107135"/>
            </a:xfrm>
            <a:custGeom>
              <a:avLst/>
              <a:gdLst/>
              <a:ahLst/>
              <a:cxnLst/>
              <a:rect l="l" t="t" r="r" b="b"/>
              <a:pathLst>
                <a:path w="3254" h="3881" extrusionOk="0">
                  <a:moveTo>
                    <a:pt x="1656" y="0"/>
                  </a:moveTo>
                  <a:lnTo>
                    <a:pt x="1028" y="1313"/>
                  </a:lnTo>
                  <a:lnTo>
                    <a:pt x="1" y="1940"/>
                  </a:lnTo>
                  <a:lnTo>
                    <a:pt x="1028" y="2597"/>
                  </a:lnTo>
                  <a:lnTo>
                    <a:pt x="1656" y="3881"/>
                  </a:lnTo>
                  <a:lnTo>
                    <a:pt x="2226" y="2597"/>
                  </a:lnTo>
                  <a:lnTo>
                    <a:pt x="3253" y="1940"/>
                  </a:lnTo>
                  <a:lnTo>
                    <a:pt x="2226" y="1313"/>
                  </a:lnTo>
                  <a:lnTo>
                    <a:pt x="1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7"/>
            <p:cNvSpPr/>
            <p:nvPr/>
          </p:nvSpPr>
          <p:spPr>
            <a:xfrm>
              <a:off x="879638" y="3919682"/>
              <a:ext cx="159916" cy="189840"/>
            </a:xfrm>
            <a:custGeom>
              <a:avLst/>
              <a:gdLst/>
              <a:ahLst/>
              <a:cxnLst/>
              <a:rect l="l" t="t" r="r" b="b"/>
              <a:pathLst>
                <a:path w="5793" h="6877" extrusionOk="0">
                  <a:moveTo>
                    <a:pt x="2911" y="0"/>
                  </a:moveTo>
                  <a:lnTo>
                    <a:pt x="1883" y="2283"/>
                  </a:lnTo>
                  <a:lnTo>
                    <a:pt x="0" y="3424"/>
                  </a:lnTo>
                  <a:lnTo>
                    <a:pt x="1883" y="4566"/>
                  </a:lnTo>
                  <a:lnTo>
                    <a:pt x="2911" y="6877"/>
                  </a:lnTo>
                  <a:lnTo>
                    <a:pt x="3938" y="4566"/>
                  </a:lnTo>
                  <a:lnTo>
                    <a:pt x="5792" y="3424"/>
                  </a:lnTo>
                  <a:lnTo>
                    <a:pt x="3938" y="2283"/>
                  </a:lnTo>
                  <a:lnTo>
                    <a:pt x="29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7"/>
            <p:cNvSpPr/>
            <p:nvPr/>
          </p:nvSpPr>
          <p:spPr>
            <a:xfrm>
              <a:off x="3109213" y="2043832"/>
              <a:ext cx="197735" cy="235526"/>
            </a:xfrm>
            <a:custGeom>
              <a:avLst/>
              <a:gdLst/>
              <a:ahLst/>
              <a:cxnLst/>
              <a:rect l="l" t="t" r="r" b="b"/>
              <a:pathLst>
                <a:path w="7163" h="8532" extrusionOk="0">
                  <a:moveTo>
                    <a:pt x="3567" y="0"/>
                  </a:moveTo>
                  <a:lnTo>
                    <a:pt x="2312" y="2853"/>
                  </a:lnTo>
                  <a:lnTo>
                    <a:pt x="1" y="4251"/>
                  </a:lnTo>
                  <a:lnTo>
                    <a:pt x="2312" y="5678"/>
                  </a:lnTo>
                  <a:lnTo>
                    <a:pt x="3567" y="8531"/>
                  </a:lnTo>
                  <a:lnTo>
                    <a:pt x="4851" y="5678"/>
                  </a:lnTo>
                  <a:lnTo>
                    <a:pt x="7163" y="4251"/>
                  </a:lnTo>
                  <a:lnTo>
                    <a:pt x="4851" y="2853"/>
                  </a:lnTo>
                  <a:lnTo>
                    <a:pt x="35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7"/>
            <p:cNvSpPr/>
            <p:nvPr/>
          </p:nvSpPr>
          <p:spPr>
            <a:xfrm>
              <a:off x="3057891" y="3032407"/>
              <a:ext cx="89827" cy="107135"/>
            </a:xfrm>
            <a:custGeom>
              <a:avLst/>
              <a:gdLst/>
              <a:ahLst/>
              <a:cxnLst/>
              <a:rect l="l" t="t" r="r" b="b"/>
              <a:pathLst>
                <a:path w="3254" h="3881" extrusionOk="0">
                  <a:moveTo>
                    <a:pt x="1598" y="1"/>
                  </a:moveTo>
                  <a:lnTo>
                    <a:pt x="1028" y="1285"/>
                  </a:lnTo>
                  <a:lnTo>
                    <a:pt x="0" y="1912"/>
                  </a:lnTo>
                  <a:lnTo>
                    <a:pt x="1028" y="2568"/>
                  </a:lnTo>
                  <a:lnTo>
                    <a:pt x="1598" y="3881"/>
                  </a:lnTo>
                  <a:lnTo>
                    <a:pt x="2197" y="2568"/>
                  </a:lnTo>
                  <a:lnTo>
                    <a:pt x="3253" y="1912"/>
                  </a:lnTo>
                  <a:lnTo>
                    <a:pt x="2197" y="1285"/>
                  </a:lnTo>
                  <a:lnTo>
                    <a:pt x="15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7"/>
            <p:cNvSpPr/>
            <p:nvPr/>
          </p:nvSpPr>
          <p:spPr>
            <a:xfrm>
              <a:off x="1645526" y="1132687"/>
              <a:ext cx="90600" cy="107163"/>
            </a:xfrm>
            <a:custGeom>
              <a:avLst/>
              <a:gdLst/>
              <a:ahLst/>
              <a:cxnLst/>
              <a:rect l="l" t="t" r="r" b="b"/>
              <a:pathLst>
                <a:path w="3282" h="3882" extrusionOk="0">
                  <a:moveTo>
                    <a:pt x="1655" y="1"/>
                  </a:moveTo>
                  <a:lnTo>
                    <a:pt x="1028" y="1285"/>
                  </a:lnTo>
                  <a:lnTo>
                    <a:pt x="0" y="1912"/>
                  </a:lnTo>
                  <a:lnTo>
                    <a:pt x="1028" y="2569"/>
                  </a:lnTo>
                  <a:lnTo>
                    <a:pt x="1655" y="3881"/>
                  </a:lnTo>
                  <a:lnTo>
                    <a:pt x="2226" y="2569"/>
                  </a:lnTo>
                  <a:lnTo>
                    <a:pt x="3282" y="1912"/>
                  </a:lnTo>
                  <a:lnTo>
                    <a:pt x="2226" y="1285"/>
                  </a:lnTo>
                  <a:lnTo>
                    <a:pt x="1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7"/>
            <p:cNvSpPr/>
            <p:nvPr/>
          </p:nvSpPr>
          <p:spPr>
            <a:xfrm>
              <a:off x="3541183" y="3825170"/>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Hộp Văn bản 4">
            <a:extLst>
              <a:ext uri="{FF2B5EF4-FFF2-40B4-BE49-F238E27FC236}">
                <a16:creationId xmlns:a16="http://schemas.microsoft.com/office/drawing/2014/main" id="{B7D22227-3180-9231-3958-5052C81EC0E3}"/>
              </a:ext>
            </a:extLst>
          </p:cNvPr>
          <p:cNvSpPr txBox="1"/>
          <p:nvPr/>
        </p:nvSpPr>
        <p:spPr>
          <a:xfrm>
            <a:off x="3813470" y="1291570"/>
            <a:ext cx="4758706" cy="3365024"/>
          </a:xfrm>
          <a:prstGeom prst="rect">
            <a:avLst/>
          </a:prstGeom>
          <a:noFill/>
        </p:spPr>
        <p:txBody>
          <a:bodyPr wrap="square">
            <a:spAutoFit/>
          </a:bodyPr>
          <a:lstStyle/>
          <a:p>
            <a:pPr algn="just">
              <a:lnSpc>
                <a:spcPct val="150000"/>
              </a:lnSpc>
            </a:pPr>
            <a:r>
              <a:rPr lang="vi-VN" sz="1800" dirty="0"/>
              <a:t>Các quốc gia trên thế giới hiện nay khi có tranh chấp với quốc gia khác về lãnh thổ, biên giới và các vùng biển thuộc chủ quyền quốc gia của mình thường dựa vào quy định của pháp luật quốc tế để thương lượng với nhau. Em hãy nêu tên và chia sẻ những hiểu biết của mình về công ước quốc tế quan trọng nhất liên quan đến các lĩnh vực này. </a:t>
            </a:r>
          </a:p>
        </p:txBody>
      </p:sp>
      <p:pic>
        <p:nvPicPr>
          <p:cNvPr id="6" name="Hình ảnh 5">
            <a:extLst>
              <a:ext uri="{FF2B5EF4-FFF2-40B4-BE49-F238E27FC236}">
                <a16:creationId xmlns:a16="http://schemas.microsoft.com/office/drawing/2014/main" id="{CDA952FC-B7D0-6570-5698-AD7172F88A44}"/>
              </a:ext>
            </a:extLst>
          </p:cNvPr>
          <p:cNvPicPr>
            <a:picLocks noChangeAspect="1"/>
          </p:cNvPicPr>
          <p:nvPr/>
        </p:nvPicPr>
        <p:blipFill>
          <a:blip r:embed="rId3"/>
          <a:stretch>
            <a:fillRect/>
          </a:stretch>
        </p:blipFill>
        <p:spPr>
          <a:xfrm>
            <a:off x="2481347" y="3234336"/>
            <a:ext cx="990686" cy="704149"/>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 calcmode="lin" valueType="num">
                                      <p:cBhvr>
                                        <p:cTn id="7" dur="500" fill="hold"/>
                                        <p:tgtEl>
                                          <p:spTgt spid="355"/>
                                        </p:tgtEl>
                                        <p:attrNameLst>
                                          <p:attrName>ppt_w</p:attrName>
                                        </p:attrNameLst>
                                      </p:cBhvr>
                                      <p:tavLst>
                                        <p:tav tm="0">
                                          <p:val>
                                            <p:fltVal val="0"/>
                                          </p:val>
                                        </p:tav>
                                        <p:tav tm="100000">
                                          <p:val>
                                            <p:strVal val="#ppt_w"/>
                                          </p:val>
                                        </p:tav>
                                      </p:tavLst>
                                    </p:anim>
                                    <p:anim calcmode="lin" valueType="num">
                                      <p:cBhvr>
                                        <p:cTn id="8" dur="500" fill="hold"/>
                                        <p:tgtEl>
                                          <p:spTgt spid="355"/>
                                        </p:tgtEl>
                                        <p:attrNameLst>
                                          <p:attrName>ppt_h</p:attrName>
                                        </p:attrNameLst>
                                      </p:cBhvr>
                                      <p:tavLst>
                                        <p:tav tm="0">
                                          <p:val>
                                            <p:fltVal val="0"/>
                                          </p:val>
                                        </p:tav>
                                        <p:tav tm="100000">
                                          <p:val>
                                            <p:strVal val="#ppt_h"/>
                                          </p:val>
                                        </p:tav>
                                      </p:tavLst>
                                    </p:anim>
                                    <p:anim calcmode="lin" valueType="num">
                                      <p:cBhvr>
                                        <p:cTn id="9" dur="500" fill="hold"/>
                                        <p:tgtEl>
                                          <p:spTgt spid="355"/>
                                        </p:tgtEl>
                                        <p:attrNameLst>
                                          <p:attrName>style.rotation</p:attrName>
                                        </p:attrNameLst>
                                      </p:cBhvr>
                                      <p:tavLst>
                                        <p:tav tm="0">
                                          <p:val>
                                            <p:fltVal val="90"/>
                                          </p:val>
                                        </p:tav>
                                        <p:tav tm="100000">
                                          <p:val>
                                            <p:fltVal val="0"/>
                                          </p:val>
                                        </p:tav>
                                      </p:tavLst>
                                    </p:anim>
                                    <p:animEffect transition="in" filter="fade">
                                      <p:cBhvr>
                                        <p:cTn id="10" dur="500"/>
                                        <p:tgtEl>
                                          <p:spTgt spid="35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7"/>
                                        </p:tgtEl>
                                        <p:attrNameLst>
                                          <p:attrName>style.visibility</p:attrName>
                                        </p:attrNameLst>
                                      </p:cBhvr>
                                      <p:to>
                                        <p:strVal val="visible"/>
                                      </p:to>
                                    </p:set>
                                    <p:animEffect transition="in" filter="randombar(horizontal)">
                                      <p:cBhvr>
                                        <p:cTn id="15" dur="500"/>
                                        <p:tgtEl>
                                          <p:spTgt spid="35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7">
          <a:extLst>
            <a:ext uri="{FF2B5EF4-FFF2-40B4-BE49-F238E27FC236}">
              <a16:creationId xmlns:a16="http://schemas.microsoft.com/office/drawing/2014/main" id="{E1F53ACC-C9CF-1127-14B5-CD00EDCEBBE3}"/>
            </a:ext>
          </a:extLst>
        </p:cNvPr>
        <p:cNvGrpSpPr/>
        <p:nvPr/>
      </p:nvGrpSpPr>
      <p:grpSpPr>
        <a:xfrm>
          <a:off x="0" y="0"/>
          <a:ext cx="0" cy="0"/>
          <a:chOff x="0" y="0"/>
          <a:chExt cx="0" cy="0"/>
        </a:xfrm>
      </p:grpSpPr>
      <p:sp>
        <p:nvSpPr>
          <p:cNvPr id="6" name="Hộp Văn bản 5">
            <a:extLst>
              <a:ext uri="{FF2B5EF4-FFF2-40B4-BE49-F238E27FC236}">
                <a16:creationId xmlns:a16="http://schemas.microsoft.com/office/drawing/2014/main" id="{E6CA5CBD-9D69-097F-F997-CCF23F07B2DD}"/>
              </a:ext>
            </a:extLst>
          </p:cNvPr>
          <p:cNvSpPr txBox="1"/>
          <p:nvPr/>
        </p:nvSpPr>
        <p:spPr>
          <a:xfrm>
            <a:off x="3090182" y="367392"/>
            <a:ext cx="2963636" cy="430887"/>
          </a:xfrm>
          <a:prstGeom prst="rect">
            <a:avLst/>
          </a:prstGeom>
          <a:noFill/>
        </p:spPr>
        <p:txBody>
          <a:bodyPr wrap="square" rtlCol="0">
            <a:spAutoFit/>
          </a:bodyPr>
          <a:lstStyle/>
          <a:p>
            <a:r>
              <a:rPr lang="vi-VN" sz="2200" b="1" dirty="0">
                <a:solidFill>
                  <a:schemeClr val="accent2">
                    <a:lumMod val="50000"/>
                  </a:schemeClr>
                </a:solidFill>
              </a:rPr>
              <a:t>Làm việc theo nhóm</a:t>
            </a:r>
          </a:p>
        </p:txBody>
      </p:sp>
      <p:grpSp>
        <p:nvGrpSpPr>
          <p:cNvPr id="12" name="Nhóm 11">
            <a:extLst>
              <a:ext uri="{FF2B5EF4-FFF2-40B4-BE49-F238E27FC236}">
                <a16:creationId xmlns:a16="http://schemas.microsoft.com/office/drawing/2014/main" id="{0A6DBD07-87FF-3ED3-A330-0B5E67A356DC}"/>
              </a:ext>
            </a:extLst>
          </p:cNvPr>
          <p:cNvGrpSpPr/>
          <p:nvPr/>
        </p:nvGrpSpPr>
        <p:grpSpPr>
          <a:xfrm>
            <a:off x="4082143" y="996943"/>
            <a:ext cx="4351565" cy="3537928"/>
            <a:chOff x="4082143" y="996943"/>
            <a:chExt cx="4351565" cy="3537928"/>
          </a:xfrm>
        </p:grpSpPr>
        <p:sp>
          <p:nvSpPr>
            <p:cNvPr id="8" name="Bong bóng Lời nói: Hình chữ nhật 7">
              <a:extLst>
                <a:ext uri="{FF2B5EF4-FFF2-40B4-BE49-F238E27FC236}">
                  <a16:creationId xmlns:a16="http://schemas.microsoft.com/office/drawing/2014/main" id="{83E4566E-E3FD-9451-4AD5-345551845DD4}"/>
                </a:ext>
              </a:extLst>
            </p:cNvPr>
            <p:cNvSpPr/>
            <p:nvPr/>
          </p:nvSpPr>
          <p:spPr>
            <a:xfrm>
              <a:off x="4082143" y="1445079"/>
              <a:ext cx="4351564" cy="3012620"/>
            </a:xfrm>
            <a:prstGeom prst="wedgeRectCallout">
              <a:avLst>
                <a:gd name="adj1" fmla="val 59841"/>
                <a:gd name="adj2" fmla="val 62977"/>
              </a:avLst>
            </a:prstGeom>
            <a:solidFill>
              <a:schemeClr val="accent3">
                <a:lumMod val="20000"/>
                <a:lumOff val="80000"/>
              </a:schemeClr>
            </a:solid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Hình ảnh 8">
              <a:extLst>
                <a:ext uri="{FF2B5EF4-FFF2-40B4-BE49-F238E27FC236}">
                  <a16:creationId xmlns:a16="http://schemas.microsoft.com/office/drawing/2014/main" id="{1D79188A-4DFD-90C2-18F2-42A08A1AA99E}"/>
                </a:ext>
              </a:extLst>
            </p:cNvPr>
            <p:cNvPicPr>
              <a:picLocks noChangeAspect="1"/>
            </p:cNvPicPr>
            <p:nvPr/>
          </p:nvPicPr>
          <p:blipFill>
            <a:blip r:embed="rId3"/>
            <a:stretch>
              <a:fillRect/>
            </a:stretch>
          </p:blipFill>
          <p:spPr>
            <a:xfrm>
              <a:off x="5711144" y="996943"/>
              <a:ext cx="954185" cy="896272"/>
            </a:xfrm>
            <a:prstGeom prst="rect">
              <a:avLst/>
            </a:prstGeom>
          </p:spPr>
        </p:pic>
        <p:sp>
          <p:nvSpPr>
            <p:cNvPr id="11" name="Hộp Văn bản 10">
              <a:extLst>
                <a:ext uri="{FF2B5EF4-FFF2-40B4-BE49-F238E27FC236}">
                  <a16:creationId xmlns:a16="http://schemas.microsoft.com/office/drawing/2014/main" id="{517E0EE3-126C-263B-5870-BF2AB38D65D2}"/>
                </a:ext>
              </a:extLst>
            </p:cNvPr>
            <p:cNvSpPr txBox="1"/>
            <p:nvPr/>
          </p:nvSpPr>
          <p:spPr>
            <a:xfrm>
              <a:off x="4082144" y="1729551"/>
              <a:ext cx="4351564" cy="2805320"/>
            </a:xfrm>
            <a:prstGeom prst="rect">
              <a:avLst/>
            </a:prstGeom>
            <a:noFill/>
          </p:spPr>
          <p:txBody>
            <a:bodyPr wrap="square">
              <a:spAutoFit/>
            </a:bodyPr>
            <a:lstStyle/>
            <a:p>
              <a:pPr algn="just">
                <a:lnSpc>
                  <a:spcPct val="150000"/>
                </a:lnSpc>
              </a:pPr>
              <a:r>
                <a:rPr lang="vi-VN" sz="2000" dirty="0"/>
                <a:t>Em hãy cho biết việc Việt Nam ban hành Luật Biên giới quốc gia và tham gia kí kết các văn bản pháp luật được nêu trong thông tin trên với các nước láng giềng là nhằm mục đích gì.</a:t>
              </a:r>
            </a:p>
          </p:txBody>
        </p:sp>
      </p:grpSp>
      <p:pic>
        <p:nvPicPr>
          <p:cNvPr id="13" name="Hình ảnh 12">
            <a:extLst>
              <a:ext uri="{FF2B5EF4-FFF2-40B4-BE49-F238E27FC236}">
                <a16:creationId xmlns:a16="http://schemas.microsoft.com/office/drawing/2014/main" id="{7C38E013-A5A8-156F-E725-B55448CB4AFE}"/>
              </a:ext>
            </a:extLst>
          </p:cNvPr>
          <p:cNvPicPr>
            <a:picLocks noChangeAspect="1"/>
          </p:cNvPicPr>
          <p:nvPr/>
        </p:nvPicPr>
        <p:blipFill>
          <a:blip r:embed="rId4"/>
          <a:stretch>
            <a:fillRect/>
          </a:stretch>
        </p:blipFill>
        <p:spPr>
          <a:xfrm>
            <a:off x="305948" y="1445079"/>
            <a:ext cx="3633531" cy="2621507"/>
          </a:xfrm>
          <a:prstGeom prst="rect">
            <a:avLst/>
          </a:prstGeom>
        </p:spPr>
      </p:pic>
    </p:spTree>
    <p:extLst>
      <p:ext uri="{BB962C8B-B14F-4D97-AF65-F5344CB8AC3E}">
        <p14:creationId xmlns:p14="http://schemas.microsoft.com/office/powerpoint/2010/main" val="247216961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Shape 317">
          <a:extLst>
            <a:ext uri="{FF2B5EF4-FFF2-40B4-BE49-F238E27FC236}">
              <a16:creationId xmlns:a16="http://schemas.microsoft.com/office/drawing/2014/main" id="{C5CEF25B-3C4E-5C62-74DC-1E045D9B805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C419719-1D3A-F6B1-399C-AA4953A1F2F6}"/>
              </a:ext>
            </a:extLst>
          </p:cNvPr>
          <p:cNvGrpSpPr/>
          <p:nvPr/>
        </p:nvGrpSpPr>
        <p:grpSpPr>
          <a:xfrm>
            <a:off x="3428998" y="198078"/>
            <a:ext cx="5494535" cy="2602271"/>
            <a:chOff x="3751943" y="434260"/>
            <a:chExt cx="4826000" cy="1703848"/>
          </a:xfrm>
        </p:grpSpPr>
        <p:sp>
          <p:nvSpPr>
            <p:cNvPr id="3" name="Rectangle: Rounded Corners 1">
              <a:extLst>
                <a:ext uri="{FF2B5EF4-FFF2-40B4-BE49-F238E27FC236}">
                  <a16:creationId xmlns:a16="http://schemas.microsoft.com/office/drawing/2014/main" id="{95102568-8555-C56D-EB2E-0830B60C52BC}"/>
                </a:ext>
              </a:extLst>
            </p:cNvPr>
            <p:cNvSpPr/>
            <p:nvPr/>
          </p:nvSpPr>
          <p:spPr>
            <a:xfrm>
              <a:off x="3751943" y="515257"/>
              <a:ext cx="4826000" cy="1561244"/>
            </a:xfrm>
            <a:prstGeom prst="roundRect">
              <a:avLst>
                <a:gd name="adj" fmla="val 9683"/>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 name="TextBox 7">
              <a:extLst>
                <a:ext uri="{FF2B5EF4-FFF2-40B4-BE49-F238E27FC236}">
                  <a16:creationId xmlns:a16="http://schemas.microsoft.com/office/drawing/2014/main" id="{62A627A5-C5FC-A722-5F2E-3C4161CD65BB}"/>
                </a:ext>
              </a:extLst>
            </p:cNvPr>
            <p:cNvSpPr txBox="1"/>
            <p:nvPr/>
          </p:nvSpPr>
          <p:spPr>
            <a:xfrm>
              <a:off x="3769014" y="434260"/>
              <a:ext cx="4808929" cy="1703848"/>
            </a:xfrm>
            <a:prstGeom prst="rect">
              <a:avLst/>
            </a:prstGeom>
            <a:noFill/>
          </p:spPr>
          <p:txBody>
            <a:bodyPr wrap="square">
              <a:spAutoFit/>
            </a:bodyPr>
            <a:lstStyle/>
            <a:p>
              <a:pPr marL="0" marR="0" lvl="0" indent="0" algn="just" defTabSz="914400" eaLnBrk="1" fontAlgn="auto" latinLnBrk="0" hangingPunct="1">
                <a:lnSpc>
                  <a:spcPct val="150000"/>
                </a:lnSpc>
                <a:spcBef>
                  <a:spcPts val="100"/>
                </a:spcBef>
                <a:spcAft>
                  <a:spcPts val="100"/>
                </a:spcAft>
                <a:buClrTx/>
                <a:buSzTx/>
                <a:buFontTx/>
                <a:buNone/>
                <a:tabLst/>
                <a:defRPr/>
              </a:pPr>
              <a:r>
                <a:rPr kumimoji="0" lang="vi-VN" sz="1800" u="none" strike="noStrike" kern="0" cap="none" spc="0" normalizeH="0" baseline="0" noProof="0" dirty="0">
                  <a:ln>
                    <a:noFill/>
                  </a:ln>
                  <a:solidFill>
                    <a:sysClr val="windowText" lastClr="000000"/>
                  </a:solidFill>
                  <a:effectLst/>
                  <a:uLnTx/>
                  <a:uFillTx/>
                </a:rPr>
                <a:t>Việc Việt Nam ban hành Luật Biên giới quốc gia và tham gia kí kết các văn bản pháp luật với các nước láng giềng là nhằm mục đích: xác định biên giới quốc gia trên đất liền, biên giới quốc gia trên biển, biên giới quốc gia trên không và biên giới quốc gia trong lòng đất của Việt Nam.</a:t>
              </a:r>
              <a:endParaRPr kumimoji="0" lang="en-US" sz="1800" u="none" strike="noStrike" kern="0" cap="none" spc="0" normalizeH="0" baseline="0" noProof="0" dirty="0">
                <a:ln>
                  <a:noFill/>
                </a:ln>
                <a:solidFill>
                  <a:sysClr val="windowText" lastClr="000000"/>
                </a:solidFill>
                <a:effectLst/>
                <a:uLnTx/>
                <a:uFillTx/>
              </a:endParaRPr>
            </a:p>
          </p:txBody>
        </p:sp>
      </p:grpSp>
      <p:grpSp>
        <p:nvGrpSpPr>
          <p:cNvPr id="5" name="Group 5">
            <a:extLst>
              <a:ext uri="{FF2B5EF4-FFF2-40B4-BE49-F238E27FC236}">
                <a16:creationId xmlns:a16="http://schemas.microsoft.com/office/drawing/2014/main" id="{4ABC6A76-D716-D9E7-B916-5C256AC7C92A}"/>
              </a:ext>
            </a:extLst>
          </p:cNvPr>
          <p:cNvGrpSpPr/>
          <p:nvPr/>
        </p:nvGrpSpPr>
        <p:grpSpPr>
          <a:xfrm>
            <a:off x="3443293" y="3448559"/>
            <a:ext cx="5343519" cy="1386759"/>
            <a:chOff x="3747242" y="515257"/>
            <a:chExt cx="4830701" cy="1454845"/>
          </a:xfrm>
        </p:grpSpPr>
        <p:sp>
          <p:nvSpPr>
            <p:cNvPr id="6" name="Rectangle: Rounded Corners 6">
              <a:extLst>
                <a:ext uri="{FF2B5EF4-FFF2-40B4-BE49-F238E27FC236}">
                  <a16:creationId xmlns:a16="http://schemas.microsoft.com/office/drawing/2014/main" id="{A4EA07E4-C944-9E09-3ECB-B1101D943601}"/>
                </a:ext>
              </a:extLst>
            </p:cNvPr>
            <p:cNvSpPr/>
            <p:nvPr/>
          </p:nvSpPr>
          <p:spPr>
            <a:xfrm>
              <a:off x="3751943" y="515257"/>
              <a:ext cx="4826000" cy="1454845"/>
            </a:xfrm>
            <a:prstGeom prst="roundRect">
              <a:avLst>
                <a:gd name="adj" fmla="val 9683"/>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 name="TextBox 8">
              <a:extLst>
                <a:ext uri="{FF2B5EF4-FFF2-40B4-BE49-F238E27FC236}">
                  <a16:creationId xmlns:a16="http://schemas.microsoft.com/office/drawing/2014/main" id="{AE4F4829-DC7D-4D7F-499A-7B3C538AF809}"/>
                </a:ext>
              </a:extLst>
            </p:cNvPr>
            <p:cNvSpPr txBox="1"/>
            <p:nvPr/>
          </p:nvSpPr>
          <p:spPr>
            <a:xfrm>
              <a:off x="3747242" y="515257"/>
              <a:ext cx="4808929" cy="561255"/>
            </a:xfrm>
            <a:prstGeom prst="rect">
              <a:avLst/>
            </a:prstGeom>
            <a:noFill/>
          </p:spPr>
          <p:txBody>
            <a:bodyPr wrap="square">
              <a:spAutoFit/>
            </a:bodyPr>
            <a:lstStyle/>
            <a:p>
              <a:pPr marL="0" marR="0" lvl="0" indent="0" algn="just" defTabSz="914400" eaLnBrk="1" fontAlgn="auto" latinLnBrk="0" hangingPunct="1">
                <a:lnSpc>
                  <a:spcPct val="150000"/>
                </a:lnSpc>
                <a:spcBef>
                  <a:spcPts val="100"/>
                </a:spcBef>
                <a:spcAft>
                  <a:spcPts val="100"/>
                </a:spcAft>
                <a:buClrTx/>
                <a:buSzTx/>
                <a:buFontTx/>
                <a:buNone/>
                <a:tabLst/>
                <a:defRPr/>
              </a:pPr>
              <a:r>
                <a:rPr lang="vi-VN" sz="1800" dirty="0">
                  <a:solidFill>
                    <a:sysClr val="windowText" lastClr="000000"/>
                  </a:solidFill>
                </a:rPr>
                <a:t>Phân định ranh giới lãnh thổ của nước ta với các nước láng giềng và xác định phạm vi lãnh thổ thuộc chủ quyền quốc gia của Việt Nam.</a:t>
              </a:r>
            </a:p>
          </p:txBody>
        </p:sp>
      </p:grpSp>
      <p:cxnSp>
        <p:nvCxnSpPr>
          <p:cNvPr id="10" name="Straight Connector 10">
            <a:extLst>
              <a:ext uri="{FF2B5EF4-FFF2-40B4-BE49-F238E27FC236}">
                <a16:creationId xmlns:a16="http://schemas.microsoft.com/office/drawing/2014/main" id="{FB78142B-5D09-6883-394C-47E47EFB304F}"/>
              </a:ext>
            </a:extLst>
          </p:cNvPr>
          <p:cNvCxnSpPr>
            <a:cxnSpLocks/>
          </p:cNvCxnSpPr>
          <p:nvPr/>
        </p:nvCxnSpPr>
        <p:spPr>
          <a:xfrm>
            <a:off x="6115053" y="2800349"/>
            <a:ext cx="0" cy="539776"/>
          </a:xfrm>
          <a:prstGeom prst="line">
            <a:avLst/>
          </a:prstGeom>
          <a:noFill/>
          <a:ln w="38100" cap="flat" cmpd="sng" algn="ctr">
            <a:solidFill>
              <a:srgbClr val="C00000"/>
            </a:solidFill>
            <a:prstDash val="solid"/>
            <a:headEnd type="none" w="med" len="med"/>
            <a:tailEnd type="arrow" w="med" len="med"/>
          </a:ln>
          <a:effectLst/>
        </p:spPr>
      </p:cxnSp>
      <p:pic>
        <p:nvPicPr>
          <p:cNvPr id="8" name="Hình ảnh 7">
            <a:extLst>
              <a:ext uri="{FF2B5EF4-FFF2-40B4-BE49-F238E27FC236}">
                <a16:creationId xmlns:a16="http://schemas.microsoft.com/office/drawing/2014/main" id="{A3FACF8D-71DB-3404-F11F-9903572BF35F}"/>
              </a:ext>
            </a:extLst>
          </p:cNvPr>
          <p:cNvPicPr>
            <a:picLocks noChangeAspect="1"/>
          </p:cNvPicPr>
          <p:nvPr/>
        </p:nvPicPr>
        <p:blipFill>
          <a:blip r:embed="rId3"/>
          <a:stretch>
            <a:fillRect/>
          </a:stretch>
        </p:blipFill>
        <p:spPr>
          <a:xfrm>
            <a:off x="180927" y="1121364"/>
            <a:ext cx="3067211" cy="2900772"/>
          </a:xfrm>
          <a:prstGeom prst="rect">
            <a:avLst/>
          </a:prstGeom>
        </p:spPr>
      </p:pic>
    </p:spTree>
    <p:extLst>
      <p:ext uri="{BB962C8B-B14F-4D97-AF65-F5344CB8AC3E}">
        <p14:creationId xmlns:p14="http://schemas.microsoft.com/office/powerpoint/2010/main" val="145125608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17">
          <a:extLst>
            <a:ext uri="{FF2B5EF4-FFF2-40B4-BE49-F238E27FC236}">
              <a16:creationId xmlns:a16="http://schemas.microsoft.com/office/drawing/2014/main" id="{5B42120A-805F-0D11-B5F7-24A6B2F2652E}"/>
            </a:ext>
          </a:extLst>
        </p:cNvPr>
        <p:cNvGrpSpPr/>
        <p:nvPr/>
      </p:nvGrpSpPr>
      <p:grpSpPr>
        <a:xfrm>
          <a:off x="0" y="0"/>
          <a:ext cx="0" cy="0"/>
          <a:chOff x="0" y="0"/>
          <a:chExt cx="0" cy="0"/>
        </a:xfrm>
      </p:grpSpPr>
      <p:sp>
        <p:nvSpPr>
          <p:cNvPr id="8" name="Rounded Rectangle 22">
            <a:extLst>
              <a:ext uri="{FF2B5EF4-FFF2-40B4-BE49-F238E27FC236}">
                <a16:creationId xmlns:a16="http://schemas.microsoft.com/office/drawing/2014/main" id="{D70977C4-BA90-5A8E-694A-632681012A0F}"/>
              </a:ext>
            </a:extLst>
          </p:cNvPr>
          <p:cNvSpPr/>
          <p:nvPr/>
        </p:nvSpPr>
        <p:spPr>
          <a:xfrm>
            <a:off x="4993822" y="387678"/>
            <a:ext cx="3619500" cy="4347026"/>
          </a:xfrm>
          <a:prstGeom prst="roundRect">
            <a:avLst>
              <a:gd name="adj" fmla="val 7293"/>
            </a:avLst>
          </a:prstGeom>
          <a:solidFill>
            <a:schemeClr val="accent2">
              <a:lumMod val="20000"/>
              <a:lumOff val="80000"/>
            </a:schemeClr>
          </a:solidFill>
          <a:ln w="127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lvl="0" algn="ctr">
              <a:lnSpc>
                <a:spcPct val="150000"/>
              </a:lnSpc>
              <a:buClrTx/>
            </a:pPr>
            <a:r>
              <a:rPr lang="vi-VN" sz="2200" b="1" dirty="0">
                <a:ea typeface="+mn-ea"/>
                <a:cs typeface="Arial" panose="020B0604020202020204" pitchFamily="34" charset="0"/>
              </a:rPr>
              <a:t>KHÁI NIỆM</a:t>
            </a:r>
          </a:p>
          <a:p>
            <a:pPr lvl="0" algn="just">
              <a:lnSpc>
                <a:spcPct val="150000"/>
              </a:lnSpc>
              <a:buClrTx/>
            </a:pPr>
            <a:r>
              <a:rPr lang="vi-VN" sz="2200" b="1" i="1" dirty="0">
                <a:ea typeface="+mn-ea"/>
                <a:cs typeface="Arial" panose="020B0604020202020204" pitchFamily="34" charset="0"/>
              </a:rPr>
              <a:t>Biên giới quốc gia: </a:t>
            </a:r>
            <a:r>
              <a:rPr lang="vi-VN" sz="2200" dirty="0">
                <a:ea typeface="+mn-ea"/>
                <a:cs typeface="Arial" panose="020B0604020202020204" pitchFamily="34" charset="0"/>
              </a:rPr>
              <a:t>là ranh giới phân định lãnh thổ của quốc gia này với lãnh thổ của quốc gia khác hoặc với các vùng mà quốc gia có quyền chủ quyền trên biển.</a:t>
            </a:r>
            <a:endParaRPr kumimoji="0" lang="en-US" sz="2200" u="none" strike="noStrike" kern="0" cap="none" spc="0" normalizeH="0" baseline="0" noProof="0" dirty="0">
              <a:ln>
                <a:noFill/>
              </a:ln>
              <a:solidFill>
                <a:srgbClr val="000000"/>
              </a:solidFill>
              <a:effectLst/>
              <a:uLnTx/>
              <a:uFillTx/>
              <a:ea typeface="+mn-ea"/>
              <a:cs typeface="Arial" panose="020B0604020202020204" pitchFamily="34" charset="0"/>
            </a:endParaRPr>
          </a:p>
        </p:txBody>
      </p:sp>
      <p:pic>
        <p:nvPicPr>
          <p:cNvPr id="2" name="Hình ảnh 1">
            <a:extLst>
              <a:ext uri="{FF2B5EF4-FFF2-40B4-BE49-F238E27FC236}">
                <a16:creationId xmlns:a16="http://schemas.microsoft.com/office/drawing/2014/main" id="{79F097E1-4567-FE47-97CB-FB369B375417}"/>
              </a:ext>
            </a:extLst>
          </p:cNvPr>
          <p:cNvPicPr>
            <a:picLocks noChangeAspect="1"/>
          </p:cNvPicPr>
          <p:nvPr/>
        </p:nvPicPr>
        <p:blipFill>
          <a:blip r:embed="rId3"/>
          <a:stretch>
            <a:fillRect/>
          </a:stretch>
        </p:blipFill>
        <p:spPr>
          <a:xfrm>
            <a:off x="350751" y="1563001"/>
            <a:ext cx="4433519" cy="2185886"/>
          </a:xfrm>
          <a:prstGeom prst="rect">
            <a:avLst/>
          </a:prstGeom>
        </p:spPr>
      </p:pic>
      <p:pic>
        <p:nvPicPr>
          <p:cNvPr id="4" name="Đồ họa 3" descr="Pin with solid fill">
            <a:extLst>
              <a:ext uri="{FF2B5EF4-FFF2-40B4-BE49-F238E27FC236}">
                <a16:creationId xmlns:a16="http://schemas.microsoft.com/office/drawing/2014/main" id="{9C90682D-0565-AF74-10E2-B8C62C16C8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074479" y="114299"/>
            <a:ext cx="889907" cy="889907"/>
          </a:xfrm>
          <a:prstGeom prst="rect">
            <a:avLst/>
          </a:prstGeom>
        </p:spPr>
      </p:pic>
    </p:spTree>
    <p:extLst>
      <p:ext uri="{BB962C8B-B14F-4D97-AF65-F5344CB8AC3E}">
        <p14:creationId xmlns:p14="http://schemas.microsoft.com/office/powerpoint/2010/main" val="25520205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7EA"/>
        </a:solidFill>
        <a:effectLst/>
      </p:bgPr>
    </p:bg>
    <p:spTree>
      <p:nvGrpSpPr>
        <p:cNvPr id="1" name="Shape 317">
          <a:extLst>
            <a:ext uri="{FF2B5EF4-FFF2-40B4-BE49-F238E27FC236}">
              <a16:creationId xmlns:a16="http://schemas.microsoft.com/office/drawing/2014/main" id="{0628BB36-C842-A3F5-317C-1F76ADC2AF05}"/>
            </a:ext>
          </a:extLst>
        </p:cNvPr>
        <p:cNvGrpSpPr/>
        <p:nvPr/>
      </p:nvGrpSpPr>
      <p:grpSpPr>
        <a:xfrm>
          <a:off x="0" y="0"/>
          <a:ext cx="0" cy="0"/>
          <a:chOff x="0" y="0"/>
          <a:chExt cx="0" cy="0"/>
        </a:xfrm>
      </p:grpSpPr>
      <p:sp>
        <p:nvSpPr>
          <p:cNvPr id="5" name="Hộp Văn bản 4">
            <a:extLst>
              <a:ext uri="{FF2B5EF4-FFF2-40B4-BE49-F238E27FC236}">
                <a16:creationId xmlns:a16="http://schemas.microsoft.com/office/drawing/2014/main" id="{6BBB64E4-6E57-5257-C1A5-BA43720E9EA6}"/>
              </a:ext>
            </a:extLst>
          </p:cNvPr>
          <p:cNvSpPr txBox="1"/>
          <p:nvPr/>
        </p:nvSpPr>
        <p:spPr>
          <a:xfrm>
            <a:off x="4286249" y="598264"/>
            <a:ext cx="4139293" cy="3584379"/>
          </a:xfrm>
          <a:prstGeom prst="rect">
            <a:avLst/>
          </a:prstGeom>
          <a:noFill/>
        </p:spPr>
        <p:txBody>
          <a:bodyPr wrap="square">
            <a:spAutoFit/>
          </a:bodyPr>
          <a:lstStyle/>
          <a:p>
            <a:pPr algn="just">
              <a:lnSpc>
                <a:spcPct val="150000"/>
              </a:lnSpc>
            </a:pPr>
            <a:r>
              <a:rPr lang="vi-VN" sz="2200" dirty="0"/>
              <a:t>Chế độ pháp lí biên giới của mỗi quốc gia đều được quy định trong: </a:t>
            </a:r>
          </a:p>
          <a:p>
            <a:pPr marL="342900" indent="-342900" algn="just">
              <a:lnSpc>
                <a:spcPct val="150000"/>
              </a:lnSpc>
              <a:buFont typeface="Wingdings" panose="05000000000000000000" pitchFamily="2" charset="2"/>
              <a:buChar char="Ø"/>
            </a:pPr>
            <a:r>
              <a:rPr lang="vi-VN" sz="2200" dirty="0"/>
              <a:t>Pháp luật quốc gia đó.</a:t>
            </a:r>
          </a:p>
          <a:p>
            <a:pPr marL="342900" indent="-342900" algn="just">
              <a:lnSpc>
                <a:spcPct val="150000"/>
              </a:lnSpc>
              <a:buFont typeface="Wingdings" panose="05000000000000000000" pitchFamily="2" charset="2"/>
              <a:buChar char="Ø"/>
            </a:pPr>
            <a:r>
              <a:rPr lang="vi-VN" sz="2200" dirty="0"/>
              <a:t>Các điều ước quốc tế giữa quốc gia đó với các quốc gia có chung đường biên giới.</a:t>
            </a:r>
          </a:p>
        </p:txBody>
      </p:sp>
      <p:pic>
        <p:nvPicPr>
          <p:cNvPr id="6" name="Hình ảnh 5">
            <a:extLst>
              <a:ext uri="{FF2B5EF4-FFF2-40B4-BE49-F238E27FC236}">
                <a16:creationId xmlns:a16="http://schemas.microsoft.com/office/drawing/2014/main" id="{5A4123CD-8168-50B7-477E-A0846D450652}"/>
              </a:ext>
            </a:extLst>
          </p:cNvPr>
          <p:cNvPicPr>
            <a:picLocks noChangeAspect="1"/>
          </p:cNvPicPr>
          <p:nvPr/>
        </p:nvPicPr>
        <p:blipFill rotWithShape="1">
          <a:blip r:embed="rId3"/>
          <a:srcRect l="16700" r="16700"/>
          <a:stretch/>
        </p:blipFill>
        <p:spPr>
          <a:xfrm>
            <a:off x="-573540" y="1346972"/>
            <a:ext cx="4394426" cy="4394426"/>
          </a:xfrm>
          <a:prstGeom prst="ellipse">
            <a:avLst/>
          </a:prstGeom>
        </p:spPr>
      </p:pic>
    </p:spTree>
    <p:extLst>
      <p:ext uri="{BB962C8B-B14F-4D97-AF65-F5344CB8AC3E}">
        <p14:creationId xmlns:p14="http://schemas.microsoft.com/office/powerpoint/2010/main" val="147764974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7">
          <a:extLst>
            <a:ext uri="{FF2B5EF4-FFF2-40B4-BE49-F238E27FC236}">
              <a16:creationId xmlns:a16="http://schemas.microsoft.com/office/drawing/2014/main" id="{563A0C7A-FAB0-E86D-9443-4EE35932F2A3}"/>
            </a:ext>
          </a:extLst>
        </p:cNvPr>
        <p:cNvGrpSpPr/>
        <p:nvPr/>
      </p:nvGrpSpPr>
      <p:grpSpPr>
        <a:xfrm>
          <a:off x="0" y="0"/>
          <a:ext cx="0" cy="0"/>
          <a:chOff x="0" y="0"/>
          <a:chExt cx="0" cy="0"/>
        </a:xfrm>
      </p:grpSpPr>
      <p:sp>
        <p:nvSpPr>
          <p:cNvPr id="318" name="Google Shape;318;p35">
            <a:extLst>
              <a:ext uri="{FF2B5EF4-FFF2-40B4-BE49-F238E27FC236}">
                <a16:creationId xmlns:a16="http://schemas.microsoft.com/office/drawing/2014/main" id="{A65F9A17-CA25-03AD-F857-9B91EAAA3BDC}"/>
              </a:ext>
            </a:extLst>
          </p:cNvPr>
          <p:cNvSpPr/>
          <p:nvPr/>
        </p:nvSpPr>
        <p:spPr>
          <a:xfrm>
            <a:off x="3826622" y="728215"/>
            <a:ext cx="1653900" cy="930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5">
            <a:extLst>
              <a:ext uri="{FF2B5EF4-FFF2-40B4-BE49-F238E27FC236}">
                <a16:creationId xmlns:a16="http://schemas.microsoft.com/office/drawing/2014/main" id="{4EA705E4-98A4-AA26-5BDB-17EF25AE57BC}"/>
              </a:ext>
            </a:extLst>
          </p:cNvPr>
          <p:cNvSpPr txBox="1">
            <a:spLocks noGrp="1"/>
          </p:cNvSpPr>
          <p:nvPr>
            <p:ph type="title"/>
          </p:nvPr>
        </p:nvSpPr>
        <p:spPr>
          <a:xfrm>
            <a:off x="522879" y="2068386"/>
            <a:ext cx="8261385" cy="1698367"/>
          </a:xfrm>
          <a:prstGeom prst="rect">
            <a:avLst/>
          </a:prstGeom>
        </p:spPr>
        <p:txBody>
          <a:bodyPr spcFirstLastPara="1" wrap="square" lIns="0" tIns="0" rIns="0" bIns="0" anchor="t" anchorCtr="0">
            <a:noAutofit/>
          </a:bodyPr>
          <a:lstStyle/>
          <a:p>
            <a:pPr marL="0" lvl="0" indent="0" algn="ctr" rtl="0">
              <a:lnSpc>
                <a:spcPct val="150000"/>
              </a:lnSpc>
              <a:spcBef>
                <a:spcPts val="0"/>
              </a:spcBef>
              <a:spcAft>
                <a:spcPts val="0"/>
              </a:spcAft>
              <a:buNone/>
            </a:pPr>
            <a:r>
              <a:rPr lang="vi-VN" b="1" dirty="0">
                <a:latin typeface="Arial" panose="020B0604020202020204" pitchFamily="34" charset="0"/>
                <a:cs typeface="Arial" panose="020B0604020202020204" pitchFamily="34" charset="0"/>
              </a:rPr>
              <a:t>CÔNG PHÁP QUỐC TẾ VỀ CÁC VÙNG BIỂN THUỘC CHỦ QUYỀN VÀ QUYỀN CHỦ QUYỀN CỦA QUỐC GIA</a:t>
            </a:r>
          </a:p>
        </p:txBody>
      </p:sp>
      <p:sp>
        <p:nvSpPr>
          <p:cNvPr id="320" name="Google Shape;320;p35">
            <a:extLst>
              <a:ext uri="{FF2B5EF4-FFF2-40B4-BE49-F238E27FC236}">
                <a16:creationId xmlns:a16="http://schemas.microsoft.com/office/drawing/2014/main" id="{1E24764E-753C-D21F-205B-0E26D9ED2374}"/>
              </a:ext>
            </a:extLst>
          </p:cNvPr>
          <p:cNvSpPr txBox="1">
            <a:spLocks noGrp="1"/>
          </p:cNvSpPr>
          <p:nvPr>
            <p:ph type="title" idx="2"/>
          </p:nvPr>
        </p:nvSpPr>
        <p:spPr>
          <a:xfrm>
            <a:off x="4204022" y="836065"/>
            <a:ext cx="899100" cy="6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Arial" panose="020B0604020202020204" pitchFamily="34" charset="0"/>
                <a:cs typeface="Arial" panose="020B0604020202020204" pitchFamily="34" charset="0"/>
              </a:rPr>
              <a:t>0</a:t>
            </a:r>
            <a:r>
              <a:rPr lang="vi-VN" b="1" dirty="0">
                <a:latin typeface="Arial" panose="020B0604020202020204" pitchFamily="34" charset="0"/>
                <a:cs typeface="Arial" panose="020B0604020202020204" pitchFamily="34" charset="0"/>
              </a:rPr>
              <a:t>3</a:t>
            </a:r>
            <a:endParaRPr b="1" dirty="0">
              <a:latin typeface="Arial" panose="020B0604020202020204" pitchFamily="34" charset="0"/>
              <a:cs typeface="Arial" panose="020B0604020202020204" pitchFamily="34" charset="0"/>
            </a:endParaRPr>
          </a:p>
        </p:txBody>
      </p:sp>
      <p:sp>
        <p:nvSpPr>
          <p:cNvPr id="322" name="Google Shape;322;p35">
            <a:extLst>
              <a:ext uri="{FF2B5EF4-FFF2-40B4-BE49-F238E27FC236}">
                <a16:creationId xmlns:a16="http://schemas.microsoft.com/office/drawing/2014/main" id="{E88EBB04-B7E2-F854-58A5-2905DB6485BC}"/>
              </a:ext>
            </a:extLst>
          </p:cNvPr>
          <p:cNvSpPr/>
          <p:nvPr/>
        </p:nvSpPr>
        <p:spPr>
          <a:xfrm>
            <a:off x="5286099" y="836065"/>
            <a:ext cx="229551" cy="273877"/>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5">
            <a:extLst>
              <a:ext uri="{FF2B5EF4-FFF2-40B4-BE49-F238E27FC236}">
                <a16:creationId xmlns:a16="http://schemas.microsoft.com/office/drawing/2014/main" id="{BD96FF19-C99B-F63C-45B0-7BD1997D1175}"/>
              </a:ext>
            </a:extLst>
          </p:cNvPr>
          <p:cNvSpPr/>
          <p:nvPr/>
        </p:nvSpPr>
        <p:spPr>
          <a:xfrm>
            <a:off x="3571652" y="326191"/>
            <a:ext cx="90600" cy="107163"/>
          </a:xfrm>
          <a:custGeom>
            <a:avLst/>
            <a:gdLst/>
            <a:ahLst/>
            <a:cxnLst/>
            <a:rect l="l" t="t" r="r" b="b"/>
            <a:pathLst>
              <a:path w="3282" h="3882" extrusionOk="0">
                <a:moveTo>
                  <a:pt x="1655" y="1"/>
                </a:moveTo>
                <a:lnTo>
                  <a:pt x="1084" y="1285"/>
                </a:lnTo>
                <a:lnTo>
                  <a:pt x="0" y="1970"/>
                </a:lnTo>
                <a:lnTo>
                  <a:pt x="1084" y="2597"/>
                </a:lnTo>
                <a:lnTo>
                  <a:pt x="1655" y="3881"/>
                </a:lnTo>
                <a:lnTo>
                  <a:pt x="2254" y="2597"/>
                </a:lnTo>
                <a:lnTo>
                  <a:pt x="3281" y="1970"/>
                </a:lnTo>
                <a:lnTo>
                  <a:pt x="2254"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5">
            <a:extLst>
              <a:ext uri="{FF2B5EF4-FFF2-40B4-BE49-F238E27FC236}">
                <a16:creationId xmlns:a16="http://schemas.microsoft.com/office/drawing/2014/main" id="{B163D536-A4C4-C71B-BEB1-E4151563F4B7}"/>
              </a:ext>
            </a:extLst>
          </p:cNvPr>
          <p:cNvSpPr/>
          <p:nvPr/>
        </p:nvSpPr>
        <p:spPr>
          <a:xfrm>
            <a:off x="7092999" y="1755719"/>
            <a:ext cx="159916" cy="189840"/>
          </a:xfrm>
          <a:custGeom>
            <a:avLst/>
            <a:gdLst/>
            <a:ahLst/>
            <a:cxnLst/>
            <a:rect l="l" t="t" r="r" b="b"/>
            <a:pathLst>
              <a:path w="5793" h="6877" extrusionOk="0">
                <a:moveTo>
                  <a:pt x="2882" y="0"/>
                </a:moveTo>
                <a:lnTo>
                  <a:pt x="1855" y="2283"/>
                </a:lnTo>
                <a:lnTo>
                  <a:pt x="0" y="3424"/>
                </a:lnTo>
                <a:lnTo>
                  <a:pt x="1855" y="4594"/>
                </a:lnTo>
                <a:lnTo>
                  <a:pt x="2882" y="6876"/>
                </a:lnTo>
                <a:lnTo>
                  <a:pt x="3938" y="4594"/>
                </a:lnTo>
                <a:lnTo>
                  <a:pt x="5792" y="3424"/>
                </a:lnTo>
                <a:lnTo>
                  <a:pt x="3938"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5">
            <a:extLst>
              <a:ext uri="{FF2B5EF4-FFF2-40B4-BE49-F238E27FC236}">
                <a16:creationId xmlns:a16="http://schemas.microsoft.com/office/drawing/2014/main" id="{32B7B856-97C7-B7B6-2C17-286B8E8A5454}"/>
              </a:ext>
            </a:extLst>
          </p:cNvPr>
          <p:cNvSpPr/>
          <p:nvPr/>
        </p:nvSpPr>
        <p:spPr>
          <a:xfrm>
            <a:off x="7656346" y="977936"/>
            <a:ext cx="197735" cy="235526"/>
          </a:xfrm>
          <a:custGeom>
            <a:avLst/>
            <a:gdLst/>
            <a:ahLst/>
            <a:cxnLst/>
            <a:rect l="l" t="t" r="r" b="b"/>
            <a:pathLst>
              <a:path w="7163" h="8532" extrusionOk="0">
                <a:moveTo>
                  <a:pt x="3596" y="1"/>
                </a:moveTo>
                <a:lnTo>
                  <a:pt x="2312" y="2854"/>
                </a:lnTo>
                <a:lnTo>
                  <a:pt x="1" y="4252"/>
                </a:lnTo>
                <a:lnTo>
                  <a:pt x="2312" y="5679"/>
                </a:lnTo>
                <a:lnTo>
                  <a:pt x="3596" y="8532"/>
                </a:lnTo>
                <a:lnTo>
                  <a:pt x="4851" y="5679"/>
                </a:lnTo>
                <a:lnTo>
                  <a:pt x="7162" y="4252"/>
                </a:lnTo>
                <a:lnTo>
                  <a:pt x="4851" y="2854"/>
                </a:lnTo>
                <a:lnTo>
                  <a:pt x="35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5">
            <a:extLst>
              <a:ext uri="{FF2B5EF4-FFF2-40B4-BE49-F238E27FC236}">
                <a16:creationId xmlns:a16="http://schemas.microsoft.com/office/drawing/2014/main" id="{235B5FAA-9223-184D-DF7C-CE23FF45CEF7}"/>
              </a:ext>
            </a:extLst>
          </p:cNvPr>
          <p:cNvSpPr/>
          <p:nvPr/>
        </p:nvSpPr>
        <p:spPr>
          <a:xfrm>
            <a:off x="1088795" y="1211868"/>
            <a:ext cx="197735" cy="235526"/>
          </a:xfrm>
          <a:custGeom>
            <a:avLst/>
            <a:gdLst/>
            <a:ahLst/>
            <a:cxnLst/>
            <a:rect l="l" t="t" r="r" b="b"/>
            <a:pathLst>
              <a:path w="7163" h="8532" extrusionOk="0">
                <a:moveTo>
                  <a:pt x="3567" y="0"/>
                </a:moveTo>
                <a:lnTo>
                  <a:pt x="2283" y="2853"/>
                </a:lnTo>
                <a:lnTo>
                  <a:pt x="1" y="4280"/>
                </a:lnTo>
                <a:lnTo>
                  <a:pt x="2283" y="5678"/>
                </a:lnTo>
                <a:lnTo>
                  <a:pt x="3567" y="8531"/>
                </a:lnTo>
                <a:lnTo>
                  <a:pt x="4851" y="5678"/>
                </a:lnTo>
                <a:lnTo>
                  <a:pt x="7162" y="4280"/>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a:extLst>
              <a:ext uri="{FF2B5EF4-FFF2-40B4-BE49-F238E27FC236}">
                <a16:creationId xmlns:a16="http://schemas.microsoft.com/office/drawing/2014/main" id="{51576AEA-C76A-62AA-F5F8-F1FA3DFFC959}"/>
              </a:ext>
            </a:extLst>
          </p:cNvPr>
          <p:cNvSpPr/>
          <p:nvPr/>
        </p:nvSpPr>
        <p:spPr>
          <a:xfrm>
            <a:off x="2316054" y="919437"/>
            <a:ext cx="89827" cy="107135"/>
          </a:xfrm>
          <a:custGeom>
            <a:avLst/>
            <a:gdLst/>
            <a:ahLst/>
            <a:cxnLst/>
            <a:rect l="l" t="t" r="r" b="b"/>
            <a:pathLst>
              <a:path w="3254" h="3881" extrusionOk="0">
                <a:moveTo>
                  <a:pt x="1656" y="0"/>
                </a:moveTo>
                <a:lnTo>
                  <a:pt x="1028" y="1313"/>
                </a:lnTo>
                <a:lnTo>
                  <a:pt x="1" y="1940"/>
                </a:lnTo>
                <a:lnTo>
                  <a:pt x="1028" y="2597"/>
                </a:lnTo>
                <a:lnTo>
                  <a:pt x="1656" y="3881"/>
                </a:lnTo>
                <a:lnTo>
                  <a:pt x="2226" y="2597"/>
                </a:lnTo>
                <a:lnTo>
                  <a:pt x="3253" y="1940"/>
                </a:lnTo>
                <a:lnTo>
                  <a:pt x="2226" y="1313"/>
                </a:lnTo>
                <a:lnTo>
                  <a:pt x="16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a:extLst>
              <a:ext uri="{FF2B5EF4-FFF2-40B4-BE49-F238E27FC236}">
                <a16:creationId xmlns:a16="http://schemas.microsoft.com/office/drawing/2014/main" id="{56CB9E5E-D395-283E-D692-176A0A6BCA47}"/>
              </a:ext>
            </a:extLst>
          </p:cNvPr>
          <p:cNvSpPr/>
          <p:nvPr/>
        </p:nvSpPr>
        <p:spPr>
          <a:xfrm>
            <a:off x="1449462" y="1973466"/>
            <a:ext cx="159916" cy="189840"/>
          </a:xfrm>
          <a:custGeom>
            <a:avLst/>
            <a:gdLst/>
            <a:ahLst/>
            <a:cxnLst/>
            <a:rect l="l" t="t" r="r" b="b"/>
            <a:pathLst>
              <a:path w="5793" h="6877" extrusionOk="0">
                <a:moveTo>
                  <a:pt x="2911" y="0"/>
                </a:moveTo>
                <a:lnTo>
                  <a:pt x="1883" y="2283"/>
                </a:lnTo>
                <a:lnTo>
                  <a:pt x="0" y="3424"/>
                </a:lnTo>
                <a:lnTo>
                  <a:pt x="1883" y="4566"/>
                </a:lnTo>
                <a:lnTo>
                  <a:pt x="2911" y="6877"/>
                </a:lnTo>
                <a:lnTo>
                  <a:pt x="3938" y="4566"/>
                </a:lnTo>
                <a:lnTo>
                  <a:pt x="5792" y="3424"/>
                </a:lnTo>
                <a:lnTo>
                  <a:pt x="3938" y="2283"/>
                </a:lnTo>
                <a:lnTo>
                  <a:pt x="29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5">
            <a:extLst>
              <a:ext uri="{FF2B5EF4-FFF2-40B4-BE49-F238E27FC236}">
                <a16:creationId xmlns:a16="http://schemas.microsoft.com/office/drawing/2014/main" id="{733F5937-C66E-0EAF-95A2-A6F8D5C903D4}"/>
              </a:ext>
            </a:extLst>
          </p:cNvPr>
          <p:cNvSpPr/>
          <p:nvPr/>
        </p:nvSpPr>
        <p:spPr>
          <a:xfrm>
            <a:off x="5286099" y="391920"/>
            <a:ext cx="197735" cy="235526"/>
          </a:xfrm>
          <a:custGeom>
            <a:avLst/>
            <a:gdLst/>
            <a:ahLst/>
            <a:cxnLst/>
            <a:rect l="l" t="t" r="r" b="b"/>
            <a:pathLst>
              <a:path w="7163" h="8532" extrusionOk="0">
                <a:moveTo>
                  <a:pt x="3567" y="0"/>
                </a:moveTo>
                <a:lnTo>
                  <a:pt x="2312" y="2853"/>
                </a:lnTo>
                <a:lnTo>
                  <a:pt x="1" y="4251"/>
                </a:lnTo>
                <a:lnTo>
                  <a:pt x="2312" y="5678"/>
                </a:lnTo>
                <a:lnTo>
                  <a:pt x="3567" y="8531"/>
                </a:lnTo>
                <a:lnTo>
                  <a:pt x="4851" y="5678"/>
                </a:lnTo>
                <a:lnTo>
                  <a:pt x="7163" y="4251"/>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5">
            <a:extLst>
              <a:ext uri="{FF2B5EF4-FFF2-40B4-BE49-F238E27FC236}">
                <a16:creationId xmlns:a16="http://schemas.microsoft.com/office/drawing/2014/main" id="{359DA50A-7BD7-0DD5-BBFC-71C76DE66BEF}"/>
              </a:ext>
            </a:extLst>
          </p:cNvPr>
          <p:cNvSpPr/>
          <p:nvPr/>
        </p:nvSpPr>
        <p:spPr>
          <a:xfrm>
            <a:off x="6827273" y="573878"/>
            <a:ext cx="89827" cy="107135"/>
          </a:xfrm>
          <a:custGeom>
            <a:avLst/>
            <a:gdLst/>
            <a:ahLst/>
            <a:cxnLst/>
            <a:rect l="l" t="t" r="r" b="b"/>
            <a:pathLst>
              <a:path w="3254" h="3881" extrusionOk="0">
                <a:moveTo>
                  <a:pt x="1598" y="1"/>
                </a:moveTo>
                <a:lnTo>
                  <a:pt x="1028" y="1285"/>
                </a:lnTo>
                <a:lnTo>
                  <a:pt x="0" y="1912"/>
                </a:lnTo>
                <a:lnTo>
                  <a:pt x="1028" y="2568"/>
                </a:lnTo>
                <a:lnTo>
                  <a:pt x="1598" y="3881"/>
                </a:lnTo>
                <a:lnTo>
                  <a:pt x="2197" y="2568"/>
                </a:lnTo>
                <a:lnTo>
                  <a:pt x="3253" y="1912"/>
                </a:lnTo>
                <a:lnTo>
                  <a:pt x="2197" y="1285"/>
                </a:lnTo>
                <a:lnTo>
                  <a:pt x="15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5">
            <a:extLst>
              <a:ext uri="{FF2B5EF4-FFF2-40B4-BE49-F238E27FC236}">
                <a16:creationId xmlns:a16="http://schemas.microsoft.com/office/drawing/2014/main" id="{D5B75078-5FBE-9987-85CB-4975A7CE5217}"/>
              </a:ext>
            </a:extLst>
          </p:cNvPr>
          <p:cNvSpPr/>
          <p:nvPr/>
        </p:nvSpPr>
        <p:spPr>
          <a:xfrm>
            <a:off x="6153737" y="1339849"/>
            <a:ext cx="90600" cy="107163"/>
          </a:xfrm>
          <a:custGeom>
            <a:avLst/>
            <a:gdLst/>
            <a:ahLst/>
            <a:cxnLst/>
            <a:rect l="l" t="t" r="r" b="b"/>
            <a:pathLst>
              <a:path w="3282" h="3882" extrusionOk="0">
                <a:moveTo>
                  <a:pt x="1655" y="1"/>
                </a:moveTo>
                <a:lnTo>
                  <a:pt x="1028" y="1285"/>
                </a:lnTo>
                <a:lnTo>
                  <a:pt x="0" y="1912"/>
                </a:lnTo>
                <a:lnTo>
                  <a:pt x="1028" y="2569"/>
                </a:lnTo>
                <a:lnTo>
                  <a:pt x="1655" y="3881"/>
                </a:lnTo>
                <a:lnTo>
                  <a:pt x="2226" y="2569"/>
                </a:lnTo>
                <a:lnTo>
                  <a:pt x="3282" y="1912"/>
                </a:lnTo>
                <a:lnTo>
                  <a:pt x="2226"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5">
            <a:extLst>
              <a:ext uri="{FF2B5EF4-FFF2-40B4-BE49-F238E27FC236}">
                <a16:creationId xmlns:a16="http://schemas.microsoft.com/office/drawing/2014/main" id="{35138E3C-4571-8A26-EEFA-4607B45AE0A4}"/>
              </a:ext>
            </a:extLst>
          </p:cNvPr>
          <p:cNvSpPr/>
          <p:nvPr/>
        </p:nvSpPr>
        <p:spPr>
          <a:xfrm>
            <a:off x="4433161" y="1916503"/>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5">
            <a:extLst>
              <a:ext uri="{FF2B5EF4-FFF2-40B4-BE49-F238E27FC236}">
                <a16:creationId xmlns:a16="http://schemas.microsoft.com/office/drawing/2014/main" id="{0538DA71-A0F9-D1B9-5E19-EB9131E4E2FC}"/>
              </a:ext>
            </a:extLst>
          </p:cNvPr>
          <p:cNvSpPr/>
          <p:nvPr/>
        </p:nvSpPr>
        <p:spPr>
          <a:xfrm>
            <a:off x="3015735" y="1430387"/>
            <a:ext cx="90600" cy="107163"/>
          </a:xfrm>
          <a:custGeom>
            <a:avLst/>
            <a:gdLst/>
            <a:ahLst/>
            <a:cxnLst/>
            <a:rect l="l" t="t" r="r" b="b"/>
            <a:pathLst>
              <a:path w="3282" h="3882" extrusionOk="0">
                <a:moveTo>
                  <a:pt x="1655" y="1"/>
                </a:moveTo>
                <a:lnTo>
                  <a:pt x="1085" y="1285"/>
                </a:lnTo>
                <a:lnTo>
                  <a:pt x="1" y="1941"/>
                </a:lnTo>
                <a:lnTo>
                  <a:pt x="1085" y="2597"/>
                </a:lnTo>
                <a:lnTo>
                  <a:pt x="1655" y="3881"/>
                </a:lnTo>
                <a:lnTo>
                  <a:pt x="2226" y="2597"/>
                </a:lnTo>
                <a:lnTo>
                  <a:pt x="3282" y="1941"/>
                </a:lnTo>
                <a:lnTo>
                  <a:pt x="2226"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240409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barn(inVertical)">
                                      <p:cBhvr>
                                        <p:cTn id="7" dur="500"/>
                                        <p:tgtEl>
                                          <p:spTgt spid="3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0"/>
                                        </p:tgtEl>
                                        <p:attrNameLst>
                                          <p:attrName>style.visibility</p:attrName>
                                        </p:attrNameLst>
                                      </p:cBhvr>
                                      <p:to>
                                        <p:strVal val="visible"/>
                                      </p:to>
                                    </p:set>
                                    <p:animEffect transition="in" filter="barn(inVertical)">
                                      <p:cBhvr>
                                        <p:cTn id="10" dur="500"/>
                                        <p:tgtEl>
                                          <p:spTgt spid="3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9"/>
                                        </p:tgtEl>
                                        <p:attrNameLst>
                                          <p:attrName>style.visibility</p:attrName>
                                        </p:attrNameLst>
                                      </p:cBhvr>
                                      <p:to>
                                        <p:strVal val="visible"/>
                                      </p:to>
                                    </p:set>
                                    <p:animEffect transition="in" filter="barn(inVertical)">
                                      <p:cBhvr>
                                        <p:cTn id="13"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p:bldP spid="319" grpId="0"/>
      <p:bldP spid="320"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Shape 317">
          <a:extLst>
            <a:ext uri="{FF2B5EF4-FFF2-40B4-BE49-F238E27FC236}">
              <a16:creationId xmlns:a16="http://schemas.microsoft.com/office/drawing/2014/main" id="{54505730-23EA-AEF2-0F39-F7D14616DBA0}"/>
            </a:ext>
          </a:extLst>
        </p:cNvPr>
        <p:cNvGrpSpPr/>
        <p:nvPr/>
      </p:nvGrpSpPr>
      <p:grpSpPr>
        <a:xfrm>
          <a:off x="0" y="0"/>
          <a:ext cx="0" cy="0"/>
          <a:chOff x="0" y="0"/>
          <a:chExt cx="0" cy="0"/>
        </a:xfrm>
      </p:grpSpPr>
      <p:sp>
        <p:nvSpPr>
          <p:cNvPr id="8" name="Hộp Văn bản 7">
            <a:extLst>
              <a:ext uri="{FF2B5EF4-FFF2-40B4-BE49-F238E27FC236}">
                <a16:creationId xmlns:a16="http://schemas.microsoft.com/office/drawing/2014/main" id="{0BB6EBAF-10AD-956D-0365-91C3DC5C8188}"/>
              </a:ext>
            </a:extLst>
          </p:cNvPr>
          <p:cNvSpPr txBox="1"/>
          <p:nvPr/>
        </p:nvSpPr>
        <p:spPr>
          <a:xfrm>
            <a:off x="1000125" y="85283"/>
            <a:ext cx="7143750" cy="958660"/>
          </a:xfrm>
          <a:prstGeom prst="rect">
            <a:avLst/>
          </a:prstGeom>
          <a:noFill/>
        </p:spPr>
        <p:txBody>
          <a:bodyPr wrap="square">
            <a:spAutoFit/>
          </a:bodyPr>
          <a:lstStyle/>
          <a:p>
            <a:pPr algn="ctr">
              <a:lnSpc>
                <a:spcPct val="150000"/>
              </a:lnSpc>
            </a:pPr>
            <a:r>
              <a:rPr lang="vi-VN" sz="2000" b="1" dirty="0">
                <a:solidFill>
                  <a:srgbClr val="C00000"/>
                </a:solidFill>
              </a:rPr>
              <a:t>a. Pháp luật quốc tế về các vùng biển thuộc chủ quyền của quốc gia</a:t>
            </a:r>
          </a:p>
        </p:txBody>
      </p:sp>
      <p:sp>
        <p:nvSpPr>
          <p:cNvPr id="4" name="Mũi tên: Hình ngũ giác 3">
            <a:extLst>
              <a:ext uri="{FF2B5EF4-FFF2-40B4-BE49-F238E27FC236}">
                <a16:creationId xmlns:a16="http://schemas.microsoft.com/office/drawing/2014/main" id="{906470BE-D7A3-F4E7-0F17-1058C9416E76}"/>
              </a:ext>
            </a:extLst>
          </p:cNvPr>
          <p:cNvSpPr/>
          <p:nvPr/>
        </p:nvSpPr>
        <p:spPr>
          <a:xfrm>
            <a:off x="0" y="1043943"/>
            <a:ext cx="1910443" cy="530679"/>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Trường hợp</a:t>
            </a:r>
          </a:p>
        </p:txBody>
      </p:sp>
      <p:sp>
        <p:nvSpPr>
          <p:cNvPr id="9" name="Hộp Văn bản 8">
            <a:extLst>
              <a:ext uri="{FF2B5EF4-FFF2-40B4-BE49-F238E27FC236}">
                <a16:creationId xmlns:a16="http://schemas.microsoft.com/office/drawing/2014/main" id="{A9E86DB9-83C4-994F-5A6B-7543DB592863}"/>
              </a:ext>
            </a:extLst>
          </p:cNvPr>
          <p:cNvSpPr txBox="1"/>
          <p:nvPr/>
        </p:nvSpPr>
        <p:spPr>
          <a:xfrm>
            <a:off x="140833" y="1574622"/>
            <a:ext cx="4886325" cy="3365024"/>
          </a:xfrm>
          <a:prstGeom prst="rect">
            <a:avLst/>
          </a:prstGeom>
          <a:noFill/>
        </p:spPr>
        <p:txBody>
          <a:bodyPr wrap="square">
            <a:spAutoFit/>
          </a:bodyPr>
          <a:lstStyle/>
          <a:p>
            <a:pPr algn="just">
              <a:lnSpc>
                <a:spcPct val="150000"/>
              </a:lnSpc>
            </a:pPr>
            <a:r>
              <a:rPr lang="vi-VN" sz="1800" dirty="0"/>
              <a:t>Một chiếc tàu </a:t>
            </a:r>
            <a:r>
              <a:rPr lang="vi-VN" sz="1800" dirty="0" err="1"/>
              <a:t>thuỷ</a:t>
            </a:r>
            <a:r>
              <a:rPr lang="vi-VN" sz="1800" dirty="0"/>
              <a:t> của nước A và một chiếc tàu </a:t>
            </a:r>
            <a:r>
              <a:rPr lang="vi-VN" sz="1800" dirty="0" err="1"/>
              <a:t>thuỷ</a:t>
            </a:r>
            <a:r>
              <a:rPr lang="vi-VN" sz="1800" dirty="0"/>
              <a:t> của nước B cùng đi vào vùng lãnh hải của Việt Nam, sau đó, tàu </a:t>
            </a:r>
            <a:r>
              <a:rPr lang="vi-VN" sz="1800" dirty="0" err="1"/>
              <a:t>thuỷ</a:t>
            </a:r>
            <a:r>
              <a:rPr lang="vi-VN" sz="1800" dirty="0"/>
              <a:t> của nước A đi tiếp vào vùng nội </a:t>
            </a:r>
            <a:r>
              <a:rPr lang="vi-VN" sz="1800" dirty="0" err="1"/>
              <a:t>thuỷ</a:t>
            </a:r>
            <a:r>
              <a:rPr lang="vi-VN" sz="1800" dirty="0"/>
              <a:t> nước ta, còn tàu </a:t>
            </a:r>
            <a:r>
              <a:rPr lang="vi-VN" sz="1800" dirty="0" err="1"/>
              <a:t>thuỷ</a:t>
            </a:r>
            <a:r>
              <a:rPr lang="vi-VN" sz="1800" dirty="0"/>
              <a:t> của nước B thì đi qua không gây hại trong vùng lãnh hải của nước ta. Cả hai tàu này chỉ thông báo mà không xin phép cơ quan nhà nước có thẩm quyền của Việt Nam.</a:t>
            </a:r>
          </a:p>
        </p:txBody>
      </p:sp>
      <p:sp>
        <p:nvSpPr>
          <p:cNvPr id="10" name="Hình chữ nhật: Góc Tròn 9">
            <a:extLst>
              <a:ext uri="{FF2B5EF4-FFF2-40B4-BE49-F238E27FC236}">
                <a16:creationId xmlns:a16="http://schemas.microsoft.com/office/drawing/2014/main" id="{636A2B1E-0B57-1C01-6717-BD858278CE61}"/>
              </a:ext>
            </a:extLst>
          </p:cNvPr>
          <p:cNvSpPr/>
          <p:nvPr/>
        </p:nvSpPr>
        <p:spPr>
          <a:xfrm>
            <a:off x="5110843" y="1208314"/>
            <a:ext cx="3755571" cy="153488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1800" dirty="0">
                <a:solidFill>
                  <a:schemeClr val="tx1"/>
                </a:solidFill>
              </a:rPr>
              <a:t>1. Chủ quyền của quốc gia ven biển đối với vùng nội </a:t>
            </a:r>
            <a:r>
              <a:rPr lang="vi-VN" sz="1800" dirty="0" err="1">
                <a:solidFill>
                  <a:schemeClr val="tx1"/>
                </a:solidFill>
              </a:rPr>
              <a:t>thuỷ</a:t>
            </a:r>
            <a:r>
              <a:rPr lang="vi-VN" sz="1800" dirty="0">
                <a:solidFill>
                  <a:schemeClr val="tx1"/>
                </a:solidFill>
              </a:rPr>
              <a:t> và vùng lãnh hải được thể hiện như thế nào?</a:t>
            </a:r>
          </a:p>
        </p:txBody>
      </p:sp>
      <p:sp>
        <p:nvSpPr>
          <p:cNvPr id="11" name="Hình chữ nhật: Góc Tròn 10">
            <a:extLst>
              <a:ext uri="{FF2B5EF4-FFF2-40B4-BE49-F238E27FC236}">
                <a16:creationId xmlns:a16="http://schemas.microsoft.com/office/drawing/2014/main" id="{0E327317-1DCE-BF43-EBE2-A3BA4DB89105}"/>
              </a:ext>
            </a:extLst>
          </p:cNvPr>
          <p:cNvSpPr/>
          <p:nvPr/>
        </p:nvSpPr>
        <p:spPr>
          <a:xfrm>
            <a:off x="5110842" y="3028949"/>
            <a:ext cx="3755571" cy="200222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1800" dirty="0">
                <a:solidFill>
                  <a:schemeClr val="tx1"/>
                </a:solidFill>
              </a:rPr>
              <a:t>2. Trong trường hợp trên, sự di chuyển của phương tiện nào là phù hợp với pháp luật quốc tế và phương tiện nào vi phạm pháp luật quốc tế? Vì sao? </a:t>
            </a:r>
          </a:p>
        </p:txBody>
      </p:sp>
    </p:spTree>
    <p:extLst>
      <p:ext uri="{BB962C8B-B14F-4D97-AF65-F5344CB8AC3E}">
        <p14:creationId xmlns:p14="http://schemas.microsoft.com/office/powerpoint/2010/main" val="60474217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450" decel="100000" fill="hold"/>
                                        <p:tgtEl>
                                          <p:spTgt spid="4"/>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9" grpId="0"/>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Shape 317">
          <a:extLst>
            <a:ext uri="{FF2B5EF4-FFF2-40B4-BE49-F238E27FC236}">
              <a16:creationId xmlns:a16="http://schemas.microsoft.com/office/drawing/2014/main" id="{3ED1131A-48CB-4E31-808F-91D75423D1D8}"/>
            </a:ext>
          </a:extLst>
        </p:cNvPr>
        <p:cNvGrpSpPr/>
        <p:nvPr/>
      </p:nvGrpSpPr>
      <p:grpSpPr>
        <a:xfrm>
          <a:off x="0" y="0"/>
          <a:ext cx="0" cy="0"/>
          <a:chOff x="0" y="0"/>
          <a:chExt cx="0" cy="0"/>
        </a:xfrm>
      </p:grpSpPr>
      <p:sp>
        <p:nvSpPr>
          <p:cNvPr id="10" name="Hộp Văn bản 9">
            <a:extLst>
              <a:ext uri="{FF2B5EF4-FFF2-40B4-BE49-F238E27FC236}">
                <a16:creationId xmlns:a16="http://schemas.microsoft.com/office/drawing/2014/main" id="{CCA9F007-267B-EFA1-FB19-85410D103696}"/>
              </a:ext>
            </a:extLst>
          </p:cNvPr>
          <p:cNvSpPr txBox="1"/>
          <p:nvPr/>
        </p:nvSpPr>
        <p:spPr>
          <a:xfrm>
            <a:off x="1314450" y="221670"/>
            <a:ext cx="6515100" cy="496996"/>
          </a:xfrm>
          <a:prstGeom prst="rect">
            <a:avLst/>
          </a:prstGeom>
          <a:noFill/>
        </p:spPr>
        <p:txBody>
          <a:bodyPr wrap="square">
            <a:spAutoFit/>
          </a:bodyPr>
          <a:lstStyle/>
          <a:p>
            <a:pPr>
              <a:lnSpc>
                <a:spcPct val="150000"/>
              </a:lnSpc>
            </a:pPr>
            <a:r>
              <a:rPr lang="vi-VN" sz="2000" dirty="0">
                <a:solidFill>
                  <a:srgbClr val="C00000"/>
                </a:solidFill>
              </a:rPr>
              <a:t>Chủ quyền của quốc gia ven biển đối với vùng nội </a:t>
            </a:r>
            <a:r>
              <a:rPr lang="vi-VN" sz="2000" dirty="0" err="1">
                <a:solidFill>
                  <a:srgbClr val="C00000"/>
                </a:solidFill>
              </a:rPr>
              <a:t>thuỷ</a:t>
            </a:r>
            <a:r>
              <a:rPr lang="vi-VN" sz="2000" dirty="0">
                <a:solidFill>
                  <a:srgbClr val="C00000"/>
                </a:solidFill>
              </a:rPr>
              <a:t> </a:t>
            </a:r>
          </a:p>
        </p:txBody>
      </p:sp>
      <p:grpSp>
        <p:nvGrpSpPr>
          <p:cNvPr id="13" name="Nhóm 12">
            <a:extLst>
              <a:ext uri="{FF2B5EF4-FFF2-40B4-BE49-F238E27FC236}">
                <a16:creationId xmlns:a16="http://schemas.microsoft.com/office/drawing/2014/main" id="{C32D9048-F237-51A6-5A6A-EA8718EEB74A}"/>
              </a:ext>
            </a:extLst>
          </p:cNvPr>
          <p:cNvGrpSpPr/>
          <p:nvPr/>
        </p:nvGrpSpPr>
        <p:grpSpPr>
          <a:xfrm>
            <a:off x="531356" y="752589"/>
            <a:ext cx="7698244" cy="872034"/>
            <a:chOff x="533852" y="971197"/>
            <a:chExt cx="7698244" cy="872034"/>
          </a:xfrm>
        </p:grpSpPr>
        <p:pic>
          <p:nvPicPr>
            <p:cNvPr id="17" name="Hình ảnh 16">
              <a:extLst>
                <a:ext uri="{FF2B5EF4-FFF2-40B4-BE49-F238E27FC236}">
                  <a16:creationId xmlns:a16="http://schemas.microsoft.com/office/drawing/2014/main" id="{91F15C7A-E5AE-6AC0-33AA-76502E5526CE}"/>
                </a:ext>
              </a:extLst>
            </p:cNvPr>
            <p:cNvPicPr>
              <a:picLocks noChangeAspect="1"/>
            </p:cNvPicPr>
            <p:nvPr/>
          </p:nvPicPr>
          <p:blipFill>
            <a:blip r:embed="rId3"/>
            <a:stretch>
              <a:fillRect/>
            </a:stretch>
          </p:blipFill>
          <p:spPr>
            <a:xfrm>
              <a:off x="533852" y="1165510"/>
              <a:ext cx="1245961" cy="656595"/>
            </a:xfrm>
            <a:prstGeom prst="rect">
              <a:avLst/>
            </a:prstGeom>
          </p:spPr>
        </p:pic>
        <p:sp>
          <p:nvSpPr>
            <p:cNvPr id="18" name="Hộp Văn bản 17">
              <a:extLst>
                <a:ext uri="{FF2B5EF4-FFF2-40B4-BE49-F238E27FC236}">
                  <a16:creationId xmlns:a16="http://schemas.microsoft.com/office/drawing/2014/main" id="{FB837820-113C-1065-0CBA-011697308192}"/>
                </a:ext>
              </a:extLst>
            </p:cNvPr>
            <p:cNvSpPr txBox="1"/>
            <p:nvPr/>
          </p:nvSpPr>
          <p:spPr>
            <a:xfrm>
              <a:off x="1779813" y="971197"/>
              <a:ext cx="6452283" cy="872034"/>
            </a:xfrm>
            <a:prstGeom prst="rect">
              <a:avLst/>
            </a:prstGeom>
            <a:noFill/>
          </p:spPr>
          <p:txBody>
            <a:bodyPr wrap="square">
              <a:spAutoFit/>
            </a:bodyPr>
            <a:lstStyle/>
            <a:p>
              <a:pPr algn="just">
                <a:lnSpc>
                  <a:spcPct val="150000"/>
                </a:lnSpc>
              </a:pPr>
              <a:r>
                <a:rPr lang="vi-VN" sz="1800" dirty="0"/>
                <a:t>Quốc gia ven biển có chủ quyền hoàn toàn, tuyệt đối và đầy đủ đối với vùng nội </a:t>
              </a:r>
              <a:r>
                <a:rPr lang="vi-VN" sz="1800" dirty="0" err="1"/>
                <a:t>thuỷ</a:t>
              </a:r>
              <a:r>
                <a:rPr lang="vi-VN" sz="1800" dirty="0"/>
                <a:t> giống như trên đất liền. </a:t>
              </a:r>
            </a:p>
          </p:txBody>
        </p:sp>
      </p:grpSp>
      <p:grpSp>
        <p:nvGrpSpPr>
          <p:cNvPr id="19" name="Nhóm 18">
            <a:extLst>
              <a:ext uri="{FF2B5EF4-FFF2-40B4-BE49-F238E27FC236}">
                <a16:creationId xmlns:a16="http://schemas.microsoft.com/office/drawing/2014/main" id="{0221A8B0-DE45-7D7B-9C4A-359C25D5D930}"/>
              </a:ext>
            </a:extLst>
          </p:cNvPr>
          <p:cNvGrpSpPr/>
          <p:nvPr/>
        </p:nvGrpSpPr>
        <p:grpSpPr>
          <a:xfrm>
            <a:off x="531356" y="1767382"/>
            <a:ext cx="7698244" cy="872034"/>
            <a:chOff x="533852" y="971197"/>
            <a:chExt cx="7698244" cy="872034"/>
          </a:xfrm>
        </p:grpSpPr>
        <p:pic>
          <p:nvPicPr>
            <p:cNvPr id="20" name="Hình ảnh 19">
              <a:extLst>
                <a:ext uri="{FF2B5EF4-FFF2-40B4-BE49-F238E27FC236}">
                  <a16:creationId xmlns:a16="http://schemas.microsoft.com/office/drawing/2014/main" id="{EDF60485-73C5-3042-8000-7559170E4A6F}"/>
                </a:ext>
              </a:extLst>
            </p:cNvPr>
            <p:cNvPicPr>
              <a:picLocks noChangeAspect="1"/>
            </p:cNvPicPr>
            <p:nvPr/>
          </p:nvPicPr>
          <p:blipFill>
            <a:blip r:embed="rId3"/>
            <a:stretch>
              <a:fillRect/>
            </a:stretch>
          </p:blipFill>
          <p:spPr>
            <a:xfrm>
              <a:off x="533852" y="1165510"/>
              <a:ext cx="1245961" cy="656595"/>
            </a:xfrm>
            <a:prstGeom prst="rect">
              <a:avLst/>
            </a:prstGeom>
          </p:spPr>
        </p:pic>
        <p:sp>
          <p:nvSpPr>
            <p:cNvPr id="21" name="Hộp Văn bản 20">
              <a:extLst>
                <a:ext uri="{FF2B5EF4-FFF2-40B4-BE49-F238E27FC236}">
                  <a16:creationId xmlns:a16="http://schemas.microsoft.com/office/drawing/2014/main" id="{71095825-D1EE-F7C1-1A69-4CC3048F1323}"/>
                </a:ext>
              </a:extLst>
            </p:cNvPr>
            <p:cNvSpPr txBox="1"/>
            <p:nvPr/>
          </p:nvSpPr>
          <p:spPr>
            <a:xfrm>
              <a:off x="1779813" y="971197"/>
              <a:ext cx="6452283" cy="872034"/>
            </a:xfrm>
            <a:prstGeom prst="rect">
              <a:avLst/>
            </a:prstGeom>
            <a:noFill/>
          </p:spPr>
          <p:txBody>
            <a:bodyPr wrap="square">
              <a:spAutoFit/>
            </a:bodyPr>
            <a:lstStyle/>
            <a:p>
              <a:pPr algn="just">
                <a:lnSpc>
                  <a:spcPct val="150000"/>
                </a:lnSpc>
              </a:pPr>
              <a:r>
                <a:rPr lang="vi-VN" sz="1800" dirty="0"/>
                <a:t>Chủ quyền này bao trùm cả vùng trời bên trên, vùng đáy biển và lòng đất dưới đáy biển, bên dưới vùng nước nội </a:t>
              </a:r>
              <a:r>
                <a:rPr lang="vi-VN" sz="1800" dirty="0" err="1"/>
                <a:t>thuỷ</a:t>
              </a:r>
              <a:r>
                <a:rPr lang="vi-VN" sz="1800" dirty="0"/>
                <a:t>. </a:t>
              </a:r>
            </a:p>
          </p:txBody>
        </p:sp>
      </p:grpSp>
      <p:grpSp>
        <p:nvGrpSpPr>
          <p:cNvPr id="22" name="Nhóm 21">
            <a:extLst>
              <a:ext uri="{FF2B5EF4-FFF2-40B4-BE49-F238E27FC236}">
                <a16:creationId xmlns:a16="http://schemas.microsoft.com/office/drawing/2014/main" id="{5AD85CF2-A0AB-2E2B-1FFE-A34E0055C407}"/>
              </a:ext>
            </a:extLst>
          </p:cNvPr>
          <p:cNvGrpSpPr/>
          <p:nvPr/>
        </p:nvGrpSpPr>
        <p:grpSpPr>
          <a:xfrm>
            <a:off x="531356" y="2803301"/>
            <a:ext cx="7698244" cy="2118529"/>
            <a:chOff x="533852" y="971197"/>
            <a:chExt cx="7698244" cy="2118529"/>
          </a:xfrm>
        </p:grpSpPr>
        <p:pic>
          <p:nvPicPr>
            <p:cNvPr id="23" name="Hình ảnh 22">
              <a:extLst>
                <a:ext uri="{FF2B5EF4-FFF2-40B4-BE49-F238E27FC236}">
                  <a16:creationId xmlns:a16="http://schemas.microsoft.com/office/drawing/2014/main" id="{0CD604BE-D150-3FED-5DF4-5B61DCEC49C7}"/>
                </a:ext>
              </a:extLst>
            </p:cNvPr>
            <p:cNvPicPr>
              <a:picLocks noChangeAspect="1"/>
            </p:cNvPicPr>
            <p:nvPr/>
          </p:nvPicPr>
          <p:blipFill>
            <a:blip r:embed="rId3"/>
            <a:stretch>
              <a:fillRect/>
            </a:stretch>
          </p:blipFill>
          <p:spPr>
            <a:xfrm>
              <a:off x="533852" y="1165510"/>
              <a:ext cx="1245961" cy="656595"/>
            </a:xfrm>
            <a:prstGeom prst="rect">
              <a:avLst/>
            </a:prstGeom>
          </p:spPr>
        </p:pic>
        <p:sp>
          <p:nvSpPr>
            <p:cNvPr id="24" name="Hộp Văn bản 23">
              <a:extLst>
                <a:ext uri="{FF2B5EF4-FFF2-40B4-BE49-F238E27FC236}">
                  <a16:creationId xmlns:a16="http://schemas.microsoft.com/office/drawing/2014/main" id="{90AFC8C0-8BFC-0CD3-C139-52494D7F595C}"/>
                </a:ext>
              </a:extLst>
            </p:cNvPr>
            <p:cNvSpPr txBox="1"/>
            <p:nvPr/>
          </p:nvSpPr>
          <p:spPr>
            <a:xfrm>
              <a:off x="1779813" y="971197"/>
              <a:ext cx="6452283" cy="2118529"/>
            </a:xfrm>
            <a:prstGeom prst="rect">
              <a:avLst/>
            </a:prstGeom>
            <a:noFill/>
          </p:spPr>
          <p:txBody>
            <a:bodyPr wrap="square">
              <a:spAutoFit/>
            </a:bodyPr>
            <a:lstStyle/>
            <a:p>
              <a:pPr algn="just">
                <a:lnSpc>
                  <a:spcPct val="150000"/>
                </a:lnSpc>
              </a:pPr>
              <a:r>
                <a:rPr lang="vi-VN" sz="1800" dirty="0"/>
                <a:t>Tất cả các tàu thuyền và các phương tiện bay của nước ngoài muốn ra vào hoặc bay trên vùng trời nội </a:t>
              </a:r>
              <a:r>
                <a:rPr lang="vi-VN" sz="1800" dirty="0" err="1"/>
                <a:t>thuỷ</a:t>
              </a:r>
              <a:r>
                <a:rPr lang="vi-VN" sz="1800" dirty="0"/>
                <a:t> của quốc gia ven biển đều phải xin phép và chỉ có thể lưu thông khi được cơ quan nhà nước có thẩm quyền của quốc gia này cho phép.</a:t>
              </a:r>
            </a:p>
          </p:txBody>
        </p:sp>
      </p:grpSp>
    </p:spTree>
    <p:extLst>
      <p:ext uri="{BB962C8B-B14F-4D97-AF65-F5344CB8AC3E}">
        <p14:creationId xmlns:p14="http://schemas.microsoft.com/office/powerpoint/2010/main" val="30710710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4">
          <a:extLst>
            <a:ext uri="{FF2B5EF4-FFF2-40B4-BE49-F238E27FC236}">
              <a16:creationId xmlns:a16="http://schemas.microsoft.com/office/drawing/2014/main" id="{EEA42157-5160-BD88-E5B4-AFC672F70900}"/>
            </a:ext>
          </a:extLst>
        </p:cNvPr>
        <p:cNvGrpSpPr/>
        <p:nvPr/>
      </p:nvGrpSpPr>
      <p:grpSpPr>
        <a:xfrm>
          <a:off x="0" y="0"/>
          <a:ext cx="0" cy="0"/>
          <a:chOff x="0" y="0"/>
          <a:chExt cx="0" cy="0"/>
        </a:xfrm>
      </p:grpSpPr>
      <p:pic>
        <p:nvPicPr>
          <p:cNvPr id="4" name="Hình ảnh 3">
            <a:extLst>
              <a:ext uri="{FF2B5EF4-FFF2-40B4-BE49-F238E27FC236}">
                <a16:creationId xmlns:a16="http://schemas.microsoft.com/office/drawing/2014/main" id="{04FBB279-F5C7-EA1A-181F-AB6B20D06002}"/>
              </a:ext>
            </a:extLst>
          </p:cNvPr>
          <p:cNvPicPr>
            <a:picLocks noChangeAspect="1"/>
          </p:cNvPicPr>
          <p:nvPr/>
        </p:nvPicPr>
        <p:blipFill>
          <a:blip r:embed="rId3"/>
          <a:srcRect t="3333"/>
          <a:stretch/>
        </p:blipFill>
        <p:spPr>
          <a:xfrm>
            <a:off x="398004" y="951139"/>
            <a:ext cx="3430166" cy="3241221"/>
          </a:xfrm>
          <a:prstGeom prst="rect">
            <a:avLst/>
          </a:prstGeom>
        </p:spPr>
      </p:pic>
      <p:sp>
        <p:nvSpPr>
          <p:cNvPr id="7" name="Hình chữ nhật 6">
            <a:extLst>
              <a:ext uri="{FF2B5EF4-FFF2-40B4-BE49-F238E27FC236}">
                <a16:creationId xmlns:a16="http://schemas.microsoft.com/office/drawing/2014/main" id="{553EB90D-D9E8-AE90-1BB8-A6DC23E35CDF}"/>
              </a:ext>
            </a:extLst>
          </p:cNvPr>
          <p:cNvSpPr/>
          <p:nvPr/>
        </p:nvSpPr>
        <p:spPr>
          <a:xfrm>
            <a:off x="5052812" y="542923"/>
            <a:ext cx="3437165" cy="40576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dirty="0">
                <a:solidFill>
                  <a:schemeClr val="tx1"/>
                </a:solidFill>
              </a:rPr>
              <a:t>Công ước này quy định rõ ràng và cụ thể chủ quyền của quốc gia trên biển và cơ chế giải quyết tranh chấp, bảo vệ chủ quyền quốc gia trên biển. </a:t>
            </a:r>
          </a:p>
        </p:txBody>
      </p:sp>
      <p:sp>
        <p:nvSpPr>
          <p:cNvPr id="8" name="Mũi tên: Phải Có Khía 7">
            <a:extLst>
              <a:ext uri="{FF2B5EF4-FFF2-40B4-BE49-F238E27FC236}">
                <a16:creationId xmlns:a16="http://schemas.microsoft.com/office/drawing/2014/main" id="{DF297E67-7CEC-CE01-296E-BC0141004B8F}"/>
              </a:ext>
            </a:extLst>
          </p:cNvPr>
          <p:cNvSpPr/>
          <p:nvPr/>
        </p:nvSpPr>
        <p:spPr>
          <a:xfrm>
            <a:off x="4162905" y="2363559"/>
            <a:ext cx="555172" cy="416379"/>
          </a:xfrm>
          <a:prstGeom prst="notched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1211849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5" name="Google Shape;765;p43"/>
          <p:cNvSpPr/>
          <p:nvPr/>
        </p:nvSpPr>
        <p:spPr>
          <a:xfrm>
            <a:off x="8555999" y="1811565"/>
            <a:ext cx="90600" cy="107163"/>
          </a:xfrm>
          <a:custGeom>
            <a:avLst/>
            <a:gdLst/>
            <a:ahLst/>
            <a:cxnLst/>
            <a:rect l="l" t="t" r="r" b="b"/>
            <a:pathLst>
              <a:path w="3282" h="3882" extrusionOk="0">
                <a:moveTo>
                  <a:pt x="1655" y="1"/>
                </a:moveTo>
                <a:lnTo>
                  <a:pt x="1084" y="1285"/>
                </a:lnTo>
                <a:lnTo>
                  <a:pt x="0" y="1970"/>
                </a:lnTo>
                <a:lnTo>
                  <a:pt x="1084" y="2597"/>
                </a:lnTo>
                <a:lnTo>
                  <a:pt x="1655" y="3881"/>
                </a:lnTo>
                <a:lnTo>
                  <a:pt x="2254" y="2597"/>
                </a:lnTo>
                <a:lnTo>
                  <a:pt x="3281" y="1970"/>
                </a:lnTo>
                <a:lnTo>
                  <a:pt x="2254"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3"/>
          <p:cNvSpPr/>
          <p:nvPr/>
        </p:nvSpPr>
        <p:spPr>
          <a:xfrm>
            <a:off x="6843204" y="675004"/>
            <a:ext cx="159916" cy="189840"/>
          </a:xfrm>
          <a:custGeom>
            <a:avLst/>
            <a:gdLst/>
            <a:ahLst/>
            <a:cxnLst/>
            <a:rect l="l" t="t" r="r" b="b"/>
            <a:pathLst>
              <a:path w="5793" h="6877" extrusionOk="0">
                <a:moveTo>
                  <a:pt x="2882" y="0"/>
                </a:moveTo>
                <a:lnTo>
                  <a:pt x="1855" y="2283"/>
                </a:lnTo>
                <a:lnTo>
                  <a:pt x="0" y="3424"/>
                </a:lnTo>
                <a:lnTo>
                  <a:pt x="1855" y="4594"/>
                </a:lnTo>
                <a:lnTo>
                  <a:pt x="2882" y="6876"/>
                </a:lnTo>
                <a:lnTo>
                  <a:pt x="3938" y="4594"/>
                </a:lnTo>
                <a:lnTo>
                  <a:pt x="5792" y="3424"/>
                </a:lnTo>
                <a:lnTo>
                  <a:pt x="3938"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3"/>
          <p:cNvSpPr/>
          <p:nvPr/>
        </p:nvSpPr>
        <p:spPr>
          <a:xfrm>
            <a:off x="7680566" y="931751"/>
            <a:ext cx="197735" cy="235526"/>
          </a:xfrm>
          <a:custGeom>
            <a:avLst/>
            <a:gdLst/>
            <a:ahLst/>
            <a:cxnLst/>
            <a:rect l="l" t="t" r="r" b="b"/>
            <a:pathLst>
              <a:path w="7163" h="8532" extrusionOk="0">
                <a:moveTo>
                  <a:pt x="3596" y="1"/>
                </a:moveTo>
                <a:lnTo>
                  <a:pt x="2312" y="2854"/>
                </a:lnTo>
                <a:lnTo>
                  <a:pt x="1" y="4252"/>
                </a:lnTo>
                <a:lnTo>
                  <a:pt x="2312" y="5679"/>
                </a:lnTo>
                <a:lnTo>
                  <a:pt x="3596" y="8532"/>
                </a:lnTo>
                <a:lnTo>
                  <a:pt x="4851" y="5679"/>
                </a:lnTo>
                <a:lnTo>
                  <a:pt x="7162" y="4252"/>
                </a:lnTo>
                <a:lnTo>
                  <a:pt x="4851" y="2854"/>
                </a:lnTo>
                <a:lnTo>
                  <a:pt x="35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3"/>
          <p:cNvSpPr/>
          <p:nvPr/>
        </p:nvSpPr>
        <p:spPr>
          <a:xfrm flipH="1">
            <a:off x="8141451" y="3186082"/>
            <a:ext cx="197735" cy="235526"/>
          </a:xfrm>
          <a:custGeom>
            <a:avLst/>
            <a:gdLst/>
            <a:ahLst/>
            <a:cxnLst/>
            <a:rect l="l" t="t" r="r" b="b"/>
            <a:pathLst>
              <a:path w="7163" h="8532" extrusionOk="0">
                <a:moveTo>
                  <a:pt x="3567" y="0"/>
                </a:moveTo>
                <a:lnTo>
                  <a:pt x="2283" y="2853"/>
                </a:lnTo>
                <a:lnTo>
                  <a:pt x="1" y="4280"/>
                </a:lnTo>
                <a:lnTo>
                  <a:pt x="2283" y="5678"/>
                </a:lnTo>
                <a:lnTo>
                  <a:pt x="3567" y="8531"/>
                </a:lnTo>
                <a:lnTo>
                  <a:pt x="4851" y="5678"/>
                </a:lnTo>
                <a:lnTo>
                  <a:pt x="7162" y="4280"/>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3"/>
          <p:cNvSpPr/>
          <p:nvPr/>
        </p:nvSpPr>
        <p:spPr>
          <a:xfrm>
            <a:off x="5050513" y="931760"/>
            <a:ext cx="89827" cy="107135"/>
          </a:xfrm>
          <a:custGeom>
            <a:avLst/>
            <a:gdLst/>
            <a:ahLst/>
            <a:cxnLst/>
            <a:rect l="l" t="t" r="r" b="b"/>
            <a:pathLst>
              <a:path w="3254" h="3881" extrusionOk="0">
                <a:moveTo>
                  <a:pt x="1656" y="0"/>
                </a:moveTo>
                <a:lnTo>
                  <a:pt x="1028" y="1313"/>
                </a:lnTo>
                <a:lnTo>
                  <a:pt x="1" y="1940"/>
                </a:lnTo>
                <a:lnTo>
                  <a:pt x="1028" y="2597"/>
                </a:lnTo>
                <a:lnTo>
                  <a:pt x="1656" y="3881"/>
                </a:lnTo>
                <a:lnTo>
                  <a:pt x="2226" y="2597"/>
                </a:lnTo>
                <a:lnTo>
                  <a:pt x="3253" y="1940"/>
                </a:lnTo>
                <a:lnTo>
                  <a:pt x="2226" y="1313"/>
                </a:lnTo>
                <a:lnTo>
                  <a:pt x="16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3"/>
          <p:cNvSpPr/>
          <p:nvPr/>
        </p:nvSpPr>
        <p:spPr>
          <a:xfrm flipH="1">
            <a:off x="8486684" y="2906482"/>
            <a:ext cx="159916" cy="189840"/>
          </a:xfrm>
          <a:custGeom>
            <a:avLst/>
            <a:gdLst/>
            <a:ahLst/>
            <a:cxnLst/>
            <a:rect l="l" t="t" r="r" b="b"/>
            <a:pathLst>
              <a:path w="5793" h="6877" extrusionOk="0">
                <a:moveTo>
                  <a:pt x="2911" y="0"/>
                </a:moveTo>
                <a:lnTo>
                  <a:pt x="1883" y="2283"/>
                </a:lnTo>
                <a:lnTo>
                  <a:pt x="0" y="3424"/>
                </a:lnTo>
                <a:lnTo>
                  <a:pt x="1883" y="4566"/>
                </a:lnTo>
                <a:lnTo>
                  <a:pt x="2911" y="6877"/>
                </a:lnTo>
                <a:lnTo>
                  <a:pt x="3938" y="4566"/>
                </a:lnTo>
                <a:lnTo>
                  <a:pt x="5792" y="3424"/>
                </a:lnTo>
                <a:lnTo>
                  <a:pt x="3938" y="2283"/>
                </a:lnTo>
                <a:lnTo>
                  <a:pt x="29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3"/>
          <p:cNvSpPr/>
          <p:nvPr/>
        </p:nvSpPr>
        <p:spPr>
          <a:xfrm>
            <a:off x="6321903" y="1085345"/>
            <a:ext cx="89827" cy="107135"/>
          </a:xfrm>
          <a:custGeom>
            <a:avLst/>
            <a:gdLst/>
            <a:ahLst/>
            <a:cxnLst/>
            <a:rect l="l" t="t" r="r" b="b"/>
            <a:pathLst>
              <a:path w="3254" h="3881" extrusionOk="0">
                <a:moveTo>
                  <a:pt x="1598" y="1"/>
                </a:moveTo>
                <a:lnTo>
                  <a:pt x="1028" y="1285"/>
                </a:lnTo>
                <a:lnTo>
                  <a:pt x="0" y="1912"/>
                </a:lnTo>
                <a:lnTo>
                  <a:pt x="1028" y="2568"/>
                </a:lnTo>
                <a:lnTo>
                  <a:pt x="1598" y="3881"/>
                </a:lnTo>
                <a:lnTo>
                  <a:pt x="2197" y="2568"/>
                </a:lnTo>
                <a:lnTo>
                  <a:pt x="3253" y="1912"/>
                </a:lnTo>
                <a:lnTo>
                  <a:pt x="2197" y="1285"/>
                </a:lnTo>
                <a:lnTo>
                  <a:pt x="15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3"/>
          <p:cNvSpPr/>
          <p:nvPr/>
        </p:nvSpPr>
        <p:spPr>
          <a:xfrm flipH="1">
            <a:off x="1194970" y="631532"/>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3"/>
          <p:cNvSpPr/>
          <p:nvPr/>
        </p:nvSpPr>
        <p:spPr>
          <a:xfrm flipH="1">
            <a:off x="1351711" y="1006436"/>
            <a:ext cx="90600" cy="107163"/>
          </a:xfrm>
          <a:custGeom>
            <a:avLst/>
            <a:gdLst/>
            <a:ahLst/>
            <a:cxnLst/>
            <a:rect l="l" t="t" r="r" b="b"/>
            <a:pathLst>
              <a:path w="3282" h="3882" extrusionOk="0">
                <a:moveTo>
                  <a:pt x="1655" y="1"/>
                </a:moveTo>
                <a:lnTo>
                  <a:pt x="1085" y="1285"/>
                </a:lnTo>
                <a:lnTo>
                  <a:pt x="1" y="1941"/>
                </a:lnTo>
                <a:lnTo>
                  <a:pt x="1085" y="2597"/>
                </a:lnTo>
                <a:lnTo>
                  <a:pt x="1655" y="3881"/>
                </a:lnTo>
                <a:lnTo>
                  <a:pt x="2226" y="2597"/>
                </a:lnTo>
                <a:lnTo>
                  <a:pt x="3282" y="1941"/>
                </a:lnTo>
                <a:lnTo>
                  <a:pt x="2226"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3"/>
          <p:cNvSpPr/>
          <p:nvPr/>
        </p:nvSpPr>
        <p:spPr>
          <a:xfrm>
            <a:off x="1442314" y="1811574"/>
            <a:ext cx="90600" cy="107163"/>
          </a:xfrm>
          <a:custGeom>
            <a:avLst/>
            <a:gdLst/>
            <a:ahLst/>
            <a:cxnLst/>
            <a:rect l="l" t="t" r="r" b="b"/>
            <a:pathLst>
              <a:path w="3282" h="3882" extrusionOk="0">
                <a:moveTo>
                  <a:pt x="1655" y="1"/>
                </a:moveTo>
                <a:lnTo>
                  <a:pt x="1028" y="1285"/>
                </a:lnTo>
                <a:lnTo>
                  <a:pt x="0" y="1912"/>
                </a:lnTo>
                <a:lnTo>
                  <a:pt x="1028" y="2569"/>
                </a:lnTo>
                <a:lnTo>
                  <a:pt x="1655" y="3881"/>
                </a:lnTo>
                <a:lnTo>
                  <a:pt x="2226" y="2569"/>
                </a:lnTo>
                <a:lnTo>
                  <a:pt x="3282" y="1912"/>
                </a:lnTo>
                <a:lnTo>
                  <a:pt x="2226"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3"/>
          <p:cNvSpPr/>
          <p:nvPr/>
        </p:nvSpPr>
        <p:spPr>
          <a:xfrm>
            <a:off x="834537" y="2450715"/>
            <a:ext cx="90600" cy="107163"/>
          </a:xfrm>
          <a:custGeom>
            <a:avLst/>
            <a:gdLst/>
            <a:ahLst/>
            <a:cxnLst/>
            <a:rect l="l" t="t" r="r" b="b"/>
            <a:pathLst>
              <a:path w="3282" h="3882" extrusionOk="0">
                <a:moveTo>
                  <a:pt x="1655" y="1"/>
                </a:moveTo>
                <a:lnTo>
                  <a:pt x="1084" y="1285"/>
                </a:lnTo>
                <a:lnTo>
                  <a:pt x="0" y="1970"/>
                </a:lnTo>
                <a:lnTo>
                  <a:pt x="1084" y="2597"/>
                </a:lnTo>
                <a:lnTo>
                  <a:pt x="1655" y="3881"/>
                </a:lnTo>
                <a:lnTo>
                  <a:pt x="2254" y="2597"/>
                </a:lnTo>
                <a:lnTo>
                  <a:pt x="3281" y="1970"/>
                </a:lnTo>
                <a:lnTo>
                  <a:pt x="2254" y="1285"/>
                </a:lnTo>
                <a:lnTo>
                  <a:pt x="1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3"/>
          <p:cNvSpPr/>
          <p:nvPr/>
        </p:nvSpPr>
        <p:spPr>
          <a:xfrm>
            <a:off x="3364679" y="2053729"/>
            <a:ext cx="159916" cy="189840"/>
          </a:xfrm>
          <a:custGeom>
            <a:avLst/>
            <a:gdLst/>
            <a:ahLst/>
            <a:cxnLst/>
            <a:rect l="l" t="t" r="r" b="b"/>
            <a:pathLst>
              <a:path w="5793" h="6877" extrusionOk="0">
                <a:moveTo>
                  <a:pt x="2882" y="0"/>
                </a:moveTo>
                <a:lnTo>
                  <a:pt x="1855" y="2283"/>
                </a:lnTo>
                <a:lnTo>
                  <a:pt x="0" y="3424"/>
                </a:lnTo>
                <a:lnTo>
                  <a:pt x="1855" y="4594"/>
                </a:lnTo>
                <a:lnTo>
                  <a:pt x="2882" y="6876"/>
                </a:lnTo>
                <a:lnTo>
                  <a:pt x="3938" y="4594"/>
                </a:lnTo>
                <a:lnTo>
                  <a:pt x="5792" y="3424"/>
                </a:lnTo>
                <a:lnTo>
                  <a:pt x="3938" y="2283"/>
                </a:lnTo>
                <a:lnTo>
                  <a:pt x="2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3"/>
          <p:cNvSpPr/>
          <p:nvPr/>
        </p:nvSpPr>
        <p:spPr>
          <a:xfrm>
            <a:off x="3556677" y="442734"/>
            <a:ext cx="197735" cy="235526"/>
          </a:xfrm>
          <a:custGeom>
            <a:avLst/>
            <a:gdLst/>
            <a:ahLst/>
            <a:cxnLst/>
            <a:rect l="l" t="t" r="r" b="b"/>
            <a:pathLst>
              <a:path w="7163" h="8532" extrusionOk="0">
                <a:moveTo>
                  <a:pt x="3596" y="1"/>
                </a:moveTo>
                <a:lnTo>
                  <a:pt x="2312" y="2854"/>
                </a:lnTo>
                <a:lnTo>
                  <a:pt x="1" y="4252"/>
                </a:lnTo>
                <a:lnTo>
                  <a:pt x="2312" y="5679"/>
                </a:lnTo>
                <a:lnTo>
                  <a:pt x="3596" y="8532"/>
                </a:lnTo>
                <a:lnTo>
                  <a:pt x="4851" y="5679"/>
                </a:lnTo>
                <a:lnTo>
                  <a:pt x="7162" y="4252"/>
                </a:lnTo>
                <a:lnTo>
                  <a:pt x="4851" y="2854"/>
                </a:lnTo>
                <a:lnTo>
                  <a:pt x="35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3"/>
          <p:cNvSpPr/>
          <p:nvPr/>
        </p:nvSpPr>
        <p:spPr>
          <a:xfrm>
            <a:off x="711875" y="1192936"/>
            <a:ext cx="197735" cy="235526"/>
          </a:xfrm>
          <a:custGeom>
            <a:avLst/>
            <a:gdLst/>
            <a:ahLst/>
            <a:cxnLst/>
            <a:rect l="l" t="t" r="r" b="b"/>
            <a:pathLst>
              <a:path w="7163" h="8532" extrusionOk="0">
                <a:moveTo>
                  <a:pt x="3567" y="0"/>
                </a:moveTo>
                <a:lnTo>
                  <a:pt x="2283" y="2853"/>
                </a:lnTo>
                <a:lnTo>
                  <a:pt x="1" y="4280"/>
                </a:lnTo>
                <a:lnTo>
                  <a:pt x="2283" y="5678"/>
                </a:lnTo>
                <a:lnTo>
                  <a:pt x="3567" y="8531"/>
                </a:lnTo>
                <a:lnTo>
                  <a:pt x="4851" y="5678"/>
                </a:lnTo>
                <a:lnTo>
                  <a:pt x="7162" y="4280"/>
                </a:lnTo>
                <a:lnTo>
                  <a:pt x="4851" y="2853"/>
                </a:lnTo>
                <a:lnTo>
                  <a:pt x="35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3"/>
          <p:cNvSpPr/>
          <p:nvPr/>
        </p:nvSpPr>
        <p:spPr>
          <a:xfrm>
            <a:off x="1216513" y="3536110"/>
            <a:ext cx="89827" cy="107135"/>
          </a:xfrm>
          <a:custGeom>
            <a:avLst/>
            <a:gdLst/>
            <a:ahLst/>
            <a:cxnLst/>
            <a:rect l="l" t="t" r="r" b="b"/>
            <a:pathLst>
              <a:path w="3254" h="3881" extrusionOk="0">
                <a:moveTo>
                  <a:pt x="1656" y="0"/>
                </a:moveTo>
                <a:lnTo>
                  <a:pt x="1028" y="1313"/>
                </a:lnTo>
                <a:lnTo>
                  <a:pt x="1" y="1940"/>
                </a:lnTo>
                <a:lnTo>
                  <a:pt x="1028" y="2597"/>
                </a:lnTo>
                <a:lnTo>
                  <a:pt x="1656" y="3881"/>
                </a:lnTo>
                <a:lnTo>
                  <a:pt x="2226" y="2597"/>
                </a:lnTo>
                <a:lnTo>
                  <a:pt x="3253" y="1940"/>
                </a:lnTo>
                <a:lnTo>
                  <a:pt x="2226" y="1313"/>
                </a:lnTo>
                <a:lnTo>
                  <a:pt x="1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3"/>
          <p:cNvSpPr/>
          <p:nvPr/>
        </p:nvSpPr>
        <p:spPr>
          <a:xfrm>
            <a:off x="1057426" y="3919682"/>
            <a:ext cx="159916" cy="189840"/>
          </a:xfrm>
          <a:custGeom>
            <a:avLst/>
            <a:gdLst/>
            <a:ahLst/>
            <a:cxnLst/>
            <a:rect l="l" t="t" r="r" b="b"/>
            <a:pathLst>
              <a:path w="5793" h="6877" extrusionOk="0">
                <a:moveTo>
                  <a:pt x="2911" y="0"/>
                </a:moveTo>
                <a:lnTo>
                  <a:pt x="1883" y="2283"/>
                </a:lnTo>
                <a:lnTo>
                  <a:pt x="0" y="3424"/>
                </a:lnTo>
                <a:lnTo>
                  <a:pt x="1883" y="4566"/>
                </a:lnTo>
                <a:lnTo>
                  <a:pt x="2911" y="6877"/>
                </a:lnTo>
                <a:lnTo>
                  <a:pt x="3938" y="4566"/>
                </a:lnTo>
                <a:lnTo>
                  <a:pt x="5792" y="3424"/>
                </a:lnTo>
                <a:lnTo>
                  <a:pt x="3938" y="2283"/>
                </a:lnTo>
                <a:lnTo>
                  <a:pt x="29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3"/>
          <p:cNvSpPr/>
          <p:nvPr/>
        </p:nvSpPr>
        <p:spPr>
          <a:xfrm>
            <a:off x="7943716" y="4516982"/>
            <a:ext cx="197735" cy="235526"/>
          </a:xfrm>
          <a:custGeom>
            <a:avLst/>
            <a:gdLst/>
            <a:ahLst/>
            <a:cxnLst/>
            <a:rect l="l" t="t" r="r" b="b"/>
            <a:pathLst>
              <a:path w="7163" h="8532" extrusionOk="0">
                <a:moveTo>
                  <a:pt x="3567" y="0"/>
                </a:moveTo>
                <a:lnTo>
                  <a:pt x="2312" y="2853"/>
                </a:lnTo>
                <a:lnTo>
                  <a:pt x="1" y="4251"/>
                </a:lnTo>
                <a:lnTo>
                  <a:pt x="2312" y="5678"/>
                </a:lnTo>
                <a:lnTo>
                  <a:pt x="3567" y="8531"/>
                </a:lnTo>
                <a:lnTo>
                  <a:pt x="4851" y="5678"/>
                </a:lnTo>
                <a:lnTo>
                  <a:pt x="7163" y="4251"/>
                </a:lnTo>
                <a:lnTo>
                  <a:pt x="4851" y="2853"/>
                </a:lnTo>
                <a:lnTo>
                  <a:pt x="35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3"/>
          <p:cNvSpPr txBox="1">
            <a:spLocks noGrp="1"/>
          </p:cNvSpPr>
          <p:nvPr>
            <p:ph type="title"/>
          </p:nvPr>
        </p:nvSpPr>
        <p:spPr>
          <a:xfrm>
            <a:off x="770237" y="1035130"/>
            <a:ext cx="7661888" cy="3101934"/>
          </a:xfrm>
          <a:prstGeom prst="rect">
            <a:avLst/>
          </a:prstGeom>
        </p:spPr>
        <p:txBody>
          <a:bodyPr spcFirstLastPara="1" wrap="square" lIns="0" tIns="0" rIns="0" bIns="0" anchor="t" anchorCtr="0">
            <a:noAutofit/>
          </a:bodyPr>
          <a:lstStyle/>
          <a:p>
            <a:pPr marL="0" lvl="0" indent="0" algn="ctr" rtl="0">
              <a:lnSpc>
                <a:spcPct val="150000"/>
              </a:lnSpc>
              <a:spcBef>
                <a:spcPts val="0"/>
              </a:spcBef>
              <a:spcAft>
                <a:spcPts val="0"/>
              </a:spcAft>
              <a:buNone/>
            </a:pPr>
            <a:r>
              <a:rPr lang="vi-VN" sz="4500" b="1" dirty="0">
                <a:latin typeface="Arial" panose="020B0604020202020204" pitchFamily="34" charset="0"/>
                <a:cs typeface="Arial" panose="020B0604020202020204" pitchFamily="34" charset="0"/>
              </a:rPr>
              <a:t>BÀI 15: CÔNG PHÁP QUỐC TẾ VỀ DÂN CƯ, LÃNH THỔ VÀ CHỦ QUYỀN QUỐC GIA</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randombar(horizontal)">
                                      <p:cBhvr>
                                        <p:cTn id="7" dur="500"/>
                                        <p:tgtEl>
                                          <p:spTgt spid="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Google Shape;292;p34"/>
          <p:cNvSpPr/>
          <p:nvPr/>
        </p:nvSpPr>
        <p:spPr>
          <a:xfrm>
            <a:off x="3902865" y="3015724"/>
            <a:ext cx="865800" cy="486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3" name="Google Shape;293;p34"/>
          <p:cNvSpPr/>
          <p:nvPr/>
        </p:nvSpPr>
        <p:spPr>
          <a:xfrm>
            <a:off x="6048433" y="1338800"/>
            <a:ext cx="976200" cy="486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4" name="Google Shape;294;p34"/>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vi-VN" sz="3600" b="1" dirty="0">
                <a:latin typeface="Arial" panose="020B0604020202020204" pitchFamily="34" charset="0"/>
                <a:cs typeface="Arial" panose="020B0604020202020204" pitchFamily="34" charset="0"/>
              </a:rPr>
              <a:t>NỘI DUNG BÀI HỌC</a:t>
            </a:r>
            <a:endParaRPr sz="3600" b="1" dirty="0">
              <a:latin typeface="Arial" panose="020B0604020202020204" pitchFamily="34" charset="0"/>
              <a:cs typeface="Arial" panose="020B0604020202020204" pitchFamily="34" charset="0"/>
            </a:endParaRPr>
          </a:p>
        </p:txBody>
      </p:sp>
      <p:sp>
        <p:nvSpPr>
          <p:cNvPr id="295" name="Google Shape;295;p34"/>
          <p:cNvSpPr/>
          <p:nvPr/>
        </p:nvSpPr>
        <p:spPr>
          <a:xfrm>
            <a:off x="2263380" y="1338725"/>
            <a:ext cx="865800" cy="486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7" name="Google Shape;297;p34"/>
          <p:cNvSpPr txBox="1">
            <a:spLocks noGrp="1"/>
          </p:cNvSpPr>
          <p:nvPr>
            <p:ph type="subTitle" idx="2"/>
          </p:nvPr>
        </p:nvSpPr>
        <p:spPr>
          <a:xfrm>
            <a:off x="1057065" y="1888235"/>
            <a:ext cx="3278700" cy="995247"/>
          </a:xfrm>
          <a:prstGeom prst="rect">
            <a:avLst/>
          </a:prstGeom>
        </p:spPr>
        <p:txBody>
          <a:bodyPr spcFirstLastPara="1" wrap="square" lIns="0" tIns="0" rIns="0" bIns="0" anchor="t" anchorCtr="0">
            <a:noAutofit/>
          </a:bodyPr>
          <a:lstStyle/>
          <a:p>
            <a:pPr marL="0" lvl="0" indent="0" algn="ctr" rtl="0">
              <a:lnSpc>
                <a:spcPct val="150000"/>
              </a:lnSpc>
              <a:spcBef>
                <a:spcPts val="0"/>
              </a:spcBef>
              <a:spcAft>
                <a:spcPts val="1200"/>
              </a:spcAft>
              <a:buNone/>
            </a:pPr>
            <a:r>
              <a:rPr lang="vi-VN" sz="2200" b="0" dirty="0">
                <a:latin typeface="Arial" panose="020B0604020202020204" pitchFamily="34" charset="0"/>
                <a:cs typeface="Arial" panose="020B0604020202020204" pitchFamily="34" charset="0"/>
              </a:rPr>
              <a:t>Công pháp quốc tế về dân cư</a:t>
            </a:r>
          </a:p>
        </p:txBody>
      </p:sp>
      <p:sp>
        <p:nvSpPr>
          <p:cNvPr id="298" name="Google Shape;298;p34"/>
          <p:cNvSpPr txBox="1">
            <a:spLocks noGrp="1"/>
          </p:cNvSpPr>
          <p:nvPr>
            <p:ph type="title" idx="3"/>
          </p:nvPr>
        </p:nvSpPr>
        <p:spPr>
          <a:xfrm>
            <a:off x="2431980" y="1439162"/>
            <a:ext cx="528600" cy="286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Arial" panose="020B0604020202020204" pitchFamily="34" charset="0"/>
                <a:cs typeface="Arial" panose="020B0604020202020204" pitchFamily="34" charset="0"/>
              </a:rPr>
              <a:t>01</a:t>
            </a:r>
            <a:endParaRPr b="1" dirty="0">
              <a:latin typeface="Arial" panose="020B0604020202020204" pitchFamily="34" charset="0"/>
              <a:cs typeface="Arial" panose="020B0604020202020204" pitchFamily="34" charset="0"/>
            </a:endParaRPr>
          </a:p>
        </p:txBody>
      </p:sp>
      <p:sp>
        <p:nvSpPr>
          <p:cNvPr id="300" name="Google Shape;300;p34"/>
          <p:cNvSpPr txBox="1">
            <a:spLocks noGrp="1"/>
          </p:cNvSpPr>
          <p:nvPr>
            <p:ph type="subTitle" idx="5"/>
          </p:nvPr>
        </p:nvSpPr>
        <p:spPr>
          <a:xfrm>
            <a:off x="1576900" y="3588928"/>
            <a:ext cx="5859572" cy="995247"/>
          </a:xfrm>
          <a:prstGeom prst="rect">
            <a:avLst/>
          </a:prstGeom>
        </p:spPr>
        <p:txBody>
          <a:bodyPr spcFirstLastPara="1" wrap="square" lIns="0" tIns="0" rIns="0" bIns="0" anchor="t" anchorCtr="0">
            <a:noAutofit/>
          </a:bodyPr>
          <a:lstStyle/>
          <a:p>
            <a:pPr marL="0" lvl="0" indent="0" algn="ctr" rtl="0">
              <a:lnSpc>
                <a:spcPct val="150000"/>
              </a:lnSpc>
              <a:spcBef>
                <a:spcPts val="0"/>
              </a:spcBef>
              <a:spcAft>
                <a:spcPts val="1200"/>
              </a:spcAft>
              <a:buNone/>
            </a:pPr>
            <a:r>
              <a:rPr lang="vi-VN" sz="2200" b="0" dirty="0">
                <a:latin typeface="Arial" panose="020B0604020202020204" pitchFamily="34" charset="0"/>
                <a:cs typeface="Arial" panose="020B0604020202020204" pitchFamily="34" charset="0"/>
              </a:rPr>
              <a:t>Công pháp quốc tế về các vùng biển thuộc chủ quyền và quyền chủ quyền của quốc gia</a:t>
            </a:r>
          </a:p>
        </p:txBody>
      </p:sp>
      <p:sp>
        <p:nvSpPr>
          <p:cNvPr id="301" name="Google Shape;301;p34"/>
          <p:cNvSpPr txBox="1">
            <a:spLocks noGrp="1"/>
          </p:cNvSpPr>
          <p:nvPr>
            <p:ph type="title" idx="6"/>
          </p:nvPr>
        </p:nvSpPr>
        <p:spPr>
          <a:xfrm>
            <a:off x="4071465" y="3117806"/>
            <a:ext cx="528600" cy="286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Arial" panose="020B0604020202020204" pitchFamily="34" charset="0"/>
                <a:cs typeface="Arial" panose="020B0604020202020204" pitchFamily="34" charset="0"/>
              </a:rPr>
              <a:t>03</a:t>
            </a:r>
            <a:endParaRPr b="1" dirty="0">
              <a:latin typeface="Arial" panose="020B0604020202020204" pitchFamily="34" charset="0"/>
              <a:cs typeface="Arial" panose="020B0604020202020204" pitchFamily="34" charset="0"/>
            </a:endParaRPr>
          </a:p>
        </p:txBody>
      </p:sp>
      <p:sp>
        <p:nvSpPr>
          <p:cNvPr id="303" name="Google Shape;303;p34"/>
          <p:cNvSpPr txBox="1">
            <a:spLocks noGrp="1"/>
          </p:cNvSpPr>
          <p:nvPr>
            <p:ph type="subTitle" idx="8"/>
          </p:nvPr>
        </p:nvSpPr>
        <p:spPr>
          <a:xfrm>
            <a:off x="4895241" y="1888863"/>
            <a:ext cx="3470169" cy="1040574"/>
          </a:xfrm>
          <a:prstGeom prst="rect">
            <a:avLst/>
          </a:prstGeom>
        </p:spPr>
        <p:txBody>
          <a:bodyPr spcFirstLastPara="1" wrap="square" lIns="0" tIns="0" rIns="0" bIns="0" anchor="t" anchorCtr="0">
            <a:noAutofit/>
          </a:bodyPr>
          <a:lstStyle/>
          <a:p>
            <a:pPr marL="0" lvl="0" indent="0" algn="ctr" rtl="0">
              <a:lnSpc>
                <a:spcPct val="150000"/>
              </a:lnSpc>
              <a:spcBef>
                <a:spcPts val="0"/>
              </a:spcBef>
              <a:spcAft>
                <a:spcPts val="1200"/>
              </a:spcAft>
              <a:buNone/>
            </a:pPr>
            <a:r>
              <a:rPr lang="vi-VN" sz="2200" b="0" dirty="0">
                <a:latin typeface="Arial" panose="020B0604020202020204" pitchFamily="34" charset="0"/>
                <a:cs typeface="Arial" panose="020B0604020202020204" pitchFamily="34" charset="0"/>
              </a:rPr>
              <a:t>Công pháp quốc tế về lãnh thổ và biên giới quốc gia</a:t>
            </a:r>
          </a:p>
        </p:txBody>
      </p:sp>
      <p:sp>
        <p:nvSpPr>
          <p:cNvPr id="304" name="Google Shape;304;p34"/>
          <p:cNvSpPr txBox="1">
            <a:spLocks noGrp="1"/>
          </p:cNvSpPr>
          <p:nvPr>
            <p:ph type="title" idx="9"/>
          </p:nvPr>
        </p:nvSpPr>
        <p:spPr>
          <a:xfrm>
            <a:off x="6238510" y="1439162"/>
            <a:ext cx="595800" cy="286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Arial" panose="020B0604020202020204" pitchFamily="34" charset="0"/>
                <a:cs typeface="Arial" panose="020B0604020202020204" pitchFamily="34" charset="0"/>
              </a:rPr>
              <a:t>02</a:t>
            </a:r>
            <a:endParaRPr b="1" dirty="0">
              <a:latin typeface="Arial" panose="020B0604020202020204" pitchFamily="34" charset="0"/>
              <a:cs typeface="Arial" panose="020B0604020202020204" pitchFamily="34" charset="0"/>
            </a:endParaRPr>
          </a:p>
        </p:txBody>
      </p:sp>
      <p:sp>
        <p:nvSpPr>
          <p:cNvPr id="308" name="Google Shape;308;p34"/>
          <p:cNvSpPr/>
          <p:nvPr/>
        </p:nvSpPr>
        <p:spPr>
          <a:xfrm>
            <a:off x="6755444" y="1277046"/>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 name="Google Shape;309;p34"/>
          <p:cNvSpPr/>
          <p:nvPr/>
        </p:nvSpPr>
        <p:spPr>
          <a:xfrm>
            <a:off x="6145844" y="1666108"/>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0" name="Google Shape;310;p34"/>
          <p:cNvSpPr/>
          <p:nvPr/>
        </p:nvSpPr>
        <p:spPr>
          <a:xfrm>
            <a:off x="4512479" y="2969732"/>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1" name="Google Shape;311;p34"/>
          <p:cNvSpPr/>
          <p:nvPr/>
        </p:nvSpPr>
        <p:spPr>
          <a:xfrm>
            <a:off x="3902879" y="3358794"/>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2" name="Google Shape;312;p34"/>
          <p:cNvSpPr/>
          <p:nvPr/>
        </p:nvSpPr>
        <p:spPr>
          <a:xfrm>
            <a:off x="2312644" y="1300909"/>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barn(inVertical)">
                                      <p:cBhvr>
                                        <p:cTn id="7" dur="500"/>
                                        <p:tgtEl>
                                          <p:spTgt spid="2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2"/>
                                        </p:tgtEl>
                                        <p:attrNameLst>
                                          <p:attrName>style.visibility</p:attrName>
                                        </p:attrNameLst>
                                      </p:cBhvr>
                                      <p:to>
                                        <p:strVal val="visible"/>
                                      </p:to>
                                    </p:set>
                                    <p:anim calcmode="lin" valueType="num">
                                      <p:cBhvr additive="base">
                                        <p:cTn id="12" dur="500" fill="hold"/>
                                        <p:tgtEl>
                                          <p:spTgt spid="292"/>
                                        </p:tgtEl>
                                        <p:attrNameLst>
                                          <p:attrName>ppt_x</p:attrName>
                                        </p:attrNameLst>
                                      </p:cBhvr>
                                      <p:tavLst>
                                        <p:tav tm="0">
                                          <p:val>
                                            <p:strVal val="#ppt_x"/>
                                          </p:val>
                                        </p:tav>
                                        <p:tav tm="100000">
                                          <p:val>
                                            <p:strVal val="#ppt_x"/>
                                          </p:val>
                                        </p:tav>
                                      </p:tavLst>
                                    </p:anim>
                                    <p:anim calcmode="lin" valueType="num">
                                      <p:cBhvr additive="base">
                                        <p:cTn id="13" dur="500" fill="hold"/>
                                        <p:tgtEl>
                                          <p:spTgt spid="29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3"/>
                                        </p:tgtEl>
                                        <p:attrNameLst>
                                          <p:attrName>style.visibility</p:attrName>
                                        </p:attrNameLst>
                                      </p:cBhvr>
                                      <p:to>
                                        <p:strVal val="visible"/>
                                      </p:to>
                                    </p:set>
                                    <p:anim calcmode="lin" valueType="num">
                                      <p:cBhvr additive="base">
                                        <p:cTn id="16" dur="500" fill="hold"/>
                                        <p:tgtEl>
                                          <p:spTgt spid="293"/>
                                        </p:tgtEl>
                                        <p:attrNameLst>
                                          <p:attrName>ppt_x</p:attrName>
                                        </p:attrNameLst>
                                      </p:cBhvr>
                                      <p:tavLst>
                                        <p:tav tm="0">
                                          <p:val>
                                            <p:strVal val="#ppt_x"/>
                                          </p:val>
                                        </p:tav>
                                        <p:tav tm="100000">
                                          <p:val>
                                            <p:strVal val="#ppt_x"/>
                                          </p:val>
                                        </p:tav>
                                      </p:tavLst>
                                    </p:anim>
                                    <p:anim calcmode="lin" valueType="num">
                                      <p:cBhvr additive="base">
                                        <p:cTn id="17" dur="500" fill="hold"/>
                                        <p:tgtEl>
                                          <p:spTgt spid="29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5"/>
                                        </p:tgtEl>
                                        <p:attrNameLst>
                                          <p:attrName>style.visibility</p:attrName>
                                        </p:attrNameLst>
                                      </p:cBhvr>
                                      <p:to>
                                        <p:strVal val="visible"/>
                                      </p:to>
                                    </p:set>
                                    <p:anim calcmode="lin" valueType="num">
                                      <p:cBhvr additive="base">
                                        <p:cTn id="20" dur="500" fill="hold"/>
                                        <p:tgtEl>
                                          <p:spTgt spid="295"/>
                                        </p:tgtEl>
                                        <p:attrNameLst>
                                          <p:attrName>ppt_x</p:attrName>
                                        </p:attrNameLst>
                                      </p:cBhvr>
                                      <p:tavLst>
                                        <p:tav tm="0">
                                          <p:val>
                                            <p:strVal val="#ppt_x"/>
                                          </p:val>
                                        </p:tav>
                                        <p:tav tm="100000">
                                          <p:val>
                                            <p:strVal val="#ppt_x"/>
                                          </p:val>
                                        </p:tav>
                                      </p:tavLst>
                                    </p:anim>
                                    <p:anim calcmode="lin" valueType="num">
                                      <p:cBhvr additive="base">
                                        <p:cTn id="21" dur="500" fill="hold"/>
                                        <p:tgtEl>
                                          <p:spTgt spid="29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97">
                                            <p:txEl>
                                              <p:pRg st="0" end="0"/>
                                            </p:txEl>
                                          </p:spTgt>
                                        </p:tgtEl>
                                        <p:attrNameLst>
                                          <p:attrName>style.visibility</p:attrName>
                                        </p:attrNameLst>
                                      </p:cBhvr>
                                      <p:to>
                                        <p:strVal val="visible"/>
                                      </p:to>
                                    </p:set>
                                    <p:anim calcmode="lin" valueType="num">
                                      <p:cBhvr additive="base">
                                        <p:cTn id="24" dur="500" fill="hold"/>
                                        <p:tgtEl>
                                          <p:spTgt spid="297">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97">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98"/>
                                        </p:tgtEl>
                                        <p:attrNameLst>
                                          <p:attrName>style.visibility</p:attrName>
                                        </p:attrNameLst>
                                      </p:cBhvr>
                                      <p:to>
                                        <p:strVal val="visible"/>
                                      </p:to>
                                    </p:set>
                                    <p:anim calcmode="lin" valueType="num">
                                      <p:cBhvr additive="base">
                                        <p:cTn id="28" dur="500" fill="hold"/>
                                        <p:tgtEl>
                                          <p:spTgt spid="298"/>
                                        </p:tgtEl>
                                        <p:attrNameLst>
                                          <p:attrName>ppt_x</p:attrName>
                                        </p:attrNameLst>
                                      </p:cBhvr>
                                      <p:tavLst>
                                        <p:tav tm="0">
                                          <p:val>
                                            <p:strVal val="#ppt_x"/>
                                          </p:val>
                                        </p:tav>
                                        <p:tav tm="100000">
                                          <p:val>
                                            <p:strVal val="#ppt_x"/>
                                          </p:val>
                                        </p:tav>
                                      </p:tavLst>
                                    </p:anim>
                                    <p:anim calcmode="lin" valueType="num">
                                      <p:cBhvr additive="base">
                                        <p:cTn id="29" dur="500" fill="hold"/>
                                        <p:tgtEl>
                                          <p:spTgt spid="29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00">
                                            <p:txEl>
                                              <p:pRg st="0" end="0"/>
                                            </p:txEl>
                                          </p:spTgt>
                                        </p:tgtEl>
                                        <p:attrNameLst>
                                          <p:attrName>style.visibility</p:attrName>
                                        </p:attrNameLst>
                                      </p:cBhvr>
                                      <p:to>
                                        <p:strVal val="visible"/>
                                      </p:to>
                                    </p:set>
                                    <p:anim calcmode="lin" valueType="num">
                                      <p:cBhvr additive="base">
                                        <p:cTn id="32" dur="500" fill="hold"/>
                                        <p:tgtEl>
                                          <p:spTgt spid="30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00">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01"/>
                                        </p:tgtEl>
                                        <p:attrNameLst>
                                          <p:attrName>style.visibility</p:attrName>
                                        </p:attrNameLst>
                                      </p:cBhvr>
                                      <p:to>
                                        <p:strVal val="visible"/>
                                      </p:to>
                                    </p:set>
                                    <p:anim calcmode="lin" valueType="num">
                                      <p:cBhvr additive="base">
                                        <p:cTn id="36" dur="500" fill="hold"/>
                                        <p:tgtEl>
                                          <p:spTgt spid="301"/>
                                        </p:tgtEl>
                                        <p:attrNameLst>
                                          <p:attrName>ppt_x</p:attrName>
                                        </p:attrNameLst>
                                      </p:cBhvr>
                                      <p:tavLst>
                                        <p:tav tm="0">
                                          <p:val>
                                            <p:strVal val="#ppt_x"/>
                                          </p:val>
                                        </p:tav>
                                        <p:tav tm="100000">
                                          <p:val>
                                            <p:strVal val="#ppt_x"/>
                                          </p:val>
                                        </p:tav>
                                      </p:tavLst>
                                    </p:anim>
                                    <p:anim calcmode="lin" valueType="num">
                                      <p:cBhvr additive="base">
                                        <p:cTn id="37" dur="500" fill="hold"/>
                                        <p:tgtEl>
                                          <p:spTgt spid="30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03">
                                            <p:txEl>
                                              <p:pRg st="0" end="0"/>
                                            </p:txEl>
                                          </p:spTgt>
                                        </p:tgtEl>
                                        <p:attrNameLst>
                                          <p:attrName>style.visibility</p:attrName>
                                        </p:attrNameLst>
                                      </p:cBhvr>
                                      <p:to>
                                        <p:strVal val="visible"/>
                                      </p:to>
                                    </p:set>
                                    <p:anim calcmode="lin" valueType="num">
                                      <p:cBhvr additive="base">
                                        <p:cTn id="40" dur="500" fill="hold"/>
                                        <p:tgtEl>
                                          <p:spTgt spid="303">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03">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04"/>
                                        </p:tgtEl>
                                        <p:attrNameLst>
                                          <p:attrName>style.visibility</p:attrName>
                                        </p:attrNameLst>
                                      </p:cBhvr>
                                      <p:to>
                                        <p:strVal val="visible"/>
                                      </p:to>
                                    </p:set>
                                    <p:anim calcmode="lin" valueType="num">
                                      <p:cBhvr additive="base">
                                        <p:cTn id="44" dur="500" fill="hold"/>
                                        <p:tgtEl>
                                          <p:spTgt spid="304"/>
                                        </p:tgtEl>
                                        <p:attrNameLst>
                                          <p:attrName>ppt_x</p:attrName>
                                        </p:attrNameLst>
                                      </p:cBhvr>
                                      <p:tavLst>
                                        <p:tav tm="0">
                                          <p:val>
                                            <p:strVal val="#ppt_x"/>
                                          </p:val>
                                        </p:tav>
                                        <p:tav tm="100000">
                                          <p:val>
                                            <p:strVal val="#ppt_x"/>
                                          </p:val>
                                        </p:tav>
                                      </p:tavLst>
                                    </p:anim>
                                    <p:anim calcmode="lin" valueType="num">
                                      <p:cBhvr additive="base">
                                        <p:cTn id="45" dur="500" fill="hold"/>
                                        <p:tgtEl>
                                          <p:spTgt spid="30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08"/>
                                        </p:tgtEl>
                                        <p:attrNameLst>
                                          <p:attrName>style.visibility</p:attrName>
                                        </p:attrNameLst>
                                      </p:cBhvr>
                                      <p:to>
                                        <p:strVal val="visible"/>
                                      </p:to>
                                    </p:set>
                                    <p:anim calcmode="lin" valueType="num">
                                      <p:cBhvr additive="base">
                                        <p:cTn id="48" dur="500" fill="hold"/>
                                        <p:tgtEl>
                                          <p:spTgt spid="308"/>
                                        </p:tgtEl>
                                        <p:attrNameLst>
                                          <p:attrName>ppt_x</p:attrName>
                                        </p:attrNameLst>
                                      </p:cBhvr>
                                      <p:tavLst>
                                        <p:tav tm="0">
                                          <p:val>
                                            <p:strVal val="#ppt_x"/>
                                          </p:val>
                                        </p:tav>
                                        <p:tav tm="100000">
                                          <p:val>
                                            <p:strVal val="#ppt_x"/>
                                          </p:val>
                                        </p:tav>
                                      </p:tavLst>
                                    </p:anim>
                                    <p:anim calcmode="lin" valueType="num">
                                      <p:cBhvr additive="base">
                                        <p:cTn id="49" dur="500" fill="hold"/>
                                        <p:tgtEl>
                                          <p:spTgt spid="308"/>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09"/>
                                        </p:tgtEl>
                                        <p:attrNameLst>
                                          <p:attrName>style.visibility</p:attrName>
                                        </p:attrNameLst>
                                      </p:cBhvr>
                                      <p:to>
                                        <p:strVal val="visible"/>
                                      </p:to>
                                    </p:set>
                                    <p:anim calcmode="lin" valueType="num">
                                      <p:cBhvr additive="base">
                                        <p:cTn id="52" dur="500" fill="hold"/>
                                        <p:tgtEl>
                                          <p:spTgt spid="309"/>
                                        </p:tgtEl>
                                        <p:attrNameLst>
                                          <p:attrName>ppt_x</p:attrName>
                                        </p:attrNameLst>
                                      </p:cBhvr>
                                      <p:tavLst>
                                        <p:tav tm="0">
                                          <p:val>
                                            <p:strVal val="#ppt_x"/>
                                          </p:val>
                                        </p:tav>
                                        <p:tav tm="100000">
                                          <p:val>
                                            <p:strVal val="#ppt_x"/>
                                          </p:val>
                                        </p:tav>
                                      </p:tavLst>
                                    </p:anim>
                                    <p:anim calcmode="lin" valueType="num">
                                      <p:cBhvr additive="base">
                                        <p:cTn id="53" dur="500" fill="hold"/>
                                        <p:tgtEl>
                                          <p:spTgt spid="309"/>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10"/>
                                        </p:tgtEl>
                                        <p:attrNameLst>
                                          <p:attrName>style.visibility</p:attrName>
                                        </p:attrNameLst>
                                      </p:cBhvr>
                                      <p:to>
                                        <p:strVal val="visible"/>
                                      </p:to>
                                    </p:set>
                                    <p:anim calcmode="lin" valueType="num">
                                      <p:cBhvr additive="base">
                                        <p:cTn id="56" dur="500" fill="hold"/>
                                        <p:tgtEl>
                                          <p:spTgt spid="310"/>
                                        </p:tgtEl>
                                        <p:attrNameLst>
                                          <p:attrName>ppt_x</p:attrName>
                                        </p:attrNameLst>
                                      </p:cBhvr>
                                      <p:tavLst>
                                        <p:tav tm="0">
                                          <p:val>
                                            <p:strVal val="#ppt_x"/>
                                          </p:val>
                                        </p:tav>
                                        <p:tav tm="100000">
                                          <p:val>
                                            <p:strVal val="#ppt_x"/>
                                          </p:val>
                                        </p:tav>
                                      </p:tavLst>
                                    </p:anim>
                                    <p:anim calcmode="lin" valueType="num">
                                      <p:cBhvr additive="base">
                                        <p:cTn id="57" dur="500" fill="hold"/>
                                        <p:tgtEl>
                                          <p:spTgt spid="310"/>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311"/>
                                        </p:tgtEl>
                                        <p:attrNameLst>
                                          <p:attrName>style.visibility</p:attrName>
                                        </p:attrNameLst>
                                      </p:cBhvr>
                                      <p:to>
                                        <p:strVal val="visible"/>
                                      </p:to>
                                    </p:set>
                                    <p:anim calcmode="lin" valueType="num">
                                      <p:cBhvr additive="base">
                                        <p:cTn id="60" dur="500" fill="hold"/>
                                        <p:tgtEl>
                                          <p:spTgt spid="311"/>
                                        </p:tgtEl>
                                        <p:attrNameLst>
                                          <p:attrName>ppt_x</p:attrName>
                                        </p:attrNameLst>
                                      </p:cBhvr>
                                      <p:tavLst>
                                        <p:tav tm="0">
                                          <p:val>
                                            <p:strVal val="#ppt_x"/>
                                          </p:val>
                                        </p:tav>
                                        <p:tav tm="100000">
                                          <p:val>
                                            <p:strVal val="#ppt_x"/>
                                          </p:val>
                                        </p:tav>
                                      </p:tavLst>
                                    </p:anim>
                                    <p:anim calcmode="lin" valueType="num">
                                      <p:cBhvr additive="base">
                                        <p:cTn id="61" dur="500" fill="hold"/>
                                        <p:tgtEl>
                                          <p:spTgt spid="311"/>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12"/>
                                        </p:tgtEl>
                                        <p:attrNameLst>
                                          <p:attrName>style.visibility</p:attrName>
                                        </p:attrNameLst>
                                      </p:cBhvr>
                                      <p:to>
                                        <p:strVal val="visible"/>
                                      </p:to>
                                    </p:set>
                                    <p:anim calcmode="lin" valueType="num">
                                      <p:cBhvr additive="base">
                                        <p:cTn id="64" dur="500" fill="hold"/>
                                        <p:tgtEl>
                                          <p:spTgt spid="312"/>
                                        </p:tgtEl>
                                        <p:attrNameLst>
                                          <p:attrName>ppt_x</p:attrName>
                                        </p:attrNameLst>
                                      </p:cBhvr>
                                      <p:tavLst>
                                        <p:tav tm="0">
                                          <p:val>
                                            <p:strVal val="#ppt_x"/>
                                          </p:val>
                                        </p:tav>
                                        <p:tav tm="100000">
                                          <p:val>
                                            <p:strVal val="#ppt_x"/>
                                          </p:val>
                                        </p:tav>
                                      </p:tavLst>
                                    </p:anim>
                                    <p:anim calcmode="lin" valueType="num">
                                      <p:cBhvr additive="base">
                                        <p:cTn id="65" dur="500" fill="hold"/>
                                        <p:tgtEl>
                                          <p:spTgt spid="3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animBg="1"/>
      <p:bldP spid="293" grpId="0" animBg="1"/>
      <p:bldP spid="294" grpId="0"/>
      <p:bldP spid="295" grpId="0" animBg="1"/>
      <p:bldP spid="297" grpId="0" build="p"/>
      <p:bldP spid="298" grpId="0"/>
      <p:bldP spid="300" grpId="0" build="p"/>
      <p:bldP spid="301" grpId="0"/>
      <p:bldP spid="303" grpId="0" build="p"/>
      <p:bldP spid="304" grpId="0"/>
      <p:bldP spid="308" grpId="0" animBg="1"/>
      <p:bldP spid="309" grpId="0" animBg="1"/>
      <p:bldP spid="310" grpId="0" animBg="1"/>
      <p:bldP spid="311" grpId="0" animBg="1"/>
      <p:bldP spid="3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5"/>
          <p:cNvSpPr/>
          <p:nvPr/>
        </p:nvSpPr>
        <p:spPr>
          <a:xfrm>
            <a:off x="3826622" y="728215"/>
            <a:ext cx="1653900" cy="930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5"/>
          <p:cNvSpPr txBox="1">
            <a:spLocks noGrp="1"/>
          </p:cNvSpPr>
          <p:nvPr>
            <p:ph type="title"/>
          </p:nvPr>
        </p:nvSpPr>
        <p:spPr>
          <a:xfrm>
            <a:off x="1772522" y="1974614"/>
            <a:ext cx="5762100" cy="1698367"/>
          </a:xfrm>
          <a:prstGeom prst="rect">
            <a:avLst/>
          </a:prstGeom>
        </p:spPr>
        <p:txBody>
          <a:bodyPr spcFirstLastPara="1" wrap="square" lIns="0" tIns="0" rIns="0" bIns="0" anchor="t" anchorCtr="0">
            <a:noAutofit/>
          </a:bodyPr>
          <a:lstStyle/>
          <a:p>
            <a:pPr marL="0" lvl="0" indent="0" algn="ctr" rtl="0">
              <a:lnSpc>
                <a:spcPct val="150000"/>
              </a:lnSpc>
              <a:spcBef>
                <a:spcPts val="0"/>
              </a:spcBef>
              <a:spcAft>
                <a:spcPts val="0"/>
              </a:spcAft>
              <a:buNone/>
            </a:pPr>
            <a:r>
              <a:rPr lang="vi-VN" b="1" dirty="0">
                <a:latin typeface="Arial" panose="020B0604020202020204" pitchFamily="34" charset="0"/>
                <a:cs typeface="Arial" panose="020B0604020202020204" pitchFamily="34" charset="0"/>
              </a:rPr>
              <a:t>CÔNG PHÁP QUỐC TẾ VỀ DÂN CƯ</a:t>
            </a:r>
          </a:p>
        </p:txBody>
      </p:sp>
      <p:sp>
        <p:nvSpPr>
          <p:cNvPr id="320" name="Google Shape;320;p35"/>
          <p:cNvSpPr txBox="1">
            <a:spLocks noGrp="1"/>
          </p:cNvSpPr>
          <p:nvPr>
            <p:ph type="title" idx="2"/>
          </p:nvPr>
        </p:nvSpPr>
        <p:spPr>
          <a:xfrm>
            <a:off x="4204022" y="836065"/>
            <a:ext cx="899100" cy="68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Arial" panose="020B0604020202020204" pitchFamily="34" charset="0"/>
                <a:cs typeface="Arial" panose="020B0604020202020204" pitchFamily="34" charset="0"/>
              </a:rPr>
              <a:t>01</a:t>
            </a:r>
            <a:endParaRPr b="1" dirty="0">
              <a:latin typeface="Arial" panose="020B0604020202020204" pitchFamily="34" charset="0"/>
              <a:cs typeface="Arial" panose="020B0604020202020204" pitchFamily="34" charset="0"/>
            </a:endParaRPr>
          </a:p>
        </p:txBody>
      </p:sp>
      <p:sp>
        <p:nvSpPr>
          <p:cNvPr id="322" name="Google Shape;322;p35"/>
          <p:cNvSpPr/>
          <p:nvPr/>
        </p:nvSpPr>
        <p:spPr>
          <a:xfrm>
            <a:off x="5286099" y="836065"/>
            <a:ext cx="229551" cy="273877"/>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5"/>
          <p:cNvSpPr/>
          <p:nvPr/>
        </p:nvSpPr>
        <p:spPr>
          <a:xfrm>
            <a:off x="3571652" y="326191"/>
            <a:ext cx="90600" cy="107163"/>
          </a:xfrm>
          <a:custGeom>
            <a:avLst/>
            <a:gdLst/>
            <a:ahLst/>
            <a:cxnLst/>
            <a:rect l="l" t="t" r="r" b="b"/>
            <a:pathLst>
              <a:path w="3282" h="3882" extrusionOk="0">
                <a:moveTo>
                  <a:pt x="1655" y="1"/>
                </a:moveTo>
                <a:lnTo>
                  <a:pt x="1084" y="1285"/>
                </a:lnTo>
                <a:lnTo>
                  <a:pt x="0" y="1970"/>
                </a:lnTo>
                <a:lnTo>
                  <a:pt x="1084" y="2597"/>
                </a:lnTo>
                <a:lnTo>
                  <a:pt x="1655" y="3881"/>
                </a:lnTo>
                <a:lnTo>
                  <a:pt x="2254" y="2597"/>
                </a:lnTo>
                <a:lnTo>
                  <a:pt x="3281" y="1970"/>
                </a:lnTo>
                <a:lnTo>
                  <a:pt x="2254"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5"/>
          <p:cNvSpPr/>
          <p:nvPr/>
        </p:nvSpPr>
        <p:spPr>
          <a:xfrm>
            <a:off x="7092999" y="1755719"/>
            <a:ext cx="159916" cy="189840"/>
          </a:xfrm>
          <a:custGeom>
            <a:avLst/>
            <a:gdLst/>
            <a:ahLst/>
            <a:cxnLst/>
            <a:rect l="l" t="t" r="r" b="b"/>
            <a:pathLst>
              <a:path w="5793" h="6877" extrusionOk="0">
                <a:moveTo>
                  <a:pt x="2882" y="0"/>
                </a:moveTo>
                <a:lnTo>
                  <a:pt x="1855" y="2283"/>
                </a:lnTo>
                <a:lnTo>
                  <a:pt x="0" y="3424"/>
                </a:lnTo>
                <a:lnTo>
                  <a:pt x="1855" y="4594"/>
                </a:lnTo>
                <a:lnTo>
                  <a:pt x="2882" y="6876"/>
                </a:lnTo>
                <a:lnTo>
                  <a:pt x="3938" y="4594"/>
                </a:lnTo>
                <a:lnTo>
                  <a:pt x="5792" y="3424"/>
                </a:lnTo>
                <a:lnTo>
                  <a:pt x="3938"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5"/>
          <p:cNvSpPr/>
          <p:nvPr/>
        </p:nvSpPr>
        <p:spPr>
          <a:xfrm>
            <a:off x="7656346" y="977936"/>
            <a:ext cx="197735" cy="235526"/>
          </a:xfrm>
          <a:custGeom>
            <a:avLst/>
            <a:gdLst/>
            <a:ahLst/>
            <a:cxnLst/>
            <a:rect l="l" t="t" r="r" b="b"/>
            <a:pathLst>
              <a:path w="7163" h="8532" extrusionOk="0">
                <a:moveTo>
                  <a:pt x="3596" y="1"/>
                </a:moveTo>
                <a:lnTo>
                  <a:pt x="2312" y="2854"/>
                </a:lnTo>
                <a:lnTo>
                  <a:pt x="1" y="4252"/>
                </a:lnTo>
                <a:lnTo>
                  <a:pt x="2312" y="5679"/>
                </a:lnTo>
                <a:lnTo>
                  <a:pt x="3596" y="8532"/>
                </a:lnTo>
                <a:lnTo>
                  <a:pt x="4851" y="5679"/>
                </a:lnTo>
                <a:lnTo>
                  <a:pt x="7162" y="4252"/>
                </a:lnTo>
                <a:lnTo>
                  <a:pt x="4851" y="2854"/>
                </a:lnTo>
                <a:lnTo>
                  <a:pt x="35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5"/>
          <p:cNvSpPr/>
          <p:nvPr/>
        </p:nvSpPr>
        <p:spPr>
          <a:xfrm>
            <a:off x="1088795" y="1211868"/>
            <a:ext cx="197735" cy="235526"/>
          </a:xfrm>
          <a:custGeom>
            <a:avLst/>
            <a:gdLst/>
            <a:ahLst/>
            <a:cxnLst/>
            <a:rect l="l" t="t" r="r" b="b"/>
            <a:pathLst>
              <a:path w="7163" h="8532" extrusionOk="0">
                <a:moveTo>
                  <a:pt x="3567" y="0"/>
                </a:moveTo>
                <a:lnTo>
                  <a:pt x="2283" y="2853"/>
                </a:lnTo>
                <a:lnTo>
                  <a:pt x="1" y="4280"/>
                </a:lnTo>
                <a:lnTo>
                  <a:pt x="2283" y="5678"/>
                </a:lnTo>
                <a:lnTo>
                  <a:pt x="3567" y="8531"/>
                </a:lnTo>
                <a:lnTo>
                  <a:pt x="4851" y="5678"/>
                </a:lnTo>
                <a:lnTo>
                  <a:pt x="7162" y="4280"/>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p:nvPr/>
        </p:nvSpPr>
        <p:spPr>
          <a:xfrm>
            <a:off x="2316054" y="919437"/>
            <a:ext cx="89827" cy="107135"/>
          </a:xfrm>
          <a:custGeom>
            <a:avLst/>
            <a:gdLst/>
            <a:ahLst/>
            <a:cxnLst/>
            <a:rect l="l" t="t" r="r" b="b"/>
            <a:pathLst>
              <a:path w="3254" h="3881" extrusionOk="0">
                <a:moveTo>
                  <a:pt x="1656" y="0"/>
                </a:moveTo>
                <a:lnTo>
                  <a:pt x="1028" y="1313"/>
                </a:lnTo>
                <a:lnTo>
                  <a:pt x="1" y="1940"/>
                </a:lnTo>
                <a:lnTo>
                  <a:pt x="1028" y="2597"/>
                </a:lnTo>
                <a:lnTo>
                  <a:pt x="1656" y="3881"/>
                </a:lnTo>
                <a:lnTo>
                  <a:pt x="2226" y="2597"/>
                </a:lnTo>
                <a:lnTo>
                  <a:pt x="3253" y="1940"/>
                </a:lnTo>
                <a:lnTo>
                  <a:pt x="2226" y="1313"/>
                </a:lnTo>
                <a:lnTo>
                  <a:pt x="16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p:cNvSpPr/>
          <p:nvPr/>
        </p:nvSpPr>
        <p:spPr>
          <a:xfrm>
            <a:off x="1449462" y="1973466"/>
            <a:ext cx="159916" cy="189840"/>
          </a:xfrm>
          <a:custGeom>
            <a:avLst/>
            <a:gdLst/>
            <a:ahLst/>
            <a:cxnLst/>
            <a:rect l="l" t="t" r="r" b="b"/>
            <a:pathLst>
              <a:path w="5793" h="6877" extrusionOk="0">
                <a:moveTo>
                  <a:pt x="2911" y="0"/>
                </a:moveTo>
                <a:lnTo>
                  <a:pt x="1883" y="2283"/>
                </a:lnTo>
                <a:lnTo>
                  <a:pt x="0" y="3424"/>
                </a:lnTo>
                <a:lnTo>
                  <a:pt x="1883" y="4566"/>
                </a:lnTo>
                <a:lnTo>
                  <a:pt x="2911" y="6877"/>
                </a:lnTo>
                <a:lnTo>
                  <a:pt x="3938" y="4566"/>
                </a:lnTo>
                <a:lnTo>
                  <a:pt x="5792" y="3424"/>
                </a:lnTo>
                <a:lnTo>
                  <a:pt x="3938" y="2283"/>
                </a:lnTo>
                <a:lnTo>
                  <a:pt x="29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5"/>
          <p:cNvSpPr/>
          <p:nvPr/>
        </p:nvSpPr>
        <p:spPr>
          <a:xfrm>
            <a:off x="5286099" y="391920"/>
            <a:ext cx="197735" cy="235526"/>
          </a:xfrm>
          <a:custGeom>
            <a:avLst/>
            <a:gdLst/>
            <a:ahLst/>
            <a:cxnLst/>
            <a:rect l="l" t="t" r="r" b="b"/>
            <a:pathLst>
              <a:path w="7163" h="8532" extrusionOk="0">
                <a:moveTo>
                  <a:pt x="3567" y="0"/>
                </a:moveTo>
                <a:lnTo>
                  <a:pt x="2312" y="2853"/>
                </a:lnTo>
                <a:lnTo>
                  <a:pt x="1" y="4251"/>
                </a:lnTo>
                <a:lnTo>
                  <a:pt x="2312" y="5678"/>
                </a:lnTo>
                <a:lnTo>
                  <a:pt x="3567" y="8531"/>
                </a:lnTo>
                <a:lnTo>
                  <a:pt x="4851" y="5678"/>
                </a:lnTo>
                <a:lnTo>
                  <a:pt x="7163" y="4251"/>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5"/>
          <p:cNvSpPr/>
          <p:nvPr/>
        </p:nvSpPr>
        <p:spPr>
          <a:xfrm>
            <a:off x="6827273" y="573878"/>
            <a:ext cx="89827" cy="107135"/>
          </a:xfrm>
          <a:custGeom>
            <a:avLst/>
            <a:gdLst/>
            <a:ahLst/>
            <a:cxnLst/>
            <a:rect l="l" t="t" r="r" b="b"/>
            <a:pathLst>
              <a:path w="3254" h="3881" extrusionOk="0">
                <a:moveTo>
                  <a:pt x="1598" y="1"/>
                </a:moveTo>
                <a:lnTo>
                  <a:pt x="1028" y="1285"/>
                </a:lnTo>
                <a:lnTo>
                  <a:pt x="0" y="1912"/>
                </a:lnTo>
                <a:lnTo>
                  <a:pt x="1028" y="2568"/>
                </a:lnTo>
                <a:lnTo>
                  <a:pt x="1598" y="3881"/>
                </a:lnTo>
                <a:lnTo>
                  <a:pt x="2197" y="2568"/>
                </a:lnTo>
                <a:lnTo>
                  <a:pt x="3253" y="1912"/>
                </a:lnTo>
                <a:lnTo>
                  <a:pt x="2197" y="1285"/>
                </a:lnTo>
                <a:lnTo>
                  <a:pt x="15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5"/>
          <p:cNvSpPr/>
          <p:nvPr/>
        </p:nvSpPr>
        <p:spPr>
          <a:xfrm>
            <a:off x="6153737" y="1339849"/>
            <a:ext cx="90600" cy="107163"/>
          </a:xfrm>
          <a:custGeom>
            <a:avLst/>
            <a:gdLst/>
            <a:ahLst/>
            <a:cxnLst/>
            <a:rect l="l" t="t" r="r" b="b"/>
            <a:pathLst>
              <a:path w="3282" h="3882" extrusionOk="0">
                <a:moveTo>
                  <a:pt x="1655" y="1"/>
                </a:moveTo>
                <a:lnTo>
                  <a:pt x="1028" y="1285"/>
                </a:lnTo>
                <a:lnTo>
                  <a:pt x="0" y="1912"/>
                </a:lnTo>
                <a:lnTo>
                  <a:pt x="1028" y="2569"/>
                </a:lnTo>
                <a:lnTo>
                  <a:pt x="1655" y="3881"/>
                </a:lnTo>
                <a:lnTo>
                  <a:pt x="2226" y="2569"/>
                </a:lnTo>
                <a:lnTo>
                  <a:pt x="3282" y="1912"/>
                </a:lnTo>
                <a:lnTo>
                  <a:pt x="2226"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5"/>
          <p:cNvSpPr/>
          <p:nvPr/>
        </p:nvSpPr>
        <p:spPr>
          <a:xfrm>
            <a:off x="4433161" y="1916503"/>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5"/>
          <p:cNvSpPr/>
          <p:nvPr/>
        </p:nvSpPr>
        <p:spPr>
          <a:xfrm>
            <a:off x="3015735" y="1430387"/>
            <a:ext cx="90600" cy="107163"/>
          </a:xfrm>
          <a:custGeom>
            <a:avLst/>
            <a:gdLst/>
            <a:ahLst/>
            <a:cxnLst/>
            <a:rect l="l" t="t" r="r" b="b"/>
            <a:pathLst>
              <a:path w="3282" h="3882" extrusionOk="0">
                <a:moveTo>
                  <a:pt x="1655" y="1"/>
                </a:moveTo>
                <a:lnTo>
                  <a:pt x="1085" y="1285"/>
                </a:lnTo>
                <a:lnTo>
                  <a:pt x="1" y="1941"/>
                </a:lnTo>
                <a:lnTo>
                  <a:pt x="1085" y="2597"/>
                </a:lnTo>
                <a:lnTo>
                  <a:pt x="1655" y="3881"/>
                </a:lnTo>
                <a:lnTo>
                  <a:pt x="2226" y="2597"/>
                </a:lnTo>
                <a:lnTo>
                  <a:pt x="3282" y="1941"/>
                </a:lnTo>
                <a:lnTo>
                  <a:pt x="2226"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Hình ảnh 3">
            <a:extLst>
              <a:ext uri="{FF2B5EF4-FFF2-40B4-BE49-F238E27FC236}">
                <a16:creationId xmlns:a16="http://schemas.microsoft.com/office/drawing/2014/main" id="{B03E5E15-5688-6812-11C5-E97518AE6146}"/>
              </a:ext>
            </a:extLst>
          </p:cNvPr>
          <p:cNvPicPr>
            <a:picLocks noChangeAspect="1"/>
          </p:cNvPicPr>
          <p:nvPr/>
        </p:nvPicPr>
        <p:blipFill>
          <a:blip r:embed="rId3"/>
          <a:stretch>
            <a:fillRect/>
          </a:stretch>
        </p:blipFill>
        <p:spPr>
          <a:xfrm>
            <a:off x="2667285" y="3534132"/>
            <a:ext cx="3531752" cy="1351824"/>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barn(inVertical)">
                                      <p:cBhvr>
                                        <p:cTn id="7" dur="500"/>
                                        <p:tgtEl>
                                          <p:spTgt spid="3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0"/>
                                        </p:tgtEl>
                                        <p:attrNameLst>
                                          <p:attrName>style.visibility</p:attrName>
                                        </p:attrNameLst>
                                      </p:cBhvr>
                                      <p:to>
                                        <p:strVal val="visible"/>
                                      </p:to>
                                    </p:set>
                                    <p:animEffect transition="in" filter="barn(inVertical)">
                                      <p:cBhvr>
                                        <p:cTn id="10" dur="500"/>
                                        <p:tgtEl>
                                          <p:spTgt spid="3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9"/>
                                        </p:tgtEl>
                                        <p:attrNameLst>
                                          <p:attrName>style.visibility</p:attrName>
                                        </p:attrNameLst>
                                      </p:cBhvr>
                                      <p:to>
                                        <p:strVal val="visible"/>
                                      </p:to>
                                    </p:set>
                                    <p:animEffect transition="in" filter="barn(inVertical)">
                                      <p:cBhvr>
                                        <p:cTn id="13"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p:bldP spid="319" grpId="0"/>
      <p:bldP spid="32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Shape 317">
          <a:extLst>
            <a:ext uri="{FF2B5EF4-FFF2-40B4-BE49-F238E27FC236}">
              <a16:creationId xmlns:a16="http://schemas.microsoft.com/office/drawing/2014/main" id="{6A67C715-D2AF-25A2-AB97-D11A6CB25AFA}"/>
            </a:ext>
          </a:extLst>
        </p:cNvPr>
        <p:cNvGrpSpPr/>
        <p:nvPr/>
      </p:nvGrpSpPr>
      <p:grpSpPr>
        <a:xfrm>
          <a:off x="0" y="0"/>
          <a:ext cx="0" cy="0"/>
          <a:chOff x="0" y="0"/>
          <a:chExt cx="0" cy="0"/>
        </a:xfrm>
      </p:grpSpPr>
      <p:sp>
        <p:nvSpPr>
          <p:cNvPr id="8" name="Hộp Văn bản 7">
            <a:extLst>
              <a:ext uri="{FF2B5EF4-FFF2-40B4-BE49-F238E27FC236}">
                <a16:creationId xmlns:a16="http://schemas.microsoft.com/office/drawing/2014/main" id="{4E2B92BC-42AE-25AA-5DA7-DCB7D1382BCF}"/>
              </a:ext>
            </a:extLst>
          </p:cNvPr>
          <p:cNvSpPr txBox="1"/>
          <p:nvPr/>
        </p:nvSpPr>
        <p:spPr>
          <a:xfrm>
            <a:off x="522514" y="168644"/>
            <a:ext cx="8098972" cy="496996"/>
          </a:xfrm>
          <a:prstGeom prst="rect">
            <a:avLst/>
          </a:prstGeom>
          <a:noFill/>
        </p:spPr>
        <p:txBody>
          <a:bodyPr wrap="square">
            <a:spAutoFit/>
          </a:bodyPr>
          <a:lstStyle/>
          <a:p>
            <a:pPr algn="ctr">
              <a:lnSpc>
                <a:spcPct val="150000"/>
              </a:lnSpc>
            </a:pPr>
            <a:r>
              <a:rPr lang="vi-VN" sz="2000" b="1" dirty="0">
                <a:solidFill>
                  <a:srgbClr val="C00000"/>
                </a:solidFill>
              </a:rPr>
              <a:t>a. Chế độ pháp lí của các bộ phận dân cư trong quốc gia</a:t>
            </a:r>
          </a:p>
        </p:txBody>
      </p:sp>
      <p:sp>
        <p:nvSpPr>
          <p:cNvPr id="9" name="Mũi tên: Hình ngũ giác 8">
            <a:extLst>
              <a:ext uri="{FF2B5EF4-FFF2-40B4-BE49-F238E27FC236}">
                <a16:creationId xmlns:a16="http://schemas.microsoft.com/office/drawing/2014/main" id="{72F61395-C8DA-3C50-BFEC-F399CEE0741C}"/>
              </a:ext>
            </a:extLst>
          </p:cNvPr>
          <p:cNvSpPr/>
          <p:nvPr/>
        </p:nvSpPr>
        <p:spPr>
          <a:xfrm>
            <a:off x="0" y="817153"/>
            <a:ext cx="2024743" cy="537391"/>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Trường hợp </a:t>
            </a:r>
          </a:p>
        </p:txBody>
      </p:sp>
      <p:sp>
        <p:nvSpPr>
          <p:cNvPr id="11" name="Hộp Văn bản 10">
            <a:extLst>
              <a:ext uri="{FF2B5EF4-FFF2-40B4-BE49-F238E27FC236}">
                <a16:creationId xmlns:a16="http://schemas.microsoft.com/office/drawing/2014/main" id="{BF25BCC0-E372-CDE6-DC7C-A2D390A1782F}"/>
              </a:ext>
            </a:extLst>
          </p:cNvPr>
          <p:cNvSpPr txBox="1"/>
          <p:nvPr/>
        </p:nvSpPr>
        <p:spPr>
          <a:xfrm>
            <a:off x="326571" y="1506057"/>
            <a:ext cx="3947431" cy="3365024"/>
          </a:xfrm>
          <a:prstGeom prst="rect">
            <a:avLst/>
          </a:prstGeom>
          <a:noFill/>
        </p:spPr>
        <p:txBody>
          <a:bodyPr wrap="square">
            <a:spAutoFit/>
          </a:bodyPr>
          <a:lstStyle/>
          <a:p>
            <a:pPr algn="just">
              <a:lnSpc>
                <a:spcPct val="150000"/>
              </a:lnSpc>
            </a:pPr>
            <a:r>
              <a:rPr lang="vi-VN" sz="1800" dirty="0"/>
              <a:t>Ông A là công dân Việt Nam, sinh sống và cư trú hợp pháp tại nước M (thuộc châu Âu). Một buổi tối, một nhóm người quá khích ở địa phương kéo đến đập phá cửa hàng của gia đình ông và chửi bới, lăng mạ ông với lí do ông là người gốc Á mà kinh doanh ngành nghề giống với họ.</a:t>
            </a:r>
          </a:p>
        </p:txBody>
      </p:sp>
      <p:grpSp>
        <p:nvGrpSpPr>
          <p:cNvPr id="16" name="Nhóm 15">
            <a:extLst>
              <a:ext uri="{FF2B5EF4-FFF2-40B4-BE49-F238E27FC236}">
                <a16:creationId xmlns:a16="http://schemas.microsoft.com/office/drawing/2014/main" id="{6869466D-9DD8-B5BB-1DE5-FBF4CE04E718}"/>
              </a:ext>
            </a:extLst>
          </p:cNvPr>
          <p:cNvGrpSpPr/>
          <p:nvPr/>
        </p:nvGrpSpPr>
        <p:grpSpPr>
          <a:xfrm>
            <a:off x="4482193" y="664556"/>
            <a:ext cx="4441371" cy="4310300"/>
            <a:chOff x="4482193" y="664556"/>
            <a:chExt cx="4441371" cy="4310300"/>
          </a:xfrm>
        </p:grpSpPr>
        <p:sp>
          <p:nvSpPr>
            <p:cNvPr id="12" name="Hình chữ nhật: Góc Tròn 11">
              <a:extLst>
                <a:ext uri="{FF2B5EF4-FFF2-40B4-BE49-F238E27FC236}">
                  <a16:creationId xmlns:a16="http://schemas.microsoft.com/office/drawing/2014/main" id="{35DB5F01-AD10-7DC8-2E76-6196A030CE4C}"/>
                </a:ext>
              </a:extLst>
            </p:cNvPr>
            <p:cNvSpPr/>
            <p:nvPr/>
          </p:nvSpPr>
          <p:spPr>
            <a:xfrm>
              <a:off x="4482193" y="922564"/>
              <a:ext cx="4441371" cy="4052292"/>
            </a:xfrm>
            <a:prstGeom prst="roundRect">
              <a:avLst/>
            </a:prstGeom>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Hộp Văn bản 13">
              <a:extLst>
                <a:ext uri="{FF2B5EF4-FFF2-40B4-BE49-F238E27FC236}">
                  <a16:creationId xmlns:a16="http://schemas.microsoft.com/office/drawing/2014/main" id="{CB86BFE8-0EBD-3830-82C0-8DE74657194D}"/>
                </a:ext>
              </a:extLst>
            </p:cNvPr>
            <p:cNvSpPr txBox="1"/>
            <p:nvPr/>
          </p:nvSpPr>
          <p:spPr>
            <a:xfrm>
              <a:off x="4608737" y="1161552"/>
              <a:ext cx="4245429" cy="3780522"/>
            </a:xfrm>
            <a:prstGeom prst="rect">
              <a:avLst/>
            </a:prstGeom>
            <a:noFill/>
          </p:spPr>
          <p:txBody>
            <a:bodyPr wrap="square">
              <a:spAutoFit/>
            </a:bodyPr>
            <a:lstStyle/>
            <a:p>
              <a:pPr algn="just">
                <a:lnSpc>
                  <a:spcPct val="150000"/>
                </a:lnSpc>
              </a:pPr>
              <a:r>
                <a:rPr lang="vi-VN" sz="1800" dirty="0"/>
                <a:t>1. Em hãy nêu các quy định của công pháp quốc tế về dân cư và lấy ví dụ minh </a:t>
              </a:r>
              <a:r>
                <a:rPr lang="vi-VN" sz="1800" dirty="0" err="1"/>
                <a:t>hoạ</a:t>
              </a:r>
              <a:r>
                <a:rPr lang="vi-VN" sz="1800" dirty="0"/>
                <a:t>. </a:t>
              </a:r>
            </a:p>
            <a:p>
              <a:pPr algn="just">
                <a:lnSpc>
                  <a:spcPct val="150000"/>
                </a:lnSpc>
              </a:pPr>
              <a:r>
                <a:rPr lang="vi-VN" sz="1800" dirty="0"/>
                <a:t>2. Theo em, khi sinh sống và cư trú hợp pháp ở nước M, ông A có thể có những quyền và nghĩa vụ gì?</a:t>
              </a:r>
            </a:p>
            <a:p>
              <a:pPr algn="just">
                <a:lnSpc>
                  <a:spcPct val="150000"/>
                </a:lnSpc>
              </a:pPr>
              <a:r>
                <a:rPr lang="vi-VN" sz="1800" dirty="0"/>
                <a:t>3. Hành vi của những người quá khích được nêu trong trường hợp trên có vi phạm pháp luật quốc tế không? Vì sao?</a:t>
              </a:r>
            </a:p>
          </p:txBody>
        </p:sp>
        <p:pic>
          <p:nvPicPr>
            <p:cNvPr id="15" name="Hình ảnh 14">
              <a:extLst>
                <a:ext uri="{FF2B5EF4-FFF2-40B4-BE49-F238E27FC236}">
                  <a16:creationId xmlns:a16="http://schemas.microsoft.com/office/drawing/2014/main" id="{3DDB87FF-1A7A-BC15-8DDB-2E1818E45387}"/>
                </a:ext>
              </a:extLst>
            </p:cNvPr>
            <p:cNvPicPr>
              <a:picLocks noChangeAspect="1"/>
            </p:cNvPicPr>
            <p:nvPr/>
          </p:nvPicPr>
          <p:blipFill>
            <a:blip r:embed="rId3"/>
            <a:stretch>
              <a:fillRect/>
            </a:stretch>
          </p:blipFill>
          <p:spPr>
            <a:xfrm>
              <a:off x="6214559" y="664556"/>
              <a:ext cx="935818" cy="685860"/>
            </a:xfrm>
            <a:prstGeom prst="rect">
              <a:avLst/>
            </a:prstGeom>
          </p:spPr>
        </p:pic>
      </p:grpSp>
    </p:spTree>
    <p:extLst>
      <p:ext uri="{BB962C8B-B14F-4D97-AF65-F5344CB8AC3E}">
        <p14:creationId xmlns:p14="http://schemas.microsoft.com/office/powerpoint/2010/main" val="11143503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317">
          <a:extLst>
            <a:ext uri="{FF2B5EF4-FFF2-40B4-BE49-F238E27FC236}">
              <a16:creationId xmlns:a16="http://schemas.microsoft.com/office/drawing/2014/main" id="{C6701B87-DFEC-F0BB-5231-C60E2627BC8B}"/>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E484471C-DCE7-2C95-62D3-CB49916E1D95}"/>
              </a:ext>
            </a:extLst>
          </p:cNvPr>
          <p:cNvSpPr txBox="1"/>
          <p:nvPr/>
        </p:nvSpPr>
        <p:spPr>
          <a:xfrm>
            <a:off x="2081893" y="197177"/>
            <a:ext cx="4980214" cy="369332"/>
          </a:xfrm>
          <a:prstGeom prst="rect">
            <a:avLst/>
          </a:prstGeom>
          <a:noFill/>
        </p:spPr>
        <p:txBody>
          <a:bodyPr wrap="square">
            <a:spAutoFit/>
          </a:bodyPr>
          <a:lstStyle/>
          <a:p>
            <a:r>
              <a:rPr lang="vi-VN" sz="1800" b="1" i="1" dirty="0"/>
              <a:t>Quy định của công pháp quốc tế về dân cư</a:t>
            </a:r>
          </a:p>
        </p:txBody>
      </p:sp>
      <p:graphicFrame>
        <p:nvGraphicFramePr>
          <p:cNvPr id="4" name="Bảng 3">
            <a:extLst>
              <a:ext uri="{FF2B5EF4-FFF2-40B4-BE49-F238E27FC236}">
                <a16:creationId xmlns:a16="http://schemas.microsoft.com/office/drawing/2014/main" id="{39E295F8-1454-E182-AEDC-3F850690F0DB}"/>
              </a:ext>
            </a:extLst>
          </p:cNvPr>
          <p:cNvGraphicFramePr>
            <a:graphicFrameLocks noGrp="1"/>
          </p:cNvGraphicFramePr>
          <p:nvPr>
            <p:extLst>
              <p:ext uri="{D42A27DB-BD31-4B8C-83A1-F6EECF244321}">
                <p14:modId xmlns:p14="http://schemas.microsoft.com/office/powerpoint/2010/main" val="422596082"/>
              </p:ext>
            </p:extLst>
          </p:nvPr>
        </p:nvGraphicFramePr>
        <p:xfrm>
          <a:off x="391885" y="792844"/>
          <a:ext cx="8360230" cy="3917094"/>
        </p:xfrm>
        <a:graphic>
          <a:graphicData uri="http://schemas.openxmlformats.org/drawingml/2006/table">
            <a:tbl>
              <a:tblPr firstRow="1" bandRow="1">
                <a:tableStyleId>{074638A7-68A1-457A-BF9F-7BFA378CAAFF}</a:tableStyleId>
              </a:tblPr>
              <a:tblGrid>
                <a:gridCol w="4180115">
                  <a:extLst>
                    <a:ext uri="{9D8B030D-6E8A-4147-A177-3AD203B41FA5}">
                      <a16:colId xmlns:a16="http://schemas.microsoft.com/office/drawing/2014/main" val="2835772624"/>
                    </a:ext>
                  </a:extLst>
                </a:gridCol>
                <a:gridCol w="4180115">
                  <a:extLst>
                    <a:ext uri="{9D8B030D-6E8A-4147-A177-3AD203B41FA5}">
                      <a16:colId xmlns:a16="http://schemas.microsoft.com/office/drawing/2014/main" val="1520843600"/>
                    </a:ext>
                  </a:extLst>
                </a:gridCol>
              </a:tblGrid>
              <a:tr h="387661">
                <a:tc>
                  <a:txBody>
                    <a:bodyPr/>
                    <a:lstStyle/>
                    <a:p>
                      <a:pPr algn="ctr">
                        <a:lnSpc>
                          <a:spcPct val="150000"/>
                        </a:lnSpc>
                      </a:pPr>
                      <a:r>
                        <a:rPr lang="vi-VN" sz="1800" b="1" dirty="0"/>
                        <a:t>Quy định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150000"/>
                        </a:lnSpc>
                      </a:pPr>
                      <a:r>
                        <a:rPr lang="vi-VN" sz="1800" b="1" dirty="0"/>
                        <a:t>Ví dụ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729823641"/>
                  </a:ext>
                </a:extLst>
              </a:tr>
              <a:tr h="3464974">
                <a:tc>
                  <a:txBody>
                    <a:bodyPr/>
                    <a:lstStyle/>
                    <a:p>
                      <a:pPr algn="ctr">
                        <a:lnSpc>
                          <a:spcPct val="150000"/>
                        </a:lnSpc>
                      </a:pPr>
                      <a:r>
                        <a:rPr lang="vi-VN" sz="1800" i="0" dirty="0"/>
                        <a:t>Chế độ pháp lí của công dân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just">
                        <a:lnSpc>
                          <a:spcPct val="150000"/>
                        </a:lnSpc>
                      </a:pPr>
                      <a:r>
                        <a:rPr lang="vi-VN" sz="1800" dirty="0"/>
                        <a:t>Công dân Việt Nam có quyền bầu cử và ứng cử vào Quốc hội và Hội đồng nhân dân các cấp, có nghĩa vụ bảo vệ Tổ quốc nhưng công dân nước ngoài, người không quốc tịch cư trú và sinh sống ở nước ta không có các quyền và nghĩa vụ này.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4102122"/>
                  </a:ext>
                </a:extLst>
              </a:tr>
            </a:tbl>
          </a:graphicData>
        </a:graphic>
      </p:graphicFrame>
      <p:pic>
        <p:nvPicPr>
          <p:cNvPr id="5" name="Hình ảnh 4">
            <a:extLst>
              <a:ext uri="{FF2B5EF4-FFF2-40B4-BE49-F238E27FC236}">
                <a16:creationId xmlns:a16="http://schemas.microsoft.com/office/drawing/2014/main" id="{7EDA8EBA-7DAD-5E55-0808-4CB89066B046}"/>
              </a:ext>
            </a:extLst>
          </p:cNvPr>
          <p:cNvPicPr>
            <a:picLocks noChangeAspect="1"/>
          </p:cNvPicPr>
          <p:nvPr/>
        </p:nvPicPr>
        <p:blipFill>
          <a:blip r:embed="rId3"/>
          <a:stretch>
            <a:fillRect/>
          </a:stretch>
        </p:blipFill>
        <p:spPr>
          <a:xfrm>
            <a:off x="0" y="3710816"/>
            <a:ext cx="1700931" cy="1432684"/>
          </a:xfrm>
          <a:prstGeom prst="rect">
            <a:avLst/>
          </a:prstGeom>
        </p:spPr>
      </p:pic>
    </p:spTree>
    <p:extLst>
      <p:ext uri="{BB962C8B-B14F-4D97-AF65-F5344CB8AC3E}">
        <p14:creationId xmlns:p14="http://schemas.microsoft.com/office/powerpoint/2010/main" val="40667726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Federal Law Enforcement Training Center by Slidesgo">
  <a:themeElements>
    <a:clrScheme name="Simple Light">
      <a:dk1>
        <a:srgbClr val="000000"/>
      </a:dk1>
      <a:lt1>
        <a:srgbClr val="FFFFFF"/>
      </a:lt1>
      <a:dk2>
        <a:srgbClr val="FFF7EA"/>
      </a:dk2>
      <a:lt2>
        <a:srgbClr val="EEEEEE"/>
      </a:lt2>
      <a:accent1>
        <a:srgbClr val="EAD2C3"/>
      </a:accent1>
      <a:accent2>
        <a:srgbClr val="0D4A80"/>
      </a:accent2>
      <a:accent3>
        <a:srgbClr val="BF7C63"/>
      </a:accent3>
      <a:accent4>
        <a:srgbClr val="C2CBE6"/>
      </a:accent4>
      <a:accent5>
        <a:srgbClr val="D9AE5F"/>
      </a:accent5>
      <a:accent6>
        <a:srgbClr val="67000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TotalTime>
  <Words>2640</Words>
  <Application>Microsoft Office PowerPoint</Application>
  <PresentationFormat>On-screen Show (16:9)</PresentationFormat>
  <Paragraphs>116</Paragraphs>
  <Slides>36</Slides>
  <Notes>35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Poppins</vt:lpstr>
      <vt:lpstr>Vazirmatn Black</vt:lpstr>
      <vt:lpstr>Barlow</vt:lpstr>
      <vt:lpstr>Arial</vt:lpstr>
      <vt:lpstr>Poppins ExtraBold</vt:lpstr>
      <vt:lpstr>Calibri</vt:lpstr>
      <vt:lpstr>Wingdings</vt:lpstr>
      <vt:lpstr>Poppins Black</vt:lpstr>
      <vt:lpstr>Zen Kaku Gothic New</vt:lpstr>
      <vt:lpstr>Federal Law Enforcement Training Center by Slidesgo</vt:lpstr>
      <vt:lpstr>THÂN MẾN CHÀO CÁC EM HỌC SINH ĐẾN VỚI BÀI HỌC MỚI!</vt:lpstr>
      <vt:lpstr>PowerPoint Presentation</vt:lpstr>
      <vt:lpstr>KHỞI ĐỘNG</vt:lpstr>
      <vt:lpstr>PowerPoint Presentation</vt:lpstr>
      <vt:lpstr>BÀI 15: CÔNG PHÁP QUỐC TẾ VỀ DÂN CƯ, LÃNH THỔ VÀ CHỦ QUYỀN QUỐC GIA</vt:lpstr>
      <vt:lpstr>NỘI DUNG BÀI HỌC</vt:lpstr>
      <vt:lpstr>CÔNG PHÁP QUỐC TẾ VỀ DÂN CƯ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CÔNG PHÁP QUỐC TẾ VỀ LÃNH THỔ VÀ BIÊN GIỚI QUỐC GIA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CÔNG PHÁP QUỐC TẾ VỀ CÁC VÙNG BIỂN THUỘC CHỦ QUYỀN VÀ QUYỀN CHỦ QUYỀN CỦA QUỐC GIA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Administrator</cp:lastModifiedBy>
  <cp:revision>2</cp:revision>
  <dcterms:modified xsi:type="dcterms:W3CDTF">2026-03-29T14:30:45Z</dcterms:modified>
</cp:coreProperties>
</file>