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7" r:id="rId4"/>
    <p:sldId id="258" r:id="rId5"/>
    <p:sldId id="260" r:id="rId6"/>
    <p:sldId id="291" r:id="rId7"/>
    <p:sldId id="261" r:id="rId8"/>
    <p:sldId id="295" r:id="rId9"/>
    <p:sldId id="296" r:id="rId10"/>
    <p:sldId id="294" r:id="rId11"/>
    <p:sldId id="297" r:id="rId12"/>
    <p:sldId id="300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CE"/>
    <a:srgbClr val="ECE2D0"/>
    <a:srgbClr val="ECECEC"/>
    <a:srgbClr val="FFF685"/>
    <a:srgbClr val="9612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5" autoAdjust="0"/>
    <p:restoredTop sz="93455" autoAdjust="0"/>
  </p:normalViewPr>
  <p:slideViewPr>
    <p:cSldViewPr snapToGrid="0">
      <p:cViewPr varScale="1">
        <p:scale>
          <a:sx n="76" d="100"/>
          <a:sy n="76" d="100"/>
        </p:scale>
        <p:origin x="9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8030B-9B69-477E-8657-2514383A3C4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4C023-A5C2-4A99-A3AF-734052E6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4C023-A5C2-4A99-A3AF-734052E6F4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3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7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6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3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3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9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32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85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4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8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2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9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1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1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5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2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45EADC6B-1E1E-4136-ADC0-2387A6C59C1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DE2B-E471-4257-95D2-D3B99F847176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3A7A-8913-40C9-8227-72CEF2AC5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CE97330-8B2E-41F1-A93C-EB898BBC0D2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6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FA77992-E66B-48B3-B487-00FC334E39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8EF4173F-CC3A-4818-861B-A0641A6E823C}"/>
              </a:ext>
            </a:extLst>
          </p:cNvPr>
          <p:cNvGrpSpPr/>
          <p:nvPr/>
        </p:nvGrpSpPr>
        <p:grpSpPr>
          <a:xfrm>
            <a:off x="0" y="6096000"/>
            <a:ext cx="12422822" cy="765125"/>
            <a:chOff x="0" y="0"/>
            <a:chExt cx="4166870" cy="1052924"/>
          </a:xfrm>
          <a:gradFill>
            <a:gsLst>
              <a:gs pos="0">
                <a:srgbClr val="FFFFFF"/>
              </a:gs>
              <a:gs pos="41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7000">
                <a:srgbClr val="FED63B"/>
              </a:gs>
            </a:gsLst>
            <a:lin ang="5400000" scaled="1"/>
          </a:gra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4798C8C-86C0-40FE-A776-0CCE249BC3CE}"/>
                </a:ext>
              </a:extLst>
            </p:cNvPr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9323FF-7712-4A68-AF56-C3B42A2589ED}"/>
              </a:ext>
            </a:extLst>
          </p:cNvPr>
          <p:cNvSpPr txBox="1"/>
          <p:nvPr/>
        </p:nvSpPr>
        <p:spPr>
          <a:xfrm>
            <a:off x="387269" y="360084"/>
            <a:ext cx="111733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4220C"/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4220C"/>
                </a:solidFill>
                <a:effectLst/>
                <a:uLnTx/>
                <a:uFillTx/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8: HÀNH TRÌNH PHÁT TRIỂN CỦA VĂN MINH ĐÔNG NAM Á THỜI KÌ CỔ - TRUNG ĐẠI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4220C"/>
              </a:solidFill>
              <a:effectLst/>
              <a:uLnTx/>
              <a:uFillTx/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269" y="1568578"/>
            <a:ext cx="11652069" cy="18261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it-IT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một số thành tựu tiêu biểu của văn minh Đông Nam Á thời kì cổ  - trung đại.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9" y="3618328"/>
            <a:ext cx="3949600" cy="3082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43" y="3618328"/>
            <a:ext cx="3613795" cy="3082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09" y="3618328"/>
            <a:ext cx="3997234" cy="30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78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34" y="222070"/>
            <a:ext cx="6244046" cy="5094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1" y="222070"/>
            <a:ext cx="6161314" cy="5094513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927464" y="5705723"/>
            <a:ext cx="10097792" cy="41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Lan,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Lào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895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8EF4173F-CC3A-4818-861B-A0641A6E823C}"/>
              </a:ext>
            </a:extLst>
          </p:cNvPr>
          <p:cNvGrpSpPr/>
          <p:nvPr/>
        </p:nvGrpSpPr>
        <p:grpSpPr>
          <a:xfrm>
            <a:off x="-115411" y="5700086"/>
            <a:ext cx="12422822" cy="3139114"/>
            <a:chOff x="0" y="0"/>
            <a:chExt cx="4166870" cy="1052924"/>
          </a:xfrm>
          <a:gradFill>
            <a:gsLst>
              <a:gs pos="0">
                <a:srgbClr val="FFFFFF"/>
              </a:gs>
              <a:gs pos="41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7000">
                <a:srgbClr val="FED63B"/>
              </a:gs>
            </a:gsLst>
            <a:lin ang="5400000" scaled="1"/>
          </a:gra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4798C8C-86C0-40FE-A776-0CCE249BC3CE}"/>
                </a:ext>
              </a:extLst>
            </p:cNvPr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2CD14771-4A54-48EC-BDA7-FE5C63CDF2E4}"/>
              </a:ext>
            </a:extLst>
          </p:cNvPr>
          <p:cNvSpPr txBox="1"/>
          <p:nvPr/>
        </p:nvSpPr>
        <p:spPr>
          <a:xfrm>
            <a:off x="4250768" y="926768"/>
            <a:ext cx="369046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  <a:spcBef>
                <a:spcPct val="0"/>
              </a:spcBef>
            </a:pPr>
            <a:r>
              <a:rPr lang="en-US" sz="4800" b="1" spc="23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599D2A1-1898-444C-BD6B-03767344F996}"/>
              </a:ext>
            </a:extLst>
          </p:cNvPr>
          <p:cNvSpPr txBox="1"/>
          <p:nvPr/>
        </p:nvSpPr>
        <p:spPr>
          <a:xfrm>
            <a:off x="778477" y="2044105"/>
            <a:ext cx="10569674" cy="38005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185738"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nay…)</a:t>
            </a:r>
          </a:p>
        </p:txBody>
      </p:sp>
    </p:spTree>
    <p:extLst>
      <p:ext uri="{BB962C8B-B14F-4D97-AF65-F5344CB8AC3E}">
        <p14:creationId xmlns:p14="http://schemas.microsoft.com/office/powerpoint/2010/main" val="25497899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1BFD6C-47FE-499D-A159-B1A3CC532F94}"/>
              </a:ext>
            </a:extLst>
          </p:cNvPr>
          <p:cNvSpPr/>
          <p:nvPr/>
        </p:nvSpPr>
        <p:spPr>
          <a:xfrm>
            <a:off x="841660" y="318188"/>
            <a:ext cx="36519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E68C0-54A0-448B-BB9D-DDF480666C28}"/>
              </a:ext>
            </a:extLst>
          </p:cNvPr>
          <p:cNvSpPr txBox="1"/>
          <p:nvPr/>
        </p:nvSpPr>
        <p:spPr>
          <a:xfrm>
            <a:off x="350001" y="1852749"/>
            <a:ext cx="4143621" cy="3303032"/>
          </a:xfrm>
          <a:prstGeom prst="wedgeRoundRectCallout">
            <a:avLst>
              <a:gd name="adj1" fmla="val 3893"/>
              <a:gd name="adj2" fmla="val -61513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“ĐI TÌM ẨN SỐ”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701339"/>
            <a:ext cx="5878286" cy="56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0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460" y="868324"/>
            <a:ext cx="5861540" cy="4275272"/>
          </a:xfrm>
          <a:prstGeom prst="rect">
            <a:avLst/>
          </a:prstGeom>
        </p:spPr>
      </p:pic>
      <p:sp>
        <p:nvSpPr>
          <p:cNvPr id="12" name="câu 1"/>
          <p:cNvSpPr>
            <a:spLocks noChangeArrowheads="1"/>
          </p:cNvSpPr>
          <p:nvPr/>
        </p:nvSpPr>
        <p:spPr bwMode="auto">
          <a:xfrm>
            <a:off x="234460" y="5790546"/>
            <a:ext cx="1169172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1: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grpSp>
        <p:nvGrpSpPr>
          <p:cNvPr id="2" name="Mảnh ghép 1">
            <a:extLst>
              <a:ext uri="{FF2B5EF4-FFF2-40B4-BE49-F238E27FC236}">
                <a16:creationId xmlns:a16="http://schemas.microsoft.com/office/drawing/2014/main" id="{6377722E-3CA7-4F07-AB97-0C25F43BDB68}"/>
              </a:ext>
            </a:extLst>
          </p:cNvPr>
          <p:cNvGrpSpPr/>
          <p:nvPr/>
        </p:nvGrpSpPr>
        <p:grpSpPr>
          <a:xfrm>
            <a:off x="86060" y="347548"/>
            <a:ext cx="2380376" cy="3078698"/>
            <a:chOff x="86060" y="-215156"/>
            <a:chExt cx="2380376" cy="3078698"/>
          </a:xfrm>
        </p:grpSpPr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975DB246-1673-4FFE-86C7-E866D4F55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0" y="-215156"/>
              <a:ext cx="2380376" cy="3078698"/>
            </a:xfrm>
            <a:custGeom>
              <a:avLst/>
              <a:gdLst>
                <a:gd name="T0" fmla="*/ 2147483647 w 421"/>
                <a:gd name="T1" fmla="*/ 2147483647 h 574"/>
                <a:gd name="T2" fmla="*/ 2147483647 w 421"/>
                <a:gd name="T3" fmla="*/ 2147483647 h 574"/>
                <a:gd name="T4" fmla="*/ 2147483647 w 421"/>
                <a:gd name="T5" fmla="*/ 2147483647 h 574"/>
                <a:gd name="T6" fmla="*/ 2147483647 w 421"/>
                <a:gd name="T7" fmla="*/ 2147483647 h 574"/>
                <a:gd name="T8" fmla="*/ 2147483647 w 421"/>
                <a:gd name="T9" fmla="*/ 2147483647 h 574"/>
                <a:gd name="T10" fmla="*/ 2147483647 w 421"/>
                <a:gd name="T11" fmla="*/ 2147483647 h 574"/>
                <a:gd name="T12" fmla="*/ 2147483647 w 421"/>
                <a:gd name="T13" fmla="*/ 2147483647 h 574"/>
                <a:gd name="T14" fmla="*/ 2147483647 w 421"/>
                <a:gd name="T15" fmla="*/ 2147483647 h 574"/>
                <a:gd name="T16" fmla="*/ 2147483647 w 421"/>
                <a:gd name="T17" fmla="*/ 2147483647 h 574"/>
                <a:gd name="T18" fmla="*/ 2147483647 w 421"/>
                <a:gd name="T19" fmla="*/ 2147483647 h 574"/>
                <a:gd name="T20" fmla="*/ 2147483647 w 421"/>
                <a:gd name="T21" fmla="*/ 2147483647 h 574"/>
                <a:gd name="T22" fmla="*/ 2147483647 w 421"/>
                <a:gd name="T23" fmla="*/ 2147483647 h 574"/>
                <a:gd name="T24" fmla="*/ 2147483647 w 421"/>
                <a:gd name="T25" fmla="*/ 2147483647 h 574"/>
                <a:gd name="T26" fmla="*/ 2147483647 w 421"/>
                <a:gd name="T27" fmla="*/ 2147483647 h 574"/>
                <a:gd name="T28" fmla="*/ 2147483647 w 421"/>
                <a:gd name="T29" fmla="*/ 2147483647 h 574"/>
                <a:gd name="T30" fmla="*/ 2147483647 w 421"/>
                <a:gd name="T31" fmla="*/ 2147483647 h 574"/>
                <a:gd name="T32" fmla="*/ 2147483647 w 421"/>
                <a:gd name="T33" fmla="*/ 2147483647 h 574"/>
                <a:gd name="T34" fmla="*/ 2147483647 w 421"/>
                <a:gd name="T35" fmla="*/ 2147483647 h 574"/>
                <a:gd name="T36" fmla="*/ 2147483647 w 421"/>
                <a:gd name="T37" fmla="*/ 2147483647 h 574"/>
                <a:gd name="T38" fmla="*/ 2147483647 w 421"/>
                <a:gd name="T39" fmla="*/ 2147483647 h 574"/>
                <a:gd name="T40" fmla="*/ 2147483647 w 421"/>
                <a:gd name="T41" fmla="*/ 2147483647 h 574"/>
                <a:gd name="T42" fmla="*/ 2147483647 w 421"/>
                <a:gd name="T43" fmla="*/ 2147483647 h 574"/>
                <a:gd name="T44" fmla="*/ 2147483647 w 421"/>
                <a:gd name="T45" fmla="*/ 2147483647 h 574"/>
                <a:gd name="T46" fmla="*/ 2147483647 w 421"/>
                <a:gd name="T47" fmla="*/ 2147483647 h 574"/>
                <a:gd name="T48" fmla="*/ 0 w 421"/>
                <a:gd name="T49" fmla="*/ 2147483647 h 574"/>
                <a:gd name="T50" fmla="*/ 2147483647 w 421"/>
                <a:gd name="T51" fmla="*/ 2147483647 h 574"/>
                <a:gd name="T52" fmla="*/ 2147483647 w 421"/>
                <a:gd name="T53" fmla="*/ 2147483647 h 574"/>
                <a:gd name="T54" fmla="*/ 2147483647 w 421"/>
                <a:gd name="T55" fmla="*/ 2147483647 h 574"/>
                <a:gd name="T56" fmla="*/ 2147483647 w 421"/>
                <a:gd name="T57" fmla="*/ 2147483647 h 574"/>
                <a:gd name="T58" fmla="*/ 2147483647 w 421"/>
                <a:gd name="T59" fmla="*/ 2147483647 h 574"/>
                <a:gd name="T60" fmla="*/ 2147483647 w 421"/>
                <a:gd name="T61" fmla="*/ 2147483647 h 574"/>
                <a:gd name="T62" fmla="*/ 2147483647 w 421"/>
                <a:gd name="T63" fmla="*/ 2147483647 h 574"/>
                <a:gd name="T64" fmla="*/ 2147483647 w 421"/>
                <a:gd name="T65" fmla="*/ 2147483647 h 574"/>
                <a:gd name="T66" fmla="*/ 2147483647 w 421"/>
                <a:gd name="T67" fmla="*/ 2147483647 h 574"/>
                <a:gd name="T68" fmla="*/ 2147483647 w 421"/>
                <a:gd name="T69" fmla="*/ 2147483647 h 574"/>
                <a:gd name="T70" fmla="*/ 2147483647 w 421"/>
                <a:gd name="T71" fmla="*/ 2147483647 h 574"/>
                <a:gd name="T72" fmla="*/ 2147483647 w 421"/>
                <a:gd name="T73" fmla="*/ 2147483647 h 574"/>
                <a:gd name="T74" fmla="*/ 2147483647 w 421"/>
                <a:gd name="T75" fmla="*/ 2147483647 h 574"/>
                <a:gd name="T76" fmla="*/ 2147483647 w 421"/>
                <a:gd name="T77" fmla="*/ 2147483647 h 574"/>
                <a:gd name="T78" fmla="*/ 2147483647 w 421"/>
                <a:gd name="T79" fmla="*/ 2147483647 h 574"/>
                <a:gd name="T80" fmla="*/ 2147483647 w 421"/>
                <a:gd name="T81" fmla="*/ 2147483647 h 574"/>
                <a:gd name="T82" fmla="*/ 2147483647 w 421"/>
                <a:gd name="T83" fmla="*/ 2147483647 h 574"/>
                <a:gd name="T84" fmla="*/ 2147483647 w 421"/>
                <a:gd name="T85" fmla="*/ 2147483647 h 574"/>
                <a:gd name="T86" fmla="*/ 2147483647 w 421"/>
                <a:gd name="T87" fmla="*/ 2147483647 h 574"/>
                <a:gd name="T88" fmla="*/ 2147483647 w 421"/>
                <a:gd name="T89" fmla="*/ 0 h 574"/>
                <a:gd name="T90" fmla="*/ 2147483647 w 421"/>
                <a:gd name="T91" fmla="*/ 2147483647 h 574"/>
                <a:gd name="T92" fmla="*/ 2147483647 w 421"/>
                <a:gd name="T93" fmla="*/ 2147483647 h 574"/>
                <a:gd name="T94" fmla="*/ 2147483647 w 421"/>
                <a:gd name="T95" fmla="*/ 2147483647 h 574"/>
                <a:gd name="T96" fmla="*/ 2147483647 w 421"/>
                <a:gd name="T97" fmla="*/ 2147483647 h 574"/>
                <a:gd name="T98" fmla="*/ 2147483647 w 421"/>
                <a:gd name="T99" fmla="*/ 2147483647 h 574"/>
                <a:gd name="T100" fmla="*/ 2147483647 w 421"/>
                <a:gd name="T101" fmla="*/ 2147483647 h 574"/>
                <a:gd name="T102" fmla="*/ 2147483647 w 421"/>
                <a:gd name="T103" fmla="*/ 2147483647 h 574"/>
                <a:gd name="T104" fmla="*/ 2147483647 w 421"/>
                <a:gd name="T105" fmla="*/ 2147483647 h 574"/>
                <a:gd name="T106" fmla="*/ 2147483647 w 421"/>
                <a:gd name="T107" fmla="*/ 2147483647 h 574"/>
                <a:gd name="T108" fmla="*/ 2147483647 w 421"/>
                <a:gd name="T109" fmla="*/ 2147483647 h 574"/>
                <a:gd name="T110" fmla="*/ 2147483647 w 421"/>
                <a:gd name="T111" fmla="*/ 2147483647 h 574"/>
                <a:gd name="T112" fmla="*/ 2147483647 w 421"/>
                <a:gd name="T113" fmla="*/ 2147483647 h 574"/>
                <a:gd name="T114" fmla="*/ 2147483647 w 421"/>
                <a:gd name="T115" fmla="*/ 2147483647 h 5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"/>
                <a:gd name="T175" fmla="*/ 0 h 574"/>
                <a:gd name="T176" fmla="*/ 421 w 421"/>
                <a:gd name="T177" fmla="*/ 574 h 5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" h="574">
                  <a:moveTo>
                    <a:pt x="301" y="261"/>
                  </a:moveTo>
                  <a:lnTo>
                    <a:pt x="300" y="275"/>
                  </a:lnTo>
                  <a:lnTo>
                    <a:pt x="300" y="285"/>
                  </a:lnTo>
                  <a:lnTo>
                    <a:pt x="301" y="309"/>
                  </a:lnTo>
                  <a:lnTo>
                    <a:pt x="306" y="319"/>
                  </a:lnTo>
                  <a:lnTo>
                    <a:pt x="312" y="329"/>
                  </a:lnTo>
                  <a:lnTo>
                    <a:pt x="320" y="334"/>
                  </a:lnTo>
                  <a:lnTo>
                    <a:pt x="332" y="337"/>
                  </a:lnTo>
                  <a:lnTo>
                    <a:pt x="344" y="337"/>
                  </a:lnTo>
                  <a:lnTo>
                    <a:pt x="360" y="336"/>
                  </a:lnTo>
                  <a:lnTo>
                    <a:pt x="379" y="330"/>
                  </a:lnTo>
                  <a:lnTo>
                    <a:pt x="399" y="322"/>
                  </a:lnTo>
                  <a:lnTo>
                    <a:pt x="421" y="319"/>
                  </a:lnTo>
                  <a:lnTo>
                    <a:pt x="419" y="356"/>
                  </a:lnTo>
                  <a:lnTo>
                    <a:pt x="414" y="396"/>
                  </a:lnTo>
                  <a:lnTo>
                    <a:pt x="408" y="439"/>
                  </a:lnTo>
                  <a:lnTo>
                    <a:pt x="399" y="481"/>
                  </a:lnTo>
                  <a:lnTo>
                    <a:pt x="357" y="474"/>
                  </a:lnTo>
                  <a:lnTo>
                    <a:pt x="318" y="467"/>
                  </a:lnTo>
                  <a:lnTo>
                    <a:pt x="281" y="460"/>
                  </a:lnTo>
                  <a:lnTo>
                    <a:pt x="244" y="457"/>
                  </a:lnTo>
                  <a:lnTo>
                    <a:pt x="248" y="474"/>
                  </a:lnTo>
                  <a:lnTo>
                    <a:pt x="256" y="494"/>
                  </a:lnTo>
                  <a:lnTo>
                    <a:pt x="261" y="513"/>
                  </a:lnTo>
                  <a:lnTo>
                    <a:pt x="264" y="530"/>
                  </a:lnTo>
                  <a:lnTo>
                    <a:pt x="264" y="543"/>
                  </a:lnTo>
                  <a:lnTo>
                    <a:pt x="261" y="553"/>
                  </a:lnTo>
                  <a:lnTo>
                    <a:pt x="254" y="562"/>
                  </a:lnTo>
                  <a:lnTo>
                    <a:pt x="246" y="567"/>
                  </a:lnTo>
                  <a:lnTo>
                    <a:pt x="234" y="572"/>
                  </a:lnTo>
                  <a:lnTo>
                    <a:pt x="221" y="574"/>
                  </a:lnTo>
                  <a:lnTo>
                    <a:pt x="210" y="574"/>
                  </a:lnTo>
                  <a:lnTo>
                    <a:pt x="189" y="572"/>
                  </a:lnTo>
                  <a:lnTo>
                    <a:pt x="177" y="567"/>
                  </a:lnTo>
                  <a:lnTo>
                    <a:pt x="168" y="562"/>
                  </a:lnTo>
                  <a:lnTo>
                    <a:pt x="162" y="553"/>
                  </a:lnTo>
                  <a:lnTo>
                    <a:pt x="158" y="543"/>
                  </a:lnTo>
                  <a:lnTo>
                    <a:pt x="158" y="530"/>
                  </a:lnTo>
                  <a:lnTo>
                    <a:pt x="162" y="514"/>
                  </a:lnTo>
                  <a:lnTo>
                    <a:pt x="167" y="496"/>
                  </a:lnTo>
                  <a:lnTo>
                    <a:pt x="175" y="474"/>
                  </a:lnTo>
                  <a:lnTo>
                    <a:pt x="177" y="457"/>
                  </a:lnTo>
                  <a:lnTo>
                    <a:pt x="104" y="464"/>
                  </a:lnTo>
                  <a:lnTo>
                    <a:pt x="66" y="469"/>
                  </a:lnTo>
                  <a:lnTo>
                    <a:pt x="25" y="476"/>
                  </a:lnTo>
                  <a:lnTo>
                    <a:pt x="23" y="474"/>
                  </a:lnTo>
                  <a:lnTo>
                    <a:pt x="15" y="435"/>
                  </a:lnTo>
                  <a:lnTo>
                    <a:pt x="7" y="396"/>
                  </a:lnTo>
                  <a:lnTo>
                    <a:pt x="2" y="358"/>
                  </a:lnTo>
                  <a:lnTo>
                    <a:pt x="0" y="319"/>
                  </a:lnTo>
                  <a:lnTo>
                    <a:pt x="20" y="322"/>
                  </a:lnTo>
                  <a:lnTo>
                    <a:pt x="42" y="330"/>
                  </a:lnTo>
                  <a:lnTo>
                    <a:pt x="60" y="336"/>
                  </a:lnTo>
                  <a:lnTo>
                    <a:pt x="76" y="337"/>
                  </a:lnTo>
                  <a:lnTo>
                    <a:pt x="89" y="337"/>
                  </a:lnTo>
                  <a:lnTo>
                    <a:pt x="99" y="334"/>
                  </a:lnTo>
                  <a:lnTo>
                    <a:pt x="108" y="329"/>
                  </a:lnTo>
                  <a:lnTo>
                    <a:pt x="114" y="319"/>
                  </a:lnTo>
                  <a:lnTo>
                    <a:pt x="118" y="309"/>
                  </a:lnTo>
                  <a:lnTo>
                    <a:pt x="121" y="287"/>
                  </a:lnTo>
                  <a:lnTo>
                    <a:pt x="119" y="275"/>
                  </a:lnTo>
                  <a:lnTo>
                    <a:pt x="118" y="261"/>
                  </a:lnTo>
                  <a:lnTo>
                    <a:pt x="114" y="249"/>
                  </a:lnTo>
                  <a:lnTo>
                    <a:pt x="108" y="241"/>
                  </a:lnTo>
                  <a:lnTo>
                    <a:pt x="99" y="236"/>
                  </a:lnTo>
                  <a:lnTo>
                    <a:pt x="89" y="233"/>
                  </a:lnTo>
                  <a:lnTo>
                    <a:pt x="76" y="233"/>
                  </a:lnTo>
                  <a:lnTo>
                    <a:pt x="60" y="234"/>
                  </a:lnTo>
                  <a:lnTo>
                    <a:pt x="42" y="239"/>
                  </a:lnTo>
                  <a:lnTo>
                    <a:pt x="20" y="248"/>
                  </a:lnTo>
                  <a:lnTo>
                    <a:pt x="0" y="251"/>
                  </a:lnTo>
                  <a:lnTo>
                    <a:pt x="3" y="214"/>
                  </a:lnTo>
                  <a:lnTo>
                    <a:pt x="7" y="175"/>
                  </a:lnTo>
                  <a:lnTo>
                    <a:pt x="15" y="138"/>
                  </a:lnTo>
                  <a:lnTo>
                    <a:pt x="23" y="99"/>
                  </a:lnTo>
                  <a:lnTo>
                    <a:pt x="25" y="98"/>
                  </a:lnTo>
                  <a:lnTo>
                    <a:pt x="67" y="108"/>
                  </a:lnTo>
                  <a:lnTo>
                    <a:pt x="106" y="114"/>
                  </a:lnTo>
                  <a:lnTo>
                    <a:pt x="143" y="118"/>
                  </a:lnTo>
                  <a:lnTo>
                    <a:pt x="178" y="121"/>
                  </a:lnTo>
                  <a:lnTo>
                    <a:pt x="175" y="101"/>
                  </a:lnTo>
                  <a:lnTo>
                    <a:pt x="167" y="79"/>
                  </a:lnTo>
                  <a:lnTo>
                    <a:pt x="162" y="60"/>
                  </a:lnTo>
                  <a:lnTo>
                    <a:pt x="158" y="45"/>
                  </a:lnTo>
                  <a:lnTo>
                    <a:pt x="158" y="32"/>
                  </a:lnTo>
                  <a:lnTo>
                    <a:pt x="162" y="22"/>
                  </a:lnTo>
                  <a:lnTo>
                    <a:pt x="168" y="13"/>
                  </a:lnTo>
                  <a:lnTo>
                    <a:pt x="177" y="6"/>
                  </a:lnTo>
                  <a:lnTo>
                    <a:pt x="189" y="3"/>
                  </a:lnTo>
                  <a:lnTo>
                    <a:pt x="210" y="0"/>
                  </a:lnTo>
                  <a:lnTo>
                    <a:pt x="221" y="1"/>
                  </a:lnTo>
                  <a:lnTo>
                    <a:pt x="234" y="3"/>
                  </a:lnTo>
                  <a:lnTo>
                    <a:pt x="246" y="6"/>
                  </a:lnTo>
                  <a:lnTo>
                    <a:pt x="254" y="13"/>
                  </a:lnTo>
                  <a:lnTo>
                    <a:pt x="261" y="22"/>
                  </a:lnTo>
                  <a:lnTo>
                    <a:pt x="264" y="32"/>
                  </a:lnTo>
                  <a:lnTo>
                    <a:pt x="264" y="45"/>
                  </a:lnTo>
                  <a:lnTo>
                    <a:pt x="261" y="60"/>
                  </a:lnTo>
                  <a:lnTo>
                    <a:pt x="256" y="79"/>
                  </a:lnTo>
                  <a:lnTo>
                    <a:pt x="248" y="101"/>
                  </a:lnTo>
                  <a:lnTo>
                    <a:pt x="244" y="120"/>
                  </a:lnTo>
                  <a:lnTo>
                    <a:pt x="317" y="113"/>
                  </a:lnTo>
                  <a:lnTo>
                    <a:pt x="355" y="106"/>
                  </a:lnTo>
                  <a:lnTo>
                    <a:pt x="399" y="98"/>
                  </a:lnTo>
                  <a:lnTo>
                    <a:pt x="406" y="140"/>
                  </a:lnTo>
                  <a:lnTo>
                    <a:pt x="413" y="179"/>
                  </a:lnTo>
                  <a:lnTo>
                    <a:pt x="418" y="216"/>
                  </a:lnTo>
                  <a:lnTo>
                    <a:pt x="421" y="251"/>
                  </a:lnTo>
                  <a:lnTo>
                    <a:pt x="399" y="248"/>
                  </a:lnTo>
                  <a:lnTo>
                    <a:pt x="379" y="239"/>
                  </a:lnTo>
                  <a:lnTo>
                    <a:pt x="360" y="234"/>
                  </a:lnTo>
                  <a:lnTo>
                    <a:pt x="345" y="233"/>
                  </a:lnTo>
                  <a:lnTo>
                    <a:pt x="332" y="233"/>
                  </a:lnTo>
                  <a:lnTo>
                    <a:pt x="320" y="236"/>
                  </a:lnTo>
                  <a:lnTo>
                    <a:pt x="312" y="241"/>
                  </a:lnTo>
                  <a:lnTo>
                    <a:pt x="306" y="249"/>
                  </a:lnTo>
                  <a:lnTo>
                    <a:pt x="301" y="261"/>
                  </a:lnTo>
                  <a:close/>
                </a:path>
              </a:pathLst>
            </a:custGeom>
            <a:solidFill>
              <a:srgbClr val="30FF3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48223" y="603524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Mảnh ghép 2">
            <a:extLst>
              <a:ext uri="{FF2B5EF4-FFF2-40B4-BE49-F238E27FC236}">
                <a16:creationId xmlns:a16="http://schemas.microsoft.com/office/drawing/2014/main" id="{9DE37DC8-F7DA-49AC-A9BA-A42DD262F980}"/>
              </a:ext>
            </a:extLst>
          </p:cNvPr>
          <p:cNvGrpSpPr/>
          <p:nvPr/>
        </p:nvGrpSpPr>
        <p:grpSpPr>
          <a:xfrm>
            <a:off x="1666598" y="495222"/>
            <a:ext cx="3228108" cy="2739129"/>
            <a:chOff x="1666598" y="-67482"/>
            <a:chExt cx="3228108" cy="2739129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C435C221-0EBA-40CF-8733-D076105F4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598" y="-67482"/>
              <a:ext cx="3228108" cy="2739129"/>
            </a:xfrm>
            <a:custGeom>
              <a:avLst/>
              <a:gdLst>
                <a:gd name="T0" fmla="*/ 2147483647 w 573"/>
                <a:gd name="T1" fmla="*/ 2147483647 h 424"/>
                <a:gd name="T2" fmla="*/ 2147483647 w 573"/>
                <a:gd name="T3" fmla="*/ 2147483647 h 424"/>
                <a:gd name="T4" fmla="*/ 2147483647 w 573"/>
                <a:gd name="T5" fmla="*/ 2147483647 h 424"/>
                <a:gd name="T6" fmla="*/ 2147483647 w 573"/>
                <a:gd name="T7" fmla="*/ 2147483647 h 424"/>
                <a:gd name="T8" fmla="*/ 2147483647 w 573"/>
                <a:gd name="T9" fmla="*/ 2147483647 h 424"/>
                <a:gd name="T10" fmla="*/ 2147483647 w 573"/>
                <a:gd name="T11" fmla="*/ 2147483647 h 424"/>
                <a:gd name="T12" fmla="*/ 2147483647 w 573"/>
                <a:gd name="T13" fmla="*/ 2147483647 h 424"/>
                <a:gd name="T14" fmla="*/ 2147483647 w 573"/>
                <a:gd name="T15" fmla="*/ 2147483647 h 424"/>
                <a:gd name="T16" fmla="*/ 2147483647 w 573"/>
                <a:gd name="T17" fmla="*/ 2147483647 h 424"/>
                <a:gd name="T18" fmla="*/ 2147483647 w 573"/>
                <a:gd name="T19" fmla="*/ 2147483647 h 424"/>
                <a:gd name="T20" fmla="*/ 2147483647 w 573"/>
                <a:gd name="T21" fmla="*/ 2147483647 h 424"/>
                <a:gd name="T22" fmla="*/ 2147483647 w 573"/>
                <a:gd name="T23" fmla="*/ 2147483647 h 424"/>
                <a:gd name="T24" fmla="*/ 2147483647 w 573"/>
                <a:gd name="T25" fmla="*/ 2147483647 h 424"/>
                <a:gd name="T26" fmla="*/ 2147483647 w 573"/>
                <a:gd name="T27" fmla="*/ 2147483647 h 424"/>
                <a:gd name="T28" fmla="*/ 2147483647 w 573"/>
                <a:gd name="T29" fmla="*/ 2147483647 h 424"/>
                <a:gd name="T30" fmla="*/ 2147483647 w 573"/>
                <a:gd name="T31" fmla="*/ 2147483647 h 424"/>
                <a:gd name="T32" fmla="*/ 2147483647 w 573"/>
                <a:gd name="T33" fmla="*/ 2147483647 h 424"/>
                <a:gd name="T34" fmla="*/ 2147483647 w 573"/>
                <a:gd name="T35" fmla="*/ 2147483647 h 424"/>
                <a:gd name="T36" fmla="*/ 2147483647 w 573"/>
                <a:gd name="T37" fmla="*/ 2147483647 h 424"/>
                <a:gd name="T38" fmla="*/ 2147483647 w 573"/>
                <a:gd name="T39" fmla="*/ 2147483647 h 424"/>
                <a:gd name="T40" fmla="*/ 2147483647 w 573"/>
                <a:gd name="T41" fmla="*/ 2147483647 h 424"/>
                <a:gd name="T42" fmla="*/ 2147483647 w 573"/>
                <a:gd name="T43" fmla="*/ 2147483647 h 424"/>
                <a:gd name="T44" fmla="*/ 2147483647 w 573"/>
                <a:gd name="T45" fmla="*/ 2147483647 h 424"/>
                <a:gd name="T46" fmla="*/ 2147483647 w 573"/>
                <a:gd name="T47" fmla="*/ 2147483647 h 424"/>
                <a:gd name="T48" fmla="*/ 2147483647 w 573"/>
                <a:gd name="T49" fmla="*/ 2147483647 h 424"/>
                <a:gd name="T50" fmla="*/ 2147483647 w 573"/>
                <a:gd name="T51" fmla="*/ 2147483647 h 424"/>
                <a:gd name="T52" fmla="*/ 2147483647 w 573"/>
                <a:gd name="T53" fmla="*/ 2147483647 h 424"/>
                <a:gd name="T54" fmla="*/ 2147483647 w 573"/>
                <a:gd name="T55" fmla="*/ 2147483647 h 424"/>
                <a:gd name="T56" fmla="*/ 2147483647 w 573"/>
                <a:gd name="T57" fmla="*/ 2147483647 h 424"/>
                <a:gd name="T58" fmla="*/ 2147483647 w 573"/>
                <a:gd name="T59" fmla="*/ 2147483647 h 424"/>
                <a:gd name="T60" fmla="*/ 2147483647 w 573"/>
                <a:gd name="T61" fmla="*/ 2147483647 h 424"/>
                <a:gd name="T62" fmla="*/ 2147483647 w 573"/>
                <a:gd name="T63" fmla="*/ 2147483647 h 424"/>
                <a:gd name="T64" fmla="*/ 2147483647 w 573"/>
                <a:gd name="T65" fmla="*/ 2147483647 h 424"/>
                <a:gd name="T66" fmla="*/ 2147483647 w 573"/>
                <a:gd name="T67" fmla="*/ 2147483647 h 424"/>
                <a:gd name="T68" fmla="*/ 2147483647 w 573"/>
                <a:gd name="T69" fmla="*/ 2147483647 h 424"/>
                <a:gd name="T70" fmla="*/ 2147483647 w 573"/>
                <a:gd name="T71" fmla="*/ 2147483647 h 424"/>
                <a:gd name="T72" fmla="*/ 2147483647 w 573"/>
                <a:gd name="T73" fmla="*/ 2147483647 h 424"/>
                <a:gd name="T74" fmla="*/ 2147483647 w 573"/>
                <a:gd name="T75" fmla="*/ 2147483647 h 424"/>
                <a:gd name="T76" fmla="*/ 2147483647 w 573"/>
                <a:gd name="T77" fmla="*/ 2147483647 h 424"/>
                <a:gd name="T78" fmla="*/ 2147483647 w 573"/>
                <a:gd name="T79" fmla="*/ 2147483647 h 424"/>
                <a:gd name="T80" fmla="*/ 2147483647 w 573"/>
                <a:gd name="T81" fmla="*/ 2147483647 h 424"/>
                <a:gd name="T82" fmla="*/ 2147483647 w 573"/>
                <a:gd name="T83" fmla="*/ 2147483647 h 424"/>
                <a:gd name="T84" fmla="*/ 2147483647 w 573"/>
                <a:gd name="T85" fmla="*/ 2147483647 h 424"/>
                <a:gd name="T86" fmla="*/ 2147483647 w 573"/>
                <a:gd name="T87" fmla="*/ 2147483647 h 424"/>
                <a:gd name="T88" fmla="*/ 2147483647 w 573"/>
                <a:gd name="T89" fmla="*/ 2147483647 h 424"/>
                <a:gd name="T90" fmla="*/ 2147483647 w 573"/>
                <a:gd name="T91" fmla="*/ 2147483647 h 424"/>
                <a:gd name="T92" fmla="*/ 2147483647 w 573"/>
                <a:gd name="T93" fmla="*/ 2147483647 h 424"/>
                <a:gd name="T94" fmla="*/ 2147483647 w 573"/>
                <a:gd name="T95" fmla="*/ 2147483647 h 424"/>
                <a:gd name="T96" fmla="*/ 2147483647 w 573"/>
                <a:gd name="T97" fmla="*/ 2147483647 h 424"/>
                <a:gd name="T98" fmla="*/ 2147483647 w 573"/>
                <a:gd name="T99" fmla="*/ 2147483647 h 424"/>
                <a:gd name="T100" fmla="*/ 2147483647 w 573"/>
                <a:gd name="T101" fmla="*/ 2147483647 h 424"/>
                <a:gd name="T102" fmla="*/ 2147483647 w 573"/>
                <a:gd name="T103" fmla="*/ 2147483647 h 424"/>
                <a:gd name="T104" fmla="*/ 2147483647 w 573"/>
                <a:gd name="T105" fmla="*/ 2147483647 h 424"/>
                <a:gd name="T106" fmla="*/ 2147483647 w 573"/>
                <a:gd name="T107" fmla="*/ 0 h 424"/>
                <a:gd name="T108" fmla="*/ 2147483647 w 573"/>
                <a:gd name="T109" fmla="*/ 2147483647 h 424"/>
                <a:gd name="T110" fmla="*/ 2147483647 w 573"/>
                <a:gd name="T111" fmla="*/ 2147483647 h 424"/>
                <a:gd name="T112" fmla="*/ 2147483647 w 573"/>
                <a:gd name="T113" fmla="*/ 2147483647 h 424"/>
                <a:gd name="T114" fmla="*/ 2147483647 w 573"/>
                <a:gd name="T115" fmla="*/ 2147483647 h 4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3"/>
                <a:gd name="T175" fmla="*/ 0 h 424"/>
                <a:gd name="T176" fmla="*/ 573 w 573"/>
                <a:gd name="T177" fmla="*/ 424 h 4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3" h="424">
                  <a:moveTo>
                    <a:pt x="262" y="120"/>
                  </a:moveTo>
                  <a:lnTo>
                    <a:pt x="273" y="123"/>
                  </a:lnTo>
                  <a:lnTo>
                    <a:pt x="285" y="123"/>
                  </a:lnTo>
                  <a:lnTo>
                    <a:pt x="307" y="120"/>
                  </a:lnTo>
                  <a:lnTo>
                    <a:pt x="319" y="116"/>
                  </a:lnTo>
                  <a:lnTo>
                    <a:pt x="327" y="110"/>
                  </a:lnTo>
                  <a:lnTo>
                    <a:pt x="334" y="101"/>
                  </a:lnTo>
                  <a:lnTo>
                    <a:pt x="337" y="91"/>
                  </a:lnTo>
                  <a:lnTo>
                    <a:pt x="337" y="77"/>
                  </a:lnTo>
                  <a:lnTo>
                    <a:pt x="334" y="62"/>
                  </a:lnTo>
                  <a:lnTo>
                    <a:pt x="329" y="44"/>
                  </a:lnTo>
                  <a:lnTo>
                    <a:pt x="321" y="22"/>
                  </a:lnTo>
                  <a:lnTo>
                    <a:pt x="317" y="0"/>
                  </a:lnTo>
                  <a:lnTo>
                    <a:pt x="354" y="2"/>
                  </a:lnTo>
                  <a:lnTo>
                    <a:pt x="391" y="7"/>
                  </a:lnTo>
                  <a:lnTo>
                    <a:pt x="432" y="15"/>
                  </a:lnTo>
                  <a:lnTo>
                    <a:pt x="474" y="23"/>
                  </a:lnTo>
                  <a:lnTo>
                    <a:pt x="467" y="64"/>
                  </a:lnTo>
                  <a:lnTo>
                    <a:pt x="462" y="103"/>
                  </a:lnTo>
                  <a:lnTo>
                    <a:pt x="457" y="177"/>
                  </a:lnTo>
                  <a:lnTo>
                    <a:pt x="472" y="174"/>
                  </a:lnTo>
                  <a:lnTo>
                    <a:pt x="494" y="167"/>
                  </a:lnTo>
                  <a:lnTo>
                    <a:pt x="513" y="160"/>
                  </a:lnTo>
                  <a:lnTo>
                    <a:pt x="528" y="158"/>
                  </a:lnTo>
                  <a:lnTo>
                    <a:pt x="541" y="158"/>
                  </a:lnTo>
                  <a:lnTo>
                    <a:pt x="551" y="162"/>
                  </a:lnTo>
                  <a:lnTo>
                    <a:pt x="560" y="169"/>
                  </a:lnTo>
                  <a:lnTo>
                    <a:pt x="567" y="177"/>
                  </a:lnTo>
                  <a:lnTo>
                    <a:pt x="570" y="189"/>
                  </a:lnTo>
                  <a:lnTo>
                    <a:pt x="572" y="202"/>
                  </a:lnTo>
                  <a:lnTo>
                    <a:pt x="573" y="213"/>
                  </a:lnTo>
                  <a:lnTo>
                    <a:pt x="570" y="234"/>
                  </a:lnTo>
                  <a:lnTo>
                    <a:pt x="567" y="246"/>
                  </a:lnTo>
                  <a:lnTo>
                    <a:pt x="560" y="255"/>
                  </a:lnTo>
                  <a:lnTo>
                    <a:pt x="551" y="261"/>
                  </a:lnTo>
                  <a:lnTo>
                    <a:pt x="541" y="265"/>
                  </a:lnTo>
                  <a:lnTo>
                    <a:pt x="528" y="265"/>
                  </a:lnTo>
                  <a:lnTo>
                    <a:pt x="513" y="261"/>
                  </a:lnTo>
                  <a:lnTo>
                    <a:pt x="494" y="256"/>
                  </a:lnTo>
                  <a:lnTo>
                    <a:pt x="472" y="248"/>
                  </a:lnTo>
                  <a:lnTo>
                    <a:pt x="457" y="246"/>
                  </a:lnTo>
                  <a:lnTo>
                    <a:pt x="462" y="319"/>
                  </a:lnTo>
                  <a:lnTo>
                    <a:pt x="467" y="358"/>
                  </a:lnTo>
                  <a:lnTo>
                    <a:pt x="474" y="398"/>
                  </a:lnTo>
                  <a:lnTo>
                    <a:pt x="474" y="400"/>
                  </a:lnTo>
                  <a:lnTo>
                    <a:pt x="433" y="408"/>
                  </a:lnTo>
                  <a:lnTo>
                    <a:pt x="395" y="417"/>
                  </a:lnTo>
                  <a:lnTo>
                    <a:pt x="356" y="420"/>
                  </a:lnTo>
                  <a:lnTo>
                    <a:pt x="317" y="424"/>
                  </a:lnTo>
                  <a:lnTo>
                    <a:pt x="321" y="403"/>
                  </a:lnTo>
                  <a:lnTo>
                    <a:pt x="329" y="381"/>
                  </a:lnTo>
                  <a:lnTo>
                    <a:pt x="334" y="363"/>
                  </a:lnTo>
                  <a:lnTo>
                    <a:pt x="337" y="348"/>
                  </a:lnTo>
                  <a:lnTo>
                    <a:pt x="336" y="334"/>
                  </a:lnTo>
                  <a:lnTo>
                    <a:pt x="332" y="324"/>
                  </a:lnTo>
                  <a:lnTo>
                    <a:pt x="327" y="315"/>
                  </a:lnTo>
                  <a:lnTo>
                    <a:pt x="319" y="309"/>
                  </a:lnTo>
                  <a:lnTo>
                    <a:pt x="307" y="305"/>
                  </a:lnTo>
                  <a:lnTo>
                    <a:pt x="285" y="302"/>
                  </a:lnTo>
                  <a:lnTo>
                    <a:pt x="275" y="302"/>
                  </a:lnTo>
                  <a:lnTo>
                    <a:pt x="262" y="305"/>
                  </a:lnTo>
                  <a:lnTo>
                    <a:pt x="250" y="309"/>
                  </a:lnTo>
                  <a:lnTo>
                    <a:pt x="241" y="315"/>
                  </a:lnTo>
                  <a:lnTo>
                    <a:pt x="235" y="324"/>
                  </a:lnTo>
                  <a:lnTo>
                    <a:pt x="231" y="334"/>
                  </a:lnTo>
                  <a:lnTo>
                    <a:pt x="231" y="348"/>
                  </a:lnTo>
                  <a:lnTo>
                    <a:pt x="233" y="363"/>
                  </a:lnTo>
                  <a:lnTo>
                    <a:pt x="240" y="381"/>
                  </a:lnTo>
                  <a:lnTo>
                    <a:pt x="248" y="403"/>
                  </a:lnTo>
                  <a:lnTo>
                    <a:pt x="251" y="424"/>
                  </a:lnTo>
                  <a:lnTo>
                    <a:pt x="213" y="420"/>
                  </a:lnTo>
                  <a:lnTo>
                    <a:pt x="176" y="415"/>
                  </a:lnTo>
                  <a:lnTo>
                    <a:pt x="137" y="408"/>
                  </a:lnTo>
                  <a:lnTo>
                    <a:pt x="100" y="400"/>
                  </a:lnTo>
                  <a:lnTo>
                    <a:pt x="98" y="398"/>
                  </a:lnTo>
                  <a:lnTo>
                    <a:pt x="107" y="356"/>
                  </a:lnTo>
                  <a:lnTo>
                    <a:pt x="113" y="315"/>
                  </a:lnTo>
                  <a:lnTo>
                    <a:pt x="118" y="280"/>
                  </a:lnTo>
                  <a:lnTo>
                    <a:pt x="120" y="245"/>
                  </a:lnTo>
                  <a:lnTo>
                    <a:pt x="100" y="248"/>
                  </a:lnTo>
                  <a:lnTo>
                    <a:pt x="80" y="256"/>
                  </a:lnTo>
                  <a:lnTo>
                    <a:pt x="61" y="261"/>
                  </a:lnTo>
                  <a:lnTo>
                    <a:pt x="46" y="265"/>
                  </a:lnTo>
                  <a:lnTo>
                    <a:pt x="32" y="265"/>
                  </a:lnTo>
                  <a:lnTo>
                    <a:pt x="22" y="261"/>
                  </a:lnTo>
                  <a:lnTo>
                    <a:pt x="14" y="255"/>
                  </a:lnTo>
                  <a:lnTo>
                    <a:pt x="7" y="246"/>
                  </a:lnTo>
                  <a:lnTo>
                    <a:pt x="4" y="234"/>
                  </a:lnTo>
                  <a:lnTo>
                    <a:pt x="0" y="213"/>
                  </a:lnTo>
                  <a:lnTo>
                    <a:pt x="2" y="201"/>
                  </a:lnTo>
                  <a:lnTo>
                    <a:pt x="4" y="189"/>
                  </a:lnTo>
                  <a:lnTo>
                    <a:pt x="7" y="177"/>
                  </a:lnTo>
                  <a:lnTo>
                    <a:pt x="14" y="169"/>
                  </a:lnTo>
                  <a:lnTo>
                    <a:pt x="22" y="162"/>
                  </a:lnTo>
                  <a:lnTo>
                    <a:pt x="32" y="158"/>
                  </a:lnTo>
                  <a:lnTo>
                    <a:pt x="46" y="158"/>
                  </a:lnTo>
                  <a:lnTo>
                    <a:pt x="61" y="160"/>
                  </a:lnTo>
                  <a:lnTo>
                    <a:pt x="80" y="167"/>
                  </a:lnTo>
                  <a:lnTo>
                    <a:pt x="100" y="174"/>
                  </a:lnTo>
                  <a:lnTo>
                    <a:pt x="120" y="177"/>
                  </a:lnTo>
                  <a:lnTo>
                    <a:pt x="117" y="142"/>
                  </a:lnTo>
                  <a:lnTo>
                    <a:pt x="110" y="103"/>
                  </a:lnTo>
                  <a:lnTo>
                    <a:pt x="102" y="62"/>
                  </a:lnTo>
                  <a:lnTo>
                    <a:pt x="95" y="18"/>
                  </a:lnTo>
                  <a:lnTo>
                    <a:pt x="137" y="10"/>
                  </a:lnTo>
                  <a:lnTo>
                    <a:pt x="177" y="5"/>
                  </a:lnTo>
                  <a:lnTo>
                    <a:pt x="216" y="2"/>
                  </a:lnTo>
                  <a:lnTo>
                    <a:pt x="253" y="0"/>
                  </a:lnTo>
                  <a:lnTo>
                    <a:pt x="248" y="22"/>
                  </a:lnTo>
                  <a:lnTo>
                    <a:pt x="240" y="44"/>
                  </a:lnTo>
                  <a:lnTo>
                    <a:pt x="235" y="62"/>
                  </a:lnTo>
                  <a:lnTo>
                    <a:pt x="231" y="77"/>
                  </a:lnTo>
                  <a:lnTo>
                    <a:pt x="231" y="91"/>
                  </a:lnTo>
                  <a:lnTo>
                    <a:pt x="235" y="101"/>
                  </a:lnTo>
                  <a:lnTo>
                    <a:pt x="241" y="110"/>
                  </a:lnTo>
                  <a:lnTo>
                    <a:pt x="250" y="116"/>
                  </a:lnTo>
                  <a:lnTo>
                    <a:pt x="262" y="120"/>
                  </a:lnTo>
                  <a:close/>
                </a:path>
              </a:pathLst>
            </a:custGeom>
            <a:solidFill>
              <a:srgbClr val="BFFF4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22223" y="706578"/>
              <a:ext cx="56231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" name="Mảnh ghép 3">
            <a:extLst>
              <a:ext uri="{FF2B5EF4-FFF2-40B4-BE49-F238E27FC236}">
                <a16:creationId xmlns:a16="http://schemas.microsoft.com/office/drawing/2014/main" id="{92BA17E6-277E-41FB-A8BA-BDAF16061342}"/>
              </a:ext>
            </a:extLst>
          </p:cNvPr>
          <p:cNvGrpSpPr/>
          <p:nvPr/>
        </p:nvGrpSpPr>
        <p:grpSpPr>
          <a:xfrm>
            <a:off x="4193122" y="245691"/>
            <a:ext cx="2118563" cy="3297897"/>
            <a:chOff x="4193122" y="-317013"/>
            <a:chExt cx="2118563" cy="3297897"/>
          </a:xfrm>
        </p:grpSpPr>
        <p:sp>
          <p:nvSpPr>
            <p:cNvPr id="9" name="Freeform 83">
              <a:extLst>
                <a:ext uri="{FF2B5EF4-FFF2-40B4-BE49-F238E27FC236}">
                  <a16:creationId xmlns:a16="http://schemas.microsoft.com/office/drawing/2014/main" id="{F903C313-21BC-499A-AC52-DE53992FC5BD}"/>
                </a:ext>
              </a:extLst>
            </p:cNvPr>
            <p:cNvSpPr>
              <a:spLocks/>
            </p:cNvSpPr>
            <p:nvPr/>
          </p:nvSpPr>
          <p:spPr bwMode="auto">
            <a:xfrm rot="692802">
              <a:off x="4193122" y="-317013"/>
              <a:ext cx="2118563" cy="3297897"/>
            </a:xfrm>
            <a:custGeom>
              <a:avLst/>
              <a:gdLst>
                <a:gd name="T0" fmla="*/ 2147483647 w 442"/>
                <a:gd name="T1" fmla="*/ 2147483647 h 567"/>
                <a:gd name="T2" fmla="*/ 2147483647 w 442"/>
                <a:gd name="T3" fmla="*/ 2147483647 h 567"/>
                <a:gd name="T4" fmla="*/ 2147483647 w 442"/>
                <a:gd name="T5" fmla="*/ 2147483647 h 567"/>
                <a:gd name="T6" fmla="*/ 2147483647 w 442"/>
                <a:gd name="T7" fmla="*/ 2147483647 h 567"/>
                <a:gd name="T8" fmla="*/ 2147483647 w 442"/>
                <a:gd name="T9" fmla="*/ 2147483647 h 567"/>
                <a:gd name="T10" fmla="*/ 2147483647 w 442"/>
                <a:gd name="T11" fmla="*/ 2147483647 h 567"/>
                <a:gd name="T12" fmla="*/ 2147483647 w 442"/>
                <a:gd name="T13" fmla="*/ 2147483647 h 567"/>
                <a:gd name="T14" fmla="*/ 2147483647 w 442"/>
                <a:gd name="T15" fmla="*/ 2147483647 h 567"/>
                <a:gd name="T16" fmla="*/ 2147483647 w 442"/>
                <a:gd name="T17" fmla="*/ 2147483647 h 567"/>
                <a:gd name="T18" fmla="*/ 2147483647 w 442"/>
                <a:gd name="T19" fmla="*/ 2147483647 h 567"/>
                <a:gd name="T20" fmla="*/ 2147483647 w 442"/>
                <a:gd name="T21" fmla="*/ 2147483647 h 567"/>
                <a:gd name="T22" fmla="*/ 2147483647 w 442"/>
                <a:gd name="T23" fmla="*/ 2147483647 h 567"/>
                <a:gd name="T24" fmla="*/ 2147483647 w 442"/>
                <a:gd name="T25" fmla="*/ 2147483647 h 567"/>
                <a:gd name="T26" fmla="*/ 2147483647 w 442"/>
                <a:gd name="T27" fmla="*/ 2147483647 h 567"/>
                <a:gd name="T28" fmla="*/ 2147483647 w 442"/>
                <a:gd name="T29" fmla="*/ 2147483647 h 567"/>
                <a:gd name="T30" fmla="*/ 2147483647 w 442"/>
                <a:gd name="T31" fmla="*/ 2147483647 h 567"/>
                <a:gd name="T32" fmla="*/ 2147483647 w 442"/>
                <a:gd name="T33" fmla="*/ 2147483647 h 567"/>
                <a:gd name="T34" fmla="*/ 2147483647 w 442"/>
                <a:gd name="T35" fmla="*/ 2147483647 h 567"/>
                <a:gd name="T36" fmla="*/ 2147483647 w 442"/>
                <a:gd name="T37" fmla="*/ 2147483647 h 567"/>
                <a:gd name="T38" fmla="*/ 2147483647 w 442"/>
                <a:gd name="T39" fmla="*/ 2147483647 h 567"/>
                <a:gd name="T40" fmla="*/ 2147483647 w 442"/>
                <a:gd name="T41" fmla="*/ 2147483647 h 567"/>
                <a:gd name="T42" fmla="*/ 2147483647 w 442"/>
                <a:gd name="T43" fmla="*/ 2147483647 h 567"/>
                <a:gd name="T44" fmla="*/ 2147483647 w 442"/>
                <a:gd name="T45" fmla="*/ 2147483647 h 567"/>
                <a:gd name="T46" fmla="*/ 2147483647 w 442"/>
                <a:gd name="T47" fmla="*/ 2147483647 h 567"/>
                <a:gd name="T48" fmla="*/ 2147483647 w 442"/>
                <a:gd name="T49" fmla="*/ 2147483647 h 567"/>
                <a:gd name="T50" fmla="*/ 2147483647 w 442"/>
                <a:gd name="T51" fmla="*/ 2147483647 h 567"/>
                <a:gd name="T52" fmla="*/ 2147483647 w 442"/>
                <a:gd name="T53" fmla="*/ 2147483647 h 567"/>
                <a:gd name="T54" fmla="*/ 2147483647 w 442"/>
                <a:gd name="T55" fmla="*/ 2147483647 h 567"/>
                <a:gd name="T56" fmla="*/ 2147483647 w 442"/>
                <a:gd name="T57" fmla="*/ 2147483647 h 567"/>
                <a:gd name="T58" fmla="*/ 2147483647 w 442"/>
                <a:gd name="T59" fmla="*/ 2147483647 h 567"/>
                <a:gd name="T60" fmla="*/ 2147483647 w 442"/>
                <a:gd name="T61" fmla="*/ 2147483647 h 567"/>
                <a:gd name="T62" fmla="*/ 2147483647 w 442"/>
                <a:gd name="T63" fmla="*/ 2147483647 h 567"/>
                <a:gd name="T64" fmla="*/ 2147483647 w 442"/>
                <a:gd name="T65" fmla="*/ 2147483647 h 567"/>
                <a:gd name="T66" fmla="*/ 2147483647 w 442"/>
                <a:gd name="T67" fmla="*/ 2147483647 h 567"/>
                <a:gd name="T68" fmla="*/ 2147483647 w 442"/>
                <a:gd name="T69" fmla="*/ 2147483647 h 567"/>
                <a:gd name="T70" fmla="*/ 2147483647 w 442"/>
                <a:gd name="T71" fmla="*/ 2147483647 h 567"/>
                <a:gd name="T72" fmla="*/ 0 w 442"/>
                <a:gd name="T73" fmla="*/ 2147483647 h 567"/>
                <a:gd name="T74" fmla="*/ 2147483647 w 442"/>
                <a:gd name="T75" fmla="*/ 2147483647 h 567"/>
                <a:gd name="T76" fmla="*/ 2147483647 w 442"/>
                <a:gd name="T77" fmla="*/ 2147483647 h 567"/>
                <a:gd name="T78" fmla="*/ 2147483647 w 442"/>
                <a:gd name="T79" fmla="*/ 2147483647 h 567"/>
                <a:gd name="T80" fmla="*/ 2147483647 w 442"/>
                <a:gd name="T81" fmla="*/ 2147483647 h 567"/>
                <a:gd name="T82" fmla="*/ 2147483647 w 442"/>
                <a:gd name="T83" fmla="*/ 2147483647 h 567"/>
                <a:gd name="T84" fmla="*/ 2147483647 w 442"/>
                <a:gd name="T85" fmla="*/ 2147483647 h 567"/>
                <a:gd name="T86" fmla="*/ 2147483647 w 442"/>
                <a:gd name="T87" fmla="*/ 2147483647 h 567"/>
                <a:gd name="T88" fmla="*/ 2147483647 w 442"/>
                <a:gd name="T89" fmla="*/ 2147483647 h 567"/>
                <a:gd name="T90" fmla="*/ 2147483647 w 442"/>
                <a:gd name="T91" fmla="*/ 0 h 567"/>
                <a:gd name="T92" fmla="*/ 2147483647 w 442"/>
                <a:gd name="T93" fmla="*/ 2147483647 h 567"/>
                <a:gd name="T94" fmla="*/ 2147483647 w 442"/>
                <a:gd name="T95" fmla="*/ 2147483647 h 567"/>
                <a:gd name="T96" fmla="*/ 2147483647 w 442"/>
                <a:gd name="T97" fmla="*/ 2147483647 h 567"/>
                <a:gd name="T98" fmla="*/ 2147483647 w 442"/>
                <a:gd name="T99" fmla="*/ 2147483647 h 567"/>
                <a:gd name="T100" fmla="*/ 2147483647 w 442"/>
                <a:gd name="T101" fmla="*/ 2147483647 h 567"/>
                <a:gd name="T102" fmla="*/ 2147483647 w 442"/>
                <a:gd name="T103" fmla="*/ 2147483647 h 567"/>
                <a:gd name="T104" fmla="*/ 2147483647 w 442"/>
                <a:gd name="T105" fmla="*/ 2147483647 h 567"/>
                <a:gd name="T106" fmla="*/ 2147483647 w 442"/>
                <a:gd name="T107" fmla="*/ 2147483647 h 567"/>
                <a:gd name="T108" fmla="*/ 2147483647 w 442"/>
                <a:gd name="T109" fmla="*/ 2147483647 h 567"/>
                <a:gd name="T110" fmla="*/ 2147483647 w 442"/>
                <a:gd name="T111" fmla="*/ 2147483647 h 567"/>
                <a:gd name="T112" fmla="*/ 2147483647 w 442"/>
                <a:gd name="T113" fmla="*/ 2147483647 h 567"/>
                <a:gd name="T114" fmla="*/ 2147483647 w 442"/>
                <a:gd name="T115" fmla="*/ 2147483647 h 567"/>
                <a:gd name="T116" fmla="*/ 2147483647 w 442"/>
                <a:gd name="T117" fmla="*/ 2147483647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567"/>
                <a:gd name="T179" fmla="*/ 442 w 442"/>
                <a:gd name="T180" fmla="*/ 567 h 5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567">
                  <a:moveTo>
                    <a:pt x="305" y="242"/>
                  </a:moveTo>
                  <a:lnTo>
                    <a:pt x="307" y="255"/>
                  </a:lnTo>
                  <a:lnTo>
                    <a:pt x="309" y="265"/>
                  </a:lnTo>
                  <a:lnTo>
                    <a:pt x="316" y="287"/>
                  </a:lnTo>
                  <a:lnTo>
                    <a:pt x="321" y="297"/>
                  </a:lnTo>
                  <a:lnTo>
                    <a:pt x="327" y="304"/>
                  </a:lnTo>
                  <a:lnTo>
                    <a:pt x="337" y="309"/>
                  </a:lnTo>
                  <a:lnTo>
                    <a:pt x="348" y="311"/>
                  </a:lnTo>
                  <a:lnTo>
                    <a:pt x="361" y="307"/>
                  </a:lnTo>
                  <a:lnTo>
                    <a:pt x="376" y="302"/>
                  </a:lnTo>
                  <a:lnTo>
                    <a:pt x="393" y="294"/>
                  </a:lnTo>
                  <a:lnTo>
                    <a:pt x="413" y="282"/>
                  </a:lnTo>
                  <a:lnTo>
                    <a:pt x="423" y="277"/>
                  </a:lnTo>
                  <a:lnTo>
                    <a:pt x="433" y="274"/>
                  </a:lnTo>
                  <a:lnTo>
                    <a:pt x="438" y="311"/>
                  </a:lnTo>
                  <a:lnTo>
                    <a:pt x="442" y="348"/>
                  </a:lnTo>
                  <a:lnTo>
                    <a:pt x="442" y="388"/>
                  </a:lnTo>
                  <a:lnTo>
                    <a:pt x="440" y="432"/>
                  </a:lnTo>
                  <a:lnTo>
                    <a:pt x="400" y="434"/>
                  </a:lnTo>
                  <a:lnTo>
                    <a:pt x="359" y="436"/>
                  </a:lnTo>
                  <a:lnTo>
                    <a:pt x="287" y="446"/>
                  </a:lnTo>
                  <a:lnTo>
                    <a:pt x="294" y="459"/>
                  </a:lnTo>
                  <a:lnTo>
                    <a:pt x="305" y="480"/>
                  </a:lnTo>
                  <a:lnTo>
                    <a:pt x="316" y="496"/>
                  </a:lnTo>
                  <a:lnTo>
                    <a:pt x="319" y="512"/>
                  </a:lnTo>
                  <a:lnTo>
                    <a:pt x="322" y="525"/>
                  </a:lnTo>
                  <a:lnTo>
                    <a:pt x="321" y="535"/>
                  </a:lnTo>
                  <a:lnTo>
                    <a:pt x="316" y="545"/>
                  </a:lnTo>
                  <a:lnTo>
                    <a:pt x="309" y="552"/>
                  </a:lnTo>
                  <a:lnTo>
                    <a:pt x="299" y="559"/>
                  </a:lnTo>
                  <a:lnTo>
                    <a:pt x="287" y="564"/>
                  </a:lnTo>
                  <a:lnTo>
                    <a:pt x="275" y="566"/>
                  </a:lnTo>
                  <a:lnTo>
                    <a:pt x="253" y="567"/>
                  </a:lnTo>
                  <a:lnTo>
                    <a:pt x="241" y="566"/>
                  </a:lnTo>
                  <a:lnTo>
                    <a:pt x="231" y="562"/>
                  </a:lnTo>
                  <a:lnTo>
                    <a:pt x="225" y="556"/>
                  </a:lnTo>
                  <a:lnTo>
                    <a:pt x="219" y="545"/>
                  </a:lnTo>
                  <a:lnTo>
                    <a:pt x="216" y="532"/>
                  </a:lnTo>
                  <a:lnTo>
                    <a:pt x="216" y="517"/>
                  </a:lnTo>
                  <a:lnTo>
                    <a:pt x="218" y="496"/>
                  </a:lnTo>
                  <a:lnTo>
                    <a:pt x="221" y="475"/>
                  </a:lnTo>
                  <a:lnTo>
                    <a:pt x="221" y="458"/>
                  </a:lnTo>
                  <a:lnTo>
                    <a:pt x="150" y="478"/>
                  </a:lnTo>
                  <a:lnTo>
                    <a:pt x="113" y="491"/>
                  </a:lnTo>
                  <a:lnTo>
                    <a:pt x="75" y="505"/>
                  </a:lnTo>
                  <a:lnTo>
                    <a:pt x="73" y="503"/>
                  </a:lnTo>
                  <a:lnTo>
                    <a:pt x="56" y="468"/>
                  </a:lnTo>
                  <a:lnTo>
                    <a:pt x="43" y="431"/>
                  </a:lnTo>
                  <a:lnTo>
                    <a:pt x="31" y="394"/>
                  </a:lnTo>
                  <a:lnTo>
                    <a:pt x="21" y="356"/>
                  </a:lnTo>
                  <a:lnTo>
                    <a:pt x="41" y="355"/>
                  </a:lnTo>
                  <a:lnTo>
                    <a:pt x="63" y="358"/>
                  </a:lnTo>
                  <a:lnTo>
                    <a:pt x="83" y="360"/>
                  </a:lnTo>
                  <a:lnTo>
                    <a:pt x="98" y="360"/>
                  </a:lnTo>
                  <a:lnTo>
                    <a:pt x="112" y="356"/>
                  </a:lnTo>
                  <a:lnTo>
                    <a:pt x="122" y="351"/>
                  </a:lnTo>
                  <a:lnTo>
                    <a:pt x="128" y="345"/>
                  </a:lnTo>
                  <a:lnTo>
                    <a:pt x="132" y="334"/>
                  </a:lnTo>
                  <a:lnTo>
                    <a:pt x="135" y="323"/>
                  </a:lnTo>
                  <a:lnTo>
                    <a:pt x="132" y="301"/>
                  </a:lnTo>
                  <a:lnTo>
                    <a:pt x="130" y="289"/>
                  </a:lnTo>
                  <a:lnTo>
                    <a:pt x="125" y="277"/>
                  </a:lnTo>
                  <a:lnTo>
                    <a:pt x="118" y="267"/>
                  </a:lnTo>
                  <a:lnTo>
                    <a:pt x="112" y="258"/>
                  </a:lnTo>
                  <a:lnTo>
                    <a:pt x="102" y="255"/>
                  </a:lnTo>
                  <a:lnTo>
                    <a:pt x="91" y="253"/>
                  </a:lnTo>
                  <a:lnTo>
                    <a:pt x="78" y="255"/>
                  </a:lnTo>
                  <a:lnTo>
                    <a:pt x="63" y="262"/>
                  </a:lnTo>
                  <a:lnTo>
                    <a:pt x="46" y="270"/>
                  </a:lnTo>
                  <a:lnTo>
                    <a:pt x="27" y="282"/>
                  </a:lnTo>
                  <a:lnTo>
                    <a:pt x="7" y="291"/>
                  </a:lnTo>
                  <a:lnTo>
                    <a:pt x="2" y="252"/>
                  </a:lnTo>
                  <a:lnTo>
                    <a:pt x="0" y="215"/>
                  </a:lnTo>
                  <a:lnTo>
                    <a:pt x="0" y="176"/>
                  </a:lnTo>
                  <a:lnTo>
                    <a:pt x="0" y="137"/>
                  </a:lnTo>
                  <a:lnTo>
                    <a:pt x="2" y="135"/>
                  </a:lnTo>
                  <a:lnTo>
                    <a:pt x="46" y="135"/>
                  </a:lnTo>
                  <a:lnTo>
                    <a:pt x="86" y="134"/>
                  </a:lnTo>
                  <a:lnTo>
                    <a:pt x="122" y="132"/>
                  </a:lnTo>
                  <a:lnTo>
                    <a:pt x="157" y="127"/>
                  </a:lnTo>
                  <a:lnTo>
                    <a:pt x="150" y="108"/>
                  </a:lnTo>
                  <a:lnTo>
                    <a:pt x="137" y="88"/>
                  </a:lnTo>
                  <a:lnTo>
                    <a:pt x="128" y="71"/>
                  </a:lnTo>
                  <a:lnTo>
                    <a:pt x="123" y="56"/>
                  </a:lnTo>
                  <a:lnTo>
                    <a:pt x="122" y="44"/>
                  </a:lnTo>
                  <a:lnTo>
                    <a:pt x="122" y="32"/>
                  </a:lnTo>
                  <a:lnTo>
                    <a:pt x="127" y="24"/>
                  </a:lnTo>
                  <a:lnTo>
                    <a:pt x="134" y="15"/>
                  </a:lnTo>
                  <a:lnTo>
                    <a:pt x="144" y="9"/>
                  </a:lnTo>
                  <a:lnTo>
                    <a:pt x="166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3" y="2"/>
                  </a:lnTo>
                  <a:lnTo>
                    <a:pt x="211" y="7"/>
                  </a:lnTo>
                  <a:lnTo>
                    <a:pt x="219" y="14"/>
                  </a:lnTo>
                  <a:lnTo>
                    <a:pt x="225" y="24"/>
                  </a:lnTo>
                  <a:lnTo>
                    <a:pt x="228" y="36"/>
                  </a:lnTo>
                  <a:lnTo>
                    <a:pt x="228" y="53"/>
                  </a:lnTo>
                  <a:lnTo>
                    <a:pt x="226" y="71"/>
                  </a:lnTo>
                  <a:lnTo>
                    <a:pt x="223" y="95"/>
                  </a:lnTo>
                  <a:lnTo>
                    <a:pt x="223" y="113"/>
                  </a:lnTo>
                  <a:lnTo>
                    <a:pt x="257" y="105"/>
                  </a:lnTo>
                  <a:lnTo>
                    <a:pt x="290" y="93"/>
                  </a:lnTo>
                  <a:lnTo>
                    <a:pt x="327" y="78"/>
                  </a:lnTo>
                  <a:lnTo>
                    <a:pt x="368" y="63"/>
                  </a:lnTo>
                  <a:lnTo>
                    <a:pt x="385" y="101"/>
                  </a:lnTo>
                  <a:lnTo>
                    <a:pt x="398" y="139"/>
                  </a:lnTo>
                  <a:lnTo>
                    <a:pt x="412" y="174"/>
                  </a:lnTo>
                  <a:lnTo>
                    <a:pt x="422" y="208"/>
                  </a:lnTo>
                  <a:lnTo>
                    <a:pt x="398" y="210"/>
                  </a:lnTo>
                  <a:lnTo>
                    <a:pt x="376" y="204"/>
                  </a:lnTo>
                  <a:lnTo>
                    <a:pt x="356" y="203"/>
                  </a:lnTo>
                  <a:lnTo>
                    <a:pt x="341" y="204"/>
                  </a:lnTo>
                  <a:lnTo>
                    <a:pt x="329" y="206"/>
                  </a:lnTo>
                  <a:lnTo>
                    <a:pt x="319" y="211"/>
                  </a:lnTo>
                  <a:lnTo>
                    <a:pt x="312" y="220"/>
                  </a:lnTo>
                  <a:lnTo>
                    <a:pt x="309" y="230"/>
                  </a:lnTo>
                  <a:lnTo>
                    <a:pt x="305" y="242"/>
                  </a:lnTo>
                  <a:close/>
                </a:path>
              </a:pathLst>
            </a:cu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87168" y="706578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9" name="Mảnh ghép 4">
            <a:extLst>
              <a:ext uri="{FF2B5EF4-FFF2-40B4-BE49-F238E27FC236}">
                <a16:creationId xmlns:a16="http://schemas.microsoft.com/office/drawing/2014/main" id="{2F27C879-E2AE-467B-8700-FF9217904AF0}"/>
              </a:ext>
            </a:extLst>
          </p:cNvPr>
          <p:cNvGrpSpPr/>
          <p:nvPr/>
        </p:nvGrpSpPr>
        <p:grpSpPr>
          <a:xfrm>
            <a:off x="3881419" y="2706759"/>
            <a:ext cx="2650992" cy="2659909"/>
            <a:chOff x="3881419" y="2144055"/>
            <a:chExt cx="2650992" cy="2659909"/>
          </a:xfrm>
        </p:grpSpPr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1DED131D-2CE0-467B-82ED-01A627B1FBCD}"/>
                </a:ext>
              </a:extLst>
            </p:cNvPr>
            <p:cNvSpPr>
              <a:spLocks/>
            </p:cNvSpPr>
            <p:nvPr/>
          </p:nvSpPr>
          <p:spPr bwMode="auto">
            <a:xfrm rot="21170532">
              <a:off x="3881419" y="2144055"/>
              <a:ext cx="2650992" cy="2659909"/>
            </a:xfrm>
            <a:custGeom>
              <a:avLst/>
              <a:gdLst>
                <a:gd name="T0" fmla="*/ 2147483647 w 570"/>
                <a:gd name="T1" fmla="*/ 2147483647 h 432"/>
                <a:gd name="T2" fmla="*/ 2147483647 w 570"/>
                <a:gd name="T3" fmla="*/ 2147483647 h 432"/>
                <a:gd name="T4" fmla="*/ 2147483647 w 570"/>
                <a:gd name="T5" fmla="*/ 2147483647 h 432"/>
                <a:gd name="T6" fmla="*/ 2147483647 w 570"/>
                <a:gd name="T7" fmla="*/ 2147483647 h 432"/>
                <a:gd name="T8" fmla="*/ 2147483647 w 570"/>
                <a:gd name="T9" fmla="*/ 2147483647 h 432"/>
                <a:gd name="T10" fmla="*/ 2147483647 w 570"/>
                <a:gd name="T11" fmla="*/ 2147483647 h 432"/>
                <a:gd name="T12" fmla="*/ 2147483647 w 570"/>
                <a:gd name="T13" fmla="*/ 2147483647 h 432"/>
                <a:gd name="T14" fmla="*/ 2147483647 w 570"/>
                <a:gd name="T15" fmla="*/ 2147483647 h 432"/>
                <a:gd name="T16" fmla="*/ 2147483647 w 570"/>
                <a:gd name="T17" fmla="*/ 2147483647 h 432"/>
                <a:gd name="T18" fmla="*/ 2147483647 w 570"/>
                <a:gd name="T19" fmla="*/ 2147483647 h 432"/>
                <a:gd name="T20" fmla="*/ 2147483647 w 570"/>
                <a:gd name="T21" fmla="*/ 2147483647 h 432"/>
                <a:gd name="T22" fmla="*/ 2147483647 w 570"/>
                <a:gd name="T23" fmla="*/ 2147483647 h 432"/>
                <a:gd name="T24" fmla="*/ 2147483647 w 570"/>
                <a:gd name="T25" fmla="*/ 2147483647 h 432"/>
                <a:gd name="T26" fmla="*/ 2147483647 w 570"/>
                <a:gd name="T27" fmla="*/ 2147483647 h 432"/>
                <a:gd name="T28" fmla="*/ 2147483647 w 570"/>
                <a:gd name="T29" fmla="*/ 2147483647 h 432"/>
                <a:gd name="T30" fmla="*/ 2147483647 w 570"/>
                <a:gd name="T31" fmla="*/ 2147483647 h 432"/>
                <a:gd name="T32" fmla="*/ 2147483647 w 570"/>
                <a:gd name="T33" fmla="*/ 2147483647 h 432"/>
                <a:gd name="T34" fmla="*/ 2147483647 w 570"/>
                <a:gd name="T35" fmla="*/ 2147483647 h 432"/>
                <a:gd name="T36" fmla="*/ 2147483647 w 570"/>
                <a:gd name="T37" fmla="*/ 2147483647 h 432"/>
                <a:gd name="T38" fmla="*/ 2147483647 w 570"/>
                <a:gd name="T39" fmla="*/ 2147483647 h 432"/>
                <a:gd name="T40" fmla="*/ 2147483647 w 570"/>
                <a:gd name="T41" fmla="*/ 2147483647 h 432"/>
                <a:gd name="T42" fmla="*/ 2147483647 w 570"/>
                <a:gd name="T43" fmla="*/ 2147483647 h 432"/>
                <a:gd name="T44" fmla="*/ 2147483647 w 570"/>
                <a:gd name="T45" fmla="*/ 2147483647 h 432"/>
                <a:gd name="T46" fmla="*/ 2147483647 w 570"/>
                <a:gd name="T47" fmla="*/ 2147483647 h 432"/>
                <a:gd name="T48" fmla="*/ 2147483647 w 570"/>
                <a:gd name="T49" fmla="*/ 2147483647 h 432"/>
                <a:gd name="T50" fmla="*/ 2147483647 w 570"/>
                <a:gd name="T51" fmla="*/ 2147483647 h 432"/>
                <a:gd name="T52" fmla="*/ 2147483647 w 570"/>
                <a:gd name="T53" fmla="*/ 2147483647 h 432"/>
                <a:gd name="T54" fmla="*/ 2147483647 w 570"/>
                <a:gd name="T55" fmla="*/ 2147483647 h 432"/>
                <a:gd name="T56" fmla="*/ 2147483647 w 570"/>
                <a:gd name="T57" fmla="*/ 2147483647 h 432"/>
                <a:gd name="T58" fmla="*/ 2147483647 w 570"/>
                <a:gd name="T59" fmla="*/ 2147483647 h 432"/>
                <a:gd name="T60" fmla="*/ 2147483647 w 570"/>
                <a:gd name="T61" fmla="*/ 2147483647 h 432"/>
                <a:gd name="T62" fmla="*/ 2147483647 w 570"/>
                <a:gd name="T63" fmla="*/ 2147483647 h 432"/>
                <a:gd name="T64" fmla="*/ 2147483647 w 570"/>
                <a:gd name="T65" fmla="*/ 2147483647 h 432"/>
                <a:gd name="T66" fmla="*/ 2147483647 w 570"/>
                <a:gd name="T67" fmla="*/ 2147483647 h 432"/>
                <a:gd name="T68" fmla="*/ 2147483647 w 570"/>
                <a:gd name="T69" fmla="*/ 2147483647 h 432"/>
                <a:gd name="T70" fmla="*/ 2147483647 w 570"/>
                <a:gd name="T71" fmla="*/ 2147483647 h 432"/>
                <a:gd name="T72" fmla="*/ 2147483647 w 570"/>
                <a:gd name="T73" fmla="*/ 2147483647 h 432"/>
                <a:gd name="T74" fmla="*/ 2147483647 w 570"/>
                <a:gd name="T75" fmla="*/ 2147483647 h 432"/>
                <a:gd name="T76" fmla="*/ 2147483647 w 570"/>
                <a:gd name="T77" fmla="*/ 2147483647 h 432"/>
                <a:gd name="T78" fmla="*/ 2147483647 w 570"/>
                <a:gd name="T79" fmla="*/ 2147483647 h 432"/>
                <a:gd name="T80" fmla="*/ 2147483647 w 570"/>
                <a:gd name="T81" fmla="*/ 2147483647 h 432"/>
                <a:gd name="T82" fmla="*/ 2147483647 w 570"/>
                <a:gd name="T83" fmla="*/ 2147483647 h 432"/>
                <a:gd name="T84" fmla="*/ 2147483647 w 570"/>
                <a:gd name="T85" fmla="*/ 2147483647 h 432"/>
                <a:gd name="T86" fmla="*/ 2147483647 w 570"/>
                <a:gd name="T87" fmla="*/ 2147483647 h 432"/>
                <a:gd name="T88" fmla="*/ 2147483647 w 570"/>
                <a:gd name="T89" fmla="*/ 2147483647 h 432"/>
                <a:gd name="T90" fmla="*/ 2147483647 w 570"/>
                <a:gd name="T91" fmla="*/ 2147483647 h 432"/>
                <a:gd name="T92" fmla="*/ 2147483647 w 570"/>
                <a:gd name="T93" fmla="*/ 2147483647 h 432"/>
                <a:gd name="T94" fmla="*/ 2147483647 w 570"/>
                <a:gd name="T95" fmla="*/ 2147483647 h 432"/>
                <a:gd name="T96" fmla="*/ 2147483647 w 570"/>
                <a:gd name="T97" fmla="*/ 2147483647 h 432"/>
                <a:gd name="T98" fmla="*/ 2147483647 w 570"/>
                <a:gd name="T99" fmla="*/ 2147483647 h 432"/>
                <a:gd name="T100" fmla="*/ 2147483647 w 570"/>
                <a:gd name="T101" fmla="*/ 2147483647 h 432"/>
                <a:gd name="T102" fmla="*/ 2147483647 w 570"/>
                <a:gd name="T103" fmla="*/ 2147483647 h 432"/>
                <a:gd name="T104" fmla="*/ 2147483647 w 570"/>
                <a:gd name="T105" fmla="*/ 2147483647 h 432"/>
                <a:gd name="T106" fmla="*/ 2147483647 w 570"/>
                <a:gd name="T107" fmla="*/ 0 h 432"/>
                <a:gd name="T108" fmla="*/ 2147483647 w 570"/>
                <a:gd name="T109" fmla="*/ 2147483647 h 432"/>
                <a:gd name="T110" fmla="*/ 2147483647 w 570"/>
                <a:gd name="T111" fmla="*/ 2147483647 h 432"/>
                <a:gd name="T112" fmla="*/ 2147483647 w 570"/>
                <a:gd name="T113" fmla="*/ 2147483647 h 432"/>
                <a:gd name="T114" fmla="*/ 2147483647 w 570"/>
                <a:gd name="T115" fmla="*/ 2147483647 h 432"/>
                <a:gd name="T116" fmla="*/ 2147483647 w 570"/>
                <a:gd name="T117" fmla="*/ 2147483647 h 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0"/>
                <a:gd name="T178" fmla="*/ 0 h 432"/>
                <a:gd name="T179" fmla="*/ 570 w 570"/>
                <a:gd name="T180" fmla="*/ 432 h 4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0" h="432">
                  <a:moveTo>
                    <a:pt x="271" y="122"/>
                  </a:moveTo>
                  <a:lnTo>
                    <a:pt x="283" y="127"/>
                  </a:lnTo>
                  <a:lnTo>
                    <a:pt x="295" y="129"/>
                  </a:lnTo>
                  <a:lnTo>
                    <a:pt x="317" y="129"/>
                  </a:lnTo>
                  <a:lnTo>
                    <a:pt x="329" y="125"/>
                  </a:lnTo>
                  <a:lnTo>
                    <a:pt x="339" y="120"/>
                  </a:lnTo>
                  <a:lnTo>
                    <a:pt x="346" y="113"/>
                  </a:lnTo>
                  <a:lnTo>
                    <a:pt x="351" y="103"/>
                  </a:lnTo>
                  <a:lnTo>
                    <a:pt x="352" y="90"/>
                  </a:lnTo>
                  <a:lnTo>
                    <a:pt x="351" y="75"/>
                  </a:lnTo>
                  <a:lnTo>
                    <a:pt x="349" y="54"/>
                  </a:lnTo>
                  <a:lnTo>
                    <a:pt x="342" y="32"/>
                  </a:lnTo>
                  <a:lnTo>
                    <a:pt x="342" y="22"/>
                  </a:lnTo>
                  <a:lnTo>
                    <a:pt x="342" y="10"/>
                  </a:lnTo>
                  <a:lnTo>
                    <a:pt x="378" y="17"/>
                  </a:lnTo>
                  <a:lnTo>
                    <a:pt x="415" y="27"/>
                  </a:lnTo>
                  <a:lnTo>
                    <a:pt x="453" y="39"/>
                  </a:lnTo>
                  <a:lnTo>
                    <a:pt x="496" y="53"/>
                  </a:lnTo>
                  <a:lnTo>
                    <a:pt x="484" y="93"/>
                  </a:lnTo>
                  <a:lnTo>
                    <a:pt x="474" y="130"/>
                  </a:lnTo>
                  <a:lnTo>
                    <a:pt x="459" y="205"/>
                  </a:lnTo>
                  <a:lnTo>
                    <a:pt x="475" y="203"/>
                  </a:lnTo>
                  <a:lnTo>
                    <a:pt x="497" y="198"/>
                  </a:lnTo>
                  <a:lnTo>
                    <a:pt x="516" y="194"/>
                  </a:lnTo>
                  <a:lnTo>
                    <a:pt x="531" y="194"/>
                  </a:lnTo>
                  <a:lnTo>
                    <a:pt x="544" y="196"/>
                  </a:lnTo>
                  <a:lnTo>
                    <a:pt x="555" y="199"/>
                  </a:lnTo>
                  <a:lnTo>
                    <a:pt x="563" y="208"/>
                  </a:lnTo>
                  <a:lnTo>
                    <a:pt x="568" y="216"/>
                  </a:lnTo>
                  <a:lnTo>
                    <a:pt x="570" y="228"/>
                  </a:lnTo>
                  <a:lnTo>
                    <a:pt x="570" y="242"/>
                  </a:lnTo>
                  <a:lnTo>
                    <a:pt x="570" y="253"/>
                  </a:lnTo>
                  <a:lnTo>
                    <a:pt x="565" y="274"/>
                  </a:lnTo>
                  <a:lnTo>
                    <a:pt x="560" y="286"/>
                  </a:lnTo>
                  <a:lnTo>
                    <a:pt x="551" y="294"/>
                  </a:lnTo>
                  <a:lnTo>
                    <a:pt x="543" y="297"/>
                  </a:lnTo>
                  <a:lnTo>
                    <a:pt x="531" y="301"/>
                  </a:lnTo>
                  <a:lnTo>
                    <a:pt x="519" y="299"/>
                  </a:lnTo>
                  <a:lnTo>
                    <a:pt x="504" y="294"/>
                  </a:lnTo>
                  <a:lnTo>
                    <a:pt x="485" y="287"/>
                  </a:lnTo>
                  <a:lnTo>
                    <a:pt x="465" y="275"/>
                  </a:lnTo>
                  <a:lnTo>
                    <a:pt x="450" y="270"/>
                  </a:lnTo>
                  <a:lnTo>
                    <a:pt x="447" y="345"/>
                  </a:lnTo>
                  <a:lnTo>
                    <a:pt x="447" y="383"/>
                  </a:lnTo>
                  <a:lnTo>
                    <a:pt x="448" y="426"/>
                  </a:lnTo>
                  <a:lnTo>
                    <a:pt x="447" y="426"/>
                  </a:lnTo>
                  <a:lnTo>
                    <a:pt x="408" y="431"/>
                  </a:lnTo>
                  <a:lnTo>
                    <a:pt x="368" y="432"/>
                  </a:lnTo>
                  <a:lnTo>
                    <a:pt x="329" y="432"/>
                  </a:lnTo>
                  <a:lnTo>
                    <a:pt x="290" y="431"/>
                  </a:lnTo>
                  <a:lnTo>
                    <a:pt x="295" y="410"/>
                  </a:lnTo>
                  <a:lnTo>
                    <a:pt x="307" y="390"/>
                  </a:lnTo>
                  <a:lnTo>
                    <a:pt x="314" y="372"/>
                  </a:lnTo>
                  <a:lnTo>
                    <a:pt x="319" y="356"/>
                  </a:lnTo>
                  <a:lnTo>
                    <a:pt x="320" y="345"/>
                  </a:lnTo>
                  <a:lnTo>
                    <a:pt x="319" y="333"/>
                  </a:lnTo>
                  <a:lnTo>
                    <a:pt x="314" y="324"/>
                  </a:lnTo>
                  <a:lnTo>
                    <a:pt x="305" y="318"/>
                  </a:lnTo>
                  <a:lnTo>
                    <a:pt x="293" y="311"/>
                  </a:lnTo>
                  <a:lnTo>
                    <a:pt x="273" y="306"/>
                  </a:lnTo>
                  <a:lnTo>
                    <a:pt x="261" y="306"/>
                  </a:lnTo>
                  <a:lnTo>
                    <a:pt x="250" y="306"/>
                  </a:lnTo>
                  <a:lnTo>
                    <a:pt x="236" y="309"/>
                  </a:lnTo>
                  <a:lnTo>
                    <a:pt x="228" y="314"/>
                  </a:lnTo>
                  <a:lnTo>
                    <a:pt x="221" y="321"/>
                  </a:lnTo>
                  <a:lnTo>
                    <a:pt x="216" y="331"/>
                  </a:lnTo>
                  <a:lnTo>
                    <a:pt x="214" y="345"/>
                  </a:lnTo>
                  <a:lnTo>
                    <a:pt x="214" y="360"/>
                  </a:lnTo>
                  <a:lnTo>
                    <a:pt x="218" y="380"/>
                  </a:lnTo>
                  <a:lnTo>
                    <a:pt x="223" y="402"/>
                  </a:lnTo>
                  <a:lnTo>
                    <a:pt x="224" y="422"/>
                  </a:lnTo>
                  <a:lnTo>
                    <a:pt x="187" y="414"/>
                  </a:lnTo>
                  <a:lnTo>
                    <a:pt x="150" y="405"/>
                  </a:lnTo>
                  <a:lnTo>
                    <a:pt x="113" y="394"/>
                  </a:lnTo>
                  <a:lnTo>
                    <a:pt x="76" y="380"/>
                  </a:lnTo>
                  <a:lnTo>
                    <a:pt x="76" y="378"/>
                  </a:lnTo>
                  <a:lnTo>
                    <a:pt x="90" y="336"/>
                  </a:lnTo>
                  <a:lnTo>
                    <a:pt x="101" y="299"/>
                  </a:lnTo>
                  <a:lnTo>
                    <a:pt x="110" y="264"/>
                  </a:lnTo>
                  <a:lnTo>
                    <a:pt x="116" y="228"/>
                  </a:lnTo>
                  <a:lnTo>
                    <a:pt x="96" y="230"/>
                  </a:lnTo>
                  <a:lnTo>
                    <a:pt x="74" y="235"/>
                  </a:lnTo>
                  <a:lnTo>
                    <a:pt x="56" y="238"/>
                  </a:lnTo>
                  <a:lnTo>
                    <a:pt x="39" y="238"/>
                  </a:lnTo>
                  <a:lnTo>
                    <a:pt x="27" y="237"/>
                  </a:lnTo>
                  <a:lnTo>
                    <a:pt x="15" y="232"/>
                  </a:lnTo>
                  <a:lnTo>
                    <a:pt x="9" y="225"/>
                  </a:lnTo>
                  <a:lnTo>
                    <a:pt x="4" y="216"/>
                  </a:lnTo>
                  <a:lnTo>
                    <a:pt x="0" y="205"/>
                  </a:lnTo>
                  <a:lnTo>
                    <a:pt x="2" y="183"/>
                  </a:lnTo>
                  <a:lnTo>
                    <a:pt x="4" y="171"/>
                  </a:lnTo>
                  <a:lnTo>
                    <a:pt x="7" y="157"/>
                  </a:lnTo>
                  <a:lnTo>
                    <a:pt x="12" y="147"/>
                  </a:lnTo>
                  <a:lnTo>
                    <a:pt x="19" y="139"/>
                  </a:lnTo>
                  <a:lnTo>
                    <a:pt x="29" y="134"/>
                  </a:lnTo>
                  <a:lnTo>
                    <a:pt x="39" y="132"/>
                  </a:lnTo>
                  <a:lnTo>
                    <a:pt x="52" y="134"/>
                  </a:lnTo>
                  <a:lnTo>
                    <a:pt x="68" y="139"/>
                  </a:lnTo>
                  <a:lnTo>
                    <a:pt x="86" y="145"/>
                  </a:lnTo>
                  <a:lnTo>
                    <a:pt x="105" y="156"/>
                  </a:lnTo>
                  <a:lnTo>
                    <a:pt x="125" y="162"/>
                  </a:lnTo>
                  <a:lnTo>
                    <a:pt x="125" y="127"/>
                  </a:lnTo>
                  <a:lnTo>
                    <a:pt x="125" y="90"/>
                  </a:lnTo>
                  <a:lnTo>
                    <a:pt x="123" y="51"/>
                  </a:lnTo>
                  <a:lnTo>
                    <a:pt x="122" y="7"/>
                  </a:lnTo>
                  <a:lnTo>
                    <a:pt x="164" y="4"/>
                  </a:lnTo>
                  <a:lnTo>
                    <a:pt x="202" y="0"/>
                  </a:lnTo>
                  <a:lnTo>
                    <a:pt x="239" y="0"/>
                  </a:lnTo>
                  <a:lnTo>
                    <a:pt x="277" y="2"/>
                  </a:lnTo>
                  <a:lnTo>
                    <a:pt x="270" y="24"/>
                  </a:lnTo>
                  <a:lnTo>
                    <a:pt x="260" y="44"/>
                  </a:lnTo>
                  <a:lnTo>
                    <a:pt x="251" y="61"/>
                  </a:lnTo>
                  <a:lnTo>
                    <a:pt x="246" y="76"/>
                  </a:lnTo>
                  <a:lnTo>
                    <a:pt x="246" y="90"/>
                  </a:lnTo>
                  <a:lnTo>
                    <a:pt x="248" y="102"/>
                  </a:lnTo>
                  <a:lnTo>
                    <a:pt x="253" y="110"/>
                  </a:lnTo>
                  <a:lnTo>
                    <a:pt x="260" y="117"/>
                  </a:lnTo>
                  <a:lnTo>
                    <a:pt x="271" y="122"/>
                  </a:lnTo>
                  <a:close/>
                </a:path>
              </a:pathLst>
            </a:custGeom>
            <a:solidFill>
              <a:srgbClr val="9966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966999" y="2984410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8" name="Mảnh ghép 5">
            <a:extLst>
              <a:ext uri="{FF2B5EF4-FFF2-40B4-BE49-F238E27FC236}">
                <a16:creationId xmlns:a16="http://schemas.microsoft.com/office/drawing/2014/main" id="{0CCDF2D4-70E6-4434-A0B6-00702C215C6A}"/>
              </a:ext>
            </a:extLst>
          </p:cNvPr>
          <p:cNvGrpSpPr/>
          <p:nvPr/>
        </p:nvGrpSpPr>
        <p:grpSpPr>
          <a:xfrm>
            <a:off x="1971392" y="2433248"/>
            <a:ext cx="2663984" cy="3170007"/>
            <a:chOff x="1971392" y="1870544"/>
            <a:chExt cx="2663984" cy="3170007"/>
          </a:xfrm>
        </p:grpSpPr>
        <p:sp>
          <p:nvSpPr>
            <p:cNvPr id="8" name="Freeform 80">
              <a:extLst>
                <a:ext uri="{FF2B5EF4-FFF2-40B4-BE49-F238E27FC236}">
                  <a16:creationId xmlns:a16="http://schemas.microsoft.com/office/drawing/2014/main" id="{BDA5C7D5-BD90-4780-8341-32BDE210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392" y="1870544"/>
              <a:ext cx="2663984" cy="3170007"/>
            </a:xfrm>
            <a:custGeom>
              <a:avLst/>
              <a:gdLst>
                <a:gd name="T0" fmla="*/ 2147483647 w 422"/>
                <a:gd name="T1" fmla="*/ 2147483647 h 574"/>
                <a:gd name="T2" fmla="*/ 2147483647 w 422"/>
                <a:gd name="T3" fmla="*/ 2147483647 h 574"/>
                <a:gd name="T4" fmla="*/ 2147483647 w 422"/>
                <a:gd name="T5" fmla="*/ 2147483647 h 574"/>
                <a:gd name="T6" fmla="*/ 2147483647 w 422"/>
                <a:gd name="T7" fmla="*/ 2147483647 h 574"/>
                <a:gd name="T8" fmla="*/ 2147483647 w 422"/>
                <a:gd name="T9" fmla="*/ 2147483647 h 574"/>
                <a:gd name="T10" fmla="*/ 2147483647 w 422"/>
                <a:gd name="T11" fmla="*/ 2147483647 h 574"/>
                <a:gd name="T12" fmla="*/ 2147483647 w 422"/>
                <a:gd name="T13" fmla="*/ 2147483647 h 574"/>
                <a:gd name="T14" fmla="*/ 2147483647 w 422"/>
                <a:gd name="T15" fmla="*/ 2147483647 h 574"/>
                <a:gd name="T16" fmla="*/ 2147483647 w 422"/>
                <a:gd name="T17" fmla="*/ 2147483647 h 574"/>
                <a:gd name="T18" fmla="*/ 2147483647 w 422"/>
                <a:gd name="T19" fmla="*/ 0 h 574"/>
                <a:gd name="T20" fmla="*/ 2147483647 w 422"/>
                <a:gd name="T21" fmla="*/ 2147483647 h 574"/>
                <a:gd name="T22" fmla="*/ 2147483647 w 422"/>
                <a:gd name="T23" fmla="*/ 2147483647 h 574"/>
                <a:gd name="T24" fmla="*/ 2147483647 w 422"/>
                <a:gd name="T25" fmla="*/ 2147483647 h 574"/>
                <a:gd name="T26" fmla="*/ 2147483647 w 422"/>
                <a:gd name="T27" fmla="*/ 2147483647 h 574"/>
                <a:gd name="T28" fmla="*/ 2147483647 w 422"/>
                <a:gd name="T29" fmla="*/ 2147483647 h 574"/>
                <a:gd name="T30" fmla="*/ 2147483647 w 422"/>
                <a:gd name="T31" fmla="*/ 2147483647 h 574"/>
                <a:gd name="T32" fmla="*/ 2147483647 w 422"/>
                <a:gd name="T33" fmla="*/ 2147483647 h 574"/>
                <a:gd name="T34" fmla="*/ 2147483647 w 422"/>
                <a:gd name="T35" fmla="*/ 2147483647 h 574"/>
                <a:gd name="T36" fmla="*/ 2147483647 w 422"/>
                <a:gd name="T37" fmla="*/ 2147483647 h 574"/>
                <a:gd name="T38" fmla="*/ 2147483647 w 422"/>
                <a:gd name="T39" fmla="*/ 2147483647 h 574"/>
                <a:gd name="T40" fmla="*/ 2147483647 w 422"/>
                <a:gd name="T41" fmla="*/ 2147483647 h 574"/>
                <a:gd name="T42" fmla="*/ 2147483647 w 422"/>
                <a:gd name="T43" fmla="*/ 2147483647 h 574"/>
                <a:gd name="T44" fmla="*/ 2147483647 w 422"/>
                <a:gd name="T45" fmla="*/ 2147483647 h 574"/>
                <a:gd name="T46" fmla="*/ 2147483647 w 422"/>
                <a:gd name="T47" fmla="*/ 2147483647 h 574"/>
                <a:gd name="T48" fmla="*/ 2147483647 w 422"/>
                <a:gd name="T49" fmla="*/ 2147483647 h 574"/>
                <a:gd name="T50" fmla="*/ 0 w 422"/>
                <a:gd name="T51" fmla="*/ 2147483647 h 574"/>
                <a:gd name="T52" fmla="*/ 2147483647 w 422"/>
                <a:gd name="T53" fmla="*/ 2147483647 h 574"/>
                <a:gd name="T54" fmla="*/ 2147483647 w 422"/>
                <a:gd name="T55" fmla="*/ 2147483647 h 574"/>
                <a:gd name="T56" fmla="*/ 2147483647 w 422"/>
                <a:gd name="T57" fmla="*/ 2147483647 h 574"/>
                <a:gd name="T58" fmla="*/ 2147483647 w 422"/>
                <a:gd name="T59" fmla="*/ 2147483647 h 574"/>
                <a:gd name="T60" fmla="*/ 2147483647 w 422"/>
                <a:gd name="T61" fmla="*/ 2147483647 h 574"/>
                <a:gd name="T62" fmla="*/ 2147483647 w 422"/>
                <a:gd name="T63" fmla="*/ 2147483647 h 574"/>
                <a:gd name="T64" fmla="*/ 2147483647 w 422"/>
                <a:gd name="T65" fmla="*/ 2147483647 h 574"/>
                <a:gd name="T66" fmla="*/ 2147483647 w 422"/>
                <a:gd name="T67" fmla="*/ 2147483647 h 574"/>
                <a:gd name="T68" fmla="*/ 2147483647 w 422"/>
                <a:gd name="T69" fmla="*/ 2147483647 h 574"/>
                <a:gd name="T70" fmla="*/ 2147483647 w 422"/>
                <a:gd name="T71" fmla="*/ 2147483647 h 574"/>
                <a:gd name="T72" fmla="*/ 2147483647 w 422"/>
                <a:gd name="T73" fmla="*/ 2147483647 h 574"/>
                <a:gd name="T74" fmla="*/ 2147483647 w 422"/>
                <a:gd name="T75" fmla="*/ 2147483647 h 574"/>
                <a:gd name="T76" fmla="*/ 2147483647 w 422"/>
                <a:gd name="T77" fmla="*/ 2147483647 h 574"/>
                <a:gd name="T78" fmla="*/ 2147483647 w 422"/>
                <a:gd name="T79" fmla="*/ 2147483647 h 574"/>
                <a:gd name="T80" fmla="*/ 2147483647 w 422"/>
                <a:gd name="T81" fmla="*/ 2147483647 h 574"/>
                <a:gd name="T82" fmla="*/ 2147483647 w 422"/>
                <a:gd name="T83" fmla="*/ 2147483647 h 574"/>
                <a:gd name="T84" fmla="*/ 2147483647 w 422"/>
                <a:gd name="T85" fmla="*/ 2147483647 h 574"/>
                <a:gd name="T86" fmla="*/ 2147483647 w 422"/>
                <a:gd name="T87" fmla="*/ 2147483647 h 5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2"/>
                <a:gd name="T133" fmla="*/ 0 h 574"/>
                <a:gd name="T134" fmla="*/ 422 w 422"/>
                <a:gd name="T135" fmla="*/ 574 h 5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2" h="574">
                  <a:moveTo>
                    <a:pt x="305" y="312"/>
                  </a:moveTo>
                  <a:lnTo>
                    <a:pt x="303" y="299"/>
                  </a:lnTo>
                  <a:lnTo>
                    <a:pt x="301" y="289"/>
                  </a:lnTo>
                  <a:lnTo>
                    <a:pt x="305" y="267"/>
                  </a:lnTo>
                  <a:lnTo>
                    <a:pt x="308" y="255"/>
                  </a:lnTo>
                  <a:lnTo>
                    <a:pt x="313" y="247"/>
                  </a:lnTo>
                  <a:lnTo>
                    <a:pt x="321" y="240"/>
                  </a:lnTo>
                  <a:lnTo>
                    <a:pt x="331" y="236"/>
                  </a:lnTo>
                  <a:lnTo>
                    <a:pt x="345" y="236"/>
                  </a:lnTo>
                  <a:lnTo>
                    <a:pt x="360" y="238"/>
                  </a:lnTo>
                  <a:lnTo>
                    <a:pt x="377" y="243"/>
                  </a:lnTo>
                  <a:lnTo>
                    <a:pt x="399" y="252"/>
                  </a:lnTo>
                  <a:lnTo>
                    <a:pt x="422" y="255"/>
                  </a:lnTo>
                  <a:lnTo>
                    <a:pt x="419" y="220"/>
                  </a:lnTo>
                  <a:lnTo>
                    <a:pt x="414" y="181"/>
                  </a:lnTo>
                  <a:lnTo>
                    <a:pt x="407" y="140"/>
                  </a:lnTo>
                  <a:lnTo>
                    <a:pt x="397" y="98"/>
                  </a:lnTo>
                  <a:lnTo>
                    <a:pt x="357" y="105"/>
                  </a:lnTo>
                  <a:lnTo>
                    <a:pt x="318" y="110"/>
                  </a:lnTo>
                  <a:lnTo>
                    <a:pt x="244" y="117"/>
                  </a:lnTo>
                  <a:lnTo>
                    <a:pt x="247" y="100"/>
                  </a:lnTo>
                  <a:lnTo>
                    <a:pt x="256" y="79"/>
                  </a:lnTo>
                  <a:lnTo>
                    <a:pt x="261" y="61"/>
                  </a:lnTo>
                  <a:lnTo>
                    <a:pt x="264" y="44"/>
                  </a:lnTo>
                  <a:lnTo>
                    <a:pt x="262" y="31"/>
                  </a:lnTo>
                  <a:lnTo>
                    <a:pt x="259" y="20"/>
                  </a:lnTo>
                  <a:lnTo>
                    <a:pt x="254" y="12"/>
                  </a:lnTo>
                  <a:lnTo>
                    <a:pt x="246" y="7"/>
                  </a:lnTo>
                  <a:lnTo>
                    <a:pt x="234" y="2"/>
                  </a:lnTo>
                  <a:lnTo>
                    <a:pt x="220" y="0"/>
                  </a:lnTo>
                  <a:lnTo>
                    <a:pt x="209" y="0"/>
                  </a:lnTo>
                  <a:lnTo>
                    <a:pt x="188" y="2"/>
                  </a:lnTo>
                  <a:lnTo>
                    <a:pt x="176" y="7"/>
                  </a:lnTo>
                  <a:lnTo>
                    <a:pt x="168" y="12"/>
                  </a:lnTo>
                  <a:lnTo>
                    <a:pt x="161" y="20"/>
                  </a:lnTo>
                  <a:lnTo>
                    <a:pt x="158" y="31"/>
                  </a:lnTo>
                  <a:lnTo>
                    <a:pt x="158" y="44"/>
                  </a:lnTo>
                  <a:lnTo>
                    <a:pt x="160" y="61"/>
                  </a:lnTo>
                  <a:lnTo>
                    <a:pt x="165" y="79"/>
                  </a:lnTo>
                  <a:lnTo>
                    <a:pt x="173" y="100"/>
                  </a:lnTo>
                  <a:lnTo>
                    <a:pt x="176" y="117"/>
                  </a:lnTo>
                  <a:lnTo>
                    <a:pt x="173" y="115"/>
                  </a:lnTo>
                  <a:lnTo>
                    <a:pt x="166" y="115"/>
                  </a:lnTo>
                  <a:lnTo>
                    <a:pt x="156" y="115"/>
                  </a:lnTo>
                  <a:lnTo>
                    <a:pt x="146" y="113"/>
                  </a:lnTo>
                  <a:lnTo>
                    <a:pt x="119" y="110"/>
                  </a:lnTo>
                  <a:lnTo>
                    <a:pt x="91" y="108"/>
                  </a:lnTo>
                  <a:lnTo>
                    <a:pt x="64" y="105"/>
                  </a:lnTo>
                  <a:lnTo>
                    <a:pt x="40" y="101"/>
                  </a:lnTo>
                  <a:lnTo>
                    <a:pt x="30" y="101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0" y="139"/>
                  </a:lnTo>
                  <a:lnTo>
                    <a:pt x="5" y="177"/>
                  </a:lnTo>
                  <a:lnTo>
                    <a:pt x="0" y="255"/>
                  </a:lnTo>
                  <a:lnTo>
                    <a:pt x="20" y="252"/>
                  </a:lnTo>
                  <a:lnTo>
                    <a:pt x="40" y="243"/>
                  </a:lnTo>
                  <a:lnTo>
                    <a:pt x="59" y="238"/>
                  </a:lnTo>
                  <a:lnTo>
                    <a:pt x="74" y="236"/>
                  </a:lnTo>
                  <a:lnTo>
                    <a:pt x="86" y="236"/>
                  </a:lnTo>
                  <a:lnTo>
                    <a:pt x="94" y="240"/>
                  </a:lnTo>
                  <a:lnTo>
                    <a:pt x="102" y="247"/>
                  </a:lnTo>
                  <a:lnTo>
                    <a:pt x="107" y="255"/>
                  </a:lnTo>
                  <a:lnTo>
                    <a:pt x="111" y="267"/>
                  </a:lnTo>
                  <a:lnTo>
                    <a:pt x="114" y="287"/>
                  </a:lnTo>
                  <a:lnTo>
                    <a:pt x="112" y="299"/>
                  </a:lnTo>
                  <a:lnTo>
                    <a:pt x="111" y="312"/>
                  </a:lnTo>
                  <a:lnTo>
                    <a:pt x="107" y="321"/>
                  </a:lnTo>
                  <a:lnTo>
                    <a:pt x="101" y="329"/>
                  </a:lnTo>
                  <a:lnTo>
                    <a:pt x="94" y="334"/>
                  </a:lnTo>
                  <a:lnTo>
                    <a:pt x="84" y="338"/>
                  </a:lnTo>
                  <a:lnTo>
                    <a:pt x="72" y="338"/>
                  </a:lnTo>
                  <a:lnTo>
                    <a:pt x="59" y="336"/>
                  </a:lnTo>
                  <a:lnTo>
                    <a:pt x="42" y="331"/>
                  </a:lnTo>
                  <a:lnTo>
                    <a:pt x="22" y="324"/>
                  </a:lnTo>
                  <a:lnTo>
                    <a:pt x="0" y="317"/>
                  </a:lnTo>
                  <a:lnTo>
                    <a:pt x="0" y="321"/>
                  </a:lnTo>
                  <a:lnTo>
                    <a:pt x="0" y="328"/>
                  </a:lnTo>
                  <a:lnTo>
                    <a:pt x="1" y="336"/>
                  </a:lnTo>
                  <a:lnTo>
                    <a:pt x="1" y="348"/>
                  </a:lnTo>
                  <a:lnTo>
                    <a:pt x="3" y="373"/>
                  </a:lnTo>
                  <a:lnTo>
                    <a:pt x="6" y="400"/>
                  </a:lnTo>
                  <a:lnTo>
                    <a:pt x="10" y="429"/>
                  </a:lnTo>
                  <a:lnTo>
                    <a:pt x="13" y="453"/>
                  </a:lnTo>
                  <a:lnTo>
                    <a:pt x="15" y="461"/>
                  </a:lnTo>
                  <a:lnTo>
                    <a:pt x="16" y="468"/>
                  </a:lnTo>
                  <a:lnTo>
                    <a:pt x="18" y="473"/>
                  </a:lnTo>
                  <a:lnTo>
                    <a:pt x="20" y="474"/>
                  </a:lnTo>
                  <a:lnTo>
                    <a:pt x="62" y="464"/>
                  </a:lnTo>
                  <a:lnTo>
                    <a:pt x="102" y="459"/>
                  </a:lnTo>
                  <a:lnTo>
                    <a:pt x="141" y="454"/>
                  </a:lnTo>
                  <a:lnTo>
                    <a:pt x="175" y="453"/>
                  </a:lnTo>
                  <a:lnTo>
                    <a:pt x="171" y="473"/>
                  </a:lnTo>
                  <a:lnTo>
                    <a:pt x="163" y="495"/>
                  </a:lnTo>
                  <a:lnTo>
                    <a:pt x="156" y="513"/>
                  </a:lnTo>
                  <a:lnTo>
                    <a:pt x="155" y="528"/>
                  </a:lnTo>
                  <a:lnTo>
                    <a:pt x="155" y="542"/>
                  </a:lnTo>
                  <a:lnTo>
                    <a:pt x="158" y="554"/>
                  </a:lnTo>
                  <a:lnTo>
                    <a:pt x="165" y="562"/>
                  </a:lnTo>
                  <a:lnTo>
                    <a:pt x="175" y="567"/>
                  </a:lnTo>
                  <a:lnTo>
                    <a:pt x="188" y="572"/>
                  </a:lnTo>
                  <a:lnTo>
                    <a:pt x="210" y="574"/>
                  </a:lnTo>
                  <a:lnTo>
                    <a:pt x="220" y="574"/>
                  </a:lnTo>
                  <a:lnTo>
                    <a:pt x="234" y="572"/>
                  </a:lnTo>
                  <a:lnTo>
                    <a:pt x="246" y="567"/>
                  </a:lnTo>
                  <a:lnTo>
                    <a:pt x="254" y="562"/>
                  </a:lnTo>
                  <a:lnTo>
                    <a:pt x="259" y="554"/>
                  </a:lnTo>
                  <a:lnTo>
                    <a:pt x="262" y="542"/>
                  </a:lnTo>
                  <a:lnTo>
                    <a:pt x="264" y="528"/>
                  </a:lnTo>
                  <a:lnTo>
                    <a:pt x="261" y="513"/>
                  </a:lnTo>
                  <a:lnTo>
                    <a:pt x="256" y="493"/>
                  </a:lnTo>
                  <a:lnTo>
                    <a:pt x="247" y="473"/>
                  </a:lnTo>
                  <a:lnTo>
                    <a:pt x="244" y="453"/>
                  </a:lnTo>
                  <a:lnTo>
                    <a:pt x="279" y="456"/>
                  </a:lnTo>
                  <a:lnTo>
                    <a:pt x="315" y="461"/>
                  </a:lnTo>
                  <a:lnTo>
                    <a:pt x="355" y="468"/>
                  </a:lnTo>
                  <a:lnTo>
                    <a:pt x="397" y="474"/>
                  </a:lnTo>
                  <a:lnTo>
                    <a:pt x="406" y="432"/>
                  </a:lnTo>
                  <a:lnTo>
                    <a:pt x="412" y="393"/>
                  </a:lnTo>
                  <a:lnTo>
                    <a:pt x="417" y="356"/>
                  </a:lnTo>
                  <a:lnTo>
                    <a:pt x="421" y="319"/>
                  </a:lnTo>
                  <a:lnTo>
                    <a:pt x="412" y="319"/>
                  </a:lnTo>
                  <a:lnTo>
                    <a:pt x="406" y="321"/>
                  </a:lnTo>
                  <a:lnTo>
                    <a:pt x="392" y="324"/>
                  </a:lnTo>
                  <a:lnTo>
                    <a:pt x="372" y="331"/>
                  </a:lnTo>
                  <a:lnTo>
                    <a:pt x="357" y="336"/>
                  </a:lnTo>
                  <a:lnTo>
                    <a:pt x="343" y="338"/>
                  </a:lnTo>
                  <a:lnTo>
                    <a:pt x="333" y="338"/>
                  </a:lnTo>
                  <a:lnTo>
                    <a:pt x="323" y="336"/>
                  </a:lnTo>
                  <a:lnTo>
                    <a:pt x="316" y="331"/>
                  </a:lnTo>
                  <a:lnTo>
                    <a:pt x="310" y="323"/>
                  </a:lnTo>
                  <a:lnTo>
                    <a:pt x="305" y="312"/>
                  </a:lnTo>
                  <a:close/>
                </a:path>
              </a:pathLst>
            </a:custGeom>
            <a:solidFill>
              <a:srgbClr val="FF404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15217" y="2863542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Mảnh ghép 6">
            <a:extLst>
              <a:ext uri="{FF2B5EF4-FFF2-40B4-BE49-F238E27FC236}">
                <a16:creationId xmlns:a16="http://schemas.microsoft.com/office/drawing/2014/main" id="{2C7EA6DA-61BB-4EC0-9BEE-43E504C2FFE1}"/>
              </a:ext>
            </a:extLst>
          </p:cNvPr>
          <p:cNvGrpSpPr/>
          <p:nvPr/>
        </p:nvGrpSpPr>
        <p:grpSpPr>
          <a:xfrm>
            <a:off x="-218030" y="2746863"/>
            <a:ext cx="2956516" cy="2523832"/>
            <a:chOff x="-218030" y="2184159"/>
            <a:chExt cx="2956516" cy="2523832"/>
          </a:xfrm>
        </p:grpSpPr>
        <p:sp>
          <p:nvSpPr>
            <p:cNvPr id="7" name="Freeform 76">
              <a:extLst>
                <a:ext uri="{FF2B5EF4-FFF2-40B4-BE49-F238E27FC236}">
                  <a16:creationId xmlns:a16="http://schemas.microsoft.com/office/drawing/2014/main" id="{C3549D1D-3A39-4980-8201-7E71503A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8030" y="2184159"/>
              <a:ext cx="2956516" cy="2523832"/>
            </a:xfrm>
            <a:custGeom>
              <a:avLst/>
              <a:gdLst>
                <a:gd name="T0" fmla="*/ 2147483647 w 577"/>
                <a:gd name="T1" fmla="*/ 2147483647 h 425"/>
                <a:gd name="T2" fmla="*/ 2147483647 w 577"/>
                <a:gd name="T3" fmla="*/ 2147483647 h 425"/>
                <a:gd name="T4" fmla="*/ 2147483647 w 577"/>
                <a:gd name="T5" fmla="*/ 2147483647 h 425"/>
                <a:gd name="T6" fmla="*/ 2147483647 w 577"/>
                <a:gd name="T7" fmla="*/ 2147483647 h 425"/>
                <a:gd name="T8" fmla="*/ 2147483647 w 577"/>
                <a:gd name="T9" fmla="*/ 2147483647 h 425"/>
                <a:gd name="T10" fmla="*/ 2147483647 w 577"/>
                <a:gd name="T11" fmla="*/ 2147483647 h 425"/>
                <a:gd name="T12" fmla="*/ 2147483647 w 577"/>
                <a:gd name="T13" fmla="*/ 2147483647 h 425"/>
                <a:gd name="T14" fmla="*/ 2147483647 w 577"/>
                <a:gd name="T15" fmla="*/ 2147483647 h 425"/>
                <a:gd name="T16" fmla="*/ 2147483647 w 577"/>
                <a:gd name="T17" fmla="*/ 2147483647 h 425"/>
                <a:gd name="T18" fmla="*/ 2147483647 w 577"/>
                <a:gd name="T19" fmla="*/ 2147483647 h 425"/>
                <a:gd name="T20" fmla="*/ 2147483647 w 577"/>
                <a:gd name="T21" fmla="*/ 2147483647 h 425"/>
                <a:gd name="T22" fmla="*/ 2147483647 w 577"/>
                <a:gd name="T23" fmla="*/ 2147483647 h 425"/>
                <a:gd name="T24" fmla="*/ 2147483647 w 577"/>
                <a:gd name="T25" fmla="*/ 2147483647 h 425"/>
                <a:gd name="T26" fmla="*/ 2147483647 w 577"/>
                <a:gd name="T27" fmla="*/ 2147483647 h 425"/>
                <a:gd name="T28" fmla="*/ 2147483647 w 577"/>
                <a:gd name="T29" fmla="*/ 2147483647 h 425"/>
                <a:gd name="T30" fmla="*/ 2147483647 w 577"/>
                <a:gd name="T31" fmla="*/ 2147483647 h 425"/>
                <a:gd name="T32" fmla="*/ 2147483647 w 577"/>
                <a:gd name="T33" fmla="*/ 2147483647 h 425"/>
                <a:gd name="T34" fmla="*/ 2147483647 w 577"/>
                <a:gd name="T35" fmla="*/ 2147483647 h 425"/>
                <a:gd name="T36" fmla="*/ 2147483647 w 577"/>
                <a:gd name="T37" fmla="*/ 2147483647 h 425"/>
                <a:gd name="T38" fmla="*/ 2147483647 w 577"/>
                <a:gd name="T39" fmla="*/ 2147483647 h 425"/>
                <a:gd name="T40" fmla="*/ 2147483647 w 577"/>
                <a:gd name="T41" fmla="*/ 2147483647 h 425"/>
                <a:gd name="T42" fmla="*/ 2147483647 w 577"/>
                <a:gd name="T43" fmla="*/ 2147483647 h 425"/>
                <a:gd name="T44" fmla="*/ 2147483647 w 577"/>
                <a:gd name="T45" fmla="*/ 2147483647 h 425"/>
                <a:gd name="T46" fmla="*/ 2147483647 w 577"/>
                <a:gd name="T47" fmla="*/ 2147483647 h 425"/>
                <a:gd name="T48" fmla="*/ 2147483647 w 577"/>
                <a:gd name="T49" fmla="*/ 2147483647 h 425"/>
                <a:gd name="T50" fmla="*/ 2147483647 w 577"/>
                <a:gd name="T51" fmla="*/ 2147483647 h 425"/>
                <a:gd name="T52" fmla="*/ 2147483647 w 577"/>
                <a:gd name="T53" fmla="*/ 2147483647 h 425"/>
                <a:gd name="T54" fmla="*/ 2147483647 w 577"/>
                <a:gd name="T55" fmla="*/ 2147483647 h 425"/>
                <a:gd name="T56" fmla="*/ 2147483647 w 577"/>
                <a:gd name="T57" fmla="*/ 2147483647 h 425"/>
                <a:gd name="T58" fmla="*/ 2147483647 w 577"/>
                <a:gd name="T59" fmla="*/ 2147483647 h 425"/>
                <a:gd name="T60" fmla="*/ 2147483647 w 577"/>
                <a:gd name="T61" fmla="*/ 2147483647 h 425"/>
                <a:gd name="T62" fmla="*/ 2147483647 w 577"/>
                <a:gd name="T63" fmla="*/ 2147483647 h 425"/>
                <a:gd name="T64" fmla="*/ 2147483647 w 577"/>
                <a:gd name="T65" fmla="*/ 2147483647 h 425"/>
                <a:gd name="T66" fmla="*/ 2147483647 w 577"/>
                <a:gd name="T67" fmla="*/ 2147483647 h 425"/>
                <a:gd name="T68" fmla="*/ 2147483647 w 577"/>
                <a:gd name="T69" fmla="*/ 0 h 425"/>
                <a:gd name="T70" fmla="*/ 2147483647 w 577"/>
                <a:gd name="T71" fmla="*/ 2147483647 h 425"/>
                <a:gd name="T72" fmla="*/ 2147483647 w 577"/>
                <a:gd name="T73" fmla="*/ 2147483647 h 425"/>
                <a:gd name="T74" fmla="*/ 2147483647 w 577"/>
                <a:gd name="T75" fmla="*/ 2147483647 h 425"/>
                <a:gd name="T76" fmla="*/ 2147483647 w 577"/>
                <a:gd name="T77" fmla="*/ 2147483647 h 425"/>
                <a:gd name="T78" fmla="*/ 2147483647 w 577"/>
                <a:gd name="T79" fmla="*/ 2147483647 h 425"/>
                <a:gd name="T80" fmla="*/ 2147483647 w 577"/>
                <a:gd name="T81" fmla="*/ 2147483647 h 425"/>
                <a:gd name="T82" fmla="*/ 2147483647 w 577"/>
                <a:gd name="T83" fmla="*/ 2147483647 h 425"/>
                <a:gd name="T84" fmla="*/ 2147483647 w 577"/>
                <a:gd name="T85" fmla="*/ 2147483647 h 425"/>
                <a:gd name="T86" fmla="*/ 2147483647 w 577"/>
                <a:gd name="T87" fmla="*/ 2147483647 h 425"/>
                <a:gd name="T88" fmla="*/ 2147483647 w 577"/>
                <a:gd name="T89" fmla="*/ 2147483647 h 425"/>
                <a:gd name="T90" fmla="*/ 2147483647 w 577"/>
                <a:gd name="T91" fmla="*/ 2147483647 h 425"/>
                <a:gd name="T92" fmla="*/ 2147483647 w 577"/>
                <a:gd name="T93" fmla="*/ 2147483647 h 425"/>
                <a:gd name="T94" fmla="*/ 0 w 577"/>
                <a:gd name="T95" fmla="*/ 2147483647 h 425"/>
                <a:gd name="T96" fmla="*/ 2147483647 w 577"/>
                <a:gd name="T97" fmla="*/ 2147483647 h 425"/>
                <a:gd name="T98" fmla="*/ 2147483647 w 577"/>
                <a:gd name="T99" fmla="*/ 2147483647 h 425"/>
                <a:gd name="T100" fmla="*/ 2147483647 w 577"/>
                <a:gd name="T101" fmla="*/ 2147483647 h 425"/>
                <a:gd name="T102" fmla="*/ 2147483647 w 577"/>
                <a:gd name="T103" fmla="*/ 2147483647 h 425"/>
                <a:gd name="T104" fmla="*/ 2147483647 w 577"/>
                <a:gd name="T105" fmla="*/ 2147483647 h 425"/>
                <a:gd name="T106" fmla="*/ 2147483647 w 577"/>
                <a:gd name="T107" fmla="*/ 2147483647 h 425"/>
                <a:gd name="T108" fmla="*/ 2147483647 w 577"/>
                <a:gd name="T109" fmla="*/ 2147483647 h 425"/>
                <a:gd name="T110" fmla="*/ 2147483647 w 577"/>
                <a:gd name="T111" fmla="*/ 2147483647 h 425"/>
                <a:gd name="T112" fmla="*/ 2147483647 w 577"/>
                <a:gd name="T113" fmla="*/ 2147483647 h 425"/>
                <a:gd name="T114" fmla="*/ 2147483647 w 577"/>
                <a:gd name="T115" fmla="*/ 2147483647 h 425"/>
                <a:gd name="T116" fmla="*/ 2147483647 w 577"/>
                <a:gd name="T117" fmla="*/ 2147483647 h 425"/>
                <a:gd name="T118" fmla="*/ 2147483647 w 577"/>
                <a:gd name="T119" fmla="*/ 2147483647 h 425"/>
                <a:gd name="T120" fmla="*/ 2147483647 w 577"/>
                <a:gd name="T121" fmla="*/ 2147483647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7"/>
                <a:gd name="T184" fmla="*/ 0 h 425"/>
                <a:gd name="T185" fmla="*/ 577 w 577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7" h="425">
                  <a:moveTo>
                    <a:pt x="265" y="305"/>
                  </a:moveTo>
                  <a:lnTo>
                    <a:pt x="278" y="304"/>
                  </a:lnTo>
                  <a:lnTo>
                    <a:pt x="288" y="302"/>
                  </a:lnTo>
                  <a:lnTo>
                    <a:pt x="310" y="305"/>
                  </a:lnTo>
                  <a:lnTo>
                    <a:pt x="322" y="309"/>
                  </a:lnTo>
                  <a:lnTo>
                    <a:pt x="331" y="315"/>
                  </a:lnTo>
                  <a:lnTo>
                    <a:pt x="337" y="324"/>
                  </a:lnTo>
                  <a:lnTo>
                    <a:pt x="341" y="332"/>
                  </a:lnTo>
                  <a:lnTo>
                    <a:pt x="341" y="346"/>
                  </a:lnTo>
                  <a:lnTo>
                    <a:pt x="339" y="363"/>
                  </a:lnTo>
                  <a:lnTo>
                    <a:pt x="332" y="381"/>
                  </a:lnTo>
                  <a:lnTo>
                    <a:pt x="324" y="401"/>
                  </a:lnTo>
                  <a:lnTo>
                    <a:pt x="320" y="425"/>
                  </a:lnTo>
                  <a:lnTo>
                    <a:pt x="358" y="422"/>
                  </a:lnTo>
                  <a:lnTo>
                    <a:pt x="396" y="417"/>
                  </a:lnTo>
                  <a:lnTo>
                    <a:pt x="435" y="410"/>
                  </a:lnTo>
                  <a:lnTo>
                    <a:pt x="479" y="400"/>
                  </a:lnTo>
                  <a:lnTo>
                    <a:pt x="472" y="359"/>
                  </a:lnTo>
                  <a:lnTo>
                    <a:pt x="467" y="322"/>
                  </a:lnTo>
                  <a:lnTo>
                    <a:pt x="460" y="248"/>
                  </a:lnTo>
                  <a:lnTo>
                    <a:pt x="477" y="251"/>
                  </a:lnTo>
                  <a:lnTo>
                    <a:pt x="497" y="260"/>
                  </a:lnTo>
                  <a:lnTo>
                    <a:pt x="516" y="265"/>
                  </a:lnTo>
                  <a:lnTo>
                    <a:pt x="531" y="266"/>
                  </a:lnTo>
                  <a:lnTo>
                    <a:pt x="545" y="266"/>
                  </a:lnTo>
                  <a:lnTo>
                    <a:pt x="555" y="263"/>
                  </a:lnTo>
                  <a:lnTo>
                    <a:pt x="563" y="256"/>
                  </a:lnTo>
                  <a:lnTo>
                    <a:pt x="570" y="248"/>
                  </a:lnTo>
                  <a:lnTo>
                    <a:pt x="573" y="236"/>
                  </a:lnTo>
                  <a:lnTo>
                    <a:pt x="575" y="224"/>
                  </a:lnTo>
                  <a:lnTo>
                    <a:pt x="577" y="212"/>
                  </a:lnTo>
                  <a:lnTo>
                    <a:pt x="573" y="190"/>
                  </a:lnTo>
                  <a:lnTo>
                    <a:pt x="570" y="179"/>
                  </a:lnTo>
                  <a:lnTo>
                    <a:pt x="563" y="170"/>
                  </a:lnTo>
                  <a:lnTo>
                    <a:pt x="555" y="163"/>
                  </a:lnTo>
                  <a:lnTo>
                    <a:pt x="545" y="162"/>
                  </a:lnTo>
                  <a:lnTo>
                    <a:pt x="531" y="160"/>
                  </a:lnTo>
                  <a:lnTo>
                    <a:pt x="516" y="163"/>
                  </a:lnTo>
                  <a:lnTo>
                    <a:pt x="497" y="169"/>
                  </a:lnTo>
                  <a:lnTo>
                    <a:pt x="477" y="177"/>
                  </a:lnTo>
                  <a:lnTo>
                    <a:pt x="460" y="180"/>
                  </a:lnTo>
                  <a:lnTo>
                    <a:pt x="467" y="106"/>
                  </a:lnTo>
                  <a:lnTo>
                    <a:pt x="472" y="67"/>
                  </a:lnTo>
                  <a:lnTo>
                    <a:pt x="479" y="27"/>
                  </a:lnTo>
                  <a:lnTo>
                    <a:pt x="477" y="25"/>
                  </a:lnTo>
                  <a:lnTo>
                    <a:pt x="438" y="17"/>
                  </a:lnTo>
                  <a:lnTo>
                    <a:pt x="400" y="10"/>
                  </a:lnTo>
                  <a:lnTo>
                    <a:pt x="361" y="5"/>
                  </a:lnTo>
                  <a:lnTo>
                    <a:pt x="322" y="1"/>
                  </a:lnTo>
                  <a:lnTo>
                    <a:pt x="324" y="22"/>
                  </a:lnTo>
                  <a:lnTo>
                    <a:pt x="332" y="44"/>
                  </a:lnTo>
                  <a:lnTo>
                    <a:pt x="337" y="62"/>
                  </a:lnTo>
                  <a:lnTo>
                    <a:pt x="341" y="76"/>
                  </a:lnTo>
                  <a:lnTo>
                    <a:pt x="341" y="89"/>
                  </a:lnTo>
                  <a:lnTo>
                    <a:pt x="337" y="99"/>
                  </a:lnTo>
                  <a:lnTo>
                    <a:pt x="331" y="106"/>
                  </a:lnTo>
                  <a:lnTo>
                    <a:pt x="322" y="113"/>
                  </a:lnTo>
                  <a:lnTo>
                    <a:pt x="310" y="116"/>
                  </a:lnTo>
                  <a:lnTo>
                    <a:pt x="290" y="120"/>
                  </a:lnTo>
                  <a:lnTo>
                    <a:pt x="280" y="118"/>
                  </a:lnTo>
                  <a:lnTo>
                    <a:pt x="267" y="116"/>
                  </a:lnTo>
                  <a:lnTo>
                    <a:pt x="255" y="113"/>
                  </a:lnTo>
                  <a:lnTo>
                    <a:pt x="246" y="106"/>
                  </a:lnTo>
                  <a:lnTo>
                    <a:pt x="241" y="99"/>
                  </a:lnTo>
                  <a:lnTo>
                    <a:pt x="238" y="89"/>
                  </a:lnTo>
                  <a:lnTo>
                    <a:pt x="236" y="76"/>
                  </a:lnTo>
                  <a:lnTo>
                    <a:pt x="240" y="62"/>
                  </a:lnTo>
                  <a:lnTo>
                    <a:pt x="245" y="44"/>
                  </a:lnTo>
                  <a:lnTo>
                    <a:pt x="251" y="22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46" y="1"/>
                  </a:lnTo>
                  <a:lnTo>
                    <a:pt x="238" y="1"/>
                  </a:lnTo>
                  <a:lnTo>
                    <a:pt x="226" y="1"/>
                  </a:lnTo>
                  <a:lnTo>
                    <a:pt x="201" y="3"/>
                  </a:lnTo>
                  <a:lnTo>
                    <a:pt x="174" y="6"/>
                  </a:lnTo>
                  <a:lnTo>
                    <a:pt x="145" y="10"/>
                  </a:lnTo>
                  <a:lnTo>
                    <a:pt x="123" y="15"/>
                  </a:lnTo>
                  <a:lnTo>
                    <a:pt x="113" y="17"/>
                  </a:lnTo>
                  <a:lnTo>
                    <a:pt x="106" y="20"/>
                  </a:lnTo>
                  <a:lnTo>
                    <a:pt x="103" y="23"/>
                  </a:lnTo>
                  <a:lnTo>
                    <a:pt x="101" y="27"/>
                  </a:lnTo>
                  <a:lnTo>
                    <a:pt x="110" y="69"/>
                  </a:lnTo>
                  <a:lnTo>
                    <a:pt x="117" y="109"/>
                  </a:lnTo>
                  <a:lnTo>
                    <a:pt x="122" y="145"/>
                  </a:lnTo>
                  <a:lnTo>
                    <a:pt x="123" y="180"/>
                  </a:lnTo>
                  <a:lnTo>
                    <a:pt x="105" y="177"/>
                  </a:lnTo>
                  <a:lnTo>
                    <a:pt x="83" y="169"/>
                  </a:lnTo>
                  <a:lnTo>
                    <a:pt x="64" y="163"/>
                  </a:lnTo>
                  <a:lnTo>
                    <a:pt x="48" y="160"/>
                  </a:lnTo>
                  <a:lnTo>
                    <a:pt x="34" y="162"/>
                  </a:lnTo>
                  <a:lnTo>
                    <a:pt x="24" y="163"/>
                  </a:lnTo>
                  <a:lnTo>
                    <a:pt x="14" y="170"/>
                  </a:lnTo>
                  <a:lnTo>
                    <a:pt x="9" y="179"/>
                  </a:lnTo>
                  <a:lnTo>
                    <a:pt x="4" y="190"/>
                  </a:lnTo>
                  <a:lnTo>
                    <a:pt x="0" y="212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7" y="250"/>
                  </a:lnTo>
                  <a:lnTo>
                    <a:pt x="14" y="260"/>
                  </a:lnTo>
                  <a:lnTo>
                    <a:pt x="22" y="266"/>
                  </a:lnTo>
                  <a:lnTo>
                    <a:pt x="34" y="270"/>
                  </a:lnTo>
                  <a:lnTo>
                    <a:pt x="48" y="271"/>
                  </a:lnTo>
                  <a:lnTo>
                    <a:pt x="64" y="268"/>
                  </a:lnTo>
                  <a:lnTo>
                    <a:pt x="83" y="263"/>
                  </a:lnTo>
                  <a:lnTo>
                    <a:pt x="105" y="253"/>
                  </a:lnTo>
                  <a:lnTo>
                    <a:pt x="123" y="250"/>
                  </a:lnTo>
                  <a:lnTo>
                    <a:pt x="117" y="320"/>
                  </a:lnTo>
                  <a:lnTo>
                    <a:pt x="110" y="358"/>
                  </a:lnTo>
                  <a:lnTo>
                    <a:pt x="101" y="400"/>
                  </a:lnTo>
                  <a:lnTo>
                    <a:pt x="144" y="410"/>
                  </a:lnTo>
                  <a:lnTo>
                    <a:pt x="182" y="417"/>
                  </a:lnTo>
                  <a:lnTo>
                    <a:pt x="219" y="422"/>
                  </a:lnTo>
                  <a:lnTo>
                    <a:pt x="255" y="423"/>
                  </a:lnTo>
                  <a:lnTo>
                    <a:pt x="251" y="401"/>
                  </a:lnTo>
                  <a:lnTo>
                    <a:pt x="243" y="381"/>
                  </a:lnTo>
                  <a:lnTo>
                    <a:pt x="238" y="363"/>
                  </a:lnTo>
                  <a:lnTo>
                    <a:pt x="235" y="346"/>
                  </a:lnTo>
                  <a:lnTo>
                    <a:pt x="235" y="334"/>
                  </a:lnTo>
                  <a:lnTo>
                    <a:pt x="238" y="324"/>
                  </a:lnTo>
                  <a:lnTo>
                    <a:pt x="245" y="315"/>
                  </a:lnTo>
                  <a:lnTo>
                    <a:pt x="253" y="309"/>
                  </a:lnTo>
                  <a:lnTo>
                    <a:pt x="265" y="305"/>
                  </a:lnTo>
                  <a:close/>
                </a:path>
              </a:pathLst>
            </a:custGeom>
            <a:solidFill>
              <a:srgbClr val="FFDE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38311" y="2945686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0" name="câu 2"/>
          <p:cNvSpPr>
            <a:spLocks noChangeArrowheads="1"/>
          </p:cNvSpPr>
          <p:nvPr/>
        </p:nvSpPr>
        <p:spPr bwMode="auto">
          <a:xfrm>
            <a:off x="234460" y="5790546"/>
            <a:ext cx="1164882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Nam Á?</a:t>
            </a:r>
          </a:p>
        </p:txBody>
      </p:sp>
      <p:sp>
        <p:nvSpPr>
          <p:cNvPr id="21" name="câu 3"/>
          <p:cNvSpPr>
            <a:spLocks noChangeArrowheads="1"/>
          </p:cNvSpPr>
          <p:nvPr/>
        </p:nvSpPr>
        <p:spPr bwMode="auto">
          <a:xfrm>
            <a:off x="234460" y="5790546"/>
            <a:ext cx="11648828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3: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43" y="1168902"/>
            <a:ext cx="4885030" cy="367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043" y="145460"/>
            <a:ext cx="5140425" cy="4695373"/>
          </a:xfrm>
          <a:prstGeom prst="rect">
            <a:avLst/>
          </a:prstGeom>
        </p:spPr>
      </p:pic>
      <p:sp>
        <p:nvSpPr>
          <p:cNvPr id="24" name="câu 4"/>
          <p:cNvSpPr>
            <a:spLocks noChangeArrowheads="1"/>
          </p:cNvSpPr>
          <p:nvPr/>
        </p:nvSpPr>
        <p:spPr bwMode="auto">
          <a:xfrm>
            <a:off x="234460" y="5790546"/>
            <a:ext cx="11771084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4: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xi – a?</a:t>
            </a:r>
          </a:p>
        </p:txBody>
      </p:sp>
      <p:sp>
        <p:nvSpPr>
          <p:cNvPr id="25" name="câu 5"/>
          <p:cNvSpPr>
            <a:spLocks noChangeArrowheads="1"/>
          </p:cNvSpPr>
          <p:nvPr/>
        </p:nvSpPr>
        <p:spPr bwMode="auto">
          <a:xfrm>
            <a:off x="234460" y="5790546"/>
            <a:ext cx="1164883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5: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âu 6"/>
          <p:cNvSpPr>
            <a:spLocks noChangeArrowheads="1"/>
          </p:cNvSpPr>
          <p:nvPr/>
        </p:nvSpPr>
        <p:spPr bwMode="auto">
          <a:xfrm>
            <a:off x="234460" y="5790546"/>
            <a:ext cx="1169172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6: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1BFD6C-47FE-499D-A159-B1A3CC532F94}"/>
              </a:ext>
            </a:extLst>
          </p:cNvPr>
          <p:cNvSpPr/>
          <p:nvPr/>
        </p:nvSpPr>
        <p:spPr>
          <a:xfrm>
            <a:off x="7161436" y="500284"/>
            <a:ext cx="3894335" cy="1400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“ĐI</a:t>
            </a:r>
            <a:r>
              <a:rPr kumimoji="0" lang="en-US" sz="4000" b="0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TÌM ẨN SỐ”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074B6A-2630-410E-BD16-F1879678B38A}"/>
              </a:ext>
            </a:extLst>
          </p:cNvPr>
          <p:cNvSpPr/>
          <p:nvPr/>
        </p:nvSpPr>
        <p:spPr>
          <a:xfrm>
            <a:off x="7655658" y="4243026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C9820E3-170B-40FF-B379-1112D3F038DB}"/>
              </a:ext>
            </a:extLst>
          </p:cNvPr>
          <p:cNvSpPr/>
          <p:nvPr/>
        </p:nvSpPr>
        <p:spPr>
          <a:xfrm>
            <a:off x="7687017" y="5619962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DC6391-A623-4E82-92D9-9BDB7B1EBF20}"/>
              </a:ext>
            </a:extLst>
          </p:cNvPr>
          <p:cNvSpPr/>
          <p:nvPr/>
        </p:nvSpPr>
        <p:spPr>
          <a:xfrm>
            <a:off x="3205316" y="5602384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547033E-1AC3-46B5-82CA-BCBB04A792EE}"/>
              </a:ext>
            </a:extLst>
          </p:cNvPr>
          <p:cNvSpPr/>
          <p:nvPr/>
        </p:nvSpPr>
        <p:spPr>
          <a:xfrm>
            <a:off x="7687017" y="8828168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37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22223" y="2102402"/>
            <a:ext cx="562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5400" b="1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5" name="Mảnh ghép 3">
            <a:extLst>
              <a:ext uri="{FF2B5EF4-FFF2-40B4-BE49-F238E27FC236}">
                <a16:creationId xmlns:a16="http://schemas.microsoft.com/office/drawing/2014/main" id="{92BA17E6-277E-41FB-A8BA-BDAF16061342}"/>
              </a:ext>
            </a:extLst>
          </p:cNvPr>
          <p:cNvGrpSpPr/>
          <p:nvPr/>
        </p:nvGrpSpPr>
        <p:grpSpPr>
          <a:xfrm>
            <a:off x="4193122" y="1078811"/>
            <a:ext cx="2118563" cy="3297897"/>
            <a:chOff x="4193122" y="-317013"/>
            <a:chExt cx="2118563" cy="3297897"/>
          </a:xfrm>
        </p:grpSpPr>
        <p:sp>
          <p:nvSpPr>
            <p:cNvPr id="9" name="Freeform 83">
              <a:extLst>
                <a:ext uri="{FF2B5EF4-FFF2-40B4-BE49-F238E27FC236}">
                  <a16:creationId xmlns:a16="http://schemas.microsoft.com/office/drawing/2014/main" id="{F903C313-21BC-499A-AC52-DE53992FC5BD}"/>
                </a:ext>
              </a:extLst>
            </p:cNvPr>
            <p:cNvSpPr>
              <a:spLocks/>
            </p:cNvSpPr>
            <p:nvPr/>
          </p:nvSpPr>
          <p:spPr bwMode="auto">
            <a:xfrm rot="692802">
              <a:off x="4193122" y="-317013"/>
              <a:ext cx="2118563" cy="3297897"/>
            </a:xfrm>
            <a:custGeom>
              <a:avLst/>
              <a:gdLst>
                <a:gd name="T0" fmla="*/ 2147483647 w 442"/>
                <a:gd name="T1" fmla="*/ 2147483647 h 567"/>
                <a:gd name="T2" fmla="*/ 2147483647 w 442"/>
                <a:gd name="T3" fmla="*/ 2147483647 h 567"/>
                <a:gd name="T4" fmla="*/ 2147483647 w 442"/>
                <a:gd name="T5" fmla="*/ 2147483647 h 567"/>
                <a:gd name="T6" fmla="*/ 2147483647 w 442"/>
                <a:gd name="T7" fmla="*/ 2147483647 h 567"/>
                <a:gd name="T8" fmla="*/ 2147483647 w 442"/>
                <a:gd name="T9" fmla="*/ 2147483647 h 567"/>
                <a:gd name="T10" fmla="*/ 2147483647 w 442"/>
                <a:gd name="T11" fmla="*/ 2147483647 h 567"/>
                <a:gd name="T12" fmla="*/ 2147483647 w 442"/>
                <a:gd name="T13" fmla="*/ 2147483647 h 567"/>
                <a:gd name="T14" fmla="*/ 2147483647 w 442"/>
                <a:gd name="T15" fmla="*/ 2147483647 h 567"/>
                <a:gd name="T16" fmla="*/ 2147483647 w 442"/>
                <a:gd name="T17" fmla="*/ 2147483647 h 567"/>
                <a:gd name="T18" fmla="*/ 2147483647 w 442"/>
                <a:gd name="T19" fmla="*/ 2147483647 h 567"/>
                <a:gd name="T20" fmla="*/ 2147483647 w 442"/>
                <a:gd name="T21" fmla="*/ 2147483647 h 567"/>
                <a:gd name="T22" fmla="*/ 2147483647 w 442"/>
                <a:gd name="T23" fmla="*/ 2147483647 h 567"/>
                <a:gd name="T24" fmla="*/ 2147483647 w 442"/>
                <a:gd name="T25" fmla="*/ 2147483647 h 567"/>
                <a:gd name="T26" fmla="*/ 2147483647 w 442"/>
                <a:gd name="T27" fmla="*/ 2147483647 h 567"/>
                <a:gd name="T28" fmla="*/ 2147483647 w 442"/>
                <a:gd name="T29" fmla="*/ 2147483647 h 567"/>
                <a:gd name="T30" fmla="*/ 2147483647 w 442"/>
                <a:gd name="T31" fmla="*/ 2147483647 h 567"/>
                <a:gd name="T32" fmla="*/ 2147483647 w 442"/>
                <a:gd name="T33" fmla="*/ 2147483647 h 567"/>
                <a:gd name="T34" fmla="*/ 2147483647 w 442"/>
                <a:gd name="T35" fmla="*/ 2147483647 h 567"/>
                <a:gd name="T36" fmla="*/ 2147483647 w 442"/>
                <a:gd name="T37" fmla="*/ 2147483647 h 567"/>
                <a:gd name="T38" fmla="*/ 2147483647 w 442"/>
                <a:gd name="T39" fmla="*/ 2147483647 h 567"/>
                <a:gd name="T40" fmla="*/ 2147483647 w 442"/>
                <a:gd name="T41" fmla="*/ 2147483647 h 567"/>
                <a:gd name="T42" fmla="*/ 2147483647 w 442"/>
                <a:gd name="T43" fmla="*/ 2147483647 h 567"/>
                <a:gd name="T44" fmla="*/ 2147483647 w 442"/>
                <a:gd name="T45" fmla="*/ 2147483647 h 567"/>
                <a:gd name="T46" fmla="*/ 2147483647 w 442"/>
                <a:gd name="T47" fmla="*/ 2147483647 h 567"/>
                <a:gd name="T48" fmla="*/ 2147483647 w 442"/>
                <a:gd name="T49" fmla="*/ 2147483647 h 567"/>
                <a:gd name="T50" fmla="*/ 2147483647 w 442"/>
                <a:gd name="T51" fmla="*/ 2147483647 h 567"/>
                <a:gd name="T52" fmla="*/ 2147483647 w 442"/>
                <a:gd name="T53" fmla="*/ 2147483647 h 567"/>
                <a:gd name="T54" fmla="*/ 2147483647 w 442"/>
                <a:gd name="T55" fmla="*/ 2147483647 h 567"/>
                <a:gd name="T56" fmla="*/ 2147483647 w 442"/>
                <a:gd name="T57" fmla="*/ 2147483647 h 567"/>
                <a:gd name="T58" fmla="*/ 2147483647 w 442"/>
                <a:gd name="T59" fmla="*/ 2147483647 h 567"/>
                <a:gd name="T60" fmla="*/ 2147483647 w 442"/>
                <a:gd name="T61" fmla="*/ 2147483647 h 567"/>
                <a:gd name="T62" fmla="*/ 2147483647 w 442"/>
                <a:gd name="T63" fmla="*/ 2147483647 h 567"/>
                <a:gd name="T64" fmla="*/ 2147483647 w 442"/>
                <a:gd name="T65" fmla="*/ 2147483647 h 567"/>
                <a:gd name="T66" fmla="*/ 2147483647 w 442"/>
                <a:gd name="T67" fmla="*/ 2147483647 h 567"/>
                <a:gd name="T68" fmla="*/ 2147483647 w 442"/>
                <a:gd name="T69" fmla="*/ 2147483647 h 567"/>
                <a:gd name="T70" fmla="*/ 2147483647 w 442"/>
                <a:gd name="T71" fmla="*/ 2147483647 h 567"/>
                <a:gd name="T72" fmla="*/ 0 w 442"/>
                <a:gd name="T73" fmla="*/ 2147483647 h 567"/>
                <a:gd name="T74" fmla="*/ 2147483647 w 442"/>
                <a:gd name="T75" fmla="*/ 2147483647 h 567"/>
                <a:gd name="T76" fmla="*/ 2147483647 w 442"/>
                <a:gd name="T77" fmla="*/ 2147483647 h 567"/>
                <a:gd name="T78" fmla="*/ 2147483647 w 442"/>
                <a:gd name="T79" fmla="*/ 2147483647 h 567"/>
                <a:gd name="T80" fmla="*/ 2147483647 w 442"/>
                <a:gd name="T81" fmla="*/ 2147483647 h 567"/>
                <a:gd name="T82" fmla="*/ 2147483647 w 442"/>
                <a:gd name="T83" fmla="*/ 2147483647 h 567"/>
                <a:gd name="T84" fmla="*/ 2147483647 w 442"/>
                <a:gd name="T85" fmla="*/ 2147483647 h 567"/>
                <a:gd name="T86" fmla="*/ 2147483647 w 442"/>
                <a:gd name="T87" fmla="*/ 2147483647 h 567"/>
                <a:gd name="T88" fmla="*/ 2147483647 w 442"/>
                <a:gd name="T89" fmla="*/ 2147483647 h 567"/>
                <a:gd name="T90" fmla="*/ 2147483647 w 442"/>
                <a:gd name="T91" fmla="*/ 0 h 567"/>
                <a:gd name="T92" fmla="*/ 2147483647 w 442"/>
                <a:gd name="T93" fmla="*/ 2147483647 h 567"/>
                <a:gd name="T94" fmla="*/ 2147483647 w 442"/>
                <a:gd name="T95" fmla="*/ 2147483647 h 567"/>
                <a:gd name="T96" fmla="*/ 2147483647 w 442"/>
                <a:gd name="T97" fmla="*/ 2147483647 h 567"/>
                <a:gd name="T98" fmla="*/ 2147483647 w 442"/>
                <a:gd name="T99" fmla="*/ 2147483647 h 567"/>
                <a:gd name="T100" fmla="*/ 2147483647 w 442"/>
                <a:gd name="T101" fmla="*/ 2147483647 h 567"/>
                <a:gd name="T102" fmla="*/ 2147483647 w 442"/>
                <a:gd name="T103" fmla="*/ 2147483647 h 567"/>
                <a:gd name="T104" fmla="*/ 2147483647 w 442"/>
                <a:gd name="T105" fmla="*/ 2147483647 h 567"/>
                <a:gd name="T106" fmla="*/ 2147483647 w 442"/>
                <a:gd name="T107" fmla="*/ 2147483647 h 567"/>
                <a:gd name="T108" fmla="*/ 2147483647 w 442"/>
                <a:gd name="T109" fmla="*/ 2147483647 h 567"/>
                <a:gd name="T110" fmla="*/ 2147483647 w 442"/>
                <a:gd name="T111" fmla="*/ 2147483647 h 567"/>
                <a:gd name="T112" fmla="*/ 2147483647 w 442"/>
                <a:gd name="T113" fmla="*/ 2147483647 h 567"/>
                <a:gd name="T114" fmla="*/ 2147483647 w 442"/>
                <a:gd name="T115" fmla="*/ 2147483647 h 567"/>
                <a:gd name="T116" fmla="*/ 2147483647 w 442"/>
                <a:gd name="T117" fmla="*/ 2147483647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2"/>
                <a:gd name="T178" fmla="*/ 0 h 567"/>
                <a:gd name="T179" fmla="*/ 442 w 442"/>
                <a:gd name="T180" fmla="*/ 567 h 5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2" h="567">
                  <a:moveTo>
                    <a:pt x="305" y="242"/>
                  </a:moveTo>
                  <a:lnTo>
                    <a:pt x="307" y="255"/>
                  </a:lnTo>
                  <a:lnTo>
                    <a:pt x="309" y="265"/>
                  </a:lnTo>
                  <a:lnTo>
                    <a:pt x="316" y="287"/>
                  </a:lnTo>
                  <a:lnTo>
                    <a:pt x="321" y="297"/>
                  </a:lnTo>
                  <a:lnTo>
                    <a:pt x="327" y="304"/>
                  </a:lnTo>
                  <a:lnTo>
                    <a:pt x="337" y="309"/>
                  </a:lnTo>
                  <a:lnTo>
                    <a:pt x="348" y="311"/>
                  </a:lnTo>
                  <a:lnTo>
                    <a:pt x="361" y="307"/>
                  </a:lnTo>
                  <a:lnTo>
                    <a:pt x="376" y="302"/>
                  </a:lnTo>
                  <a:lnTo>
                    <a:pt x="393" y="294"/>
                  </a:lnTo>
                  <a:lnTo>
                    <a:pt x="413" y="282"/>
                  </a:lnTo>
                  <a:lnTo>
                    <a:pt x="423" y="277"/>
                  </a:lnTo>
                  <a:lnTo>
                    <a:pt x="433" y="274"/>
                  </a:lnTo>
                  <a:lnTo>
                    <a:pt x="438" y="311"/>
                  </a:lnTo>
                  <a:lnTo>
                    <a:pt x="442" y="348"/>
                  </a:lnTo>
                  <a:lnTo>
                    <a:pt x="442" y="388"/>
                  </a:lnTo>
                  <a:lnTo>
                    <a:pt x="440" y="432"/>
                  </a:lnTo>
                  <a:lnTo>
                    <a:pt x="400" y="434"/>
                  </a:lnTo>
                  <a:lnTo>
                    <a:pt x="359" y="436"/>
                  </a:lnTo>
                  <a:lnTo>
                    <a:pt x="287" y="446"/>
                  </a:lnTo>
                  <a:lnTo>
                    <a:pt x="294" y="459"/>
                  </a:lnTo>
                  <a:lnTo>
                    <a:pt x="305" y="480"/>
                  </a:lnTo>
                  <a:lnTo>
                    <a:pt x="316" y="496"/>
                  </a:lnTo>
                  <a:lnTo>
                    <a:pt x="319" y="512"/>
                  </a:lnTo>
                  <a:lnTo>
                    <a:pt x="322" y="525"/>
                  </a:lnTo>
                  <a:lnTo>
                    <a:pt x="321" y="535"/>
                  </a:lnTo>
                  <a:lnTo>
                    <a:pt x="316" y="545"/>
                  </a:lnTo>
                  <a:lnTo>
                    <a:pt x="309" y="552"/>
                  </a:lnTo>
                  <a:lnTo>
                    <a:pt x="299" y="559"/>
                  </a:lnTo>
                  <a:lnTo>
                    <a:pt x="287" y="564"/>
                  </a:lnTo>
                  <a:lnTo>
                    <a:pt x="275" y="566"/>
                  </a:lnTo>
                  <a:lnTo>
                    <a:pt x="253" y="567"/>
                  </a:lnTo>
                  <a:lnTo>
                    <a:pt x="241" y="566"/>
                  </a:lnTo>
                  <a:lnTo>
                    <a:pt x="231" y="562"/>
                  </a:lnTo>
                  <a:lnTo>
                    <a:pt x="225" y="556"/>
                  </a:lnTo>
                  <a:lnTo>
                    <a:pt x="219" y="545"/>
                  </a:lnTo>
                  <a:lnTo>
                    <a:pt x="216" y="532"/>
                  </a:lnTo>
                  <a:lnTo>
                    <a:pt x="216" y="517"/>
                  </a:lnTo>
                  <a:lnTo>
                    <a:pt x="218" y="496"/>
                  </a:lnTo>
                  <a:lnTo>
                    <a:pt x="221" y="475"/>
                  </a:lnTo>
                  <a:lnTo>
                    <a:pt x="221" y="458"/>
                  </a:lnTo>
                  <a:lnTo>
                    <a:pt x="150" y="478"/>
                  </a:lnTo>
                  <a:lnTo>
                    <a:pt x="113" y="491"/>
                  </a:lnTo>
                  <a:lnTo>
                    <a:pt x="75" y="505"/>
                  </a:lnTo>
                  <a:lnTo>
                    <a:pt x="73" y="503"/>
                  </a:lnTo>
                  <a:lnTo>
                    <a:pt x="56" y="468"/>
                  </a:lnTo>
                  <a:lnTo>
                    <a:pt x="43" y="431"/>
                  </a:lnTo>
                  <a:lnTo>
                    <a:pt x="31" y="394"/>
                  </a:lnTo>
                  <a:lnTo>
                    <a:pt x="21" y="356"/>
                  </a:lnTo>
                  <a:lnTo>
                    <a:pt x="41" y="355"/>
                  </a:lnTo>
                  <a:lnTo>
                    <a:pt x="63" y="358"/>
                  </a:lnTo>
                  <a:lnTo>
                    <a:pt x="83" y="360"/>
                  </a:lnTo>
                  <a:lnTo>
                    <a:pt x="98" y="360"/>
                  </a:lnTo>
                  <a:lnTo>
                    <a:pt x="112" y="356"/>
                  </a:lnTo>
                  <a:lnTo>
                    <a:pt x="122" y="351"/>
                  </a:lnTo>
                  <a:lnTo>
                    <a:pt x="128" y="345"/>
                  </a:lnTo>
                  <a:lnTo>
                    <a:pt x="132" y="334"/>
                  </a:lnTo>
                  <a:lnTo>
                    <a:pt x="135" y="323"/>
                  </a:lnTo>
                  <a:lnTo>
                    <a:pt x="132" y="301"/>
                  </a:lnTo>
                  <a:lnTo>
                    <a:pt x="130" y="289"/>
                  </a:lnTo>
                  <a:lnTo>
                    <a:pt x="125" y="277"/>
                  </a:lnTo>
                  <a:lnTo>
                    <a:pt x="118" y="267"/>
                  </a:lnTo>
                  <a:lnTo>
                    <a:pt x="112" y="258"/>
                  </a:lnTo>
                  <a:lnTo>
                    <a:pt x="102" y="255"/>
                  </a:lnTo>
                  <a:lnTo>
                    <a:pt x="91" y="253"/>
                  </a:lnTo>
                  <a:lnTo>
                    <a:pt x="78" y="255"/>
                  </a:lnTo>
                  <a:lnTo>
                    <a:pt x="63" y="262"/>
                  </a:lnTo>
                  <a:lnTo>
                    <a:pt x="46" y="270"/>
                  </a:lnTo>
                  <a:lnTo>
                    <a:pt x="27" y="282"/>
                  </a:lnTo>
                  <a:lnTo>
                    <a:pt x="7" y="291"/>
                  </a:lnTo>
                  <a:lnTo>
                    <a:pt x="2" y="252"/>
                  </a:lnTo>
                  <a:lnTo>
                    <a:pt x="0" y="215"/>
                  </a:lnTo>
                  <a:lnTo>
                    <a:pt x="0" y="176"/>
                  </a:lnTo>
                  <a:lnTo>
                    <a:pt x="0" y="137"/>
                  </a:lnTo>
                  <a:lnTo>
                    <a:pt x="2" y="135"/>
                  </a:lnTo>
                  <a:lnTo>
                    <a:pt x="46" y="135"/>
                  </a:lnTo>
                  <a:lnTo>
                    <a:pt x="86" y="134"/>
                  </a:lnTo>
                  <a:lnTo>
                    <a:pt x="122" y="132"/>
                  </a:lnTo>
                  <a:lnTo>
                    <a:pt x="157" y="127"/>
                  </a:lnTo>
                  <a:lnTo>
                    <a:pt x="150" y="108"/>
                  </a:lnTo>
                  <a:lnTo>
                    <a:pt x="137" y="88"/>
                  </a:lnTo>
                  <a:lnTo>
                    <a:pt x="128" y="71"/>
                  </a:lnTo>
                  <a:lnTo>
                    <a:pt x="123" y="56"/>
                  </a:lnTo>
                  <a:lnTo>
                    <a:pt x="122" y="44"/>
                  </a:lnTo>
                  <a:lnTo>
                    <a:pt x="122" y="32"/>
                  </a:lnTo>
                  <a:lnTo>
                    <a:pt x="127" y="24"/>
                  </a:lnTo>
                  <a:lnTo>
                    <a:pt x="134" y="15"/>
                  </a:lnTo>
                  <a:lnTo>
                    <a:pt x="144" y="9"/>
                  </a:lnTo>
                  <a:lnTo>
                    <a:pt x="166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3" y="2"/>
                  </a:lnTo>
                  <a:lnTo>
                    <a:pt x="211" y="7"/>
                  </a:lnTo>
                  <a:lnTo>
                    <a:pt x="219" y="14"/>
                  </a:lnTo>
                  <a:lnTo>
                    <a:pt x="225" y="24"/>
                  </a:lnTo>
                  <a:lnTo>
                    <a:pt x="228" y="36"/>
                  </a:lnTo>
                  <a:lnTo>
                    <a:pt x="228" y="53"/>
                  </a:lnTo>
                  <a:lnTo>
                    <a:pt x="226" y="71"/>
                  </a:lnTo>
                  <a:lnTo>
                    <a:pt x="223" y="95"/>
                  </a:lnTo>
                  <a:lnTo>
                    <a:pt x="223" y="113"/>
                  </a:lnTo>
                  <a:lnTo>
                    <a:pt x="257" y="105"/>
                  </a:lnTo>
                  <a:lnTo>
                    <a:pt x="290" y="93"/>
                  </a:lnTo>
                  <a:lnTo>
                    <a:pt x="327" y="78"/>
                  </a:lnTo>
                  <a:lnTo>
                    <a:pt x="368" y="63"/>
                  </a:lnTo>
                  <a:lnTo>
                    <a:pt x="385" y="101"/>
                  </a:lnTo>
                  <a:lnTo>
                    <a:pt x="398" y="139"/>
                  </a:lnTo>
                  <a:lnTo>
                    <a:pt x="412" y="174"/>
                  </a:lnTo>
                  <a:lnTo>
                    <a:pt x="422" y="208"/>
                  </a:lnTo>
                  <a:lnTo>
                    <a:pt x="398" y="210"/>
                  </a:lnTo>
                  <a:lnTo>
                    <a:pt x="376" y="204"/>
                  </a:lnTo>
                  <a:lnTo>
                    <a:pt x="356" y="203"/>
                  </a:lnTo>
                  <a:lnTo>
                    <a:pt x="341" y="204"/>
                  </a:lnTo>
                  <a:lnTo>
                    <a:pt x="329" y="206"/>
                  </a:lnTo>
                  <a:lnTo>
                    <a:pt x="319" y="211"/>
                  </a:lnTo>
                  <a:lnTo>
                    <a:pt x="312" y="220"/>
                  </a:lnTo>
                  <a:lnTo>
                    <a:pt x="309" y="230"/>
                  </a:lnTo>
                  <a:lnTo>
                    <a:pt x="305" y="242"/>
                  </a:lnTo>
                  <a:close/>
                </a:path>
              </a:pathLst>
            </a:cu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22250" prst="coolSlant"/>
            </a:sp3d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87168" y="706578"/>
              <a:ext cx="60703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5400" b="1" dirty="0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3D2BC4E-A4EE-4664-A7F9-69E22C950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 b="7295"/>
          <a:stretch/>
        </p:blipFill>
        <p:spPr>
          <a:xfrm>
            <a:off x="2477776" y="542121"/>
            <a:ext cx="6858000" cy="54893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2BE20D5-E1A0-48A3-8E2B-0884A2FB5602}"/>
              </a:ext>
            </a:extLst>
          </p:cNvPr>
          <p:cNvSpPr txBox="1"/>
          <p:nvPr/>
        </p:nvSpPr>
        <p:spPr>
          <a:xfrm>
            <a:off x="3834768" y="575362"/>
            <a:ext cx="3894335" cy="1077218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biểu tượng ASEAN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F47F0C4-6C3C-4386-BDD1-63015BE1C992}"/>
              </a:ext>
            </a:extLst>
          </p:cNvPr>
          <p:cNvSpPr/>
          <p:nvPr/>
        </p:nvSpPr>
        <p:spPr>
          <a:xfrm>
            <a:off x="2892896" y="3227298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6088DD4-B6A9-4E0D-ABC6-261C3C90F1EB}"/>
              </a:ext>
            </a:extLst>
          </p:cNvPr>
          <p:cNvSpPr/>
          <p:nvPr/>
        </p:nvSpPr>
        <p:spPr>
          <a:xfrm>
            <a:off x="7670109" y="1533910"/>
            <a:ext cx="885604" cy="555129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074B6A-2630-410E-BD16-F1879678B38A}"/>
              </a:ext>
            </a:extLst>
          </p:cNvPr>
          <p:cNvSpPr/>
          <p:nvPr/>
        </p:nvSpPr>
        <p:spPr>
          <a:xfrm>
            <a:off x="6318326" y="4872946"/>
            <a:ext cx="1718234" cy="254304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C9820E3-170B-40FF-B379-1112D3F038DB}"/>
              </a:ext>
            </a:extLst>
          </p:cNvPr>
          <p:cNvSpPr/>
          <p:nvPr/>
        </p:nvSpPr>
        <p:spPr>
          <a:xfrm>
            <a:off x="7687017" y="6036522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DC6391-A623-4E82-92D9-9BDB7B1EBF20}"/>
              </a:ext>
            </a:extLst>
          </p:cNvPr>
          <p:cNvSpPr/>
          <p:nvPr/>
        </p:nvSpPr>
        <p:spPr>
          <a:xfrm>
            <a:off x="3205316" y="6018944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547033E-1AC3-46B5-82CA-BCBB04A792EE}"/>
              </a:ext>
            </a:extLst>
          </p:cNvPr>
          <p:cNvSpPr/>
          <p:nvPr/>
        </p:nvSpPr>
        <p:spPr>
          <a:xfrm>
            <a:off x="7687017" y="8828168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FD48FAB-1838-4C76-9807-92995F3CFC00}"/>
              </a:ext>
            </a:extLst>
          </p:cNvPr>
          <p:cNvSpPr/>
          <p:nvPr/>
        </p:nvSpPr>
        <p:spPr>
          <a:xfrm>
            <a:off x="3205316" y="1853623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C6BE74-30B3-4CE6-97A4-0BA8E62015DB}"/>
              </a:ext>
            </a:extLst>
          </p:cNvPr>
          <p:cNvSpPr txBox="1"/>
          <p:nvPr/>
        </p:nvSpPr>
        <p:spPr>
          <a:xfrm>
            <a:off x="3178836" y="1837842"/>
            <a:ext cx="117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CE4766-A359-48C2-BF76-42A4BD5150B8}"/>
              </a:ext>
            </a:extLst>
          </p:cNvPr>
          <p:cNvSpPr txBox="1"/>
          <p:nvPr/>
        </p:nvSpPr>
        <p:spPr>
          <a:xfrm>
            <a:off x="3022224" y="2154060"/>
            <a:ext cx="1332932" cy="584775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 thống nhất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2D77DC-6CFC-46CE-84D1-B001C2751C70}"/>
              </a:ext>
            </a:extLst>
          </p:cNvPr>
          <p:cNvSpPr txBox="1"/>
          <p:nvPr/>
        </p:nvSpPr>
        <p:spPr>
          <a:xfrm>
            <a:off x="2852055" y="3189425"/>
            <a:ext cx="102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trắng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DB2E711-0787-4ED4-AE65-AFAE1AF48312}"/>
              </a:ext>
            </a:extLst>
          </p:cNvPr>
          <p:cNvSpPr/>
          <p:nvPr/>
        </p:nvSpPr>
        <p:spPr>
          <a:xfrm>
            <a:off x="3412348" y="4567487"/>
            <a:ext cx="885604" cy="316754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972A27-4571-422B-A1B2-5001D51198FD}"/>
              </a:ext>
            </a:extLst>
          </p:cNvPr>
          <p:cNvSpPr txBox="1"/>
          <p:nvPr/>
        </p:nvSpPr>
        <p:spPr>
          <a:xfrm>
            <a:off x="2624898" y="3503378"/>
            <a:ext cx="1520307" cy="338554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tinh khiết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91C0D-FA13-4CA0-AC25-158C113CC63F}"/>
              </a:ext>
            </a:extLst>
          </p:cNvPr>
          <p:cNvSpPr txBox="1"/>
          <p:nvPr/>
        </p:nvSpPr>
        <p:spPr>
          <a:xfrm>
            <a:off x="2738486" y="4919951"/>
            <a:ext cx="2222936" cy="338554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 và năng động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AE42B8F-121B-44AA-8E3D-8F6E0AC4C902}"/>
              </a:ext>
            </a:extLst>
          </p:cNvPr>
          <p:cNvSpPr/>
          <p:nvPr/>
        </p:nvSpPr>
        <p:spPr>
          <a:xfrm>
            <a:off x="7810193" y="3284542"/>
            <a:ext cx="885604" cy="276440"/>
          </a:xfrm>
          <a:prstGeom prst="roundRect">
            <a:avLst>
              <a:gd name="adj" fmla="val 40620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ysClr val="windowText" lastClr="0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63E844-4E51-4DF9-A314-D30255F34813}"/>
              </a:ext>
            </a:extLst>
          </p:cNvPr>
          <p:cNvSpPr txBox="1"/>
          <p:nvPr/>
        </p:nvSpPr>
        <p:spPr>
          <a:xfrm>
            <a:off x="7771973" y="3249729"/>
            <a:ext cx="106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vàng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312607-C139-4C61-A6B9-A3029C4B3C15}"/>
              </a:ext>
            </a:extLst>
          </p:cNvPr>
          <p:cNvSpPr txBox="1"/>
          <p:nvPr/>
        </p:nvSpPr>
        <p:spPr>
          <a:xfrm>
            <a:off x="7642432" y="1571658"/>
            <a:ext cx="102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xanh da trời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CA0B25-0DAB-4787-A56E-3667F33D6D48}"/>
              </a:ext>
            </a:extLst>
          </p:cNvPr>
          <p:cNvSpPr txBox="1"/>
          <p:nvPr/>
        </p:nvSpPr>
        <p:spPr>
          <a:xfrm>
            <a:off x="6369892" y="4841889"/>
            <a:ext cx="144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Thân cây lúa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3F2B2E-3493-4A09-8B0B-DA7FE073FEF6}"/>
              </a:ext>
            </a:extLst>
          </p:cNvPr>
          <p:cNvSpPr txBox="1"/>
          <p:nvPr/>
        </p:nvSpPr>
        <p:spPr>
          <a:xfrm>
            <a:off x="3178836" y="4516944"/>
            <a:ext cx="117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đỏ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455F39-AF68-4330-9B10-9C54D59C1084}"/>
              </a:ext>
            </a:extLst>
          </p:cNvPr>
          <p:cNvSpPr txBox="1"/>
          <p:nvPr/>
        </p:nvSpPr>
        <p:spPr>
          <a:xfrm>
            <a:off x="7123991" y="2103260"/>
            <a:ext cx="1885259" cy="338554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bình và ổn định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103067-8DE5-4FF7-8BA4-75A6D1944D33}"/>
              </a:ext>
            </a:extLst>
          </p:cNvPr>
          <p:cNvSpPr txBox="1"/>
          <p:nvPr/>
        </p:nvSpPr>
        <p:spPr>
          <a:xfrm>
            <a:off x="7235751" y="3590957"/>
            <a:ext cx="1885259" cy="338554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phồn vinh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A4A006-D4C6-4F66-B0EF-B6513087D532}"/>
              </a:ext>
            </a:extLst>
          </p:cNvPr>
          <p:cNvSpPr txBox="1"/>
          <p:nvPr/>
        </p:nvSpPr>
        <p:spPr>
          <a:xfrm>
            <a:off x="5425441" y="5157729"/>
            <a:ext cx="3583810" cy="830997"/>
          </a:xfrm>
          <a:prstGeom prst="rect">
            <a:avLst/>
          </a:prstGeom>
          <a:solidFill>
            <a:srgbClr val="FFF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9612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vọng của những người sáng lập ASEAN rằng sự liên kết được ràng buộc với nhau trong tình bạn và tình đoàn kết</a:t>
            </a:r>
          </a:p>
        </p:txBody>
      </p:sp>
    </p:spTree>
    <p:extLst>
      <p:ext uri="{BB962C8B-B14F-4D97-AF65-F5344CB8AC3E}">
        <p14:creationId xmlns:p14="http://schemas.microsoft.com/office/powerpoint/2010/main" val="2247605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36748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Nam 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E68C0-54A0-448B-BB9D-DDF480666C28}"/>
              </a:ext>
            </a:extLst>
          </p:cNvPr>
          <p:cNvSpPr txBox="1"/>
          <p:nvPr/>
        </p:nvSpPr>
        <p:spPr>
          <a:xfrm>
            <a:off x="296375" y="1188720"/>
            <a:ext cx="5092289" cy="458587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NHÓM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Hs đọc sgk tr78-79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với các cụm từ gợi ý trong cột biểu hiện và đặt tên cho cột đặc trưng tương ứng.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Cử đại diện thuyết trình 2 phút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Các nhóm khác lắng nghe và đặt câu hỏi.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EDA7A6-3C3C-4FA0-8103-FA6ADDB4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45" y="1264874"/>
            <a:ext cx="3353396" cy="944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12019-A100-4F5F-8BFC-0184A6E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22" y="2361966"/>
            <a:ext cx="6478043" cy="38254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E198A50-85F0-6785-E815-72986154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08" y="-4520711"/>
            <a:ext cx="1162050" cy="1409700"/>
          </a:xfrm>
          <a:prstGeom prst="rect">
            <a:avLst/>
          </a:prstGeom>
          <a:solidFill>
            <a:srgbClr val="ECE2D0"/>
          </a:solidFill>
        </p:spPr>
      </p:pic>
    </p:spTree>
    <p:extLst>
      <p:ext uri="{BB962C8B-B14F-4D97-AF65-F5344CB8AC3E}">
        <p14:creationId xmlns:p14="http://schemas.microsoft.com/office/powerpoint/2010/main" val="18684921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EA2A27-E377-4564-A51A-F3D51ABC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54934"/>
              </p:ext>
            </p:extLst>
          </p:nvPr>
        </p:nvGraphicFramePr>
        <p:xfrm>
          <a:off x="126274" y="326571"/>
          <a:ext cx="11501846" cy="6371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606">
                  <a:extLst>
                    <a:ext uri="{9D8B030D-6E8A-4147-A177-3AD203B41FA5}">
                      <a16:colId xmlns:a16="http://schemas.microsoft.com/office/drawing/2014/main" val="3652230955"/>
                    </a:ext>
                  </a:extLst>
                </a:gridCol>
                <a:gridCol w="5858398">
                  <a:extLst>
                    <a:ext uri="{9D8B030D-6E8A-4147-A177-3AD203B41FA5}">
                      <a16:colId xmlns:a16="http://schemas.microsoft.com/office/drawing/2014/main" val="3185997895"/>
                    </a:ext>
                  </a:extLst>
                </a:gridCol>
                <a:gridCol w="3089842">
                  <a:extLst>
                    <a:ext uri="{9D8B030D-6E8A-4147-A177-3AD203B41FA5}">
                      <a16:colId xmlns:a16="http://schemas.microsoft.com/office/drawing/2014/main" val="3807220204"/>
                    </a:ext>
                  </a:extLst>
                </a:gridCol>
              </a:tblGrid>
              <a:tr h="8327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05204"/>
                  </a:ext>
                </a:extLst>
              </a:tr>
              <a:tr h="17732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34141"/>
                  </a:ext>
                </a:extLst>
              </a:tr>
              <a:tr h="14793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95326"/>
                  </a:ext>
                </a:extLst>
              </a:tr>
              <a:tr h="17732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02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37E2E1-8EEE-4518-9D43-4E7BD9BBBE4E}"/>
              </a:ext>
            </a:extLst>
          </p:cNvPr>
          <p:cNvSpPr txBox="1"/>
          <p:nvPr/>
        </p:nvSpPr>
        <p:spPr>
          <a:xfrm>
            <a:off x="313510" y="431072"/>
            <a:ext cx="180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1C0CA-2143-4E02-99E7-4170A089A69B}"/>
              </a:ext>
            </a:extLst>
          </p:cNvPr>
          <p:cNvSpPr txBox="1"/>
          <p:nvPr/>
        </p:nvSpPr>
        <p:spPr>
          <a:xfrm>
            <a:off x="8166461" y="431072"/>
            <a:ext cx="271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4FD4F-0C4B-47B0-9CBA-81CF71B1BFED}"/>
              </a:ext>
            </a:extLst>
          </p:cNvPr>
          <p:cNvSpPr txBox="1"/>
          <p:nvPr/>
        </p:nvSpPr>
        <p:spPr>
          <a:xfrm>
            <a:off x="2399212" y="431072"/>
            <a:ext cx="666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4DF05-AABE-46DE-9041-E836F1FFF0F2}"/>
              </a:ext>
            </a:extLst>
          </p:cNvPr>
          <p:cNvSpPr txBox="1"/>
          <p:nvPr/>
        </p:nvSpPr>
        <p:spPr>
          <a:xfrm>
            <a:off x="126274" y="1162590"/>
            <a:ext cx="2510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EEAC5-7171-4FEC-B6B6-47ABAEF2251C}"/>
              </a:ext>
            </a:extLst>
          </p:cNvPr>
          <p:cNvSpPr txBox="1"/>
          <p:nvPr/>
        </p:nvSpPr>
        <p:spPr>
          <a:xfrm>
            <a:off x="0" y="3485528"/>
            <a:ext cx="2772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F40B2-B074-4FB0-A3B2-43CEA99AEBC9}"/>
              </a:ext>
            </a:extLst>
          </p:cNvPr>
          <p:cNvSpPr txBox="1"/>
          <p:nvPr/>
        </p:nvSpPr>
        <p:spPr>
          <a:xfrm>
            <a:off x="126274" y="4998682"/>
            <a:ext cx="2620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thế kỉ XVI đến thế kỉ XIX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51A88-4FD6-45C4-B565-A2AC427ACCA4}"/>
              </a:ext>
            </a:extLst>
          </p:cNvPr>
          <p:cNvSpPr txBox="1"/>
          <p:nvPr/>
        </p:nvSpPr>
        <p:spPr>
          <a:xfrm>
            <a:off x="2682239" y="1193071"/>
            <a:ext cx="552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cụm từ gợi ý: Hình thành, thôn tính, hợp nhất.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252598-B2B0-4DE7-A96F-27F36BE080FE}"/>
              </a:ext>
            </a:extLst>
          </p:cNvPr>
          <p:cNvSpPr txBox="1"/>
          <p:nvPr/>
        </p:nvSpPr>
        <p:spPr>
          <a:xfrm>
            <a:off x="2682239" y="3531868"/>
            <a:ext cx="5529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cụm từ gợi ý: thống nhất, lớn mạnh, rực rỡ, bản sắc, Hồi giáo.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4CFFD-60FF-4867-A698-3A81B53B20B5}"/>
              </a:ext>
            </a:extLst>
          </p:cNvPr>
          <p:cNvSpPr txBox="1"/>
          <p:nvPr/>
        </p:nvSpPr>
        <p:spPr>
          <a:xfrm>
            <a:off x="2682239" y="5403319"/>
            <a:ext cx="552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cụm từ gợi ý: khủng hoảng, phương Tây, yếu tố, mới.</a:t>
            </a:r>
          </a:p>
        </p:txBody>
      </p:sp>
      <p:pic>
        <p:nvPicPr>
          <p:cNvPr id="24" name="Graphic 23" descr="Question Mark outline">
            <a:extLst>
              <a:ext uri="{FF2B5EF4-FFF2-40B4-BE49-F238E27FC236}">
                <a16:creationId xmlns:a16="http://schemas.microsoft.com/office/drawing/2014/main" id="{7604EE01-3ED7-4363-B475-7C1677E4D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1670124"/>
            <a:ext cx="914400" cy="914400"/>
          </a:xfrm>
          <a:prstGeom prst="rect">
            <a:avLst/>
          </a:prstGeom>
        </p:spPr>
      </p:pic>
      <p:pic>
        <p:nvPicPr>
          <p:cNvPr id="25" name="Graphic 24" descr="Question Mark outline">
            <a:extLst>
              <a:ext uri="{FF2B5EF4-FFF2-40B4-BE49-F238E27FC236}">
                <a16:creationId xmlns:a16="http://schemas.microsoft.com/office/drawing/2014/main" id="{54CEDFE6-7869-4DEF-8648-E1B4B3EE8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3726855"/>
            <a:ext cx="914400" cy="914400"/>
          </a:xfrm>
          <a:prstGeom prst="rect">
            <a:avLst/>
          </a:prstGeom>
        </p:spPr>
      </p:pic>
      <p:pic>
        <p:nvPicPr>
          <p:cNvPr id="26" name="Graphic 25" descr="Question Mark outline">
            <a:extLst>
              <a:ext uri="{FF2B5EF4-FFF2-40B4-BE49-F238E27FC236}">
                <a16:creationId xmlns:a16="http://schemas.microsoft.com/office/drawing/2014/main" id="{3B7D8E7B-9315-485F-8733-AE408BE82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5382867"/>
            <a:ext cx="914400" cy="914400"/>
          </a:xfrm>
          <a:prstGeom prst="rect">
            <a:avLst/>
          </a:prstGeom>
        </p:spPr>
      </p:pic>
      <p:pic>
        <p:nvPicPr>
          <p:cNvPr id="28" name="Graphic 27" descr="Badge with solid fill">
            <a:extLst>
              <a:ext uri="{FF2B5EF4-FFF2-40B4-BE49-F238E27FC236}">
                <a16:creationId xmlns:a16="http://schemas.microsoft.com/office/drawing/2014/main" id="{CF086A56-E39D-4F91-81CD-061FE5F76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3278" y="4087626"/>
            <a:ext cx="914400" cy="914400"/>
          </a:xfrm>
          <a:prstGeom prst="rect">
            <a:avLst/>
          </a:prstGeom>
        </p:spPr>
      </p:pic>
      <p:pic>
        <p:nvPicPr>
          <p:cNvPr id="30" name="Graphic 29" descr="Badge 3 with solid fill">
            <a:extLst>
              <a:ext uri="{FF2B5EF4-FFF2-40B4-BE49-F238E27FC236}">
                <a16:creationId xmlns:a16="http://schemas.microsoft.com/office/drawing/2014/main" id="{2050EB0D-FD62-4BC6-99FD-453CC0B9A2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3278" y="5868188"/>
            <a:ext cx="914400" cy="914400"/>
          </a:xfrm>
          <a:prstGeom prst="rect">
            <a:avLst/>
          </a:prstGeom>
        </p:spPr>
      </p:pic>
      <p:pic>
        <p:nvPicPr>
          <p:cNvPr id="32" name="Graphic 31" descr="Badge 1 with solid fill">
            <a:extLst>
              <a:ext uri="{FF2B5EF4-FFF2-40B4-BE49-F238E27FC236}">
                <a16:creationId xmlns:a16="http://schemas.microsoft.com/office/drawing/2014/main" id="{DDEDB483-27AE-481B-9FAD-61405DA83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3278" y="2602888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8DC8AE-CD44-44A5-AF13-9E11CADE979E}"/>
              </a:ext>
            </a:extLst>
          </p:cNvPr>
          <p:cNvSpPr txBox="1"/>
          <p:nvPr/>
        </p:nvSpPr>
        <p:spPr>
          <a:xfrm>
            <a:off x="563880" y="2819400"/>
            <a:ext cx="132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B6CD4F-CB2E-422F-8CC8-D415E26ABF30}"/>
              </a:ext>
            </a:extLst>
          </p:cNvPr>
          <p:cNvSpPr txBox="1"/>
          <p:nvPr/>
        </p:nvSpPr>
        <p:spPr>
          <a:xfrm>
            <a:off x="563880" y="4421423"/>
            <a:ext cx="132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408F7E-981B-4186-89F3-0BCEBF00F80C}"/>
              </a:ext>
            </a:extLst>
          </p:cNvPr>
          <p:cNvSpPr txBox="1"/>
          <p:nvPr/>
        </p:nvSpPr>
        <p:spPr>
          <a:xfrm>
            <a:off x="563880" y="6063778"/>
            <a:ext cx="132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</a:p>
        </p:txBody>
      </p:sp>
    </p:spTree>
    <p:extLst>
      <p:ext uri="{BB962C8B-B14F-4D97-AF65-F5344CB8AC3E}">
        <p14:creationId xmlns:p14="http://schemas.microsoft.com/office/powerpoint/2010/main" val="20860898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EA2A27-E377-4564-A51A-F3D51ABC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51453"/>
              </p:ext>
            </p:extLst>
          </p:nvPr>
        </p:nvGraphicFramePr>
        <p:xfrm>
          <a:off x="95794" y="372584"/>
          <a:ext cx="11599815" cy="6112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4924">
                  <a:extLst>
                    <a:ext uri="{9D8B030D-6E8A-4147-A177-3AD203B41FA5}">
                      <a16:colId xmlns:a16="http://schemas.microsoft.com/office/drawing/2014/main" val="3652230955"/>
                    </a:ext>
                  </a:extLst>
                </a:gridCol>
                <a:gridCol w="7249886">
                  <a:extLst>
                    <a:ext uri="{9D8B030D-6E8A-4147-A177-3AD203B41FA5}">
                      <a16:colId xmlns:a16="http://schemas.microsoft.com/office/drawing/2014/main" val="3185997895"/>
                    </a:ext>
                  </a:extLst>
                </a:gridCol>
                <a:gridCol w="2495005">
                  <a:extLst>
                    <a:ext uri="{9D8B030D-6E8A-4147-A177-3AD203B41FA5}">
                      <a16:colId xmlns:a16="http://schemas.microsoft.com/office/drawing/2014/main" val="3807220204"/>
                    </a:ext>
                  </a:extLst>
                </a:gridCol>
              </a:tblGrid>
              <a:tr h="7800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05204"/>
                  </a:ext>
                </a:extLst>
              </a:tr>
              <a:tr h="15662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34141"/>
                  </a:ext>
                </a:extLst>
              </a:tr>
              <a:tr h="13857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95326"/>
                  </a:ext>
                </a:extLst>
              </a:tr>
              <a:tr h="1661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02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37E2E1-8EEE-4518-9D43-4E7BD9BBBE4E}"/>
              </a:ext>
            </a:extLst>
          </p:cNvPr>
          <p:cNvSpPr txBox="1"/>
          <p:nvPr/>
        </p:nvSpPr>
        <p:spPr>
          <a:xfrm>
            <a:off x="313510" y="732151"/>
            <a:ext cx="180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1C0CA-2143-4E02-99E7-4170A089A69B}"/>
              </a:ext>
            </a:extLst>
          </p:cNvPr>
          <p:cNvSpPr txBox="1"/>
          <p:nvPr/>
        </p:nvSpPr>
        <p:spPr>
          <a:xfrm>
            <a:off x="9355181" y="732151"/>
            <a:ext cx="271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4FD4F-0C4B-47B0-9CBA-81CF71B1BFED}"/>
              </a:ext>
            </a:extLst>
          </p:cNvPr>
          <p:cNvSpPr txBox="1"/>
          <p:nvPr/>
        </p:nvSpPr>
        <p:spPr>
          <a:xfrm>
            <a:off x="2399212" y="732151"/>
            <a:ext cx="6668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4DF05-AABE-46DE-9041-E836F1FFF0F2}"/>
              </a:ext>
            </a:extLst>
          </p:cNvPr>
          <p:cNvSpPr txBox="1"/>
          <p:nvPr/>
        </p:nvSpPr>
        <p:spPr>
          <a:xfrm>
            <a:off x="160789" y="1229385"/>
            <a:ext cx="1946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EEAC5-7171-4FEC-B6B6-47ABAEF2251C}"/>
              </a:ext>
            </a:extLst>
          </p:cNvPr>
          <p:cNvSpPr txBox="1"/>
          <p:nvPr/>
        </p:nvSpPr>
        <p:spPr>
          <a:xfrm>
            <a:off x="83315" y="3415839"/>
            <a:ext cx="1866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F40B2-B074-4FB0-A3B2-43CEA99AEBC9}"/>
              </a:ext>
            </a:extLst>
          </p:cNvPr>
          <p:cNvSpPr txBox="1"/>
          <p:nvPr/>
        </p:nvSpPr>
        <p:spPr>
          <a:xfrm>
            <a:off x="43542" y="4888065"/>
            <a:ext cx="1946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2A799-E67D-4C3F-A31B-B2A23C0FF058}"/>
              </a:ext>
            </a:extLst>
          </p:cNvPr>
          <p:cNvSpPr txBox="1"/>
          <p:nvPr/>
        </p:nvSpPr>
        <p:spPr>
          <a:xfrm>
            <a:off x="9148352" y="1444829"/>
            <a:ext cx="2599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51A88-4FD6-45C4-B565-A2AC427ACCA4}"/>
              </a:ext>
            </a:extLst>
          </p:cNvPr>
          <p:cNvSpPr txBox="1"/>
          <p:nvPr/>
        </p:nvSpPr>
        <p:spPr>
          <a:xfrm>
            <a:off x="2157546" y="1128399"/>
            <a:ext cx="7197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Pa, Ta-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-ma...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F2319-E633-4691-BEA5-97DA5BC25618}"/>
              </a:ext>
            </a:extLst>
          </p:cNvPr>
          <p:cNvSpPr txBox="1"/>
          <p:nvPr/>
        </p:nvSpPr>
        <p:spPr>
          <a:xfrm>
            <a:off x="2116181" y="2210409"/>
            <a:ext cx="7086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-co, Sri-vi-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-pa, Pa-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D47E0-5590-441C-92FC-D9F443674AE7}"/>
              </a:ext>
            </a:extLst>
          </p:cNvPr>
          <p:cNvSpPr txBox="1"/>
          <p:nvPr/>
        </p:nvSpPr>
        <p:spPr>
          <a:xfrm>
            <a:off x="9043849" y="3612529"/>
            <a:ext cx="259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D100B-0574-4E1D-BE9D-EB156FF4CD75}"/>
              </a:ext>
            </a:extLst>
          </p:cNvPr>
          <p:cNvSpPr txBox="1"/>
          <p:nvPr/>
        </p:nvSpPr>
        <p:spPr>
          <a:xfrm>
            <a:off x="9138204" y="5127738"/>
            <a:ext cx="259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93875-6EF0-4EA6-B388-A52C02D249CE}"/>
              </a:ext>
            </a:extLst>
          </p:cNvPr>
          <p:cNvSpPr txBox="1"/>
          <p:nvPr/>
        </p:nvSpPr>
        <p:spPr>
          <a:xfrm>
            <a:off x="2061754" y="4953457"/>
            <a:ext cx="7086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3B381C7-97FF-460C-A804-30DC3122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89" y="-56801"/>
            <a:ext cx="836748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25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5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3767562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E7E1B7-FCB6-406F-9320-05ECCA613C9E}"/>
              </a:ext>
            </a:extLst>
          </p:cNvPr>
          <p:cNvCxnSpPr>
            <a:cxnSpLocks/>
          </p:cNvCxnSpPr>
          <p:nvPr/>
        </p:nvCxnSpPr>
        <p:spPr>
          <a:xfrm>
            <a:off x="928571" y="3903541"/>
            <a:ext cx="1036718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8D5BD5-A911-4F92-B3F4-001FC8BB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42" y="-1383554"/>
            <a:ext cx="7186283" cy="1303133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FBC16FC-D2B4-4016-BC97-A7E8B086BB6F}"/>
              </a:ext>
            </a:extLst>
          </p:cNvPr>
          <p:cNvSpPr/>
          <p:nvPr/>
        </p:nvSpPr>
        <p:spPr>
          <a:xfrm flipH="1">
            <a:off x="928571" y="3799369"/>
            <a:ext cx="208344" cy="208344"/>
          </a:xfrm>
          <a:prstGeom prst="flowChartConnector">
            <a:avLst/>
          </a:prstGeom>
          <a:solidFill>
            <a:srgbClr val="FFF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CD36EAC-67D5-4240-90F7-1C6FDCA05CA9}"/>
              </a:ext>
            </a:extLst>
          </p:cNvPr>
          <p:cNvSpPr/>
          <p:nvPr/>
        </p:nvSpPr>
        <p:spPr>
          <a:xfrm flipH="1">
            <a:off x="3239312" y="3799369"/>
            <a:ext cx="208344" cy="208344"/>
          </a:xfrm>
          <a:prstGeom prst="flowChartConnector">
            <a:avLst/>
          </a:prstGeom>
          <a:solidFill>
            <a:srgbClr val="FFF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7A1B3FB-5FCE-4352-97F0-2BBBAD189BEE}"/>
              </a:ext>
            </a:extLst>
          </p:cNvPr>
          <p:cNvSpPr/>
          <p:nvPr/>
        </p:nvSpPr>
        <p:spPr>
          <a:xfrm flipH="1">
            <a:off x="5550053" y="3799369"/>
            <a:ext cx="208344" cy="208344"/>
          </a:xfrm>
          <a:prstGeom prst="flowChartConnector">
            <a:avLst/>
          </a:prstGeom>
          <a:solidFill>
            <a:srgbClr val="FFF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6F62D3E-FF04-41D0-9E63-40524CC0CF59}"/>
              </a:ext>
            </a:extLst>
          </p:cNvPr>
          <p:cNvSpPr/>
          <p:nvPr/>
        </p:nvSpPr>
        <p:spPr>
          <a:xfrm flipH="1">
            <a:off x="7515354" y="3799369"/>
            <a:ext cx="208344" cy="208344"/>
          </a:xfrm>
          <a:prstGeom prst="flowChartConnector">
            <a:avLst/>
          </a:prstGeom>
          <a:solidFill>
            <a:srgbClr val="FFF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E0CB6CB3-EE01-4709-8C93-9723DA29CDA9}"/>
              </a:ext>
            </a:extLst>
          </p:cNvPr>
          <p:cNvSpPr/>
          <p:nvPr/>
        </p:nvSpPr>
        <p:spPr>
          <a:xfrm flipH="1">
            <a:off x="10171536" y="3799369"/>
            <a:ext cx="208344" cy="208344"/>
          </a:xfrm>
          <a:prstGeom prst="flowChartConnector">
            <a:avLst/>
          </a:prstGeom>
          <a:solidFill>
            <a:srgbClr val="FFF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0D94A3-FD16-4EA3-9334-084A5FE41DB1}"/>
              </a:ext>
            </a:extLst>
          </p:cNvPr>
          <p:cNvSpPr txBox="1"/>
          <p:nvPr/>
        </p:nvSpPr>
        <p:spPr>
          <a:xfrm>
            <a:off x="679971" y="3274522"/>
            <a:ext cx="164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 CN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993EF6-6633-470C-9FCC-DD640F748775}"/>
              </a:ext>
            </a:extLst>
          </p:cNvPr>
          <p:cNvSpPr txBox="1"/>
          <p:nvPr/>
        </p:nvSpPr>
        <p:spPr>
          <a:xfrm>
            <a:off x="2593284" y="3274522"/>
            <a:ext cx="164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D0DB24-B17F-4D69-96F4-DF64A01325B9}"/>
              </a:ext>
            </a:extLst>
          </p:cNvPr>
          <p:cNvSpPr txBox="1"/>
          <p:nvPr/>
        </p:nvSpPr>
        <p:spPr>
          <a:xfrm>
            <a:off x="4936664" y="3274522"/>
            <a:ext cx="200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6757B4-BCDE-43D4-ACC6-EE58775EB446}"/>
              </a:ext>
            </a:extLst>
          </p:cNvPr>
          <p:cNvSpPr txBox="1"/>
          <p:nvPr/>
        </p:nvSpPr>
        <p:spPr>
          <a:xfrm>
            <a:off x="6726263" y="3274522"/>
            <a:ext cx="234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124C19-351F-4C21-A5C2-C45D4A00CBDB}"/>
              </a:ext>
            </a:extLst>
          </p:cNvPr>
          <p:cNvSpPr txBox="1"/>
          <p:nvPr/>
        </p:nvSpPr>
        <p:spPr>
          <a:xfrm>
            <a:off x="9541050" y="3274522"/>
            <a:ext cx="234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02BBF80-4593-4A40-9999-4E3563B6F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975"/>
          <a:stretch/>
        </p:blipFill>
        <p:spPr>
          <a:xfrm rot="16200000">
            <a:off x="1901348" y="3048631"/>
            <a:ext cx="594720" cy="22964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046B2DE-BC57-44E7-AB9A-E18D33A81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975"/>
          <a:stretch/>
        </p:blipFill>
        <p:spPr>
          <a:xfrm rot="16200000">
            <a:off x="8563889" y="2941117"/>
            <a:ext cx="777240" cy="26411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6FC6F4D-C78F-4C46-B7AA-266BF3283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975"/>
          <a:stretch/>
        </p:blipFill>
        <p:spPr>
          <a:xfrm rot="16200000">
            <a:off x="4166437" y="3084250"/>
            <a:ext cx="676656" cy="2299366"/>
          </a:xfrm>
          <a:prstGeom prst="rect">
            <a:avLst/>
          </a:prstGeom>
        </p:spPr>
      </p:pic>
      <p:sp>
        <p:nvSpPr>
          <p:cNvPr id="68" name="TextBox 15">
            <a:extLst>
              <a:ext uri="{FF2B5EF4-FFF2-40B4-BE49-F238E27FC236}">
                <a16:creationId xmlns:a16="http://schemas.microsoft.com/office/drawing/2014/main" id="{ED3DA663-4130-4DED-BE92-8D9CD3A27F52}"/>
              </a:ext>
            </a:extLst>
          </p:cNvPr>
          <p:cNvSpPr txBox="1"/>
          <p:nvPr/>
        </p:nvSpPr>
        <p:spPr>
          <a:xfrm>
            <a:off x="1671504" y="907671"/>
            <a:ext cx="884899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rgbClr val="444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kiến thức đã học, em hãy thể hiện nội dung cơ bản của các giai đoạn phát triển văn minh Đông Nam Á thời kì cổ - trung đạu trên trục thời gian theo mẫu?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42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085087-9E63-4311-8BC0-BE8AECA86C44}"/>
              </a:ext>
            </a:extLst>
          </p:cNvPr>
          <p:cNvSpPr txBox="1"/>
          <p:nvPr/>
        </p:nvSpPr>
        <p:spPr>
          <a:xfrm>
            <a:off x="892093" y="4524667"/>
            <a:ext cx="2598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và bước đầu phát triển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D8E432-BF3F-4954-9EB7-AFBDE4205120}"/>
              </a:ext>
            </a:extLst>
          </p:cNvPr>
          <p:cNvSpPr txBox="1"/>
          <p:nvPr/>
        </p:nvSpPr>
        <p:spPr>
          <a:xfrm>
            <a:off x="3311951" y="4524667"/>
            <a:ext cx="259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rực rỡ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929DFE-7CA2-44D5-8171-8F555E0D7F35}"/>
              </a:ext>
            </a:extLst>
          </p:cNvPr>
          <p:cNvSpPr txBox="1"/>
          <p:nvPr/>
        </p:nvSpPr>
        <p:spPr>
          <a:xfrm>
            <a:off x="7647262" y="4524667"/>
            <a:ext cx="259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chuyển biến quan trọng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2845C-8F5F-49FB-96A4-27729E37EB72}"/>
              </a:ext>
            </a:extLst>
          </p:cNvPr>
          <p:cNvSpPr/>
          <p:nvPr/>
        </p:nvSpPr>
        <p:spPr>
          <a:xfrm>
            <a:off x="1671503" y="834741"/>
            <a:ext cx="8848993" cy="1814055"/>
          </a:xfrm>
          <a:prstGeom prst="rect">
            <a:avLst/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0355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58216" t="14816" r="21611" b="41666"/>
          <a:stretch/>
        </p:blipFill>
        <p:spPr>
          <a:xfrm>
            <a:off x="1318124" y="55353"/>
            <a:ext cx="2339476" cy="3141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A0BA0-BAD7-45AB-9980-2D2BA410B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3" t="14816" r="59653" b="41666"/>
          <a:stretch/>
        </p:blipFill>
        <p:spPr>
          <a:xfrm>
            <a:off x="6340487" y="33861"/>
            <a:ext cx="2138951" cy="314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1D2CB-2D2D-4DCB-8FD4-D49E4739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6" r="78097" b="41666"/>
          <a:stretch/>
        </p:blipFill>
        <p:spPr>
          <a:xfrm>
            <a:off x="8940800" y="55353"/>
            <a:ext cx="2540001" cy="3141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0A64D-43B3-4CF1-9ADB-B81FE569B76E}"/>
              </a:ext>
            </a:extLst>
          </p:cNvPr>
          <p:cNvSpPr txBox="1"/>
          <p:nvPr/>
        </p:nvSpPr>
        <p:spPr>
          <a:xfrm>
            <a:off x="2176944" y="3797877"/>
            <a:ext cx="7965215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334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các hình ảnh trên là biểu tượng của tôn giáo nào?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0AF53-8A44-4166-9868-2387F707444C}"/>
              </a:ext>
            </a:extLst>
          </p:cNvPr>
          <p:cNvSpPr/>
          <p:nvPr/>
        </p:nvSpPr>
        <p:spPr>
          <a:xfrm>
            <a:off x="2143986" y="3733800"/>
            <a:ext cx="7965215" cy="1215632"/>
          </a:xfrm>
          <a:prstGeom prst="rect">
            <a:avLst/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BE0CC-4CAA-4B5B-8A0B-BC6701D869A0}"/>
              </a:ext>
            </a:extLst>
          </p:cNvPr>
          <p:cNvSpPr txBox="1"/>
          <p:nvPr/>
        </p:nvSpPr>
        <p:spPr>
          <a:xfrm>
            <a:off x="1351081" y="2587333"/>
            <a:ext cx="230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 giáo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7D906-406C-4826-BFEB-0222E590CD7B}"/>
              </a:ext>
            </a:extLst>
          </p:cNvPr>
          <p:cNvSpPr txBox="1"/>
          <p:nvPr/>
        </p:nvSpPr>
        <p:spPr>
          <a:xfrm>
            <a:off x="6244671" y="2587333"/>
            <a:ext cx="230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giáo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76DCD-74F3-4AB7-9856-2833A23AA5A7}"/>
              </a:ext>
            </a:extLst>
          </p:cNvPr>
          <p:cNvSpPr txBox="1"/>
          <p:nvPr/>
        </p:nvSpPr>
        <p:spPr>
          <a:xfrm>
            <a:off x="8839200" y="2638133"/>
            <a:ext cx="27940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chúa giáo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3FB87-5A69-4349-A652-A39212AAA642}"/>
              </a:ext>
            </a:extLst>
          </p:cNvPr>
          <p:cNvGrpSpPr/>
          <p:nvPr/>
        </p:nvGrpSpPr>
        <p:grpSpPr>
          <a:xfrm>
            <a:off x="863600" y="5093357"/>
            <a:ext cx="10718800" cy="1695679"/>
            <a:chOff x="1295400" y="7640034"/>
            <a:chExt cx="16078200" cy="25435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D26BFD-AFCD-48BC-B80E-FB9C5883CE29}"/>
                </a:ext>
              </a:extLst>
            </p:cNvPr>
            <p:cNvSpPr txBox="1"/>
            <p:nvPr/>
          </p:nvSpPr>
          <p:spPr>
            <a:xfrm>
              <a:off x="1295400" y="7736151"/>
              <a:ext cx="16078199" cy="2447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3334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 giáo là niềm tin của con người tồn tại với hệ thống quan niệm và hoạt động bao gồm </a:t>
              </a:r>
              <a:r>
                <a:rPr lang="en-US" sz="333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tượng </a:t>
              </a:r>
              <a:r>
                <a:rPr lang="en-US" sz="3334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tôn thờ, </a:t>
              </a:r>
              <a:r>
                <a:rPr lang="en-US" sz="333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lí</a:t>
              </a:r>
              <a:r>
                <a:rPr lang="en-US" sz="3334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33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luật</a:t>
              </a:r>
              <a:r>
                <a:rPr lang="en-US" sz="3334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33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lễ nghi </a:t>
              </a:r>
              <a:r>
                <a:rPr lang="en-US" sz="3334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en-US" sz="333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AD09A-2C55-409E-8BC8-9DD47BAAA55E}"/>
                </a:ext>
              </a:extLst>
            </p:cNvPr>
            <p:cNvSpPr/>
            <p:nvPr/>
          </p:nvSpPr>
          <p:spPr>
            <a:xfrm>
              <a:off x="1295400" y="7640034"/>
              <a:ext cx="16078200" cy="2496773"/>
            </a:xfrm>
            <a:prstGeom prst="rect">
              <a:avLst/>
            </a:prstGeom>
            <a:noFill/>
            <a:ln w="19050">
              <a:solidFill>
                <a:srgbClr val="F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1C3F8E3-A244-4C55-A3AD-E497DA48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2" t="16867" r="41236" b="39614"/>
          <a:stretch/>
        </p:blipFill>
        <p:spPr>
          <a:xfrm>
            <a:off x="3957049" y="33861"/>
            <a:ext cx="2138951" cy="3141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07896A-DA9F-493C-8A61-036CE527F054}"/>
              </a:ext>
            </a:extLst>
          </p:cNvPr>
          <p:cNvSpPr txBox="1"/>
          <p:nvPr/>
        </p:nvSpPr>
        <p:spPr>
          <a:xfrm>
            <a:off x="3882548" y="2587333"/>
            <a:ext cx="230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Hin-đu giáo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F8320-9C7A-44A3-AA93-F68AF5E22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2" y="3192890"/>
            <a:ext cx="1897140" cy="18020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E252A8-7B9F-4DA5-9DCF-0F96C8E4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061" y="3234872"/>
            <a:ext cx="1944233" cy="1797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B6CE11-6280-4C60-91E7-056048F6C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363" y="3248652"/>
            <a:ext cx="2394971" cy="17928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50375D-2D9E-43E8-A52E-854B5387E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402" y="3192890"/>
            <a:ext cx="2260423" cy="1797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3733</TotalTime>
  <Words>859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Trang Ngô</cp:lastModifiedBy>
  <cp:revision>70</cp:revision>
  <dcterms:created xsi:type="dcterms:W3CDTF">2022-08-12T03:27:40Z</dcterms:created>
  <dcterms:modified xsi:type="dcterms:W3CDTF">2026-01-07T14:26:56Z</dcterms:modified>
  <cp:category>9Slide.vn</cp:category>
</cp:coreProperties>
</file>