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1" r:id="rId1"/>
  </p:sldMasterIdLst>
  <p:notesMasterIdLst>
    <p:notesMasterId r:id="rId44"/>
  </p:notesMasterIdLst>
  <p:sldIdLst>
    <p:sldId id="6133" r:id="rId2"/>
    <p:sldId id="6134" r:id="rId3"/>
    <p:sldId id="6198" r:id="rId4"/>
    <p:sldId id="256" r:id="rId5"/>
    <p:sldId id="6141" r:id="rId6"/>
    <p:sldId id="470" r:id="rId7"/>
    <p:sldId id="6257" r:id="rId8"/>
    <p:sldId id="419" r:id="rId9"/>
    <p:sldId id="539" r:id="rId10"/>
    <p:sldId id="6159" r:id="rId11"/>
    <p:sldId id="536" r:id="rId12"/>
    <p:sldId id="6149" r:id="rId13"/>
    <p:sldId id="6258" r:id="rId14"/>
    <p:sldId id="6262" r:id="rId15"/>
    <p:sldId id="421" r:id="rId16"/>
    <p:sldId id="6264" r:id="rId17"/>
    <p:sldId id="481" r:id="rId18"/>
    <p:sldId id="6266" r:id="rId19"/>
    <p:sldId id="6267" r:id="rId20"/>
    <p:sldId id="482" r:id="rId21"/>
    <p:sldId id="6263" r:id="rId22"/>
    <p:sldId id="6162" r:id="rId23"/>
    <p:sldId id="6252" r:id="rId24"/>
    <p:sldId id="6269" r:id="rId25"/>
    <p:sldId id="483" r:id="rId26"/>
    <p:sldId id="6265" r:id="rId27"/>
    <p:sldId id="6225" r:id="rId28"/>
    <p:sldId id="6210" r:id="rId29"/>
    <p:sldId id="6282" r:id="rId30"/>
    <p:sldId id="6283" r:id="rId31"/>
    <p:sldId id="6275" r:id="rId32"/>
    <p:sldId id="6284" r:id="rId33"/>
    <p:sldId id="6285" r:id="rId34"/>
    <p:sldId id="6286" r:id="rId35"/>
    <p:sldId id="6270" r:id="rId36"/>
    <p:sldId id="6256" r:id="rId37"/>
    <p:sldId id="6287" r:id="rId38"/>
    <p:sldId id="6288" r:id="rId39"/>
    <p:sldId id="540" r:id="rId40"/>
    <p:sldId id="372" r:id="rId41"/>
    <p:sldId id="268" r:id="rId42"/>
    <p:sldId id="465" r:id="rId43"/>
  </p:sldIdLst>
  <p:sldSz cx="9144000" cy="5143500" type="screen16x9"/>
  <p:notesSz cx="6858000" cy="9144000"/>
  <p:embeddedFontLst>
    <p:embeddedFont>
      <p:font typeface="#9Slide03 IcielPanton Black" panose="020B0604020202020204" charset="0"/>
      <p:bold r:id="rId45"/>
    </p:embeddedFont>
    <p:embeddedFont>
      <p:font typeface="Bebas Neue" panose="020B060402020202020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Muli Black" panose="020B0604020202020204" charset="0"/>
      <p:regular r:id="rId53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ách Thị Việt Anh" initials="QTVA" lastIdx="1" clrIdx="0">
    <p:extLst>
      <p:ext uri="{19B8F6BF-5375-455C-9EA6-DF929625EA0E}">
        <p15:presenceInfo xmlns:p15="http://schemas.microsoft.com/office/powerpoint/2012/main" userId="S::anhqtv@thcsquangtrungdongda.edu.vn::d75b1456-7883-4fb8-b210-2af9c86717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99"/>
    <a:srgbClr val="FF3399"/>
    <a:srgbClr val="D05061"/>
    <a:srgbClr val="CC0099"/>
    <a:srgbClr val="FFCCFF"/>
    <a:srgbClr val="FFFF99"/>
    <a:srgbClr val="FFFFFF"/>
    <a:srgbClr val="33CC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45" autoAdjust="0"/>
    <p:restoredTop sz="95033" autoAdjust="0"/>
  </p:normalViewPr>
  <p:slideViewPr>
    <p:cSldViewPr snapToGrid="0">
      <p:cViewPr varScale="1">
        <p:scale>
          <a:sx n="98" d="100"/>
          <a:sy n="98" d="100"/>
        </p:scale>
        <p:origin x="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8606C-9757-40F1-B601-761D13D0065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8749137-D8E9-4A24-9865-459217BD60C9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a)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</a:p>
      </dgm:t>
    </dgm:pt>
    <dgm:pt modelId="{E4BB271F-6597-4C14-B011-D901FD29D7D0}" type="parTrans" cxnId="{263932E5-5868-4ADB-BCF6-417922381AC7}">
      <dgm:prSet/>
      <dgm:spPr/>
      <dgm:t>
        <a:bodyPr/>
        <a:lstStyle/>
        <a:p>
          <a:endParaRPr lang="en-US"/>
        </a:p>
      </dgm:t>
    </dgm:pt>
    <dgm:pt modelId="{0D6EC1B6-CA76-43B8-B312-9FD44962AC9E}" type="sibTrans" cxnId="{263932E5-5868-4ADB-BCF6-417922381AC7}">
      <dgm:prSet/>
      <dgm:spPr/>
      <dgm:t>
        <a:bodyPr/>
        <a:lstStyle/>
        <a:p>
          <a:endParaRPr lang="en-US"/>
        </a:p>
      </dgm:t>
    </dgm:pt>
    <dgm:pt modelId="{710D2E76-4382-47DD-A935-1B1F0D799B9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b)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2FF8D-BDB4-4739-B338-3302248B76E3}" type="parTrans" cxnId="{2CDD7FA4-E643-4C3C-970D-CD8E47A49038}">
      <dgm:prSet/>
      <dgm:spPr/>
      <dgm:t>
        <a:bodyPr/>
        <a:lstStyle/>
        <a:p>
          <a:endParaRPr lang="en-US"/>
        </a:p>
      </dgm:t>
    </dgm:pt>
    <dgm:pt modelId="{8634F714-E90B-49FE-A849-1BC824C277F4}" type="sibTrans" cxnId="{2CDD7FA4-E643-4C3C-970D-CD8E47A49038}">
      <dgm:prSet/>
      <dgm:spPr/>
      <dgm:t>
        <a:bodyPr/>
        <a:lstStyle/>
        <a:p>
          <a:endParaRPr lang="en-US"/>
        </a:p>
      </dgm:t>
    </dgm:pt>
    <dgm:pt modelId="{6F3C0870-5B1B-48EC-8C9C-E95335A6A60D}" type="pres">
      <dgm:prSet presAssocID="{E708606C-9757-40F1-B601-761D13D00659}" presName="Name0" presStyleCnt="0">
        <dgm:presLayoutVars>
          <dgm:dir/>
          <dgm:resizeHandles val="exact"/>
        </dgm:presLayoutVars>
      </dgm:prSet>
      <dgm:spPr/>
    </dgm:pt>
    <dgm:pt modelId="{36EB22D0-A17D-4763-B96E-0A122516E96F}" type="pres">
      <dgm:prSet presAssocID="{E708606C-9757-40F1-B601-761D13D00659}" presName="fgShape" presStyleLbl="fgShp" presStyleIdx="0" presStyleCnt="1" custScaleY="188762"/>
      <dgm:spPr>
        <a:solidFill>
          <a:schemeClr val="bg1"/>
        </a:solidFill>
        <a:ln>
          <a:noFill/>
        </a:ln>
      </dgm:spPr>
    </dgm:pt>
    <dgm:pt modelId="{B45AD5E4-D99D-414B-A2E4-179CA00AEBA2}" type="pres">
      <dgm:prSet presAssocID="{E708606C-9757-40F1-B601-761D13D00659}" presName="linComp" presStyleCnt="0"/>
      <dgm:spPr/>
    </dgm:pt>
    <dgm:pt modelId="{F51DCEF5-429A-451C-B3B3-9B948DCAEDA1}" type="pres">
      <dgm:prSet presAssocID="{A8749137-D8E9-4A24-9865-459217BD60C9}" presName="compNode" presStyleCnt="0"/>
      <dgm:spPr/>
    </dgm:pt>
    <dgm:pt modelId="{A5D77093-9F14-4E6C-987B-BEB9EF1EF18D}" type="pres">
      <dgm:prSet presAssocID="{A8749137-D8E9-4A24-9865-459217BD60C9}" presName="bkgdShape" presStyleLbl="node1" presStyleIdx="0" presStyleCnt="2"/>
      <dgm:spPr/>
    </dgm:pt>
    <dgm:pt modelId="{C88EE1D0-ACA8-494B-9E0D-370F8F0B4A6A}" type="pres">
      <dgm:prSet presAssocID="{A8749137-D8E9-4A24-9865-459217BD60C9}" presName="nodeTx" presStyleLbl="node1" presStyleIdx="0" presStyleCnt="2">
        <dgm:presLayoutVars>
          <dgm:bulletEnabled val="1"/>
        </dgm:presLayoutVars>
      </dgm:prSet>
      <dgm:spPr/>
    </dgm:pt>
    <dgm:pt modelId="{5A218F8C-4749-469E-A810-7DB4863FAF6D}" type="pres">
      <dgm:prSet presAssocID="{A8749137-D8E9-4A24-9865-459217BD60C9}" presName="invisiNode" presStyleLbl="node1" presStyleIdx="0" presStyleCnt="2"/>
      <dgm:spPr/>
    </dgm:pt>
    <dgm:pt modelId="{519D8516-A352-4D60-8DB6-BB3C2D26E3D7}" type="pres">
      <dgm:prSet presAssocID="{A8749137-D8E9-4A24-9865-459217BD60C9}" presName="imagNode" presStyleLbl="fgImgPlace1" presStyleIdx="0" presStyleCnt="2" custScaleX="154227" custScaleY="1305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F7C8533D-C382-4D43-A259-534BBE7AACE1}" type="pres">
      <dgm:prSet presAssocID="{0D6EC1B6-CA76-43B8-B312-9FD44962AC9E}" presName="sibTrans" presStyleLbl="sibTrans2D1" presStyleIdx="0" presStyleCnt="0"/>
      <dgm:spPr/>
    </dgm:pt>
    <dgm:pt modelId="{699D2374-0AB5-4514-A3AF-83683D106FA1}" type="pres">
      <dgm:prSet presAssocID="{710D2E76-4382-47DD-A935-1B1F0D799B9B}" presName="compNode" presStyleCnt="0"/>
      <dgm:spPr/>
    </dgm:pt>
    <dgm:pt modelId="{33830342-AF68-4205-9952-798512E7F829}" type="pres">
      <dgm:prSet presAssocID="{710D2E76-4382-47DD-A935-1B1F0D799B9B}" presName="bkgdShape" presStyleLbl="node1" presStyleIdx="1" presStyleCnt="2"/>
      <dgm:spPr/>
    </dgm:pt>
    <dgm:pt modelId="{CE9A58C2-B421-40CA-A804-85F749CE5055}" type="pres">
      <dgm:prSet presAssocID="{710D2E76-4382-47DD-A935-1B1F0D799B9B}" presName="nodeTx" presStyleLbl="node1" presStyleIdx="1" presStyleCnt="2">
        <dgm:presLayoutVars>
          <dgm:bulletEnabled val="1"/>
        </dgm:presLayoutVars>
      </dgm:prSet>
      <dgm:spPr/>
    </dgm:pt>
    <dgm:pt modelId="{03CB325D-E1EF-4C72-9552-C495A74B23E6}" type="pres">
      <dgm:prSet presAssocID="{710D2E76-4382-47DD-A935-1B1F0D799B9B}" presName="invisiNode" presStyleLbl="node1" presStyleIdx="1" presStyleCnt="2"/>
      <dgm:spPr/>
    </dgm:pt>
    <dgm:pt modelId="{D521A22A-B0CC-4DCC-B5CB-B849009E6C6F}" type="pres">
      <dgm:prSet presAssocID="{710D2E76-4382-47DD-A935-1B1F0D799B9B}" presName="imagNode" presStyleLbl="fgImgPlace1" presStyleIdx="1" presStyleCnt="2" custScaleX="139270" custScaleY="13303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</dgm:ptLst>
  <dgm:cxnLst>
    <dgm:cxn modelId="{10A77C05-4435-47E4-892B-A68E6BD60C24}" type="presOf" srcId="{710D2E76-4382-47DD-A935-1B1F0D799B9B}" destId="{33830342-AF68-4205-9952-798512E7F829}" srcOrd="0" destOrd="0" presId="urn:microsoft.com/office/officeart/2005/8/layout/hList7"/>
    <dgm:cxn modelId="{FFB60F38-B50B-4237-80EB-07FF49D8D301}" type="presOf" srcId="{710D2E76-4382-47DD-A935-1B1F0D799B9B}" destId="{CE9A58C2-B421-40CA-A804-85F749CE5055}" srcOrd="1" destOrd="0" presId="urn:microsoft.com/office/officeart/2005/8/layout/hList7"/>
    <dgm:cxn modelId="{8CDF616B-47C3-4F69-ACC6-205C988ECBFB}" type="presOf" srcId="{A8749137-D8E9-4A24-9865-459217BD60C9}" destId="{C88EE1D0-ACA8-494B-9E0D-370F8F0B4A6A}" srcOrd="1" destOrd="0" presId="urn:microsoft.com/office/officeart/2005/8/layout/hList7"/>
    <dgm:cxn modelId="{BFF63350-7842-44A7-8926-ED3C398EBD36}" type="presOf" srcId="{A8749137-D8E9-4A24-9865-459217BD60C9}" destId="{A5D77093-9F14-4E6C-987B-BEB9EF1EF18D}" srcOrd="0" destOrd="0" presId="urn:microsoft.com/office/officeart/2005/8/layout/hList7"/>
    <dgm:cxn modelId="{2CDD7FA4-E643-4C3C-970D-CD8E47A49038}" srcId="{E708606C-9757-40F1-B601-761D13D00659}" destId="{710D2E76-4382-47DD-A935-1B1F0D799B9B}" srcOrd="1" destOrd="0" parTransId="{C002FF8D-BDB4-4739-B338-3302248B76E3}" sibTransId="{8634F714-E90B-49FE-A849-1BC824C277F4}"/>
    <dgm:cxn modelId="{6415D8A5-FE7D-4DCC-AE0B-170056989A62}" type="presOf" srcId="{0D6EC1B6-CA76-43B8-B312-9FD44962AC9E}" destId="{F7C8533D-C382-4D43-A259-534BBE7AACE1}" srcOrd="0" destOrd="0" presId="urn:microsoft.com/office/officeart/2005/8/layout/hList7"/>
    <dgm:cxn modelId="{263932E5-5868-4ADB-BCF6-417922381AC7}" srcId="{E708606C-9757-40F1-B601-761D13D00659}" destId="{A8749137-D8E9-4A24-9865-459217BD60C9}" srcOrd="0" destOrd="0" parTransId="{E4BB271F-6597-4C14-B011-D901FD29D7D0}" sibTransId="{0D6EC1B6-CA76-43B8-B312-9FD44962AC9E}"/>
    <dgm:cxn modelId="{E73ACEEA-B903-42BA-BAFD-7DEF4E59BD3F}" type="presOf" srcId="{E708606C-9757-40F1-B601-761D13D00659}" destId="{6F3C0870-5B1B-48EC-8C9C-E95335A6A60D}" srcOrd="0" destOrd="0" presId="urn:microsoft.com/office/officeart/2005/8/layout/hList7"/>
    <dgm:cxn modelId="{AC332B64-D99B-45DC-87B9-FDE40E0163DF}" type="presParOf" srcId="{6F3C0870-5B1B-48EC-8C9C-E95335A6A60D}" destId="{36EB22D0-A17D-4763-B96E-0A122516E96F}" srcOrd="0" destOrd="0" presId="urn:microsoft.com/office/officeart/2005/8/layout/hList7"/>
    <dgm:cxn modelId="{782EE4F3-513C-421D-B49E-3F9FE4EE0DC3}" type="presParOf" srcId="{6F3C0870-5B1B-48EC-8C9C-E95335A6A60D}" destId="{B45AD5E4-D99D-414B-A2E4-179CA00AEBA2}" srcOrd="1" destOrd="0" presId="urn:microsoft.com/office/officeart/2005/8/layout/hList7"/>
    <dgm:cxn modelId="{1968BD68-4D2D-4367-A54B-942FCC6827DB}" type="presParOf" srcId="{B45AD5E4-D99D-414B-A2E4-179CA00AEBA2}" destId="{F51DCEF5-429A-451C-B3B3-9B948DCAEDA1}" srcOrd="0" destOrd="0" presId="urn:microsoft.com/office/officeart/2005/8/layout/hList7"/>
    <dgm:cxn modelId="{8A84CB57-B5E6-4938-BF76-DEA043141A8D}" type="presParOf" srcId="{F51DCEF5-429A-451C-B3B3-9B948DCAEDA1}" destId="{A5D77093-9F14-4E6C-987B-BEB9EF1EF18D}" srcOrd="0" destOrd="0" presId="urn:microsoft.com/office/officeart/2005/8/layout/hList7"/>
    <dgm:cxn modelId="{7269915F-BC17-4303-AD0D-285C0F2066A5}" type="presParOf" srcId="{F51DCEF5-429A-451C-B3B3-9B948DCAEDA1}" destId="{C88EE1D0-ACA8-494B-9E0D-370F8F0B4A6A}" srcOrd="1" destOrd="0" presId="urn:microsoft.com/office/officeart/2005/8/layout/hList7"/>
    <dgm:cxn modelId="{B60F3F5C-B6F3-4A0F-9116-75382CB71C9D}" type="presParOf" srcId="{F51DCEF5-429A-451C-B3B3-9B948DCAEDA1}" destId="{5A218F8C-4749-469E-A810-7DB4863FAF6D}" srcOrd="2" destOrd="0" presId="urn:microsoft.com/office/officeart/2005/8/layout/hList7"/>
    <dgm:cxn modelId="{FB180CC3-499D-4C71-A271-612B0F60C79D}" type="presParOf" srcId="{F51DCEF5-429A-451C-B3B3-9B948DCAEDA1}" destId="{519D8516-A352-4D60-8DB6-BB3C2D26E3D7}" srcOrd="3" destOrd="0" presId="urn:microsoft.com/office/officeart/2005/8/layout/hList7"/>
    <dgm:cxn modelId="{55F5DFDA-7982-4D4E-9871-AF65693DCA21}" type="presParOf" srcId="{B45AD5E4-D99D-414B-A2E4-179CA00AEBA2}" destId="{F7C8533D-C382-4D43-A259-534BBE7AACE1}" srcOrd="1" destOrd="0" presId="urn:microsoft.com/office/officeart/2005/8/layout/hList7"/>
    <dgm:cxn modelId="{7479DD09-D121-487F-8EC4-BB6651ABA594}" type="presParOf" srcId="{B45AD5E4-D99D-414B-A2E4-179CA00AEBA2}" destId="{699D2374-0AB5-4514-A3AF-83683D106FA1}" srcOrd="2" destOrd="0" presId="urn:microsoft.com/office/officeart/2005/8/layout/hList7"/>
    <dgm:cxn modelId="{3D8C237A-9245-4A0D-9D78-57E57C84FBD6}" type="presParOf" srcId="{699D2374-0AB5-4514-A3AF-83683D106FA1}" destId="{33830342-AF68-4205-9952-798512E7F829}" srcOrd="0" destOrd="0" presId="urn:microsoft.com/office/officeart/2005/8/layout/hList7"/>
    <dgm:cxn modelId="{0D629053-C062-47AC-A613-729CF38D0BED}" type="presParOf" srcId="{699D2374-0AB5-4514-A3AF-83683D106FA1}" destId="{CE9A58C2-B421-40CA-A804-85F749CE5055}" srcOrd="1" destOrd="0" presId="urn:microsoft.com/office/officeart/2005/8/layout/hList7"/>
    <dgm:cxn modelId="{86B93625-9973-48B3-B6EE-F809AE4C5BE2}" type="presParOf" srcId="{699D2374-0AB5-4514-A3AF-83683D106FA1}" destId="{03CB325D-E1EF-4C72-9552-C495A74B23E6}" srcOrd="2" destOrd="0" presId="urn:microsoft.com/office/officeart/2005/8/layout/hList7"/>
    <dgm:cxn modelId="{5AEF0E91-B404-4F21-B69B-1C93E0D2DBA9}" type="presParOf" srcId="{699D2374-0AB5-4514-A3AF-83683D106FA1}" destId="{D521A22A-B0CC-4DCC-B5CB-B849009E6C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7093-9F14-4E6C-987B-BEB9EF1EF18D}">
      <dsp:nvSpPr>
        <dsp:cNvPr id="0" name=""/>
        <dsp:cNvSpPr/>
      </dsp:nvSpPr>
      <dsp:spPr>
        <a:xfrm>
          <a:off x="3929" y="-32965"/>
          <a:ext cx="4500562" cy="3978575"/>
        </a:xfrm>
        <a:prstGeom prst="roundRect">
          <a:avLst>
            <a:gd name="adj" fmla="val 10000"/>
          </a:avLst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a)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</a:p>
      </dsp:txBody>
      <dsp:txXfrm>
        <a:off x="3929" y="1558464"/>
        <a:ext cx="4500562" cy="1591430"/>
      </dsp:txXfrm>
    </dsp:sp>
    <dsp:sp modelId="{519D8516-A352-4D60-8DB6-BB3C2D26E3D7}">
      <dsp:nvSpPr>
        <dsp:cNvPr id="0" name=""/>
        <dsp:cNvSpPr/>
      </dsp:nvSpPr>
      <dsp:spPr>
        <a:xfrm>
          <a:off x="1232560" y="3455"/>
          <a:ext cx="2043300" cy="17294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30342-AF68-4205-9952-798512E7F829}">
      <dsp:nvSpPr>
        <dsp:cNvPr id="0" name=""/>
        <dsp:cNvSpPr/>
      </dsp:nvSpPr>
      <dsp:spPr>
        <a:xfrm>
          <a:off x="4639508" y="-32965"/>
          <a:ext cx="4500562" cy="397857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b)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9508" y="1558464"/>
        <a:ext cx="4500562" cy="1591430"/>
      </dsp:txXfrm>
    </dsp:sp>
    <dsp:sp modelId="{D521A22A-B0CC-4DCC-B5CB-B849009E6C6F}">
      <dsp:nvSpPr>
        <dsp:cNvPr id="0" name=""/>
        <dsp:cNvSpPr/>
      </dsp:nvSpPr>
      <dsp:spPr>
        <a:xfrm>
          <a:off x="5967219" y="-13079"/>
          <a:ext cx="1845140" cy="17625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B22D0-A17D-4763-B96E-0A122516E96F}">
      <dsp:nvSpPr>
        <dsp:cNvPr id="0" name=""/>
        <dsp:cNvSpPr/>
      </dsp:nvSpPr>
      <dsp:spPr>
        <a:xfrm>
          <a:off x="365760" y="2885034"/>
          <a:ext cx="8412480" cy="1126505"/>
        </a:xfrm>
        <a:prstGeom prst="leftRightArrow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70017-4882-4061-9B4B-46976A434F9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D03C9-49E3-47DC-975D-5FC1030C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45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53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91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a8b45c5ec1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a8b45c5ec1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23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8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30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8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38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684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0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47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964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1567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8912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82C3-2518-47C8-836F-59EAF53EB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408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753000" y="4174474"/>
            <a:ext cx="7638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>
            <a:off x="753000" y="3394125"/>
            <a:ext cx="76380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14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1302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787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877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507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4145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7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04788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710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8305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7724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9144000" cy="515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4690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80" r:id="rId12"/>
    <p:sldLayoutId id="214748388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20"/>
          <p:cNvSpPr>
            <a:spLocks noChangeArrowheads="1" noChangeShapeType="1" noTextEdit="1"/>
          </p:cNvSpPr>
          <p:nvPr/>
        </p:nvSpPr>
        <p:spPr bwMode="auto">
          <a:xfrm>
            <a:off x="467544" y="1275606"/>
            <a:ext cx="8208912" cy="711994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190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8743" y="3651870"/>
            <a:ext cx="7986513" cy="584775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ĐỊA PHƯƠNG - LỚP 10</a:t>
            </a:r>
            <a:endParaRPr lang="en-US" sz="32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46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1720" y="267494"/>
            <a:ext cx="6547141" cy="3792168"/>
            <a:chOff x="1345438" y="156735"/>
            <a:chExt cx="6547141" cy="3792168"/>
          </a:xfrm>
        </p:grpSpPr>
        <p:sp>
          <p:nvSpPr>
            <p:cNvPr id="4" name="Google Shape;952;p48"/>
            <p:cNvSpPr/>
            <p:nvPr/>
          </p:nvSpPr>
          <p:spPr>
            <a:xfrm>
              <a:off x="3707358" y="156735"/>
              <a:ext cx="1326019" cy="1467205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333">
                <a:buClr>
                  <a:srgbClr val="000000"/>
                </a:buClr>
              </a:pPr>
              <a:r>
                <a:rPr lang="en-US" sz="6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</a:t>
              </a:r>
              <a:endParaRPr sz="6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" name="Google Shape;914;p46"/>
            <p:cNvSpPr/>
            <p:nvPr/>
          </p:nvSpPr>
          <p:spPr>
            <a:xfrm rot="5268462">
              <a:off x="3241867" y="-701809"/>
              <a:ext cx="2754283" cy="6547141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3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" name="Google Shape;955;p48">
              <a:extLst>
                <a:ext uri="{FF2B5EF4-FFF2-40B4-BE49-F238E27FC236}">
                  <a16:creationId xmlns:a16="http://schemas.microsoft.com/office/drawing/2014/main" id="{181432CF-12BA-49BA-B1A7-4A400032D983}"/>
                </a:ext>
              </a:extLst>
            </p:cNvPr>
            <p:cNvSpPr txBox="1">
              <a:spLocks/>
            </p:cNvSpPr>
            <p:nvPr/>
          </p:nvSpPr>
          <p:spPr>
            <a:xfrm>
              <a:off x="1533875" y="1713445"/>
              <a:ext cx="6170266" cy="1716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Sanchez"/>
                <a:buNone/>
                <a:defRPr sz="8000" b="1" i="0" u="none" strike="noStrike" cap="none">
                  <a:solidFill>
                    <a:schemeClr val="dk1"/>
                  </a:solidFill>
                  <a:latin typeface="Sanchez"/>
                  <a:ea typeface="Sanchez"/>
                  <a:cs typeface="Sanchez"/>
                  <a:sym typeface="Sanchez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9pPr>
            </a:lstStyle>
            <a:p>
              <a:pPr lvl="0"/>
              <a:r>
                <a:rPr lang="en-US" sz="60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6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340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79513" y="10096"/>
            <a:ext cx="8784976" cy="1583005"/>
          </a:xfrm>
          <a:prstGeom prst="horizontalScroll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847461"/>
            <a:ext cx="9144000" cy="30977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48586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3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-7371" y="825186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-7372" y="0"/>
            <a:ext cx="9151371" cy="818536"/>
          </a:xfrm>
          <a:prstGeom prst="rect">
            <a:avLst/>
          </a:prstGeom>
          <a:solidFill>
            <a:srgbClr val="00B050">
              <a:alpha val="7686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790" y="854295"/>
            <a:ext cx="8711953" cy="409342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0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805C2C-2D83-476C-5CC7-7F09E69E24D5}"/>
              </a:ext>
            </a:extLst>
          </p:cNvPr>
          <p:cNvGrpSpPr/>
          <p:nvPr/>
        </p:nvGrpSpPr>
        <p:grpSpPr>
          <a:xfrm>
            <a:off x="629710" y="1977684"/>
            <a:ext cx="7884580" cy="1188132"/>
            <a:chOff x="1259419" y="1817841"/>
            <a:chExt cx="7884580" cy="11881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AB166F6-F1B4-7B82-47D6-1F783B4FDDD6}"/>
                </a:ext>
              </a:extLst>
            </p:cNvPr>
            <p:cNvSpPr/>
            <p:nvPr/>
          </p:nvSpPr>
          <p:spPr>
            <a:xfrm>
              <a:off x="1259419" y="1817841"/>
              <a:ext cx="7884580" cy="1188132"/>
            </a:xfrm>
            <a:prstGeom prst="roundRect">
              <a:avLst>
                <a:gd name="adj" fmla="val 1667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6D01AD55-EBDD-79D4-0695-2404B269D9A6}"/>
                </a:ext>
              </a:extLst>
            </p:cNvPr>
            <p:cNvSpPr txBox="1"/>
            <p:nvPr/>
          </p:nvSpPr>
          <p:spPr>
            <a:xfrm>
              <a:off x="1317429" y="1875851"/>
              <a:ext cx="7768560" cy="1072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7368" tIns="277368" rIns="277368" bIns="277368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9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3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9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endParaRPr lang="en-US" sz="39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12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1720" y="267494"/>
            <a:ext cx="6547141" cy="3792168"/>
            <a:chOff x="1345438" y="156735"/>
            <a:chExt cx="6547141" cy="3792168"/>
          </a:xfrm>
        </p:grpSpPr>
        <p:sp>
          <p:nvSpPr>
            <p:cNvPr id="4" name="Google Shape;952;p48"/>
            <p:cNvSpPr/>
            <p:nvPr/>
          </p:nvSpPr>
          <p:spPr>
            <a:xfrm>
              <a:off x="3707358" y="156735"/>
              <a:ext cx="1326019" cy="1467205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333">
                <a:buClr>
                  <a:srgbClr val="000000"/>
                </a:buClr>
              </a:pPr>
              <a:r>
                <a:rPr lang="en-US" sz="6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</a:t>
              </a:r>
              <a:endParaRPr sz="6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" name="Google Shape;914;p46"/>
            <p:cNvSpPr/>
            <p:nvPr/>
          </p:nvSpPr>
          <p:spPr>
            <a:xfrm rot="5268462">
              <a:off x="3241867" y="-701809"/>
              <a:ext cx="2754283" cy="6547141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3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" name="Google Shape;955;p48">
              <a:extLst>
                <a:ext uri="{FF2B5EF4-FFF2-40B4-BE49-F238E27FC236}">
                  <a16:creationId xmlns:a16="http://schemas.microsoft.com/office/drawing/2014/main" id="{181432CF-12BA-49BA-B1A7-4A400032D983}"/>
                </a:ext>
              </a:extLst>
            </p:cNvPr>
            <p:cNvSpPr txBox="1">
              <a:spLocks/>
            </p:cNvSpPr>
            <p:nvPr/>
          </p:nvSpPr>
          <p:spPr>
            <a:xfrm>
              <a:off x="1415062" y="1679291"/>
              <a:ext cx="6170266" cy="1716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Sanchez"/>
                <a:buNone/>
                <a:defRPr sz="8000" b="1" i="0" u="none" strike="noStrike" cap="none">
                  <a:solidFill>
                    <a:schemeClr val="dk1"/>
                  </a:solidFill>
                  <a:latin typeface="Sanchez"/>
                  <a:ea typeface="Sanchez"/>
                  <a:cs typeface="Sanchez"/>
                  <a:sym typeface="Sanchez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9pPr>
            </a:lstStyle>
            <a:p>
              <a:pPr lvl="0"/>
              <a:r>
                <a:rPr lang="en-US" sz="72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7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72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endParaRPr lang="en-US" sz="7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934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3857" y="159462"/>
            <a:ext cx="8989255" cy="1116144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Như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492898"/>
            <a:ext cx="9144000" cy="3491140"/>
          </a:xfrm>
          <a:prstGeom prst="roundRect">
            <a:avLst/>
          </a:prstGeom>
          <a:solidFill>
            <a:srgbClr val="00B050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(1923 – 2017)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Việt Nam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VD: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294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1720" y="267494"/>
            <a:ext cx="6547141" cy="3792168"/>
            <a:chOff x="1345438" y="156735"/>
            <a:chExt cx="6547141" cy="3792168"/>
          </a:xfrm>
        </p:grpSpPr>
        <p:sp>
          <p:nvSpPr>
            <p:cNvPr id="4" name="Google Shape;952;p48"/>
            <p:cNvSpPr/>
            <p:nvPr/>
          </p:nvSpPr>
          <p:spPr>
            <a:xfrm>
              <a:off x="3707358" y="156735"/>
              <a:ext cx="1326019" cy="1467205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333">
                <a:buClr>
                  <a:srgbClr val="000000"/>
                </a:buClr>
              </a:pPr>
              <a:r>
                <a:rPr lang="en-US" sz="6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</a:t>
              </a:r>
              <a:endParaRPr sz="6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" name="Google Shape;914;p46"/>
            <p:cNvSpPr/>
            <p:nvPr/>
          </p:nvSpPr>
          <p:spPr>
            <a:xfrm rot="5268462">
              <a:off x="3241867" y="-701809"/>
              <a:ext cx="2754283" cy="6547141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3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" name="Google Shape;955;p48">
              <a:extLst>
                <a:ext uri="{FF2B5EF4-FFF2-40B4-BE49-F238E27FC236}">
                  <a16:creationId xmlns:a16="http://schemas.microsoft.com/office/drawing/2014/main" id="{181432CF-12BA-49BA-B1A7-4A400032D983}"/>
                </a:ext>
              </a:extLst>
            </p:cNvPr>
            <p:cNvSpPr txBox="1">
              <a:spLocks/>
            </p:cNvSpPr>
            <p:nvPr/>
          </p:nvSpPr>
          <p:spPr>
            <a:xfrm>
              <a:off x="1533875" y="1713445"/>
              <a:ext cx="6170266" cy="1716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Sanchez"/>
                <a:buNone/>
                <a:defRPr sz="8000" b="1" i="0" u="none" strike="noStrike" cap="none">
                  <a:solidFill>
                    <a:schemeClr val="dk1"/>
                  </a:solidFill>
                  <a:latin typeface="Sanchez"/>
                  <a:ea typeface="Sanchez"/>
                  <a:cs typeface="Sanchez"/>
                  <a:sym typeface="Sanchez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9pPr>
            </a:lstStyle>
            <a:p>
              <a:pPr lvl="0"/>
              <a:r>
                <a:rPr lang="en-US" sz="60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6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endPara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21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3857" y="159462"/>
            <a:ext cx="8989255" cy="1116144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phẩm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275607"/>
            <a:ext cx="9144000" cy="3708432"/>
          </a:xfrm>
          <a:prstGeom prst="roundRect">
            <a:avLst/>
          </a:prstGeom>
          <a:solidFill>
            <a:srgbClr val="FF3399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1970,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fontAlgn="t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38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-7371" y="825186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-7372" y="0"/>
            <a:ext cx="9151371" cy="818536"/>
          </a:xfrm>
          <a:prstGeom prst="rect">
            <a:avLst/>
          </a:prstGeom>
          <a:solidFill>
            <a:srgbClr val="00B050">
              <a:alpha val="7686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392" y="1022246"/>
            <a:ext cx="8711953" cy="347787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(1923 – 2017)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Việt Nam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VD: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1600" dirty="0"/>
              <a:t>)</a:t>
            </a: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indent="-279400" fontAlgn="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1970,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indent="-279400" fontAlgn="t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805C2C-2D83-476C-5CC7-7F09E69E24D5}"/>
              </a:ext>
            </a:extLst>
          </p:cNvPr>
          <p:cNvGrpSpPr/>
          <p:nvPr/>
        </p:nvGrpSpPr>
        <p:grpSpPr>
          <a:xfrm>
            <a:off x="473299" y="2061905"/>
            <a:ext cx="7884580" cy="1188132"/>
            <a:chOff x="1259419" y="1817841"/>
            <a:chExt cx="7884580" cy="1188132"/>
          </a:xfrm>
          <a:solidFill>
            <a:srgbClr val="CC0099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AB166F6-F1B4-7B82-47D6-1F783B4FDDD6}"/>
                </a:ext>
              </a:extLst>
            </p:cNvPr>
            <p:cNvSpPr/>
            <p:nvPr/>
          </p:nvSpPr>
          <p:spPr>
            <a:xfrm>
              <a:off x="1259419" y="1817841"/>
              <a:ext cx="7884580" cy="1188132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6D01AD55-EBDD-79D4-0695-2404B269D9A6}"/>
                </a:ext>
              </a:extLst>
            </p:cNvPr>
            <p:cNvSpPr txBox="1"/>
            <p:nvPr/>
          </p:nvSpPr>
          <p:spPr>
            <a:xfrm>
              <a:off x="1317429" y="1875851"/>
              <a:ext cx="7768560" cy="10721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7368" tIns="277368" rIns="277368" bIns="277368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39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sz="39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37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064343" y="1125527"/>
            <a:ext cx="2971800" cy="2971800"/>
            <a:chOff x="3883949" y="1474165"/>
            <a:chExt cx="3962400" cy="3962400"/>
          </a:xfrm>
        </p:grpSpPr>
        <p:sp>
          <p:nvSpPr>
            <p:cNvPr id="43" name="Oval 42"/>
            <p:cNvSpPr/>
            <p:nvPr/>
          </p:nvSpPr>
          <p:spPr>
            <a:xfrm>
              <a:off x="3883949" y="1474165"/>
              <a:ext cx="3962400" cy="3962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88749" y="3178366"/>
              <a:ext cx="3352800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2700">
                  <a:solidFill>
                    <a:prstClr val="white"/>
                  </a:solidFill>
                  <a:latin typeface="#9Slide03 IcielPanton Black" panose="00000A00000000000000" pitchFamily="2" charset="0"/>
                  <a:cs typeface="Arial"/>
                  <a:sym typeface="Arial"/>
                </a:rPr>
                <a:t>CÓ GÌ Ở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3200401" y="1143000"/>
            <a:ext cx="2857502" cy="2857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C6E51"/>
              </a:solidFill>
              <a:latin typeface="#9Slide02 Noi dung dai"/>
              <a:sym typeface="Aria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591470" y="1534070"/>
            <a:ext cx="2075361" cy="20753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925638" y="1868238"/>
            <a:ext cx="1407024" cy="14070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312574" y="2255174"/>
            <a:ext cx="633161" cy="6331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59" name="Arc 58"/>
          <p:cNvSpPr/>
          <p:nvPr/>
        </p:nvSpPr>
        <p:spPr>
          <a:xfrm rot="20481717">
            <a:off x="2388718" y="472701"/>
            <a:ext cx="4480868" cy="4198096"/>
          </a:xfrm>
          <a:prstGeom prst="arc">
            <a:avLst>
              <a:gd name="adj1" fmla="val 16646192"/>
              <a:gd name="adj2" fmla="val 16036918"/>
            </a:avLst>
          </a:prstGeom>
          <a:ln w="8890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60" name="Arc 59"/>
          <p:cNvSpPr/>
          <p:nvPr/>
        </p:nvSpPr>
        <p:spPr>
          <a:xfrm rot="20568184">
            <a:off x="1426615" y="-584174"/>
            <a:ext cx="6295158" cy="6329943"/>
          </a:xfrm>
          <a:prstGeom prst="arc">
            <a:avLst>
              <a:gd name="adj1" fmla="val 16654886"/>
              <a:gd name="adj2" fmla="val 16036918"/>
            </a:avLst>
          </a:prstGeom>
          <a:ln w="889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61" name="Arc 60"/>
          <p:cNvSpPr/>
          <p:nvPr/>
        </p:nvSpPr>
        <p:spPr>
          <a:xfrm rot="20424303">
            <a:off x="549742" y="-1510800"/>
            <a:ext cx="8271074" cy="8183195"/>
          </a:xfrm>
          <a:prstGeom prst="arc">
            <a:avLst>
              <a:gd name="adj1" fmla="val 16628503"/>
              <a:gd name="adj2" fmla="val 16036918"/>
            </a:avLst>
          </a:prstGeom>
          <a:solidFill>
            <a:srgbClr val="CCFF33"/>
          </a:solidFill>
          <a:ln w="889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45" name="Arc 44"/>
          <p:cNvSpPr/>
          <p:nvPr/>
        </p:nvSpPr>
        <p:spPr>
          <a:xfrm rot="20416599">
            <a:off x="2579298" y="744023"/>
            <a:ext cx="4042597" cy="3734811"/>
          </a:xfrm>
          <a:prstGeom prst="arc">
            <a:avLst>
              <a:gd name="adj1" fmla="val 17495719"/>
              <a:gd name="adj2" fmla="val 14652653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46" name="Arc 45"/>
          <p:cNvSpPr/>
          <p:nvPr/>
        </p:nvSpPr>
        <p:spPr>
          <a:xfrm rot="20617034">
            <a:off x="2118700" y="473752"/>
            <a:ext cx="4804010" cy="4453640"/>
          </a:xfrm>
          <a:prstGeom prst="arc">
            <a:avLst>
              <a:gd name="adj1" fmla="val 17495719"/>
              <a:gd name="adj2" fmla="val 14816700"/>
            </a:avLst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47" name="Arc 46"/>
          <p:cNvSpPr/>
          <p:nvPr/>
        </p:nvSpPr>
        <p:spPr>
          <a:xfrm rot="21406139">
            <a:off x="3593185" y="1711355"/>
            <a:ext cx="1843088" cy="1714500"/>
          </a:xfrm>
          <a:prstGeom prst="arc">
            <a:avLst>
              <a:gd name="adj1" fmla="val 17495719"/>
              <a:gd name="adj2" fmla="val 14850599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48" name="Arc 47"/>
          <p:cNvSpPr/>
          <p:nvPr/>
        </p:nvSpPr>
        <p:spPr>
          <a:xfrm rot="21264636">
            <a:off x="3309272" y="1481021"/>
            <a:ext cx="2396249" cy="2240511"/>
          </a:xfrm>
          <a:prstGeom prst="arc">
            <a:avLst>
              <a:gd name="adj1" fmla="val 17495719"/>
              <a:gd name="adj2" fmla="val 14850599"/>
            </a:avLst>
          </a:prstGeom>
          <a:ln w="889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49" name="Arc 48"/>
          <p:cNvSpPr/>
          <p:nvPr/>
        </p:nvSpPr>
        <p:spPr>
          <a:xfrm rot="21042090">
            <a:off x="3078710" y="1273132"/>
            <a:ext cx="2872973" cy="2790938"/>
          </a:xfrm>
          <a:prstGeom prst="arc">
            <a:avLst>
              <a:gd name="adj1" fmla="val 17495719"/>
              <a:gd name="adj2" fmla="val 14850599"/>
            </a:avLst>
          </a:prstGeom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50" name="Arc 49"/>
          <p:cNvSpPr/>
          <p:nvPr/>
        </p:nvSpPr>
        <p:spPr>
          <a:xfrm rot="20884398">
            <a:off x="2828802" y="1012692"/>
            <a:ext cx="3383813" cy="3222058"/>
          </a:xfrm>
          <a:prstGeom prst="arc">
            <a:avLst>
              <a:gd name="adj1" fmla="val 17495719"/>
              <a:gd name="adj2" fmla="val 14850599"/>
            </a:avLst>
          </a:prstGeom>
          <a:ln w="1143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51" name="Arc 50"/>
          <p:cNvSpPr/>
          <p:nvPr/>
        </p:nvSpPr>
        <p:spPr>
          <a:xfrm rot="20481717">
            <a:off x="2280271" y="492606"/>
            <a:ext cx="4480868" cy="4198096"/>
          </a:xfrm>
          <a:prstGeom prst="arc">
            <a:avLst>
              <a:gd name="adj1" fmla="val 17495719"/>
              <a:gd name="adj2" fmla="val 14850599"/>
            </a:avLst>
          </a:prstGeom>
          <a:ln w="889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52" name="Arc 51"/>
          <p:cNvSpPr/>
          <p:nvPr/>
        </p:nvSpPr>
        <p:spPr>
          <a:xfrm>
            <a:off x="3878936" y="1948000"/>
            <a:ext cx="1343025" cy="1249256"/>
          </a:xfrm>
          <a:prstGeom prst="arc">
            <a:avLst>
              <a:gd name="adj1" fmla="val 17495719"/>
              <a:gd name="adj2" fmla="val 14850599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53" name="Arc 52"/>
          <p:cNvSpPr/>
          <p:nvPr/>
        </p:nvSpPr>
        <p:spPr>
          <a:xfrm rot="489092">
            <a:off x="4151903" y="2155972"/>
            <a:ext cx="870033" cy="812684"/>
          </a:xfrm>
          <a:prstGeom prst="arc">
            <a:avLst>
              <a:gd name="adj1" fmla="val 17495719"/>
              <a:gd name="adj2" fmla="val 14850599"/>
            </a:avLst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54" name="Arc 53"/>
          <p:cNvSpPr/>
          <p:nvPr/>
        </p:nvSpPr>
        <p:spPr>
          <a:xfrm rot="1249885">
            <a:off x="4381411" y="2350183"/>
            <a:ext cx="495482" cy="443141"/>
          </a:xfrm>
          <a:prstGeom prst="arc">
            <a:avLst>
              <a:gd name="adj1" fmla="val 17495719"/>
              <a:gd name="adj2" fmla="val 1485059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10" name="Donut 9"/>
          <p:cNvSpPr/>
          <p:nvPr/>
        </p:nvSpPr>
        <p:spPr>
          <a:xfrm>
            <a:off x="3376122" y="1714501"/>
            <a:ext cx="1028700" cy="1028700"/>
          </a:xfrm>
          <a:prstGeom prst="donut">
            <a:avLst>
              <a:gd name="adj" fmla="val 658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657725" y="2457450"/>
            <a:ext cx="571500" cy="571500"/>
          </a:xfrm>
          <a:prstGeom prst="donut">
            <a:avLst>
              <a:gd name="adj" fmla="val 218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543425" y="3171825"/>
            <a:ext cx="628650" cy="628650"/>
          </a:xfrm>
          <a:prstGeom prst="donut">
            <a:avLst>
              <a:gd name="adj" fmla="val 8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600700" y="2457450"/>
            <a:ext cx="457200" cy="457200"/>
          </a:xfrm>
          <a:prstGeom prst="donut">
            <a:avLst>
              <a:gd name="adj" fmla="val 36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790399" y="630691"/>
            <a:ext cx="763361" cy="62865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y 14"/>
          <p:cNvSpPr/>
          <p:nvPr/>
        </p:nvSpPr>
        <p:spPr>
          <a:xfrm>
            <a:off x="4947561" y="1330778"/>
            <a:ext cx="1322615" cy="1343025"/>
          </a:xfrm>
          <a:prstGeom prst="mathMultiply">
            <a:avLst>
              <a:gd name="adj1" fmla="val 163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16" name="Multiply 15"/>
          <p:cNvSpPr/>
          <p:nvPr/>
        </p:nvSpPr>
        <p:spPr>
          <a:xfrm rot="20028486">
            <a:off x="2961710" y="2814638"/>
            <a:ext cx="1322615" cy="1343025"/>
          </a:xfrm>
          <a:prstGeom prst="mathMultiply">
            <a:avLst>
              <a:gd name="adj1" fmla="val 163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17" name="12-Point Star 16"/>
          <p:cNvSpPr/>
          <p:nvPr/>
        </p:nvSpPr>
        <p:spPr>
          <a:xfrm>
            <a:off x="1166102" y="1749137"/>
            <a:ext cx="1039746" cy="990702"/>
          </a:xfrm>
          <a:prstGeom prst="star12">
            <a:avLst>
              <a:gd name="adj" fmla="val 363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61990" y="2028951"/>
            <a:ext cx="447977" cy="428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19" name="Multiply 18"/>
          <p:cNvSpPr/>
          <p:nvPr/>
        </p:nvSpPr>
        <p:spPr>
          <a:xfrm rot="15698754">
            <a:off x="6498665" y="2068328"/>
            <a:ext cx="1322615" cy="1343025"/>
          </a:xfrm>
          <a:prstGeom prst="mathMultiply">
            <a:avLst>
              <a:gd name="adj1" fmla="val 16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20" name="Multiply 19"/>
          <p:cNvSpPr/>
          <p:nvPr/>
        </p:nvSpPr>
        <p:spPr>
          <a:xfrm rot="2163725">
            <a:off x="2042897" y="625217"/>
            <a:ext cx="1322615" cy="1343025"/>
          </a:xfrm>
          <a:prstGeom prst="mathMultiply">
            <a:avLst>
              <a:gd name="adj1" fmla="val 163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1619445" y="3188638"/>
            <a:ext cx="1295209" cy="1295209"/>
          </a:xfrm>
          <a:prstGeom prst="donut">
            <a:avLst>
              <a:gd name="adj" fmla="val 8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22" name="Donut 21"/>
          <p:cNvSpPr/>
          <p:nvPr/>
        </p:nvSpPr>
        <p:spPr>
          <a:xfrm>
            <a:off x="6710068" y="945016"/>
            <a:ext cx="1028700" cy="1028700"/>
          </a:xfrm>
          <a:prstGeom prst="donut">
            <a:avLst>
              <a:gd name="adj" fmla="val 1050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23" name="Donut 22"/>
          <p:cNvSpPr/>
          <p:nvPr/>
        </p:nvSpPr>
        <p:spPr>
          <a:xfrm>
            <a:off x="6113750" y="3550487"/>
            <a:ext cx="571500" cy="571500"/>
          </a:xfrm>
          <a:prstGeom prst="donut">
            <a:avLst>
              <a:gd name="adj" fmla="val 2184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24" name="Multiply 23"/>
          <p:cNvSpPr/>
          <p:nvPr/>
        </p:nvSpPr>
        <p:spPr>
          <a:xfrm rot="20028486">
            <a:off x="7047341" y="3383144"/>
            <a:ext cx="1322615" cy="1343025"/>
          </a:xfrm>
          <a:prstGeom prst="mathMultiply">
            <a:avLst>
              <a:gd name="adj1" fmla="val 163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25" name="Multiply 24"/>
          <p:cNvSpPr/>
          <p:nvPr/>
        </p:nvSpPr>
        <p:spPr>
          <a:xfrm rot="17076524">
            <a:off x="7047341" y="3383144"/>
            <a:ext cx="1322615" cy="1343025"/>
          </a:xfrm>
          <a:prstGeom prst="mathMultiply">
            <a:avLst>
              <a:gd name="adj1" fmla="val 163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9190" y="2509319"/>
            <a:ext cx="9488940" cy="2628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79" y="-4943"/>
            <a:ext cx="9506277" cy="26668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FCE54">
                  <a:lumMod val="60000"/>
                  <a:lumOff val="40000"/>
                </a:srgbClr>
              </a:solidFill>
              <a:latin typeface="#9Slide02 Noi dung dai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84891" y="18676"/>
            <a:ext cx="9523480" cy="251460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FCE54">
                  <a:lumMod val="60000"/>
                  <a:lumOff val="40000"/>
                </a:srgbClr>
              </a:solidFill>
              <a:latin typeface="#9Slide02 Noi dung dai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6356" y="2407379"/>
            <a:ext cx="9523480" cy="27561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855" y="678860"/>
            <a:ext cx="9523480" cy="2514600"/>
          </a:xfrm>
          <a:prstGeom prst="rect">
            <a:avLst/>
          </a:prstGeom>
          <a:solidFill>
            <a:srgbClr val="D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FCE54">
                  <a:lumMod val="60000"/>
                  <a:lumOff val="40000"/>
                </a:srgbClr>
              </a:solidFill>
              <a:latin typeface="#9Slide02 Noi dung dai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6859" y="2407379"/>
            <a:ext cx="9558041" cy="2756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5026" y="-10959"/>
            <a:ext cx="9639891" cy="25652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FCE54">
                  <a:lumMod val="60000"/>
                  <a:lumOff val="40000"/>
                </a:srgbClr>
              </a:solidFill>
              <a:latin typeface="#9Slide02 Noi dung dai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65026" y="2585144"/>
            <a:ext cx="9639891" cy="2718312"/>
          </a:xfrm>
          <a:prstGeom prst="rect">
            <a:avLst/>
          </a:prstGeom>
          <a:solidFill>
            <a:srgbClr val="FF6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FCE54">
                  <a:lumMod val="60000"/>
                  <a:lumOff val="40000"/>
                </a:srgbClr>
              </a:solidFill>
              <a:latin typeface="#9Slide02 Noi dung dai"/>
              <a:sym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646896" y="-157187"/>
            <a:ext cx="5134282" cy="544118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72417" y="-136082"/>
            <a:ext cx="4965560" cy="54554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64" name="Decagon 63"/>
          <p:cNvSpPr/>
          <p:nvPr/>
        </p:nvSpPr>
        <p:spPr>
          <a:xfrm>
            <a:off x="2857500" y="800100"/>
            <a:ext cx="3543300" cy="3543300"/>
          </a:xfrm>
          <a:prstGeom prst="decag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314700" y="1257300"/>
            <a:ext cx="2628900" cy="26289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428750" y="1771650"/>
            <a:ext cx="3600450" cy="0"/>
          </a:xfrm>
          <a:prstGeom prst="line">
            <a:avLst/>
          </a:prstGeom>
          <a:ln w="762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257800" y="3429000"/>
            <a:ext cx="3600450" cy="0"/>
          </a:xfrm>
          <a:prstGeom prst="line">
            <a:avLst/>
          </a:prstGeom>
          <a:ln w="762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615825" y="2227124"/>
            <a:ext cx="3903708" cy="76174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49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  <a:endParaRPr lang="en-US" sz="49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7" name="TOP 10 FREE 2D  3D  Intro Templates  - Blender Sony Vegas Adobe After Effects  Cinema 4D 3">
            <a:hlinkClick r:id="" action="ppaction://media"/>
            <a:extLst>
              <a:ext uri="{FF2B5EF4-FFF2-40B4-BE49-F238E27FC236}">
                <a16:creationId xmlns:a16="http://schemas.microsoft.com/office/drawing/2014/main" id="{F6A2B367-F67E-48A3-B25F-928BA3E725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359" end="66937.8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6147" y="564586"/>
            <a:ext cx="365522" cy="365522"/>
          </a:xfrm>
          <a:prstGeom prst="rect">
            <a:avLst/>
          </a:prstGeom>
        </p:spPr>
      </p:pic>
      <p:cxnSp>
        <p:nvCxnSpPr>
          <p:cNvPr id="69" name="Straight Connector 68"/>
          <p:cNvCxnSpPr/>
          <p:nvPr/>
        </p:nvCxnSpPr>
        <p:spPr>
          <a:xfrm>
            <a:off x="4599277" y="3346027"/>
            <a:ext cx="3600450" cy="0"/>
          </a:xfrm>
          <a:prstGeom prst="line">
            <a:avLst/>
          </a:prstGeom>
          <a:ln w="762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882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1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decel="8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3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xit" presetSubtype="32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ntr" presetSubtype="3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xit" presetSubtype="32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ntr" presetSubtype="3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ntr" presetSubtype="3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xit" presetSubtype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1" presetClass="exit" presetSubtype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1" presetClass="exit" presetSubtype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xit" presetSubtype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1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1" presetClass="exit" presetSubtype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1" presetClass="exit" presetSubtype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1" presetClass="exit" presetSubtype="1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7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xit" presetSubtype="1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3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9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8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3" presetClass="exit" presetSubtype="16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3" presetClass="exit" presetSubtype="16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6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3" presetClass="exit" presetSubtype="16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7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7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3" presetClass="exit" presetSubtype="16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1" presetClass="exit" presetSubtype="1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1" presetClass="exit" presetSubtype="1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1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1" presetClass="exit" presetSubtype="1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4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6" presetClass="entr" presetSubtype="3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ntr" presetSubtype="3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8" presetClass="emph" presetSubtype="0" decel="10000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Rot by="43200000">
                                      <p:cBhvr>
                                        <p:cTn id="261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21" presetClass="exit" presetSubtype="1" fill="hold" grpId="2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ntr" presetSubtype="528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2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8" decel="10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7" presetClass="emph" presetSubtype="0" repeatCount="3000" fill="remove" grpId="2" nodeType="withEffect">
                                  <p:stCondLst>
                                    <p:cond delay="4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8" dur="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9" dur="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3" presetClass="exit" presetSubtype="16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7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7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3" presetClass="path" presetSubtype="0" accel="10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5E-6 -4.44444E-6 L 0.17188 -4.44444E-6 " pathEditMode="relative" rAng="0" ptsTypes="AA">
                                      <p:cBhvr>
                                        <p:cTn id="286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2" presetClass="exit" presetSubtype="2" accel="10000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ntr" presetSubtype="2" decel="10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6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2" presetClass="exit" presetSubtype="8" accel="10000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3" presetClass="path" presetSubtype="0" accel="100000" fill="hold" grpId="1" nodeType="withEffect">
                                  <p:stCondLst>
                                    <p:cond delay="4900"/>
                                  </p:stCondLst>
                                  <p:childTnLst>
                                    <p:animMotion origin="layout" path="M -0.28698 -0.02161 L 8.33333E-7 1.23457E-6 " pathEditMode="relative" rAng="0" ptsTypes="AA">
                                      <p:cBhvr>
                                        <p:cTn id="302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108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2" presetClass="entr" presetSubtype="2" decel="10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35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8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2" presetClass="exit" presetSubtype="8" accel="10000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" grpId="0" animBg="1"/>
      <p:bldP spid="2" grpId="0" animBg="1"/>
      <p:bldP spid="8" grpId="0" animBg="1"/>
      <p:bldP spid="9" grpId="0" animBg="1"/>
      <p:bldP spid="6" grpId="0" animBg="1"/>
      <p:bldP spid="7" grpId="0" animBg="1"/>
      <p:bldP spid="4" grpId="0" animBg="1"/>
      <p:bldP spid="5" grpId="0" animBg="1"/>
      <p:bldP spid="62" grpId="0" animBg="1"/>
      <p:bldP spid="63" grpId="0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8" grpId="0"/>
      <p:bldP spid="6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3857" y="159462"/>
            <a:ext cx="8989255" cy="1116144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6725" y="1572323"/>
            <a:ext cx="8554453" cy="2073245"/>
          </a:xfrm>
          <a:prstGeom prst="roundRect">
            <a:avLst/>
          </a:prstGeom>
          <a:solidFill>
            <a:schemeClr val="accent5">
              <a:lumMod val="75000"/>
              <a:alpha val="7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75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575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</a:t>
            </a:r>
            <a:endParaRPr lang="en-US" sz="5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2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1515" y="10096"/>
            <a:ext cx="8904514" cy="1583005"/>
          </a:xfrm>
          <a:prstGeom prst="horizontalScroll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593101"/>
            <a:ext cx="9144000" cy="3408107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48586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62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effectLst/>
      </p:bgPr>
    </p:bg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-7371" y="825186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-7372" y="0"/>
            <a:ext cx="9151371" cy="818536"/>
          </a:xfrm>
          <a:prstGeom prst="rect">
            <a:avLst/>
          </a:prstGeom>
          <a:solidFill>
            <a:srgbClr val="00B050">
              <a:alpha val="7686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>
              <a:tabLst>
                <a:tab pos="5772150" algn="l"/>
              </a:tabLst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21" y="1239306"/>
            <a:ext cx="8787158" cy="309315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cục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 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Khổ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Phòng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 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Khổ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mảnh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Phòng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416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6631;p47">
            <a:extLst>
              <a:ext uri="{FF2B5EF4-FFF2-40B4-BE49-F238E27FC236}">
                <a16:creationId xmlns:a16="http://schemas.microsoft.com/office/drawing/2014/main" id="{82189004-614D-423C-8988-6E284BA2DEC4}"/>
              </a:ext>
            </a:extLst>
          </p:cNvPr>
          <p:cNvSpPr txBox="1">
            <a:spLocks/>
          </p:cNvSpPr>
          <p:nvPr/>
        </p:nvSpPr>
        <p:spPr>
          <a:xfrm>
            <a:off x="0" y="-1846"/>
            <a:ext cx="9144000" cy="923865"/>
          </a:xfrm>
          <a:prstGeom prst="rect">
            <a:avLst/>
          </a:prstGeom>
          <a:solidFill>
            <a:schemeClr val="accent1">
              <a:lumMod val="20000"/>
              <a:lumOff val="80000"/>
              <a:alpha val="74118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"/>
              <a:buNone/>
              <a:defRPr sz="3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>
              <a:buClr>
                <a:srgbClr val="313752"/>
              </a:buClr>
              <a:tabLst>
                <a:tab pos="171442" algn="l"/>
              </a:tabLs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4. HẢI PHÒNG QUA NHỮNG TRANG THƠ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42"/>
          <p:cNvGrpSpPr>
            <a:grpSpLocks/>
          </p:cNvGrpSpPr>
          <p:nvPr/>
        </p:nvGrpSpPr>
        <p:grpSpPr bwMode="auto">
          <a:xfrm>
            <a:off x="334790" y="1214048"/>
            <a:ext cx="1848260" cy="1948395"/>
            <a:chOff x="0" y="0"/>
            <a:chExt cx="1897838" cy="2107541"/>
          </a:xfrm>
        </p:grpSpPr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194837" y="0"/>
              <a:ext cx="1563688" cy="1893888"/>
            </a:xfrm>
            <a:custGeom>
              <a:avLst/>
              <a:gdLst/>
              <a:ahLst/>
              <a:cxnLst>
                <a:cxn ang="0">
                  <a:pos x="5" y="116"/>
                </a:cxn>
                <a:cxn ang="0">
                  <a:pos x="28" y="101"/>
                </a:cxn>
                <a:cxn ang="0">
                  <a:pos x="34" y="126"/>
                </a:cxn>
                <a:cxn ang="0">
                  <a:pos x="7" y="124"/>
                </a:cxn>
                <a:cxn ang="0">
                  <a:pos x="31" y="168"/>
                </a:cxn>
                <a:cxn ang="0">
                  <a:pos x="57" y="167"/>
                </a:cxn>
                <a:cxn ang="0">
                  <a:pos x="33" y="177"/>
                </a:cxn>
                <a:cxn ang="0">
                  <a:pos x="31" y="227"/>
                </a:cxn>
                <a:cxn ang="0">
                  <a:pos x="55" y="213"/>
                </a:cxn>
                <a:cxn ang="0">
                  <a:pos x="61" y="238"/>
                </a:cxn>
                <a:cxn ang="0">
                  <a:pos x="33" y="235"/>
                </a:cxn>
                <a:cxn ang="0">
                  <a:pos x="58" y="280"/>
                </a:cxn>
                <a:cxn ang="0">
                  <a:pos x="83" y="278"/>
                </a:cxn>
                <a:cxn ang="0">
                  <a:pos x="60" y="288"/>
                </a:cxn>
                <a:cxn ang="0">
                  <a:pos x="58" y="338"/>
                </a:cxn>
                <a:cxn ang="0">
                  <a:pos x="81" y="324"/>
                </a:cxn>
                <a:cxn ang="0">
                  <a:pos x="87" y="349"/>
                </a:cxn>
                <a:cxn ang="0">
                  <a:pos x="60" y="347"/>
                </a:cxn>
                <a:cxn ang="0">
                  <a:pos x="85" y="391"/>
                </a:cxn>
                <a:cxn ang="0">
                  <a:pos x="110" y="389"/>
                </a:cxn>
                <a:cxn ang="0">
                  <a:pos x="87" y="399"/>
                </a:cxn>
                <a:cxn ang="0">
                  <a:pos x="85" y="450"/>
                </a:cxn>
                <a:cxn ang="0">
                  <a:pos x="108" y="435"/>
                </a:cxn>
                <a:cxn ang="0">
                  <a:pos x="114" y="460"/>
                </a:cxn>
                <a:cxn ang="0">
                  <a:pos x="87" y="458"/>
                </a:cxn>
                <a:cxn ang="0">
                  <a:pos x="111" y="502"/>
                </a:cxn>
                <a:cxn ang="0">
                  <a:pos x="137" y="501"/>
                </a:cxn>
                <a:cxn ang="0">
                  <a:pos x="113" y="511"/>
                </a:cxn>
                <a:cxn ang="0">
                  <a:pos x="111" y="561"/>
                </a:cxn>
                <a:cxn ang="0">
                  <a:pos x="135" y="547"/>
                </a:cxn>
                <a:cxn ang="0">
                  <a:pos x="141" y="572"/>
                </a:cxn>
                <a:cxn ang="0">
                  <a:pos x="113" y="569"/>
                </a:cxn>
                <a:cxn ang="0">
                  <a:pos x="138" y="613"/>
                </a:cxn>
                <a:cxn ang="0">
                  <a:pos x="163" y="612"/>
                </a:cxn>
                <a:cxn ang="0">
                  <a:pos x="140" y="622"/>
                </a:cxn>
                <a:cxn ang="0">
                  <a:pos x="131" y="645"/>
                </a:cxn>
                <a:cxn ang="0">
                  <a:pos x="400" y="0"/>
                </a:cxn>
              </a:cxnLst>
              <a:rect l="0" t="0" r="r" b="b"/>
              <a:pathLst>
                <a:path w="532" h="645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44"/>
            <p:cNvGrpSpPr>
              <a:grpSpLocks/>
            </p:cNvGrpSpPr>
            <p:nvPr/>
          </p:nvGrpSpPr>
          <p:grpSpPr bwMode="auto">
            <a:xfrm>
              <a:off x="0" y="175321"/>
              <a:ext cx="1563688" cy="1890713"/>
              <a:chOff x="0" y="0"/>
              <a:chExt cx="1563688" cy="1890713"/>
            </a:xfrm>
          </p:grpSpPr>
          <p:sp>
            <p:nvSpPr>
              <p:cNvPr id="21" name="Freeform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63688" cy="1890713"/>
              </a:xfrm>
              <a:custGeom>
                <a:avLst/>
                <a:gdLst/>
                <a:ahLst/>
                <a:cxnLst>
                  <a:cxn ang="0">
                    <a:pos x="4" y="115"/>
                  </a:cxn>
                  <a:cxn ang="0">
                    <a:pos x="28" y="101"/>
                  </a:cxn>
                  <a:cxn ang="0">
                    <a:pos x="34" y="126"/>
                  </a:cxn>
                  <a:cxn ang="0">
                    <a:pos x="6" y="123"/>
                  </a:cxn>
                  <a:cxn ang="0">
                    <a:pos x="31" y="168"/>
                  </a:cxn>
                  <a:cxn ang="0">
                    <a:pos x="56" y="166"/>
                  </a:cxn>
                  <a:cxn ang="0">
                    <a:pos x="33" y="176"/>
                  </a:cxn>
                  <a:cxn ang="0">
                    <a:pos x="31" y="226"/>
                  </a:cxn>
                  <a:cxn ang="0">
                    <a:pos x="54" y="212"/>
                  </a:cxn>
                  <a:cxn ang="0">
                    <a:pos x="60" y="237"/>
                  </a:cxn>
                  <a:cxn ang="0">
                    <a:pos x="33" y="235"/>
                  </a:cxn>
                  <a:cxn ang="0">
                    <a:pos x="58" y="279"/>
                  </a:cxn>
                  <a:cxn ang="0">
                    <a:pos x="83" y="277"/>
                  </a:cxn>
                  <a:cxn ang="0">
                    <a:pos x="60" y="287"/>
                  </a:cxn>
                  <a:cxn ang="0">
                    <a:pos x="58" y="338"/>
                  </a:cxn>
                  <a:cxn ang="0">
                    <a:pos x="81" y="323"/>
                  </a:cxn>
                  <a:cxn ang="0">
                    <a:pos x="87" y="348"/>
                  </a:cxn>
                  <a:cxn ang="0">
                    <a:pos x="60" y="346"/>
                  </a:cxn>
                  <a:cxn ang="0">
                    <a:pos x="85" y="390"/>
                  </a:cxn>
                  <a:cxn ang="0">
                    <a:pos x="110" y="389"/>
                  </a:cxn>
                  <a:cxn ang="0">
                    <a:pos x="87" y="399"/>
                  </a:cxn>
                  <a:cxn ang="0">
                    <a:pos x="84" y="449"/>
                  </a:cxn>
                  <a:cxn ang="0">
                    <a:pos x="108" y="435"/>
                  </a:cxn>
                  <a:cxn ang="0">
                    <a:pos x="114" y="460"/>
                  </a:cxn>
                  <a:cxn ang="0">
                    <a:pos x="86" y="457"/>
                  </a:cxn>
                  <a:cxn ang="0">
                    <a:pos x="111" y="502"/>
                  </a:cxn>
                  <a:cxn ang="0">
                    <a:pos x="136" y="500"/>
                  </a:cxn>
                  <a:cxn ang="0">
                    <a:pos x="113" y="510"/>
                  </a:cxn>
                  <a:cxn ang="0">
                    <a:pos x="111" y="560"/>
                  </a:cxn>
                  <a:cxn ang="0">
                    <a:pos x="134" y="546"/>
                  </a:cxn>
                  <a:cxn ang="0">
                    <a:pos x="140" y="571"/>
                  </a:cxn>
                  <a:cxn ang="0">
                    <a:pos x="113" y="569"/>
                  </a:cxn>
                  <a:cxn ang="0">
                    <a:pos x="138" y="613"/>
                  </a:cxn>
                  <a:cxn ang="0">
                    <a:pos x="163" y="611"/>
                  </a:cxn>
                  <a:cxn ang="0">
                    <a:pos x="140" y="621"/>
                  </a:cxn>
                  <a:cxn ang="0">
                    <a:pos x="131" y="644"/>
                  </a:cxn>
                  <a:cxn ang="0">
                    <a:pos x="400" y="0"/>
                  </a:cxn>
                </a:cxnLst>
                <a:rect l="0" t="0" r="r" b="b"/>
                <a:pathLst>
                  <a:path w="532" h="644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7"/>
              <p:cNvSpPr>
                <a:spLocks noChangeArrowheads="1"/>
              </p:cNvSpPr>
              <p:nvPr/>
            </p:nvSpPr>
            <p:spPr bwMode="auto">
              <a:xfrm>
                <a:off x="555625" y="1558925"/>
                <a:ext cx="996950" cy="24765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28" y="6"/>
                  </a:cxn>
                  <a:cxn ang="0">
                    <a:pos x="0" y="156"/>
                  </a:cxn>
                  <a:cxn ang="0">
                    <a:pos x="0" y="152"/>
                  </a:cxn>
                </a:cxnLst>
                <a:rect l="0" t="0" r="r" b="b"/>
                <a:pathLst>
                  <a:path w="628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8"/>
              <p:cNvSpPr>
                <a:spLocks noChangeArrowheads="1"/>
              </p:cNvSpPr>
              <p:nvPr/>
            </p:nvSpPr>
            <p:spPr bwMode="auto">
              <a:xfrm>
                <a:off x="534988" y="1476375"/>
                <a:ext cx="996950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4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9"/>
              <p:cNvSpPr>
                <a:spLocks noChangeArrowheads="1"/>
              </p:cNvSpPr>
              <p:nvPr/>
            </p:nvSpPr>
            <p:spPr bwMode="auto">
              <a:xfrm>
                <a:off x="514350" y="1392238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3"/>
                  </a:cxn>
                  <a:cxn ang="0">
                    <a:pos x="0" y="153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10"/>
              <p:cNvSpPr>
                <a:spLocks noChangeArrowheads="1"/>
              </p:cNvSpPr>
              <p:nvPr/>
            </p:nvSpPr>
            <p:spPr bwMode="auto">
              <a:xfrm>
                <a:off x="493713" y="1306513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2" y="155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11"/>
              <p:cNvSpPr>
                <a:spLocks noChangeArrowheads="1"/>
              </p:cNvSpPr>
              <p:nvPr/>
            </p:nvSpPr>
            <p:spPr bwMode="auto">
              <a:xfrm>
                <a:off x="473075" y="1220788"/>
                <a:ext cx="1000125" cy="24765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30" y="6"/>
                  </a:cxn>
                  <a:cxn ang="0">
                    <a:pos x="2" y="156"/>
                  </a:cxn>
                  <a:cxn ang="0">
                    <a:pos x="0" y="152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12"/>
              <p:cNvSpPr>
                <a:spLocks noChangeArrowheads="1"/>
              </p:cNvSpPr>
              <p:nvPr/>
            </p:nvSpPr>
            <p:spPr bwMode="auto">
              <a:xfrm>
                <a:off x="452438" y="1139825"/>
                <a:ext cx="1000125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3"/>
                  </a:cxn>
                  <a:cxn ang="0">
                    <a:pos x="2" y="153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13"/>
              <p:cNvSpPr>
                <a:spLocks noChangeArrowheads="1"/>
              </p:cNvSpPr>
              <p:nvPr/>
            </p:nvSpPr>
            <p:spPr bwMode="auto">
              <a:xfrm>
                <a:off x="431800" y="1054100"/>
                <a:ext cx="1000125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4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14"/>
              <p:cNvSpPr>
                <a:spLocks noChangeArrowheads="1"/>
              </p:cNvSpPr>
              <p:nvPr/>
            </p:nvSpPr>
            <p:spPr bwMode="auto">
              <a:xfrm>
                <a:off x="411163" y="968375"/>
                <a:ext cx="1000125" cy="2476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6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6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15"/>
              <p:cNvSpPr>
                <a:spLocks noChangeArrowheads="1"/>
              </p:cNvSpPr>
              <p:nvPr/>
            </p:nvSpPr>
            <p:spPr bwMode="auto">
              <a:xfrm>
                <a:off x="393700" y="884238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626" y="0"/>
                  </a:cxn>
                  <a:cxn ang="0">
                    <a:pos x="628" y="5"/>
                  </a:cxn>
                  <a:cxn ang="0">
                    <a:pos x="0" y="155"/>
                  </a:cxn>
                  <a:cxn ang="0">
                    <a:pos x="0" y="151"/>
                  </a:cxn>
                </a:cxnLst>
                <a:rect l="0" t="0" r="r" b="b"/>
                <a:pathLst>
                  <a:path w="628" h="155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6"/>
              <p:cNvSpPr>
                <a:spLocks noChangeArrowheads="1"/>
              </p:cNvSpPr>
              <p:nvPr/>
            </p:nvSpPr>
            <p:spPr bwMode="auto">
              <a:xfrm>
                <a:off x="373063" y="801688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3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17"/>
              <p:cNvSpPr>
                <a:spLocks noChangeArrowheads="1"/>
              </p:cNvSpPr>
              <p:nvPr/>
            </p:nvSpPr>
            <p:spPr bwMode="auto">
              <a:xfrm>
                <a:off x="352425" y="715963"/>
                <a:ext cx="996950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4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18"/>
              <p:cNvSpPr>
                <a:spLocks noChangeArrowheads="1"/>
              </p:cNvSpPr>
              <p:nvPr/>
            </p:nvSpPr>
            <p:spPr bwMode="auto">
              <a:xfrm>
                <a:off x="331788" y="631825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628" y="0"/>
                  </a:cxn>
                  <a:cxn ang="0">
                    <a:pos x="628" y="3"/>
                  </a:cxn>
                  <a:cxn ang="0">
                    <a:pos x="0" y="155"/>
                  </a:cxn>
                  <a:cxn ang="0">
                    <a:pos x="0" y="149"/>
                  </a:cxn>
                </a:cxnLst>
                <a:rect l="0" t="0" r="r" b="b"/>
                <a:pathLst>
                  <a:path w="628" h="155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19"/>
              <p:cNvSpPr>
                <a:spLocks noChangeArrowheads="1"/>
              </p:cNvSpPr>
              <p:nvPr/>
            </p:nvSpPr>
            <p:spPr bwMode="auto">
              <a:xfrm>
                <a:off x="311150" y="546100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28" y="6"/>
                  </a:cxn>
                  <a:cxn ang="0">
                    <a:pos x="2" y="155"/>
                  </a:cxn>
                  <a:cxn ang="0">
                    <a:pos x="0" y="152"/>
                  </a:cxn>
                </a:cxnLst>
                <a:rect l="0" t="0" r="r" b="b"/>
                <a:pathLst>
                  <a:path w="628" h="155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20"/>
              <p:cNvSpPr>
                <a:spLocks noChangeArrowheads="1"/>
              </p:cNvSpPr>
              <p:nvPr/>
            </p:nvSpPr>
            <p:spPr bwMode="auto">
              <a:xfrm>
                <a:off x="290513" y="463550"/>
                <a:ext cx="1000125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4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21"/>
              <p:cNvSpPr>
                <a:spLocks noChangeArrowheads="1"/>
              </p:cNvSpPr>
              <p:nvPr/>
            </p:nvSpPr>
            <p:spPr bwMode="auto">
              <a:xfrm>
                <a:off x="269875" y="379413"/>
                <a:ext cx="1000125" cy="242888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628" y="0"/>
                  </a:cxn>
                  <a:cxn ang="0">
                    <a:pos x="630" y="3"/>
                  </a:cxn>
                  <a:cxn ang="0">
                    <a:pos x="2" y="153"/>
                  </a:cxn>
                  <a:cxn ang="0">
                    <a:pos x="0" y="149"/>
                  </a:cxn>
                </a:cxnLst>
                <a:rect l="0" t="0" r="r" b="b"/>
                <a:pathLst>
                  <a:path w="630" h="153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22"/>
              <p:cNvSpPr>
                <a:spLocks noChangeArrowheads="1"/>
              </p:cNvSpPr>
              <p:nvPr/>
            </p:nvSpPr>
            <p:spPr bwMode="auto">
              <a:xfrm>
                <a:off x="249238" y="293688"/>
                <a:ext cx="1000125" cy="246063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5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23"/>
              <p:cNvSpPr>
                <a:spLocks noChangeArrowheads="1"/>
              </p:cNvSpPr>
              <p:nvPr/>
            </p:nvSpPr>
            <p:spPr bwMode="auto">
              <a:xfrm>
                <a:off x="228600" y="207963"/>
                <a:ext cx="1000125" cy="24765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30" y="6"/>
                  </a:cxn>
                  <a:cxn ang="0">
                    <a:pos x="2" y="156"/>
                  </a:cxn>
                  <a:cxn ang="0">
                    <a:pos x="0" y="152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24"/>
              <p:cNvSpPr>
                <a:spLocks noChangeArrowheads="1"/>
              </p:cNvSpPr>
              <p:nvPr/>
            </p:nvSpPr>
            <p:spPr bwMode="auto">
              <a:xfrm>
                <a:off x="211138" y="127000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626" y="0"/>
                  </a:cxn>
                  <a:cxn ang="0">
                    <a:pos x="628" y="3"/>
                  </a:cxn>
                  <a:cxn ang="0">
                    <a:pos x="0" y="153"/>
                  </a:cxn>
                  <a:cxn ang="0">
                    <a:pos x="0" y="149"/>
                  </a:cxn>
                </a:cxnLst>
                <a:rect l="0" t="0" r="r" b="b"/>
                <a:pathLst>
                  <a:path w="628" h="153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25"/>
              <p:cNvSpPr>
                <a:spLocks noChangeArrowheads="1"/>
              </p:cNvSpPr>
              <p:nvPr/>
            </p:nvSpPr>
            <p:spPr bwMode="auto">
              <a:xfrm>
                <a:off x="190500" y="41275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3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26"/>
              <p:cNvSpPr>
                <a:spLocks noChangeArrowheads="1"/>
              </p:cNvSpPr>
              <p:nvPr/>
            </p:nvSpPr>
            <p:spPr bwMode="auto">
              <a:xfrm>
                <a:off x="173038" y="238125"/>
                <a:ext cx="393700" cy="1611313"/>
              </a:xfrm>
              <a:custGeom>
                <a:avLst/>
                <a:gdLst/>
                <a:ahLst/>
                <a:cxnLst>
                  <a:cxn ang="0">
                    <a:pos x="243" y="1015"/>
                  </a:cxn>
                  <a:cxn ang="0">
                    <a:pos x="248" y="101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43" y="1015"/>
                  </a:cxn>
                </a:cxnLst>
                <a:rect l="0" t="0" r="r" b="b"/>
                <a:pathLst>
                  <a:path w="248" h="1015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组合 45"/>
            <p:cNvGrpSpPr>
              <a:grpSpLocks/>
            </p:cNvGrpSpPr>
            <p:nvPr/>
          </p:nvGrpSpPr>
          <p:grpSpPr bwMode="auto">
            <a:xfrm>
              <a:off x="1283475" y="383516"/>
              <a:ext cx="614363" cy="1724025"/>
              <a:chOff x="0" y="0"/>
              <a:chExt cx="614363" cy="1724025"/>
            </a:xfrm>
          </p:grpSpPr>
          <p:sp>
            <p:nvSpPr>
              <p:cNvPr id="9" name="Freeform 27"/>
              <p:cNvSpPr>
                <a:spLocks noChangeArrowheads="1"/>
              </p:cNvSpPr>
              <p:nvPr/>
            </p:nvSpPr>
            <p:spPr bwMode="auto">
              <a:xfrm>
                <a:off x="358775" y="0"/>
                <a:ext cx="255588" cy="398463"/>
              </a:xfrm>
              <a:custGeom>
                <a:avLst/>
                <a:gdLst/>
                <a:ahLst/>
                <a:cxnLst>
                  <a:cxn ang="0">
                    <a:pos x="61" y="111"/>
                  </a:cxn>
                  <a:cxn ang="0">
                    <a:pos x="24" y="131"/>
                  </a:cxn>
                  <a:cxn ang="0">
                    <a:pos x="24" y="131"/>
                  </a:cxn>
                  <a:cxn ang="0">
                    <a:pos x="5" y="94"/>
                  </a:cxn>
                  <a:cxn ang="0">
                    <a:pos x="26" y="25"/>
                  </a:cxn>
                  <a:cxn ang="0">
                    <a:pos x="63" y="5"/>
                  </a:cxn>
                  <a:cxn ang="0">
                    <a:pos x="63" y="5"/>
                  </a:cxn>
                  <a:cxn ang="0">
                    <a:pos x="82" y="42"/>
                  </a:cxn>
                  <a:cxn ang="0">
                    <a:pos x="61" y="111"/>
                  </a:cxn>
                </a:cxnLst>
                <a:rect l="0" t="0" r="r" b="b"/>
                <a:pathLst>
                  <a:path w="87" h="136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28"/>
              <p:cNvSpPr>
                <a:spLocks noChangeArrowheads="1"/>
              </p:cNvSpPr>
              <p:nvPr/>
            </p:nvSpPr>
            <p:spPr bwMode="auto">
              <a:xfrm>
                <a:off x="412750" y="11112"/>
                <a:ext cx="201613" cy="387350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9" y="0"/>
                  </a:cxn>
                  <a:cxn ang="0">
                    <a:pos x="0" y="124"/>
                  </a:cxn>
                  <a:cxn ang="0">
                    <a:pos x="6" y="127"/>
                  </a:cxn>
                  <a:cxn ang="0">
                    <a:pos x="43" y="107"/>
                  </a:cxn>
                  <a:cxn ang="0">
                    <a:pos x="64" y="38"/>
                  </a:cxn>
                  <a:cxn ang="0">
                    <a:pos x="45" y="1"/>
                  </a:cxn>
                </a:cxnLst>
                <a:rect l="0" t="0" r="r" b="b"/>
                <a:pathLst>
                  <a:path w="69" h="132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 29"/>
              <p:cNvSpPr>
                <a:spLocks noChangeArrowheads="1"/>
              </p:cNvSpPr>
              <p:nvPr/>
            </p:nvSpPr>
            <p:spPr bwMode="auto">
              <a:xfrm>
                <a:off x="482600" y="44450"/>
                <a:ext cx="127000" cy="3397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116"/>
                  </a:cxn>
                  <a:cxn ang="0">
                    <a:pos x="19" y="96"/>
                  </a:cxn>
                  <a:cxn ang="0">
                    <a:pos x="40" y="27"/>
                  </a:cxn>
                  <a:cxn ang="0">
                    <a:pos x="35" y="0"/>
                  </a:cxn>
                </a:cxnLst>
                <a:rect l="0" t="0" r="r" b="b"/>
                <a:pathLst>
                  <a:path w="43" h="116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30"/>
              <p:cNvSpPr>
                <a:spLocks noChangeArrowheads="1"/>
              </p:cNvSpPr>
              <p:nvPr/>
            </p:nvSpPr>
            <p:spPr bwMode="auto">
              <a:xfrm>
                <a:off x="0" y="222250"/>
                <a:ext cx="555625" cy="1316038"/>
              </a:xfrm>
              <a:custGeom>
                <a:avLst/>
                <a:gdLst/>
                <a:ahLst/>
                <a:cxnLst>
                  <a:cxn ang="0">
                    <a:pos x="104" y="829"/>
                  </a:cxn>
                  <a:cxn ang="0">
                    <a:pos x="0" y="798"/>
                  </a:cxn>
                  <a:cxn ang="0">
                    <a:pos x="245" y="0"/>
                  </a:cxn>
                  <a:cxn ang="0">
                    <a:pos x="350" y="32"/>
                  </a:cxn>
                  <a:cxn ang="0">
                    <a:pos x="104" y="829"/>
                  </a:cxn>
                </a:cxnLst>
                <a:rect l="0" t="0" r="r" b="b"/>
                <a:pathLst>
                  <a:path w="350" h="829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31"/>
              <p:cNvSpPr>
                <a:spLocks noChangeArrowheads="1"/>
              </p:cNvSpPr>
              <p:nvPr/>
            </p:nvSpPr>
            <p:spPr bwMode="auto">
              <a:xfrm>
                <a:off x="65088" y="242887"/>
                <a:ext cx="490538" cy="1295400"/>
              </a:xfrm>
              <a:custGeom>
                <a:avLst/>
                <a:gdLst/>
                <a:ahLst/>
                <a:cxnLst>
                  <a:cxn ang="0">
                    <a:pos x="245" y="0"/>
                  </a:cxn>
                  <a:cxn ang="0">
                    <a:pos x="0" y="796"/>
                  </a:cxn>
                  <a:cxn ang="0">
                    <a:pos x="63" y="816"/>
                  </a:cxn>
                  <a:cxn ang="0">
                    <a:pos x="309" y="19"/>
                  </a:cxn>
                  <a:cxn ang="0">
                    <a:pos x="245" y="0"/>
                  </a:cxn>
                </a:cxnLst>
                <a:rect l="0" t="0" r="r" b="b"/>
                <a:pathLst>
                  <a:path w="309" h="816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Freeform 32"/>
              <p:cNvSpPr>
                <a:spLocks noChangeArrowheads="1"/>
              </p:cNvSpPr>
              <p:nvPr/>
            </p:nvSpPr>
            <p:spPr bwMode="auto">
              <a:xfrm>
                <a:off x="130175" y="260350"/>
                <a:ext cx="425450" cy="1277938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0" y="798"/>
                  </a:cxn>
                  <a:cxn ang="0">
                    <a:pos x="22" y="805"/>
                  </a:cxn>
                  <a:cxn ang="0">
                    <a:pos x="268" y="8"/>
                  </a:cxn>
                  <a:cxn ang="0">
                    <a:pos x="244" y="0"/>
                  </a:cxn>
                </a:cxnLst>
                <a:rect l="0" t="0" r="r" b="b"/>
                <a:pathLst>
                  <a:path w="268" h="805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33"/>
              <p:cNvSpPr>
                <a:spLocks noChangeArrowheads="1"/>
              </p:cNvSpPr>
              <p:nvPr/>
            </p:nvSpPr>
            <p:spPr bwMode="auto">
              <a:xfrm>
                <a:off x="0" y="1489075"/>
                <a:ext cx="165100" cy="234950"/>
              </a:xfrm>
              <a:custGeom>
                <a:avLst/>
                <a:gdLst/>
                <a:ahLst/>
                <a:cxnLst>
                  <a:cxn ang="0">
                    <a:pos x="104" y="31"/>
                  </a:cxn>
                  <a:cxn ang="0">
                    <a:pos x="11" y="148"/>
                  </a:cxn>
                  <a:cxn ang="0">
                    <a:pos x="0" y="0"/>
                  </a:cxn>
                  <a:cxn ang="0">
                    <a:pos x="104" y="31"/>
                  </a:cxn>
                </a:cxnLst>
                <a:rect l="0" t="0" r="r" b="b"/>
                <a:pathLst>
                  <a:path w="104" h="148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34"/>
              <p:cNvSpPr>
                <a:spLocks noChangeArrowheads="1"/>
              </p:cNvSpPr>
              <p:nvPr/>
            </p:nvSpPr>
            <p:spPr bwMode="auto">
              <a:xfrm>
                <a:off x="12700" y="1662112"/>
                <a:ext cx="44450" cy="61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9"/>
                  </a:cxn>
                  <a:cxn ang="0">
                    <a:pos x="28" y="9"/>
                  </a:cxn>
                  <a:cxn ang="0">
                    <a:pos x="0" y="0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35"/>
              <p:cNvSpPr>
                <a:spLocks noChangeArrowheads="1"/>
              </p:cNvSpPr>
              <p:nvPr/>
            </p:nvSpPr>
            <p:spPr bwMode="auto">
              <a:xfrm>
                <a:off x="376238" y="200025"/>
                <a:ext cx="192088" cy="96838"/>
              </a:xfrm>
              <a:custGeom>
                <a:avLst/>
                <a:gdLst/>
                <a:ahLst/>
                <a:cxnLst>
                  <a:cxn ang="0">
                    <a:pos x="62" y="30"/>
                  </a:cxn>
                  <a:cxn ang="0">
                    <a:pos x="58" y="33"/>
                  </a:cxn>
                  <a:cxn ang="0">
                    <a:pos x="3" y="16"/>
                  </a:cxn>
                  <a:cxn ang="0">
                    <a:pos x="0" y="11"/>
                  </a:cxn>
                  <a:cxn ang="0">
                    <a:pos x="3" y="3"/>
                  </a:cxn>
                  <a:cxn ang="0">
                    <a:pos x="7" y="0"/>
                  </a:cxn>
                  <a:cxn ang="0">
                    <a:pos x="62" y="17"/>
                  </a:cxn>
                  <a:cxn ang="0">
                    <a:pos x="65" y="22"/>
                  </a:cxn>
                  <a:cxn ang="0">
                    <a:pos x="62" y="30"/>
                  </a:cxn>
                </a:cxnLst>
                <a:rect l="0" t="0" r="r" b="b"/>
                <a:pathLst>
                  <a:path w="65" h="33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36"/>
              <p:cNvSpPr>
                <a:spLocks noChangeArrowheads="1"/>
              </p:cNvSpPr>
              <p:nvPr/>
            </p:nvSpPr>
            <p:spPr bwMode="auto">
              <a:xfrm>
                <a:off x="447675" y="219075"/>
                <a:ext cx="120650" cy="77788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5" y="0"/>
                  </a:cxn>
                  <a:cxn ang="0">
                    <a:pos x="0" y="15"/>
                  </a:cxn>
                  <a:cxn ang="0">
                    <a:pos x="34" y="26"/>
                  </a:cxn>
                  <a:cxn ang="0">
                    <a:pos x="38" y="23"/>
                  </a:cxn>
                  <a:cxn ang="0">
                    <a:pos x="41" y="15"/>
                  </a:cxn>
                  <a:cxn ang="0">
                    <a:pos x="38" y="10"/>
                  </a:cxn>
                </a:cxnLst>
                <a:rect l="0" t="0" r="r" b="b"/>
                <a:pathLst>
                  <a:path w="41" h="26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37"/>
              <p:cNvSpPr>
                <a:spLocks noChangeArrowheads="1"/>
              </p:cNvSpPr>
              <p:nvPr/>
            </p:nvSpPr>
            <p:spPr bwMode="auto">
              <a:xfrm>
                <a:off x="376238" y="200025"/>
                <a:ext cx="36513" cy="4921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0" y="11"/>
                  </a:cxn>
                  <a:cxn ang="0">
                    <a:pos x="3" y="16"/>
                  </a:cxn>
                  <a:cxn ang="0">
                    <a:pos x="7" y="17"/>
                  </a:cxn>
                  <a:cxn ang="0">
                    <a:pos x="12" y="2"/>
                  </a:cxn>
                </a:cxnLst>
                <a:rect l="0" t="0" r="r" b="b"/>
                <a:pathLst>
                  <a:path w="12" h="17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38"/>
              <p:cNvSpPr>
                <a:spLocks noChangeArrowheads="1"/>
              </p:cNvSpPr>
              <p:nvPr/>
            </p:nvSpPr>
            <p:spPr bwMode="auto">
              <a:xfrm>
                <a:off x="512763" y="239712"/>
                <a:ext cx="55563" cy="5715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0"/>
                  </a:cxn>
                  <a:cxn ang="0">
                    <a:pos x="0" y="15"/>
                  </a:cxn>
                  <a:cxn ang="0">
                    <a:pos x="12" y="19"/>
                  </a:cxn>
                  <a:cxn ang="0">
                    <a:pos x="16" y="16"/>
                  </a:cxn>
                  <a:cxn ang="0">
                    <a:pos x="19" y="8"/>
                  </a:cxn>
                  <a:cxn ang="0">
                    <a:pos x="16" y="3"/>
                  </a:cxn>
                </a:cxnLst>
                <a:rect l="0" t="0" r="r" b="b"/>
                <a:pathLst>
                  <a:path w="19" h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文本框 46"/>
            <p:cNvSpPr txBox="1">
              <a:spLocks noChangeArrowheads="1"/>
            </p:cNvSpPr>
            <p:nvPr/>
          </p:nvSpPr>
          <p:spPr bwMode="auto">
            <a:xfrm>
              <a:off x="203510" y="457312"/>
              <a:ext cx="1371600" cy="116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Nội</a:t>
              </a: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dung</a:t>
              </a:r>
              <a:endPara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2" name="Picture 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2903" y="931347"/>
            <a:ext cx="488316" cy="421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8331" y="931350"/>
            <a:ext cx="283797" cy="421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组合 84"/>
          <p:cNvGrpSpPr>
            <a:grpSpLocks/>
          </p:cNvGrpSpPr>
          <p:nvPr/>
        </p:nvGrpSpPr>
        <p:grpSpPr bwMode="auto">
          <a:xfrm>
            <a:off x="2823859" y="1382488"/>
            <a:ext cx="5694331" cy="973768"/>
            <a:chOff x="0" y="0"/>
            <a:chExt cx="5467144" cy="668621"/>
          </a:xfrm>
        </p:grpSpPr>
        <p:grpSp>
          <p:nvGrpSpPr>
            <p:cNvPr id="45" name="组合 26"/>
            <p:cNvGrpSpPr>
              <a:grpSpLocks/>
            </p:cNvGrpSpPr>
            <p:nvPr/>
          </p:nvGrpSpPr>
          <p:grpSpPr bwMode="auto">
            <a:xfrm>
              <a:off x="0" y="0"/>
              <a:ext cx="5467144" cy="668621"/>
              <a:chOff x="0" y="0"/>
              <a:chExt cx="10006012" cy="1139825"/>
            </a:xfrm>
          </p:grpSpPr>
          <p:sp>
            <p:nvSpPr>
              <p:cNvPr id="47" name="Freeform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06012" cy="1139825"/>
              </a:xfrm>
              <a:custGeom>
                <a:avLst/>
                <a:gdLst/>
                <a:ahLst/>
                <a:cxnLst>
                  <a:cxn ang="0">
                    <a:pos x="603" y="33"/>
                  </a:cxn>
                  <a:cxn ang="0">
                    <a:pos x="570" y="66"/>
                  </a:cxn>
                  <a:cxn ang="0">
                    <a:pos x="33" y="6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570" y="0"/>
                  </a:cxn>
                  <a:cxn ang="0">
                    <a:pos x="603" y="33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31"/>
              <p:cNvSpPr>
                <a:spLocks noChangeArrowheads="1"/>
              </p:cNvSpPr>
              <p:nvPr/>
            </p:nvSpPr>
            <p:spPr bwMode="auto">
              <a:xfrm>
                <a:off x="8229600" y="0"/>
                <a:ext cx="1776412" cy="11398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74" y="66"/>
                  </a:cxn>
                  <a:cxn ang="0">
                    <a:pos x="107" y="33"/>
                  </a:cxn>
                  <a:cxn ang="0">
                    <a:pos x="74" y="0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32"/>
              <p:cNvSpPr>
                <a:spLocks noEditPoints="1" noChangeArrowheads="1"/>
              </p:cNvSpPr>
              <p:nvPr/>
            </p:nvSpPr>
            <p:spPr bwMode="auto">
              <a:xfrm>
                <a:off x="8559519" y="96370"/>
                <a:ext cx="928687" cy="984250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7" y="8"/>
                  </a:cxn>
                  <a:cxn ang="0">
                    <a:pos x="7" y="34"/>
                  </a:cxn>
                  <a:cxn ang="0">
                    <a:pos x="31" y="37"/>
                  </a:cxn>
                  <a:cxn ang="0">
                    <a:pos x="51" y="57"/>
                  </a:cxn>
                  <a:cxn ang="0">
                    <a:pos x="56" y="52"/>
                  </a:cxn>
                  <a:cxn ang="0">
                    <a:pos x="36" y="32"/>
                  </a:cxn>
                  <a:cxn ang="0">
                    <a:pos x="34" y="8"/>
                  </a:cxn>
                  <a:cxn ang="0">
                    <a:pos x="30" y="31"/>
                  </a:cxn>
                  <a:cxn ang="0">
                    <a:pos x="11" y="31"/>
                  </a:cxn>
                  <a:cxn ang="0">
                    <a:pos x="11" y="11"/>
                  </a:cxn>
                  <a:cxn ang="0">
                    <a:pos x="30" y="11"/>
                  </a:cxn>
                  <a:cxn ang="0">
                    <a:pos x="30" y="31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文本框 80"/>
            <p:cNvSpPr txBox="1">
              <a:spLocks noChangeArrowheads="1"/>
            </p:cNvSpPr>
            <p:nvPr/>
          </p:nvSpPr>
          <p:spPr bwMode="auto">
            <a:xfrm>
              <a:off x="136049" y="134847"/>
              <a:ext cx="4538957" cy="40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I. </a:t>
              </a:r>
              <a:r>
                <a:rPr lang="en-US" altLang="zh-CN" sz="3200" b="1" dirty="0" err="1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32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chung</a:t>
              </a:r>
              <a:endParaRPr lang="zh-CN" altLang="en-US" sz="32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85"/>
          <p:cNvGrpSpPr>
            <a:grpSpLocks/>
          </p:cNvGrpSpPr>
          <p:nvPr/>
        </p:nvGrpSpPr>
        <p:grpSpPr bwMode="auto">
          <a:xfrm>
            <a:off x="2786983" y="2709960"/>
            <a:ext cx="5712852" cy="933436"/>
            <a:chOff x="-23359" y="19147"/>
            <a:chExt cx="5484928" cy="668621"/>
          </a:xfrm>
        </p:grpSpPr>
        <p:grpSp>
          <p:nvGrpSpPr>
            <p:cNvPr id="51" name="组合 30"/>
            <p:cNvGrpSpPr>
              <a:grpSpLocks/>
            </p:cNvGrpSpPr>
            <p:nvPr/>
          </p:nvGrpSpPr>
          <p:grpSpPr bwMode="auto">
            <a:xfrm>
              <a:off x="-23359" y="19147"/>
              <a:ext cx="5484928" cy="668621"/>
              <a:chOff x="-42750" y="32640"/>
              <a:chExt cx="10038559" cy="1139826"/>
            </a:xfrm>
          </p:grpSpPr>
          <p:sp>
            <p:nvSpPr>
              <p:cNvPr id="53" name="Freeform 30"/>
              <p:cNvSpPr>
                <a:spLocks noChangeArrowheads="1"/>
              </p:cNvSpPr>
              <p:nvPr/>
            </p:nvSpPr>
            <p:spPr bwMode="auto">
              <a:xfrm>
                <a:off x="-42750" y="32641"/>
                <a:ext cx="10006011" cy="1139825"/>
              </a:xfrm>
              <a:custGeom>
                <a:avLst/>
                <a:gdLst/>
                <a:ahLst/>
                <a:cxnLst>
                  <a:cxn ang="0">
                    <a:pos x="603" y="33"/>
                  </a:cxn>
                  <a:cxn ang="0">
                    <a:pos x="570" y="66"/>
                  </a:cxn>
                  <a:cxn ang="0">
                    <a:pos x="33" y="6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570" y="0"/>
                  </a:cxn>
                  <a:cxn ang="0">
                    <a:pos x="603" y="33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31"/>
              <p:cNvSpPr>
                <a:spLocks noChangeArrowheads="1"/>
              </p:cNvSpPr>
              <p:nvPr/>
            </p:nvSpPr>
            <p:spPr bwMode="auto">
              <a:xfrm>
                <a:off x="8219397" y="32640"/>
                <a:ext cx="1776412" cy="11398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74" y="66"/>
                  </a:cxn>
                  <a:cxn ang="0">
                    <a:pos x="107" y="33"/>
                  </a:cxn>
                  <a:cxn ang="0">
                    <a:pos x="74" y="0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32"/>
              <p:cNvSpPr>
                <a:spLocks noEditPoints="1" noChangeArrowheads="1"/>
              </p:cNvSpPr>
              <p:nvPr/>
            </p:nvSpPr>
            <p:spPr bwMode="auto">
              <a:xfrm>
                <a:off x="8559519" y="96370"/>
                <a:ext cx="928687" cy="984250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7" y="8"/>
                  </a:cxn>
                  <a:cxn ang="0">
                    <a:pos x="7" y="34"/>
                  </a:cxn>
                  <a:cxn ang="0">
                    <a:pos x="31" y="37"/>
                  </a:cxn>
                  <a:cxn ang="0">
                    <a:pos x="51" y="57"/>
                  </a:cxn>
                  <a:cxn ang="0">
                    <a:pos x="56" y="52"/>
                  </a:cxn>
                  <a:cxn ang="0">
                    <a:pos x="36" y="32"/>
                  </a:cxn>
                  <a:cxn ang="0">
                    <a:pos x="34" y="8"/>
                  </a:cxn>
                  <a:cxn ang="0">
                    <a:pos x="30" y="31"/>
                  </a:cxn>
                  <a:cxn ang="0">
                    <a:pos x="11" y="31"/>
                  </a:cxn>
                  <a:cxn ang="0">
                    <a:pos x="11" y="11"/>
                  </a:cxn>
                  <a:cxn ang="0">
                    <a:pos x="30" y="11"/>
                  </a:cxn>
                  <a:cxn ang="0">
                    <a:pos x="30" y="31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" name="文本框 81"/>
            <p:cNvSpPr txBox="1">
              <a:spLocks noChangeArrowheads="1"/>
            </p:cNvSpPr>
            <p:nvPr/>
          </p:nvSpPr>
          <p:spPr bwMode="auto">
            <a:xfrm>
              <a:off x="148095" y="157415"/>
              <a:ext cx="4360490" cy="41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II. </a:t>
              </a:r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– </a:t>
              </a:r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văn</a:t>
              </a: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bản</a:t>
              </a:r>
              <a:endPara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85"/>
          <p:cNvGrpSpPr>
            <a:grpSpLocks/>
          </p:cNvGrpSpPr>
          <p:nvPr/>
        </p:nvGrpSpPr>
        <p:grpSpPr bwMode="auto">
          <a:xfrm>
            <a:off x="2786983" y="4003100"/>
            <a:ext cx="5712852" cy="904084"/>
            <a:chOff x="-23359" y="19147"/>
            <a:chExt cx="5484928" cy="668621"/>
          </a:xfrm>
        </p:grpSpPr>
        <p:grpSp>
          <p:nvGrpSpPr>
            <p:cNvPr id="57" name="组合 30"/>
            <p:cNvGrpSpPr>
              <a:grpSpLocks/>
            </p:cNvGrpSpPr>
            <p:nvPr/>
          </p:nvGrpSpPr>
          <p:grpSpPr bwMode="auto">
            <a:xfrm>
              <a:off x="-23359" y="19147"/>
              <a:ext cx="5484928" cy="668621"/>
              <a:chOff x="-42750" y="32640"/>
              <a:chExt cx="10038559" cy="1139826"/>
            </a:xfrm>
          </p:grpSpPr>
          <p:sp>
            <p:nvSpPr>
              <p:cNvPr id="59" name="Freeform 30"/>
              <p:cNvSpPr>
                <a:spLocks noChangeArrowheads="1"/>
              </p:cNvSpPr>
              <p:nvPr/>
            </p:nvSpPr>
            <p:spPr bwMode="auto">
              <a:xfrm>
                <a:off x="-42750" y="32641"/>
                <a:ext cx="10006011" cy="1139825"/>
              </a:xfrm>
              <a:custGeom>
                <a:avLst/>
                <a:gdLst/>
                <a:ahLst/>
                <a:cxnLst>
                  <a:cxn ang="0">
                    <a:pos x="603" y="33"/>
                  </a:cxn>
                  <a:cxn ang="0">
                    <a:pos x="570" y="66"/>
                  </a:cxn>
                  <a:cxn ang="0">
                    <a:pos x="33" y="6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570" y="0"/>
                  </a:cxn>
                  <a:cxn ang="0">
                    <a:pos x="603" y="33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31"/>
              <p:cNvSpPr>
                <a:spLocks noChangeArrowheads="1"/>
              </p:cNvSpPr>
              <p:nvPr/>
            </p:nvSpPr>
            <p:spPr bwMode="auto">
              <a:xfrm>
                <a:off x="8219397" y="32640"/>
                <a:ext cx="1776412" cy="11398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74" y="66"/>
                  </a:cxn>
                  <a:cxn ang="0">
                    <a:pos x="107" y="33"/>
                  </a:cxn>
                  <a:cxn ang="0">
                    <a:pos x="74" y="0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32"/>
              <p:cNvSpPr>
                <a:spLocks noEditPoints="1" noChangeArrowheads="1"/>
              </p:cNvSpPr>
              <p:nvPr/>
            </p:nvSpPr>
            <p:spPr bwMode="auto">
              <a:xfrm>
                <a:off x="8559519" y="96370"/>
                <a:ext cx="928687" cy="984250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7" y="8"/>
                  </a:cxn>
                  <a:cxn ang="0">
                    <a:pos x="7" y="34"/>
                  </a:cxn>
                  <a:cxn ang="0">
                    <a:pos x="31" y="37"/>
                  </a:cxn>
                  <a:cxn ang="0">
                    <a:pos x="51" y="57"/>
                  </a:cxn>
                  <a:cxn ang="0">
                    <a:pos x="56" y="52"/>
                  </a:cxn>
                  <a:cxn ang="0">
                    <a:pos x="36" y="32"/>
                  </a:cxn>
                  <a:cxn ang="0">
                    <a:pos x="34" y="8"/>
                  </a:cxn>
                  <a:cxn ang="0">
                    <a:pos x="30" y="31"/>
                  </a:cxn>
                  <a:cxn ang="0">
                    <a:pos x="11" y="31"/>
                  </a:cxn>
                  <a:cxn ang="0">
                    <a:pos x="11" y="11"/>
                  </a:cxn>
                  <a:cxn ang="0">
                    <a:pos x="30" y="11"/>
                  </a:cxn>
                  <a:cxn ang="0">
                    <a:pos x="30" y="31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文本框 81"/>
            <p:cNvSpPr txBox="1">
              <a:spLocks noChangeArrowheads="1"/>
            </p:cNvSpPr>
            <p:nvPr/>
          </p:nvSpPr>
          <p:spPr bwMode="auto">
            <a:xfrm>
              <a:off x="119698" y="136688"/>
              <a:ext cx="4494322" cy="43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III. </a:t>
              </a:r>
              <a:r>
                <a:rPr lang="en-US" altLang="zh-CN" sz="3200" b="1" dirty="0" err="1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Tổng</a:t>
              </a:r>
              <a:r>
                <a:rPr lang="en-US" altLang="zh-CN" sz="32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kết</a:t>
              </a:r>
              <a:endParaRPr lang="zh-CN" altLang="en-US" sz="32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8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671650"/>
            <a:ext cx="6192688" cy="900100"/>
          </a:xfrm>
        </p:spPr>
        <p:txBody>
          <a:bodyPr/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3857" y="159462"/>
            <a:ext cx="8989255" cy="1116144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Nhan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thơ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572323"/>
            <a:ext cx="9144000" cy="2713928"/>
          </a:xfrm>
          <a:prstGeom prst="roundRect">
            <a:avLst/>
          </a:prstGeom>
          <a:solidFill>
            <a:srgbClr val="FF3399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5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79513" y="10096"/>
            <a:ext cx="8784976" cy="1583005"/>
          </a:xfrm>
          <a:prstGeom prst="horizontalScroll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593101"/>
            <a:ext cx="9144000" cy="3352124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285750" indent="-285750" algn="just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48586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5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-7371" y="825186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-7372" y="0"/>
            <a:ext cx="9151371" cy="818536"/>
          </a:xfrm>
          <a:prstGeom prst="rect">
            <a:avLst/>
          </a:prstGeom>
          <a:solidFill>
            <a:srgbClr val="00B050">
              <a:alpha val="7686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21" y="1067782"/>
            <a:ext cx="8787158" cy="378565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5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-23097"/>
            <a:ext cx="9144000" cy="1515013"/>
          </a:xfrm>
          <a:prstGeom prst="horizontalScroll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773936"/>
            <a:ext cx="9144000" cy="2286000"/>
          </a:xfrm>
          <a:prstGeom prst="roundRect">
            <a:avLst/>
          </a:prstGeom>
          <a:solidFill>
            <a:srgbClr val="FF6614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15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1515" y="10096"/>
            <a:ext cx="8904514" cy="1583005"/>
          </a:xfrm>
          <a:prstGeom prst="horizontalScroll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593101"/>
            <a:ext cx="9144000" cy="3408107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2113" indent="-392113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danh”không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48586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1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" y="1280160"/>
            <a:ext cx="8759952" cy="2615183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nẻo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05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-7371" y="825186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-7372" y="0"/>
            <a:ext cx="9151371" cy="818536"/>
          </a:xfrm>
          <a:prstGeom prst="rect">
            <a:avLst/>
          </a:prstGeom>
          <a:solidFill>
            <a:srgbClr val="00B050">
              <a:alpha val="7686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21" y="1067782"/>
            <a:ext cx="8741644" cy="353943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81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805C2C-2D83-476C-5CC7-7F09E69E24D5}"/>
              </a:ext>
            </a:extLst>
          </p:cNvPr>
          <p:cNvGrpSpPr/>
          <p:nvPr/>
        </p:nvGrpSpPr>
        <p:grpSpPr>
          <a:xfrm>
            <a:off x="167952" y="2061905"/>
            <a:ext cx="8677468" cy="1188132"/>
            <a:chOff x="1259419" y="1817841"/>
            <a:chExt cx="7884580" cy="1188132"/>
          </a:xfrm>
          <a:solidFill>
            <a:srgbClr val="CC0099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AB166F6-F1B4-7B82-47D6-1F783B4FDDD6}"/>
                </a:ext>
              </a:extLst>
            </p:cNvPr>
            <p:cNvSpPr/>
            <p:nvPr/>
          </p:nvSpPr>
          <p:spPr>
            <a:xfrm>
              <a:off x="1259419" y="1817841"/>
              <a:ext cx="7884580" cy="1188132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6D01AD55-EBDD-79D4-0695-2404B269D9A6}"/>
                </a:ext>
              </a:extLst>
            </p:cNvPr>
            <p:cNvSpPr txBox="1"/>
            <p:nvPr/>
          </p:nvSpPr>
          <p:spPr>
            <a:xfrm>
              <a:off x="1317429" y="1875851"/>
              <a:ext cx="7768560" cy="10721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7368" tIns="277368" rIns="277368" bIns="277368" numCol="1" spcCol="1270" anchor="ctr" anchorCtr="0">
              <a:noAutofit/>
            </a:bodyPr>
            <a:lstStyle/>
            <a:p>
              <a:pPr lvl="0"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60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-23097"/>
            <a:ext cx="9144000" cy="1515013"/>
          </a:xfrm>
          <a:prstGeom prst="horizontalScroll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491916"/>
            <a:ext cx="9144000" cy="3651583"/>
          </a:xfrm>
          <a:prstGeom prst="roundRect">
            <a:avLst/>
          </a:prstGeom>
          <a:solidFill>
            <a:srgbClr val="FF6614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08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1515" y="10096"/>
            <a:ext cx="8904514" cy="1583005"/>
          </a:xfrm>
          <a:prstGeom prst="horizontalScroll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761052"/>
            <a:ext cx="9144000" cy="2400401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248586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9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-7371" y="825186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-7372" y="0"/>
            <a:ext cx="9151371" cy="818536"/>
          </a:xfrm>
          <a:prstGeom prst="rect">
            <a:avLst/>
          </a:prstGeom>
          <a:solidFill>
            <a:srgbClr val="00B050">
              <a:alpha val="7686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21" y="1067782"/>
            <a:ext cx="8741644" cy="378565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79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671650"/>
            <a:ext cx="6192688" cy="900100"/>
          </a:xfrm>
        </p:spPr>
        <p:txBody>
          <a:bodyPr/>
          <a:lstStyle/>
          <a:p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77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7625" y="1635646"/>
            <a:ext cx="6624735" cy="1157504"/>
            <a:chOff x="327636" y="711699"/>
            <a:chExt cx="4586909" cy="442800"/>
          </a:xfrm>
        </p:grpSpPr>
        <p:sp>
          <p:nvSpPr>
            <p:cNvPr id="3" name="Rounded Rectangle 2"/>
            <p:cNvSpPr/>
            <p:nvPr/>
          </p:nvSpPr>
          <p:spPr>
            <a:xfrm>
              <a:off x="327636" y="711699"/>
              <a:ext cx="4586909" cy="442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 txBox="1"/>
            <p:nvPr/>
          </p:nvSpPr>
          <p:spPr>
            <a:xfrm>
              <a:off x="349252" y="733315"/>
              <a:ext cx="4543677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374" tIns="0" rIns="173374" bIns="0" numCol="1" spcCol="1270" anchor="ctr" anchorCtr="0">
              <a:noAutofit/>
            </a:bodyPr>
            <a:lstStyle/>
            <a:p>
              <a:pPr lvl="0"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97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79513" y="10096"/>
            <a:ext cx="8784976" cy="1583005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 về nội dung thể hiện trong văn bản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745728"/>
            <a:ext cx="9144000" cy="33977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28625" indent="-428625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106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48586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23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1515" y="10096"/>
            <a:ext cx="8904514" cy="1583005"/>
          </a:xfrm>
          <a:prstGeom prst="horizontalScroll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809750"/>
            <a:ext cx="9144000" cy="2411397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248586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8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/>
          </p:nvPr>
        </p:nvSpPr>
        <p:spPr>
          <a:xfrm>
            <a:off x="251521" y="123479"/>
            <a:ext cx="8712968" cy="4896544"/>
          </a:xfrm>
          <a:solidFill>
            <a:srgbClr val="FFFFFF">
              <a:alpha val="76078"/>
            </a:srgbClr>
          </a:solidFill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90168" algn="l"/>
                <a:tab pos="180335" algn="l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168" algn="l"/>
                <a:tab pos="180335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11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0168" algn="l"/>
                <a:tab pos="180335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56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2350415" y="-1055485"/>
            <a:ext cx="4443168" cy="71246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94012" y="1757290"/>
            <a:ext cx="1471277" cy="23591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97050">
            <a:off x="7529197" y="3830638"/>
            <a:ext cx="1114969" cy="707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61129" y="2147382"/>
            <a:ext cx="1470822" cy="29961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32731">
            <a:off x="662212" y="3533049"/>
            <a:ext cx="945158" cy="11668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95640" y="1061541"/>
            <a:ext cx="6189593" cy="1263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0"/>
              </a:lnSpc>
              <a:spcBef>
                <a:spcPct val="0"/>
              </a:spcBef>
            </a:pPr>
            <a:r>
              <a:rPr lang="en-US" sz="3300" b="1" dirty="0" err="1">
                <a:solidFill>
                  <a:srgbClr val="468C48"/>
                </a:solidFill>
                <a:latin typeface="Muli Black"/>
              </a:rPr>
              <a:t>Chủ</a:t>
            </a:r>
            <a:r>
              <a:rPr lang="en-US" sz="3300" b="1" dirty="0">
                <a:solidFill>
                  <a:srgbClr val="468C48"/>
                </a:solidFill>
                <a:latin typeface="Muli Black"/>
              </a:rPr>
              <a:t> </a:t>
            </a:r>
            <a:r>
              <a:rPr lang="en-US" sz="3300" b="1" dirty="0" err="1">
                <a:solidFill>
                  <a:srgbClr val="468C48"/>
                </a:solidFill>
                <a:latin typeface="Muli Black"/>
              </a:rPr>
              <a:t>đề</a:t>
            </a:r>
            <a:r>
              <a:rPr lang="en-US" sz="3300" b="1" dirty="0">
                <a:solidFill>
                  <a:srgbClr val="468C48"/>
                </a:solidFill>
                <a:latin typeface="Muli Black"/>
              </a:rPr>
              <a:t> 4: </a:t>
            </a:r>
            <a:r>
              <a:rPr lang="en-US" sz="3300" b="1" dirty="0" err="1">
                <a:solidFill>
                  <a:srgbClr val="468C48"/>
                </a:solidFill>
                <a:latin typeface="Muli Black"/>
              </a:rPr>
              <a:t>Hải</a:t>
            </a:r>
            <a:r>
              <a:rPr lang="en-US" sz="3300" b="1" dirty="0">
                <a:solidFill>
                  <a:srgbClr val="468C48"/>
                </a:solidFill>
                <a:latin typeface="Muli Black"/>
              </a:rPr>
              <a:t> </a:t>
            </a:r>
            <a:r>
              <a:rPr lang="en-US" sz="3300" b="1" dirty="0" err="1">
                <a:solidFill>
                  <a:srgbClr val="468C48"/>
                </a:solidFill>
                <a:latin typeface="Muli Black"/>
              </a:rPr>
              <a:t>Phòng</a:t>
            </a:r>
            <a:r>
              <a:rPr lang="en-US" sz="3300" b="1" dirty="0">
                <a:solidFill>
                  <a:srgbClr val="468C48"/>
                </a:solidFill>
                <a:latin typeface="Muli Black"/>
              </a:rPr>
              <a:t> qua </a:t>
            </a:r>
            <a:r>
              <a:rPr lang="en-US" sz="3300" b="1" dirty="0" err="1">
                <a:solidFill>
                  <a:srgbClr val="468C48"/>
                </a:solidFill>
                <a:latin typeface="Muli Black"/>
              </a:rPr>
              <a:t>những</a:t>
            </a:r>
            <a:r>
              <a:rPr lang="en-US" sz="3300" b="1" dirty="0">
                <a:solidFill>
                  <a:srgbClr val="468C48"/>
                </a:solidFill>
                <a:latin typeface="Muli Black"/>
              </a:rPr>
              <a:t> </a:t>
            </a:r>
            <a:r>
              <a:rPr lang="en-US" sz="3300" b="1" dirty="0" err="1">
                <a:solidFill>
                  <a:srgbClr val="468C48"/>
                </a:solidFill>
                <a:latin typeface="Muli Black"/>
              </a:rPr>
              <a:t>trang</a:t>
            </a:r>
            <a:r>
              <a:rPr lang="en-US" sz="3300" b="1" dirty="0">
                <a:solidFill>
                  <a:srgbClr val="468C48"/>
                </a:solidFill>
                <a:latin typeface="Muli Black"/>
              </a:rPr>
              <a:t> </a:t>
            </a:r>
            <a:r>
              <a:rPr lang="en-US" sz="3300" b="1" dirty="0" err="1">
                <a:solidFill>
                  <a:srgbClr val="468C48"/>
                </a:solidFill>
                <a:latin typeface="Muli Black"/>
              </a:rPr>
              <a:t>thơ</a:t>
            </a:r>
            <a:endParaRPr lang="en-US" sz="3300" b="1" dirty="0">
              <a:solidFill>
                <a:srgbClr val="468C48"/>
              </a:solidFill>
              <a:latin typeface="Muli Black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4283" y="4507157"/>
            <a:ext cx="1944382" cy="6363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14672" y="4393314"/>
            <a:ext cx="445113" cy="8000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7186628" y="3150540"/>
            <a:ext cx="3914744" cy="19929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6128248" y="4691758"/>
            <a:ext cx="1395832" cy="451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1D91D58-3B65-4106-95DB-AEA3C8CF3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616"/>
            <a:ext cx="8585005" cy="51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92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93793" y="1601041"/>
            <a:ext cx="3810773" cy="39471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6820" y="430416"/>
            <a:ext cx="7356960" cy="3888437"/>
            <a:chOff x="0" y="9525"/>
            <a:chExt cx="13029697" cy="6037750"/>
          </a:xfrm>
        </p:grpSpPr>
        <p:sp>
          <p:nvSpPr>
            <p:cNvPr id="4" name="TextBox 4"/>
            <p:cNvSpPr txBox="1"/>
            <p:nvPr/>
          </p:nvSpPr>
          <p:spPr>
            <a:xfrm>
              <a:off x="0" y="1149612"/>
              <a:ext cx="13029697" cy="4897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1970,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lai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tráng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”.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nay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mai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12550342" cy="1140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0"/>
                </a:lnSpc>
                <a:spcBef>
                  <a:spcPct val="0"/>
                </a:spcBef>
              </a:pPr>
              <a:r>
                <a:rPr lang="en-US" sz="7200" b="1" dirty="0" err="1">
                  <a:solidFill>
                    <a:srgbClr val="FFFF00"/>
                  </a:solidFill>
                  <a:latin typeface="Muli Black"/>
                </a:rPr>
                <a:t>Vận</a:t>
              </a:r>
              <a:r>
                <a:rPr lang="en-US" sz="7200" b="1" dirty="0">
                  <a:solidFill>
                    <a:srgbClr val="FFFF00"/>
                  </a:solidFill>
                  <a:latin typeface="Muli Black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Muli Black"/>
                </a:rPr>
                <a:t>dụng</a:t>
              </a:r>
              <a:endParaRPr lang="en-US" sz="7200" b="1" dirty="0">
                <a:solidFill>
                  <a:srgbClr val="FFFF00"/>
                </a:solidFill>
                <a:latin typeface="Muli Black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83615" y="644442"/>
            <a:ext cx="555925" cy="11038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99180" y="3780034"/>
            <a:ext cx="599559" cy="1077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935" y="1370707"/>
            <a:ext cx="9232528" cy="1569660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chân thành cảm ơn </a:t>
            </a:r>
          </a:p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quý thầy cô giáo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860179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6631;p47">
            <a:extLst>
              <a:ext uri="{FF2B5EF4-FFF2-40B4-BE49-F238E27FC236}">
                <a16:creationId xmlns:a16="http://schemas.microsoft.com/office/drawing/2014/main" id="{82189004-614D-423C-8988-6E284BA2DEC4}"/>
              </a:ext>
            </a:extLst>
          </p:cNvPr>
          <p:cNvSpPr txBox="1">
            <a:spLocks/>
          </p:cNvSpPr>
          <p:nvPr/>
        </p:nvSpPr>
        <p:spPr>
          <a:xfrm>
            <a:off x="0" y="-1846"/>
            <a:ext cx="9144000" cy="923865"/>
          </a:xfrm>
          <a:prstGeom prst="rect">
            <a:avLst/>
          </a:prstGeom>
          <a:solidFill>
            <a:schemeClr val="accent1">
              <a:lumMod val="20000"/>
              <a:lumOff val="80000"/>
              <a:alpha val="74118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"/>
              <a:buNone/>
              <a:defRPr sz="3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>
              <a:buClr>
                <a:srgbClr val="313752"/>
              </a:buClr>
              <a:tabLst>
                <a:tab pos="171442" algn="l"/>
              </a:tabLs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4. HẢI PHÒNG QUA NHỮNG TRANG THƠ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42"/>
          <p:cNvGrpSpPr>
            <a:grpSpLocks/>
          </p:cNvGrpSpPr>
          <p:nvPr/>
        </p:nvGrpSpPr>
        <p:grpSpPr bwMode="auto">
          <a:xfrm>
            <a:off x="334790" y="1214048"/>
            <a:ext cx="1848260" cy="1948395"/>
            <a:chOff x="0" y="0"/>
            <a:chExt cx="1897838" cy="2107541"/>
          </a:xfrm>
        </p:grpSpPr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194837" y="0"/>
              <a:ext cx="1563688" cy="1893888"/>
            </a:xfrm>
            <a:custGeom>
              <a:avLst/>
              <a:gdLst/>
              <a:ahLst/>
              <a:cxnLst>
                <a:cxn ang="0">
                  <a:pos x="5" y="116"/>
                </a:cxn>
                <a:cxn ang="0">
                  <a:pos x="28" y="101"/>
                </a:cxn>
                <a:cxn ang="0">
                  <a:pos x="34" y="126"/>
                </a:cxn>
                <a:cxn ang="0">
                  <a:pos x="7" y="124"/>
                </a:cxn>
                <a:cxn ang="0">
                  <a:pos x="31" y="168"/>
                </a:cxn>
                <a:cxn ang="0">
                  <a:pos x="57" y="167"/>
                </a:cxn>
                <a:cxn ang="0">
                  <a:pos x="33" y="177"/>
                </a:cxn>
                <a:cxn ang="0">
                  <a:pos x="31" y="227"/>
                </a:cxn>
                <a:cxn ang="0">
                  <a:pos x="55" y="213"/>
                </a:cxn>
                <a:cxn ang="0">
                  <a:pos x="61" y="238"/>
                </a:cxn>
                <a:cxn ang="0">
                  <a:pos x="33" y="235"/>
                </a:cxn>
                <a:cxn ang="0">
                  <a:pos x="58" y="280"/>
                </a:cxn>
                <a:cxn ang="0">
                  <a:pos x="83" y="278"/>
                </a:cxn>
                <a:cxn ang="0">
                  <a:pos x="60" y="288"/>
                </a:cxn>
                <a:cxn ang="0">
                  <a:pos x="58" y="338"/>
                </a:cxn>
                <a:cxn ang="0">
                  <a:pos x="81" y="324"/>
                </a:cxn>
                <a:cxn ang="0">
                  <a:pos x="87" y="349"/>
                </a:cxn>
                <a:cxn ang="0">
                  <a:pos x="60" y="347"/>
                </a:cxn>
                <a:cxn ang="0">
                  <a:pos x="85" y="391"/>
                </a:cxn>
                <a:cxn ang="0">
                  <a:pos x="110" y="389"/>
                </a:cxn>
                <a:cxn ang="0">
                  <a:pos x="87" y="399"/>
                </a:cxn>
                <a:cxn ang="0">
                  <a:pos x="85" y="450"/>
                </a:cxn>
                <a:cxn ang="0">
                  <a:pos x="108" y="435"/>
                </a:cxn>
                <a:cxn ang="0">
                  <a:pos x="114" y="460"/>
                </a:cxn>
                <a:cxn ang="0">
                  <a:pos x="87" y="458"/>
                </a:cxn>
                <a:cxn ang="0">
                  <a:pos x="111" y="502"/>
                </a:cxn>
                <a:cxn ang="0">
                  <a:pos x="137" y="501"/>
                </a:cxn>
                <a:cxn ang="0">
                  <a:pos x="113" y="511"/>
                </a:cxn>
                <a:cxn ang="0">
                  <a:pos x="111" y="561"/>
                </a:cxn>
                <a:cxn ang="0">
                  <a:pos x="135" y="547"/>
                </a:cxn>
                <a:cxn ang="0">
                  <a:pos x="141" y="572"/>
                </a:cxn>
                <a:cxn ang="0">
                  <a:pos x="113" y="569"/>
                </a:cxn>
                <a:cxn ang="0">
                  <a:pos x="138" y="613"/>
                </a:cxn>
                <a:cxn ang="0">
                  <a:pos x="163" y="612"/>
                </a:cxn>
                <a:cxn ang="0">
                  <a:pos x="140" y="622"/>
                </a:cxn>
                <a:cxn ang="0">
                  <a:pos x="131" y="645"/>
                </a:cxn>
                <a:cxn ang="0">
                  <a:pos x="400" y="0"/>
                </a:cxn>
              </a:cxnLst>
              <a:rect l="0" t="0" r="r" b="b"/>
              <a:pathLst>
                <a:path w="532" h="645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44"/>
            <p:cNvGrpSpPr>
              <a:grpSpLocks/>
            </p:cNvGrpSpPr>
            <p:nvPr/>
          </p:nvGrpSpPr>
          <p:grpSpPr bwMode="auto">
            <a:xfrm>
              <a:off x="0" y="175321"/>
              <a:ext cx="1563688" cy="1890713"/>
              <a:chOff x="0" y="0"/>
              <a:chExt cx="1563688" cy="1890713"/>
            </a:xfrm>
          </p:grpSpPr>
          <p:sp>
            <p:nvSpPr>
              <p:cNvPr id="21" name="Freeform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63688" cy="1890713"/>
              </a:xfrm>
              <a:custGeom>
                <a:avLst/>
                <a:gdLst/>
                <a:ahLst/>
                <a:cxnLst>
                  <a:cxn ang="0">
                    <a:pos x="4" y="115"/>
                  </a:cxn>
                  <a:cxn ang="0">
                    <a:pos x="28" y="101"/>
                  </a:cxn>
                  <a:cxn ang="0">
                    <a:pos x="34" y="126"/>
                  </a:cxn>
                  <a:cxn ang="0">
                    <a:pos x="6" y="123"/>
                  </a:cxn>
                  <a:cxn ang="0">
                    <a:pos x="31" y="168"/>
                  </a:cxn>
                  <a:cxn ang="0">
                    <a:pos x="56" y="166"/>
                  </a:cxn>
                  <a:cxn ang="0">
                    <a:pos x="33" y="176"/>
                  </a:cxn>
                  <a:cxn ang="0">
                    <a:pos x="31" y="226"/>
                  </a:cxn>
                  <a:cxn ang="0">
                    <a:pos x="54" y="212"/>
                  </a:cxn>
                  <a:cxn ang="0">
                    <a:pos x="60" y="237"/>
                  </a:cxn>
                  <a:cxn ang="0">
                    <a:pos x="33" y="235"/>
                  </a:cxn>
                  <a:cxn ang="0">
                    <a:pos x="58" y="279"/>
                  </a:cxn>
                  <a:cxn ang="0">
                    <a:pos x="83" y="277"/>
                  </a:cxn>
                  <a:cxn ang="0">
                    <a:pos x="60" y="287"/>
                  </a:cxn>
                  <a:cxn ang="0">
                    <a:pos x="58" y="338"/>
                  </a:cxn>
                  <a:cxn ang="0">
                    <a:pos x="81" y="323"/>
                  </a:cxn>
                  <a:cxn ang="0">
                    <a:pos x="87" y="348"/>
                  </a:cxn>
                  <a:cxn ang="0">
                    <a:pos x="60" y="346"/>
                  </a:cxn>
                  <a:cxn ang="0">
                    <a:pos x="85" y="390"/>
                  </a:cxn>
                  <a:cxn ang="0">
                    <a:pos x="110" y="389"/>
                  </a:cxn>
                  <a:cxn ang="0">
                    <a:pos x="87" y="399"/>
                  </a:cxn>
                  <a:cxn ang="0">
                    <a:pos x="84" y="449"/>
                  </a:cxn>
                  <a:cxn ang="0">
                    <a:pos x="108" y="435"/>
                  </a:cxn>
                  <a:cxn ang="0">
                    <a:pos x="114" y="460"/>
                  </a:cxn>
                  <a:cxn ang="0">
                    <a:pos x="86" y="457"/>
                  </a:cxn>
                  <a:cxn ang="0">
                    <a:pos x="111" y="502"/>
                  </a:cxn>
                  <a:cxn ang="0">
                    <a:pos x="136" y="500"/>
                  </a:cxn>
                  <a:cxn ang="0">
                    <a:pos x="113" y="510"/>
                  </a:cxn>
                  <a:cxn ang="0">
                    <a:pos x="111" y="560"/>
                  </a:cxn>
                  <a:cxn ang="0">
                    <a:pos x="134" y="546"/>
                  </a:cxn>
                  <a:cxn ang="0">
                    <a:pos x="140" y="571"/>
                  </a:cxn>
                  <a:cxn ang="0">
                    <a:pos x="113" y="569"/>
                  </a:cxn>
                  <a:cxn ang="0">
                    <a:pos x="138" y="613"/>
                  </a:cxn>
                  <a:cxn ang="0">
                    <a:pos x="163" y="611"/>
                  </a:cxn>
                  <a:cxn ang="0">
                    <a:pos x="140" y="621"/>
                  </a:cxn>
                  <a:cxn ang="0">
                    <a:pos x="131" y="644"/>
                  </a:cxn>
                  <a:cxn ang="0">
                    <a:pos x="400" y="0"/>
                  </a:cxn>
                </a:cxnLst>
                <a:rect l="0" t="0" r="r" b="b"/>
                <a:pathLst>
                  <a:path w="532" h="644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7"/>
              <p:cNvSpPr>
                <a:spLocks noChangeArrowheads="1"/>
              </p:cNvSpPr>
              <p:nvPr/>
            </p:nvSpPr>
            <p:spPr bwMode="auto">
              <a:xfrm>
                <a:off x="555625" y="1558925"/>
                <a:ext cx="996950" cy="24765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28" y="6"/>
                  </a:cxn>
                  <a:cxn ang="0">
                    <a:pos x="0" y="156"/>
                  </a:cxn>
                  <a:cxn ang="0">
                    <a:pos x="0" y="152"/>
                  </a:cxn>
                </a:cxnLst>
                <a:rect l="0" t="0" r="r" b="b"/>
                <a:pathLst>
                  <a:path w="628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8"/>
              <p:cNvSpPr>
                <a:spLocks noChangeArrowheads="1"/>
              </p:cNvSpPr>
              <p:nvPr/>
            </p:nvSpPr>
            <p:spPr bwMode="auto">
              <a:xfrm>
                <a:off x="534988" y="1476375"/>
                <a:ext cx="996950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4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9"/>
              <p:cNvSpPr>
                <a:spLocks noChangeArrowheads="1"/>
              </p:cNvSpPr>
              <p:nvPr/>
            </p:nvSpPr>
            <p:spPr bwMode="auto">
              <a:xfrm>
                <a:off x="514350" y="1392238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3"/>
                  </a:cxn>
                  <a:cxn ang="0">
                    <a:pos x="0" y="153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10"/>
              <p:cNvSpPr>
                <a:spLocks noChangeArrowheads="1"/>
              </p:cNvSpPr>
              <p:nvPr/>
            </p:nvSpPr>
            <p:spPr bwMode="auto">
              <a:xfrm>
                <a:off x="493713" y="1306513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2" y="155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11"/>
              <p:cNvSpPr>
                <a:spLocks noChangeArrowheads="1"/>
              </p:cNvSpPr>
              <p:nvPr/>
            </p:nvSpPr>
            <p:spPr bwMode="auto">
              <a:xfrm>
                <a:off x="473075" y="1220788"/>
                <a:ext cx="1000125" cy="24765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30" y="6"/>
                  </a:cxn>
                  <a:cxn ang="0">
                    <a:pos x="2" y="156"/>
                  </a:cxn>
                  <a:cxn ang="0">
                    <a:pos x="0" y="152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12"/>
              <p:cNvSpPr>
                <a:spLocks noChangeArrowheads="1"/>
              </p:cNvSpPr>
              <p:nvPr/>
            </p:nvSpPr>
            <p:spPr bwMode="auto">
              <a:xfrm>
                <a:off x="452438" y="1139825"/>
                <a:ext cx="1000125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3"/>
                  </a:cxn>
                  <a:cxn ang="0">
                    <a:pos x="2" y="153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13"/>
              <p:cNvSpPr>
                <a:spLocks noChangeArrowheads="1"/>
              </p:cNvSpPr>
              <p:nvPr/>
            </p:nvSpPr>
            <p:spPr bwMode="auto">
              <a:xfrm>
                <a:off x="431800" y="1054100"/>
                <a:ext cx="1000125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4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14"/>
              <p:cNvSpPr>
                <a:spLocks noChangeArrowheads="1"/>
              </p:cNvSpPr>
              <p:nvPr/>
            </p:nvSpPr>
            <p:spPr bwMode="auto">
              <a:xfrm>
                <a:off x="411163" y="968375"/>
                <a:ext cx="1000125" cy="2476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6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6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15"/>
              <p:cNvSpPr>
                <a:spLocks noChangeArrowheads="1"/>
              </p:cNvSpPr>
              <p:nvPr/>
            </p:nvSpPr>
            <p:spPr bwMode="auto">
              <a:xfrm>
                <a:off x="393700" y="884238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626" y="0"/>
                  </a:cxn>
                  <a:cxn ang="0">
                    <a:pos x="628" y="5"/>
                  </a:cxn>
                  <a:cxn ang="0">
                    <a:pos x="0" y="155"/>
                  </a:cxn>
                  <a:cxn ang="0">
                    <a:pos x="0" y="151"/>
                  </a:cxn>
                </a:cxnLst>
                <a:rect l="0" t="0" r="r" b="b"/>
                <a:pathLst>
                  <a:path w="628" h="155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6"/>
              <p:cNvSpPr>
                <a:spLocks noChangeArrowheads="1"/>
              </p:cNvSpPr>
              <p:nvPr/>
            </p:nvSpPr>
            <p:spPr bwMode="auto">
              <a:xfrm>
                <a:off x="373063" y="801688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3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17"/>
              <p:cNvSpPr>
                <a:spLocks noChangeArrowheads="1"/>
              </p:cNvSpPr>
              <p:nvPr/>
            </p:nvSpPr>
            <p:spPr bwMode="auto">
              <a:xfrm>
                <a:off x="352425" y="715963"/>
                <a:ext cx="996950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4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18"/>
              <p:cNvSpPr>
                <a:spLocks noChangeArrowheads="1"/>
              </p:cNvSpPr>
              <p:nvPr/>
            </p:nvSpPr>
            <p:spPr bwMode="auto">
              <a:xfrm>
                <a:off x="331788" y="631825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628" y="0"/>
                  </a:cxn>
                  <a:cxn ang="0">
                    <a:pos x="628" y="3"/>
                  </a:cxn>
                  <a:cxn ang="0">
                    <a:pos x="0" y="155"/>
                  </a:cxn>
                  <a:cxn ang="0">
                    <a:pos x="0" y="149"/>
                  </a:cxn>
                </a:cxnLst>
                <a:rect l="0" t="0" r="r" b="b"/>
                <a:pathLst>
                  <a:path w="628" h="155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19"/>
              <p:cNvSpPr>
                <a:spLocks noChangeArrowheads="1"/>
              </p:cNvSpPr>
              <p:nvPr/>
            </p:nvSpPr>
            <p:spPr bwMode="auto">
              <a:xfrm>
                <a:off x="311150" y="546100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28" y="6"/>
                  </a:cxn>
                  <a:cxn ang="0">
                    <a:pos x="2" y="155"/>
                  </a:cxn>
                  <a:cxn ang="0">
                    <a:pos x="0" y="152"/>
                  </a:cxn>
                </a:cxnLst>
                <a:rect l="0" t="0" r="r" b="b"/>
                <a:pathLst>
                  <a:path w="628" h="155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20"/>
              <p:cNvSpPr>
                <a:spLocks noChangeArrowheads="1"/>
              </p:cNvSpPr>
              <p:nvPr/>
            </p:nvSpPr>
            <p:spPr bwMode="auto">
              <a:xfrm>
                <a:off x="290513" y="463550"/>
                <a:ext cx="1000125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4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21"/>
              <p:cNvSpPr>
                <a:spLocks noChangeArrowheads="1"/>
              </p:cNvSpPr>
              <p:nvPr/>
            </p:nvSpPr>
            <p:spPr bwMode="auto">
              <a:xfrm>
                <a:off x="269875" y="379413"/>
                <a:ext cx="1000125" cy="242888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628" y="0"/>
                  </a:cxn>
                  <a:cxn ang="0">
                    <a:pos x="630" y="3"/>
                  </a:cxn>
                  <a:cxn ang="0">
                    <a:pos x="2" y="153"/>
                  </a:cxn>
                  <a:cxn ang="0">
                    <a:pos x="0" y="149"/>
                  </a:cxn>
                </a:cxnLst>
                <a:rect l="0" t="0" r="r" b="b"/>
                <a:pathLst>
                  <a:path w="630" h="153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22"/>
              <p:cNvSpPr>
                <a:spLocks noChangeArrowheads="1"/>
              </p:cNvSpPr>
              <p:nvPr/>
            </p:nvSpPr>
            <p:spPr bwMode="auto">
              <a:xfrm>
                <a:off x="249238" y="293688"/>
                <a:ext cx="1000125" cy="246063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5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23"/>
              <p:cNvSpPr>
                <a:spLocks noChangeArrowheads="1"/>
              </p:cNvSpPr>
              <p:nvPr/>
            </p:nvSpPr>
            <p:spPr bwMode="auto">
              <a:xfrm>
                <a:off x="228600" y="207963"/>
                <a:ext cx="1000125" cy="24765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30" y="6"/>
                  </a:cxn>
                  <a:cxn ang="0">
                    <a:pos x="2" y="156"/>
                  </a:cxn>
                  <a:cxn ang="0">
                    <a:pos x="0" y="152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24"/>
              <p:cNvSpPr>
                <a:spLocks noChangeArrowheads="1"/>
              </p:cNvSpPr>
              <p:nvPr/>
            </p:nvSpPr>
            <p:spPr bwMode="auto">
              <a:xfrm>
                <a:off x="211138" y="127000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626" y="0"/>
                  </a:cxn>
                  <a:cxn ang="0">
                    <a:pos x="628" y="3"/>
                  </a:cxn>
                  <a:cxn ang="0">
                    <a:pos x="0" y="153"/>
                  </a:cxn>
                  <a:cxn ang="0">
                    <a:pos x="0" y="149"/>
                  </a:cxn>
                </a:cxnLst>
                <a:rect l="0" t="0" r="r" b="b"/>
                <a:pathLst>
                  <a:path w="628" h="153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25"/>
              <p:cNvSpPr>
                <a:spLocks noChangeArrowheads="1"/>
              </p:cNvSpPr>
              <p:nvPr/>
            </p:nvSpPr>
            <p:spPr bwMode="auto">
              <a:xfrm>
                <a:off x="190500" y="41275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3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26"/>
              <p:cNvSpPr>
                <a:spLocks noChangeArrowheads="1"/>
              </p:cNvSpPr>
              <p:nvPr/>
            </p:nvSpPr>
            <p:spPr bwMode="auto">
              <a:xfrm>
                <a:off x="173038" y="238125"/>
                <a:ext cx="393700" cy="1611313"/>
              </a:xfrm>
              <a:custGeom>
                <a:avLst/>
                <a:gdLst/>
                <a:ahLst/>
                <a:cxnLst>
                  <a:cxn ang="0">
                    <a:pos x="243" y="1015"/>
                  </a:cxn>
                  <a:cxn ang="0">
                    <a:pos x="248" y="101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43" y="1015"/>
                  </a:cxn>
                </a:cxnLst>
                <a:rect l="0" t="0" r="r" b="b"/>
                <a:pathLst>
                  <a:path w="248" h="1015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组合 45"/>
            <p:cNvGrpSpPr>
              <a:grpSpLocks/>
            </p:cNvGrpSpPr>
            <p:nvPr/>
          </p:nvGrpSpPr>
          <p:grpSpPr bwMode="auto">
            <a:xfrm>
              <a:off x="1283475" y="383516"/>
              <a:ext cx="614363" cy="1724025"/>
              <a:chOff x="0" y="0"/>
              <a:chExt cx="614363" cy="1724025"/>
            </a:xfrm>
          </p:grpSpPr>
          <p:sp>
            <p:nvSpPr>
              <p:cNvPr id="9" name="Freeform 27"/>
              <p:cNvSpPr>
                <a:spLocks noChangeArrowheads="1"/>
              </p:cNvSpPr>
              <p:nvPr/>
            </p:nvSpPr>
            <p:spPr bwMode="auto">
              <a:xfrm>
                <a:off x="358775" y="0"/>
                <a:ext cx="255588" cy="398463"/>
              </a:xfrm>
              <a:custGeom>
                <a:avLst/>
                <a:gdLst/>
                <a:ahLst/>
                <a:cxnLst>
                  <a:cxn ang="0">
                    <a:pos x="61" y="111"/>
                  </a:cxn>
                  <a:cxn ang="0">
                    <a:pos x="24" y="131"/>
                  </a:cxn>
                  <a:cxn ang="0">
                    <a:pos x="24" y="131"/>
                  </a:cxn>
                  <a:cxn ang="0">
                    <a:pos x="5" y="94"/>
                  </a:cxn>
                  <a:cxn ang="0">
                    <a:pos x="26" y="25"/>
                  </a:cxn>
                  <a:cxn ang="0">
                    <a:pos x="63" y="5"/>
                  </a:cxn>
                  <a:cxn ang="0">
                    <a:pos x="63" y="5"/>
                  </a:cxn>
                  <a:cxn ang="0">
                    <a:pos x="82" y="42"/>
                  </a:cxn>
                  <a:cxn ang="0">
                    <a:pos x="61" y="111"/>
                  </a:cxn>
                </a:cxnLst>
                <a:rect l="0" t="0" r="r" b="b"/>
                <a:pathLst>
                  <a:path w="87" h="136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28"/>
              <p:cNvSpPr>
                <a:spLocks noChangeArrowheads="1"/>
              </p:cNvSpPr>
              <p:nvPr/>
            </p:nvSpPr>
            <p:spPr bwMode="auto">
              <a:xfrm>
                <a:off x="412750" y="11112"/>
                <a:ext cx="201613" cy="387350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9" y="0"/>
                  </a:cxn>
                  <a:cxn ang="0">
                    <a:pos x="0" y="124"/>
                  </a:cxn>
                  <a:cxn ang="0">
                    <a:pos x="6" y="127"/>
                  </a:cxn>
                  <a:cxn ang="0">
                    <a:pos x="43" y="107"/>
                  </a:cxn>
                  <a:cxn ang="0">
                    <a:pos x="64" y="38"/>
                  </a:cxn>
                  <a:cxn ang="0">
                    <a:pos x="45" y="1"/>
                  </a:cxn>
                </a:cxnLst>
                <a:rect l="0" t="0" r="r" b="b"/>
                <a:pathLst>
                  <a:path w="69" h="132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 29"/>
              <p:cNvSpPr>
                <a:spLocks noChangeArrowheads="1"/>
              </p:cNvSpPr>
              <p:nvPr/>
            </p:nvSpPr>
            <p:spPr bwMode="auto">
              <a:xfrm>
                <a:off x="482600" y="44450"/>
                <a:ext cx="127000" cy="3397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116"/>
                  </a:cxn>
                  <a:cxn ang="0">
                    <a:pos x="19" y="96"/>
                  </a:cxn>
                  <a:cxn ang="0">
                    <a:pos x="40" y="27"/>
                  </a:cxn>
                  <a:cxn ang="0">
                    <a:pos x="35" y="0"/>
                  </a:cxn>
                </a:cxnLst>
                <a:rect l="0" t="0" r="r" b="b"/>
                <a:pathLst>
                  <a:path w="43" h="116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30"/>
              <p:cNvSpPr>
                <a:spLocks noChangeArrowheads="1"/>
              </p:cNvSpPr>
              <p:nvPr/>
            </p:nvSpPr>
            <p:spPr bwMode="auto">
              <a:xfrm>
                <a:off x="0" y="222250"/>
                <a:ext cx="555625" cy="1316038"/>
              </a:xfrm>
              <a:custGeom>
                <a:avLst/>
                <a:gdLst/>
                <a:ahLst/>
                <a:cxnLst>
                  <a:cxn ang="0">
                    <a:pos x="104" y="829"/>
                  </a:cxn>
                  <a:cxn ang="0">
                    <a:pos x="0" y="798"/>
                  </a:cxn>
                  <a:cxn ang="0">
                    <a:pos x="245" y="0"/>
                  </a:cxn>
                  <a:cxn ang="0">
                    <a:pos x="350" y="32"/>
                  </a:cxn>
                  <a:cxn ang="0">
                    <a:pos x="104" y="829"/>
                  </a:cxn>
                </a:cxnLst>
                <a:rect l="0" t="0" r="r" b="b"/>
                <a:pathLst>
                  <a:path w="350" h="829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31"/>
              <p:cNvSpPr>
                <a:spLocks noChangeArrowheads="1"/>
              </p:cNvSpPr>
              <p:nvPr/>
            </p:nvSpPr>
            <p:spPr bwMode="auto">
              <a:xfrm>
                <a:off x="65088" y="242887"/>
                <a:ext cx="490538" cy="1295400"/>
              </a:xfrm>
              <a:custGeom>
                <a:avLst/>
                <a:gdLst/>
                <a:ahLst/>
                <a:cxnLst>
                  <a:cxn ang="0">
                    <a:pos x="245" y="0"/>
                  </a:cxn>
                  <a:cxn ang="0">
                    <a:pos x="0" y="796"/>
                  </a:cxn>
                  <a:cxn ang="0">
                    <a:pos x="63" y="816"/>
                  </a:cxn>
                  <a:cxn ang="0">
                    <a:pos x="309" y="19"/>
                  </a:cxn>
                  <a:cxn ang="0">
                    <a:pos x="245" y="0"/>
                  </a:cxn>
                </a:cxnLst>
                <a:rect l="0" t="0" r="r" b="b"/>
                <a:pathLst>
                  <a:path w="309" h="816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Freeform 32"/>
              <p:cNvSpPr>
                <a:spLocks noChangeArrowheads="1"/>
              </p:cNvSpPr>
              <p:nvPr/>
            </p:nvSpPr>
            <p:spPr bwMode="auto">
              <a:xfrm>
                <a:off x="130175" y="260350"/>
                <a:ext cx="425450" cy="1277938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0" y="798"/>
                  </a:cxn>
                  <a:cxn ang="0">
                    <a:pos x="22" y="805"/>
                  </a:cxn>
                  <a:cxn ang="0">
                    <a:pos x="268" y="8"/>
                  </a:cxn>
                  <a:cxn ang="0">
                    <a:pos x="244" y="0"/>
                  </a:cxn>
                </a:cxnLst>
                <a:rect l="0" t="0" r="r" b="b"/>
                <a:pathLst>
                  <a:path w="268" h="805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33"/>
              <p:cNvSpPr>
                <a:spLocks noChangeArrowheads="1"/>
              </p:cNvSpPr>
              <p:nvPr/>
            </p:nvSpPr>
            <p:spPr bwMode="auto">
              <a:xfrm>
                <a:off x="0" y="1489075"/>
                <a:ext cx="165100" cy="234950"/>
              </a:xfrm>
              <a:custGeom>
                <a:avLst/>
                <a:gdLst/>
                <a:ahLst/>
                <a:cxnLst>
                  <a:cxn ang="0">
                    <a:pos x="104" y="31"/>
                  </a:cxn>
                  <a:cxn ang="0">
                    <a:pos x="11" y="148"/>
                  </a:cxn>
                  <a:cxn ang="0">
                    <a:pos x="0" y="0"/>
                  </a:cxn>
                  <a:cxn ang="0">
                    <a:pos x="104" y="31"/>
                  </a:cxn>
                </a:cxnLst>
                <a:rect l="0" t="0" r="r" b="b"/>
                <a:pathLst>
                  <a:path w="104" h="148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34"/>
              <p:cNvSpPr>
                <a:spLocks noChangeArrowheads="1"/>
              </p:cNvSpPr>
              <p:nvPr/>
            </p:nvSpPr>
            <p:spPr bwMode="auto">
              <a:xfrm>
                <a:off x="12700" y="1662112"/>
                <a:ext cx="44450" cy="61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9"/>
                  </a:cxn>
                  <a:cxn ang="0">
                    <a:pos x="28" y="9"/>
                  </a:cxn>
                  <a:cxn ang="0">
                    <a:pos x="0" y="0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35"/>
              <p:cNvSpPr>
                <a:spLocks noChangeArrowheads="1"/>
              </p:cNvSpPr>
              <p:nvPr/>
            </p:nvSpPr>
            <p:spPr bwMode="auto">
              <a:xfrm>
                <a:off x="376238" y="200025"/>
                <a:ext cx="192088" cy="96838"/>
              </a:xfrm>
              <a:custGeom>
                <a:avLst/>
                <a:gdLst/>
                <a:ahLst/>
                <a:cxnLst>
                  <a:cxn ang="0">
                    <a:pos x="62" y="30"/>
                  </a:cxn>
                  <a:cxn ang="0">
                    <a:pos x="58" y="33"/>
                  </a:cxn>
                  <a:cxn ang="0">
                    <a:pos x="3" y="16"/>
                  </a:cxn>
                  <a:cxn ang="0">
                    <a:pos x="0" y="11"/>
                  </a:cxn>
                  <a:cxn ang="0">
                    <a:pos x="3" y="3"/>
                  </a:cxn>
                  <a:cxn ang="0">
                    <a:pos x="7" y="0"/>
                  </a:cxn>
                  <a:cxn ang="0">
                    <a:pos x="62" y="17"/>
                  </a:cxn>
                  <a:cxn ang="0">
                    <a:pos x="65" y="22"/>
                  </a:cxn>
                  <a:cxn ang="0">
                    <a:pos x="62" y="30"/>
                  </a:cxn>
                </a:cxnLst>
                <a:rect l="0" t="0" r="r" b="b"/>
                <a:pathLst>
                  <a:path w="65" h="33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36"/>
              <p:cNvSpPr>
                <a:spLocks noChangeArrowheads="1"/>
              </p:cNvSpPr>
              <p:nvPr/>
            </p:nvSpPr>
            <p:spPr bwMode="auto">
              <a:xfrm>
                <a:off x="447675" y="219075"/>
                <a:ext cx="120650" cy="77788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5" y="0"/>
                  </a:cxn>
                  <a:cxn ang="0">
                    <a:pos x="0" y="15"/>
                  </a:cxn>
                  <a:cxn ang="0">
                    <a:pos x="34" y="26"/>
                  </a:cxn>
                  <a:cxn ang="0">
                    <a:pos x="38" y="23"/>
                  </a:cxn>
                  <a:cxn ang="0">
                    <a:pos x="41" y="15"/>
                  </a:cxn>
                  <a:cxn ang="0">
                    <a:pos x="38" y="10"/>
                  </a:cxn>
                </a:cxnLst>
                <a:rect l="0" t="0" r="r" b="b"/>
                <a:pathLst>
                  <a:path w="41" h="26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37"/>
              <p:cNvSpPr>
                <a:spLocks noChangeArrowheads="1"/>
              </p:cNvSpPr>
              <p:nvPr/>
            </p:nvSpPr>
            <p:spPr bwMode="auto">
              <a:xfrm>
                <a:off x="376238" y="200025"/>
                <a:ext cx="36513" cy="4921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0" y="11"/>
                  </a:cxn>
                  <a:cxn ang="0">
                    <a:pos x="3" y="16"/>
                  </a:cxn>
                  <a:cxn ang="0">
                    <a:pos x="7" y="17"/>
                  </a:cxn>
                  <a:cxn ang="0">
                    <a:pos x="12" y="2"/>
                  </a:cxn>
                </a:cxnLst>
                <a:rect l="0" t="0" r="r" b="b"/>
                <a:pathLst>
                  <a:path w="12" h="17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38"/>
              <p:cNvSpPr>
                <a:spLocks noChangeArrowheads="1"/>
              </p:cNvSpPr>
              <p:nvPr/>
            </p:nvSpPr>
            <p:spPr bwMode="auto">
              <a:xfrm>
                <a:off x="512763" y="239712"/>
                <a:ext cx="55563" cy="5715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0"/>
                  </a:cxn>
                  <a:cxn ang="0">
                    <a:pos x="0" y="15"/>
                  </a:cxn>
                  <a:cxn ang="0">
                    <a:pos x="12" y="19"/>
                  </a:cxn>
                  <a:cxn ang="0">
                    <a:pos x="16" y="16"/>
                  </a:cxn>
                  <a:cxn ang="0">
                    <a:pos x="19" y="8"/>
                  </a:cxn>
                  <a:cxn ang="0">
                    <a:pos x="16" y="3"/>
                  </a:cxn>
                </a:cxnLst>
                <a:rect l="0" t="0" r="r" b="b"/>
                <a:pathLst>
                  <a:path w="19" h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文本框 46"/>
            <p:cNvSpPr txBox="1">
              <a:spLocks noChangeArrowheads="1"/>
            </p:cNvSpPr>
            <p:nvPr/>
          </p:nvSpPr>
          <p:spPr bwMode="auto">
            <a:xfrm>
              <a:off x="203510" y="457312"/>
              <a:ext cx="1371600" cy="116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Nội</a:t>
              </a: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dung</a:t>
              </a:r>
              <a:endPara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2" name="Picture 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2903" y="931347"/>
            <a:ext cx="488316" cy="421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8331" y="931350"/>
            <a:ext cx="283797" cy="421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组合 84"/>
          <p:cNvGrpSpPr>
            <a:grpSpLocks/>
          </p:cNvGrpSpPr>
          <p:nvPr/>
        </p:nvGrpSpPr>
        <p:grpSpPr bwMode="auto">
          <a:xfrm>
            <a:off x="2823859" y="1382488"/>
            <a:ext cx="5694331" cy="973768"/>
            <a:chOff x="0" y="0"/>
            <a:chExt cx="5467144" cy="668621"/>
          </a:xfrm>
        </p:grpSpPr>
        <p:grpSp>
          <p:nvGrpSpPr>
            <p:cNvPr id="45" name="组合 26"/>
            <p:cNvGrpSpPr>
              <a:grpSpLocks/>
            </p:cNvGrpSpPr>
            <p:nvPr/>
          </p:nvGrpSpPr>
          <p:grpSpPr bwMode="auto">
            <a:xfrm>
              <a:off x="0" y="0"/>
              <a:ext cx="5467144" cy="668621"/>
              <a:chOff x="0" y="0"/>
              <a:chExt cx="10006012" cy="1139825"/>
            </a:xfrm>
          </p:grpSpPr>
          <p:sp>
            <p:nvSpPr>
              <p:cNvPr id="47" name="Freeform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06012" cy="1139825"/>
              </a:xfrm>
              <a:custGeom>
                <a:avLst/>
                <a:gdLst/>
                <a:ahLst/>
                <a:cxnLst>
                  <a:cxn ang="0">
                    <a:pos x="603" y="33"/>
                  </a:cxn>
                  <a:cxn ang="0">
                    <a:pos x="570" y="66"/>
                  </a:cxn>
                  <a:cxn ang="0">
                    <a:pos x="33" y="6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570" y="0"/>
                  </a:cxn>
                  <a:cxn ang="0">
                    <a:pos x="603" y="33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31"/>
              <p:cNvSpPr>
                <a:spLocks noChangeArrowheads="1"/>
              </p:cNvSpPr>
              <p:nvPr/>
            </p:nvSpPr>
            <p:spPr bwMode="auto">
              <a:xfrm>
                <a:off x="8229600" y="0"/>
                <a:ext cx="1776412" cy="11398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74" y="66"/>
                  </a:cxn>
                  <a:cxn ang="0">
                    <a:pos x="107" y="33"/>
                  </a:cxn>
                  <a:cxn ang="0">
                    <a:pos x="74" y="0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32"/>
              <p:cNvSpPr>
                <a:spLocks noEditPoints="1" noChangeArrowheads="1"/>
              </p:cNvSpPr>
              <p:nvPr/>
            </p:nvSpPr>
            <p:spPr bwMode="auto">
              <a:xfrm>
                <a:off x="8559519" y="96370"/>
                <a:ext cx="928687" cy="984250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7" y="8"/>
                  </a:cxn>
                  <a:cxn ang="0">
                    <a:pos x="7" y="34"/>
                  </a:cxn>
                  <a:cxn ang="0">
                    <a:pos x="31" y="37"/>
                  </a:cxn>
                  <a:cxn ang="0">
                    <a:pos x="51" y="57"/>
                  </a:cxn>
                  <a:cxn ang="0">
                    <a:pos x="56" y="52"/>
                  </a:cxn>
                  <a:cxn ang="0">
                    <a:pos x="36" y="32"/>
                  </a:cxn>
                  <a:cxn ang="0">
                    <a:pos x="34" y="8"/>
                  </a:cxn>
                  <a:cxn ang="0">
                    <a:pos x="30" y="31"/>
                  </a:cxn>
                  <a:cxn ang="0">
                    <a:pos x="11" y="31"/>
                  </a:cxn>
                  <a:cxn ang="0">
                    <a:pos x="11" y="11"/>
                  </a:cxn>
                  <a:cxn ang="0">
                    <a:pos x="30" y="11"/>
                  </a:cxn>
                  <a:cxn ang="0">
                    <a:pos x="30" y="31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文本框 80"/>
            <p:cNvSpPr txBox="1">
              <a:spLocks noChangeArrowheads="1"/>
            </p:cNvSpPr>
            <p:nvPr/>
          </p:nvSpPr>
          <p:spPr bwMode="auto">
            <a:xfrm>
              <a:off x="136049" y="134847"/>
              <a:ext cx="4538957" cy="40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I. </a:t>
              </a:r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chung</a:t>
              </a:r>
              <a:endPara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85"/>
          <p:cNvGrpSpPr>
            <a:grpSpLocks/>
          </p:cNvGrpSpPr>
          <p:nvPr/>
        </p:nvGrpSpPr>
        <p:grpSpPr bwMode="auto">
          <a:xfrm>
            <a:off x="2786983" y="2709960"/>
            <a:ext cx="5712852" cy="933436"/>
            <a:chOff x="-23359" y="19147"/>
            <a:chExt cx="5484928" cy="668621"/>
          </a:xfrm>
        </p:grpSpPr>
        <p:grpSp>
          <p:nvGrpSpPr>
            <p:cNvPr id="51" name="组合 30"/>
            <p:cNvGrpSpPr>
              <a:grpSpLocks/>
            </p:cNvGrpSpPr>
            <p:nvPr/>
          </p:nvGrpSpPr>
          <p:grpSpPr bwMode="auto">
            <a:xfrm>
              <a:off x="-23359" y="19147"/>
              <a:ext cx="5484928" cy="668621"/>
              <a:chOff x="-42750" y="32640"/>
              <a:chExt cx="10038559" cy="1139826"/>
            </a:xfrm>
          </p:grpSpPr>
          <p:sp>
            <p:nvSpPr>
              <p:cNvPr id="53" name="Freeform 30"/>
              <p:cNvSpPr>
                <a:spLocks noChangeArrowheads="1"/>
              </p:cNvSpPr>
              <p:nvPr/>
            </p:nvSpPr>
            <p:spPr bwMode="auto">
              <a:xfrm>
                <a:off x="-42750" y="32641"/>
                <a:ext cx="10006011" cy="1139825"/>
              </a:xfrm>
              <a:custGeom>
                <a:avLst/>
                <a:gdLst/>
                <a:ahLst/>
                <a:cxnLst>
                  <a:cxn ang="0">
                    <a:pos x="603" y="33"/>
                  </a:cxn>
                  <a:cxn ang="0">
                    <a:pos x="570" y="66"/>
                  </a:cxn>
                  <a:cxn ang="0">
                    <a:pos x="33" y="6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570" y="0"/>
                  </a:cxn>
                  <a:cxn ang="0">
                    <a:pos x="603" y="33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31"/>
              <p:cNvSpPr>
                <a:spLocks noChangeArrowheads="1"/>
              </p:cNvSpPr>
              <p:nvPr/>
            </p:nvSpPr>
            <p:spPr bwMode="auto">
              <a:xfrm>
                <a:off x="8219397" y="32640"/>
                <a:ext cx="1776412" cy="11398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74" y="66"/>
                  </a:cxn>
                  <a:cxn ang="0">
                    <a:pos x="107" y="33"/>
                  </a:cxn>
                  <a:cxn ang="0">
                    <a:pos x="74" y="0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32"/>
              <p:cNvSpPr>
                <a:spLocks noEditPoints="1" noChangeArrowheads="1"/>
              </p:cNvSpPr>
              <p:nvPr/>
            </p:nvSpPr>
            <p:spPr bwMode="auto">
              <a:xfrm>
                <a:off x="8559519" y="96370"/>
                <a:ext cx="928687" cy="984250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7" y="8"/>
                  </a:cxn>
                  <a:cxn ang="0">
                    <a:pos x="7" y="34"/>
                  </a:cxn>
                  <a:cxn ang="0">
                    <a:pos x="31" y="37"/>
                  </a:cxn>
                  <a:cxn ang="0">
                    <a:pos x="51" y="57"/>
                  </a:cxn>
                  <a:cxn ang="0">
                    <a:pos x="56" y="52"/>
                  </a:cxn>
                  <a:cxn ang="0">
                    <a:pos x="36" y="32"/>
                  </a:cxn>
                  <a:cxn ang="0">
                    <a:pos x="34" y="8"/>
                  </a:cxn>
                  <a:cxn ang="0">
                    <a:pos x="30" y="31"/>
                  </a:cxn>
                  <a:cxn ang="0">
                    <a:pos x="11" y="31"/>
                  </a:cxn>
                  <a:cxn ang="0">
                    <a:pos x="11" y="11"/>
                  </a:cxn>
                  <a:cxn ang="0">
                    <a:pos x="30" y="11"/>
                  </a:cxn>
                  <a:cxn ang="0">
                    <a:pos x="30" y="31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" name="文本框 81"/>
            <p:cNvSpPr txBox="1">
              <a:spLocks noChangeArrowheads="1"/>
            </p:cNvSpPr>
            <p:nvPr/>
          </p:nvSpPr>
          <p:spPr bwMode="auto">
            <a:xfrm>
              <a:off x="148095" y="157415"/>
              <a:ext cx="4360490" cy="41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II. </a:t>
              </a:r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– </a:t>
              </a:r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văn</a:t>
              </a: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bản</a:t>
              </a:r>
              <a:endPara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85"/>
          <p:cNvGrpSpPr>
            <a:grpSpLocks/>
          </p:cNvGrpSpPr>
          <p:nvPr/>
        </p:nvGrpSpPr>
        <p:grpSpPr bwMode="auto">
          <a:xfrm>
            <a:off x="2786983" y="4003100"/>
            <a:ext cx="5712852" cy="904084"/>
            <a:chOff x="-23359" y="19147"/>
            <a:chExt cx="5484928" cy="668621"/>
          </a:xfrm>
        </p:grpSpPr>
        <p:grpSp>
          <p:nvGrpSpPr>
            <p:cNvPr id="57" name="组合 30"/>
            <p:cNvGrpSpPr>
              <a:grpSpLocks/>
            </p:cNvGrpSpPr>
            <p:nvPr/>
          </p:nvGrpSpPr>
          <p:grpSpPr bwMode="auto">
            <a:xfrm>
              <a:off x="-23359" y="19147"/>
              <a:ext cx="5484928" cy="668621"/>
              <a:chOff x="-42750" y="32640"/>
              <a:chExt cx="10038559" cy="1139826"/>
            </a:xfrm>
          </p:grpSpPr>
          <p:sp>
            <p:nvSpPr>
              <p:cNvPr id="59" name="Freeform 30"/>
              <p:cNvSpPr>
                <a:spLocks noChangeArrowheads="1"/>
              </p:cNvSpPr>
              <p:nvPr/>
            </p:nvSpPr>
            <p:spPr bwMode="auto">
              <a:xfrm>
                <a:off x="-42750" y="32641"/>
                <a:ext cx="10006011" cy="1139825"/>
              </a:xfrm>
              <a:custGeom>
                <a:avLst/>
                <a:gdLst/>
                <a:ahLst/>
                <a:cxnLst>
                  <a:cxn ang="0">
                    <a:pos x="603" y="33"/>
                  </a:cxn>
                  <a:cxn ang="0">
                    <a:pos x="570" y="66"/>
                  </a:cxn>
                  <a:cxn ang="0">
                    <a:pos x="33" y="6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570" y="0"/>
                  </a:cxn>
                  <a:cxn ang="0">
                    <a:pos x="603" y="33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31"/>
              <p:cNvSpPr>
                <a:spLocks noChangeArrowheads="1"/>
              </p:cNvSpPr>
              <p:nvPr/>
            </p:nvSpPr>
            <p:spPr bwMode="auto">
              <a:xfrm>
                <a:off x="8219397" y="32640"/>
                <a:ext cx="1776412" cy="11398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74" y="66"/>
                  </a:cxn>
                  <a:cxn ang="0">
                    <a:pos x="107" y="33"/>
                  </a:cxn>
                  <a:cxn ang="0">
                    <a:pos x="74" y="0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32"/>
              <p:cNvSpPr>
                <a:spLocks noEditPoints="1" noChangeArrowheads="1"/>
              </p:cNvSpPr>
              <p:nvPr/>
            </p:nvSpPr>
            <p:spPr bwMode="auto">
              <a:xfrm>
                <a:off x="8559519" y="96370"/>
                <a:ext cx="928687" cy="984250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7" y="8"/>
                  </a:cxn>
                  <a:cxn ang="0">
                    <a:pos x="7" y="34"/>
                  </a:cxn>
                  <a:cxn ang="0">
                    <a:pos x="31" y="37"/>
                  </a:cxn>
                  <a:cxn ang="0">
                    <a:pos x="51" y="57"/>
                  </a:cxn>
                  <a:cxn ang="0">
                    <a:pos x="56" y="52"/>
                  </a:cxn>
                  <a:cxn ang="0">
                    <a:pos x="36" y="32"/>
                  </a:cxn>
                  <a:cxn ang="0">
                    <a:pos x="34" y="8"/>
                  </a:cxn>
                  <a:cxn ang="0">
                    <a:pos x="30" y="31"/>
                  </a:cxn>
                  <a:cxn ang="0">
                    <a:pos x="11" y="31"/>
                  </a:cxn>
                  <a:cxn ang="0">
                    <a:pos x="11" y="11"/>
                  </a:cxn>
                  <a:cxn ang="0">
                    <a:pos x="30" y="11"/>
                  </a:cxn>
                  <a:cxn ang="0">
                    <a:pos x="30" y="31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文本框 81"/>
            <p:cNvSpPr txBox="1">
              <a:spLocks noChangeArrowheads="1"/>
            </p:cNvSpPr>
            <p:nvPr/>
          </p:nvSpPr>
          <p:spPr bwMode="auto">
            <a:xfrm>
              <a:off x="119698" y="136688"/>
              <a:ext cx="4494322" cy="43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III. </a:t>
              </a:r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Tổng</a:t>
              </a: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kết</a:t>
              </a:r>
              <a:endPara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15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671650"/>
            <a:ext cx="6192688" cy="900100"/>
          </a:xfrm>
        </p:spPr>
        <p:txBody>
          <a:bodyPr/>
          <a:lstStyle/>
          <a:p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2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805C2C-2D83-476C-5CC7-7F09E69E24D5}"/>
              </a:ext>
            </a:extLst>
          </p:cNvPr>
          <p:cNvGrpSpPr/>
          <p:nvPr/>
        </p:nvGrpSpPr>
        <p:grpSpPr>
          <a:xfrm>
            <a:off x="629710" y="1977684"/>
            <a:ext cx="7884580" cy="1188132"/>
            <a:chOff x="1259419" y="1817841"/>
            <a:chExt cx="7884580" cy="11881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AB166F6-F1B4-7B82-47D6-1F783B4FDDD6}"/>
                </a:ext>
              </a:extLst>
            </p:cNvPr>
            <p:cNvSpPr/>
            <p:nvPr/>
          </p:nvSpPr>
          <p:spPr>
            <a:xfrm>
              <a:off x="1259419" y="1817841"/>
              <a:ext cx="7884580" cy="1188132"/>
            </a:xfrm>
            <a:prstGeom prst="roundRect">
              <a:avLst>
                <a:gd name="adj" fmla="val 1667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6D01AD55-EBDD-79D4-0695-2404B269D9A6}"/>
                </a:ext>
              </a:extLst>
            </p:cNvPr>
            <p:cNvSpPr txBox="1"/>
            <p:nvPr/>
          </p:nvSpPr>
          <p:spPr>
            <a:xfrm>
              <a:off x="1317429" y="1875851"/>
              <a:ext cx="7768560" cy="1072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7368" tIns="277368" rIns="277368" bIns="277368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9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sz="39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3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endParaRPr lang="en-US" sz="39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68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772628"/>
              </p:ext>
            </p:extLst>
          </p:nvPr>
        </p:nvGraphicFramePr>
        <p:xfrm>
          <a:off x="0" y="589855"/>
          <a:ext cx="9144000" cy="397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3311" y="3795886"/>
            <a:ext cx="75973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2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1515" y="10096"/>
            <a:ext cx="8904514" cy="1583005"/>
          </a:xfrm>
          <a:prstGeom prst="horizontalScroll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593101"/>
            <a:ext cx="9144000" cy="3408107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48586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5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1906</Words>
  <Application>Microsoft Office PowerPoint</Application>
  <PresentationFormat>On-screen Show (16:9)</PresentationFormat>
  <Paragraphs>139</Paragraphs>
  <Slides>42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Muli Black</vt:lpstr>
      <vt:lpstr>Calibri</vt:lpstr>
      <vt:lpstr>Arial</vt:lpstr>
      <vt:lpstr>Bebas Neue</vt:lpstr>
      <vt:lpstr>#9Slide03 IcielPanton Black</vt:lpstr>
      <vt:lpstr>Calibri Light</vt:lpstr>
      <vt:lpstr>Sanchez</vt:lpstr>
      <vt:lpstr>Times New Roman</vt:lpstr>
      <vt:lpstr>Inter</vt:lpstr>
      <vt:lpstr>#9Slide02 Noi dung dai</vt:lpstr>
      <vt:lpstr>1_Office 主题</vt:lpstr>
      <vt:lpstr>PowerPoint Presentation</vt:lpstr>
      <vt:lpstr>PowerPoint Presentation</vt:lpstr>
      <vt:lpstr>Quê nhà đẹp lắm Hải Phòng ơi! Phượng đỏ bao la khắp nẻo trời Hạ đến Đồ Sơn ngày mở hội Xuân về Đất Cảng buổi khai khơi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Trang Ngô</cp:lastModifiedBy>
  <cp:revision>210</cp:revision>
  <dcterms:created xsi:type="dcterms:W3CDTF">2021-07-15T01:47:15Z</dcterms:created>
  <dcterms:modified xsi:type="dcterms:W3CDTF">2026-01-06T07:48:25Z</dcterms:modified>
</cp:coreProperties>
</file>