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4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8" r:id="rId10"/>
    <p:sldId id="288" r:id="rId11"/>
    <p:sldId id="269" r:id="rId12"/>
    <p:sldId id="271" r:id="rId13"/>
    <p:sldId id="276" r:id="rId14"/>
    <p:sldId id="277" r:id="rId15"/>
    <p:sldId id="278" r:id="rId16"/>
    <p:sldId id="280" r:id="rId17"/>
    <p:sldId id="281" r:id="rId18"/>
    <p:sldId id="282" r:id="rId19"/>
    <p:sldId id="273" r:id="rId20"/>
    <p:sldId id="284" r:id="rId21"/>
    <p:sldId id="285" r:id="rId22"/>
    <p:sldId id="286" r:id="rId23"/>
    <p:sldId id="295" r:id="rId24"/>
    <p:sldId id="27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9A2D60-7E25-4FDE-B536-43C3C473148C}">
          <p14:sldIdLst>
            <p14:sldId id="294"/>
            <p14:sldId id="258"/>
            <p14:sldId id="260"/>
            <p14:sldId id="261"/>
            <p14:sldId id="262"/>
            <p14:sldId id="263"/>
            <p14:sldId id="265"/>
            <p14:sldId id="266"/>
            <p14:sldId id="268"/>
            <p14:sldId id="288"/>
          </p14:sldIdLst>
        </p14:section>
        <p14:section name="Untitled Section" id="{6DB0D6E8-E7D5-4E92-9CC2-3CD94794A485}">
          <p14:sldIdLst>
            <p14:sldId id="269"/>
            <p14:sldId id="271"/>
            <p14:sldId id="276"/>
            <p14:sldId id="277"/>
            <p14:sldId id="278"/>
            <p14:sldId id="280"/>
            <p14:sldId id="281"/>
            <p14:sldId id="282"/>
            <p14:sldId id="273"/>
            <p14:sldId id="284"/>
            <p14:sldId id="285"/>
            <p14:sldId id="286"/>
            <p14:sldId id="29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7D4C18"/>
    <a:srgbClr val="6E3D0C"/>
    <a:srgbClr val="FF0066"/>
    <a:srgbClr val="FF00FF"/>
    <a:srgbClr val="FF99FF"/>
    <a:srgbClr val="FF66FF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31E21-ACD8-43B7-97C1-1374725B925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0AC4-5C01-497F-B1ED-7209C1EE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gif"/><Relationship Id="rId3" Type="http://schemas.openxmlformats.org/officeDocument/2006/relationships/image" Target="../media/image2.png"/><Relationship Id="rId21" Type="http://schemas.openxmlformats.org/officeDocument/2006/relationships/image" Target="../media/image16.gif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slide" Target="slide3.xml"/><Relationship Id="rId19" Type="http://schemas.openxmlformats.org/officeDocument/2006/relationships/image" Target="../media/image14.gif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slide" Target="slide5.xml"/><Relationship Id="rId22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50" name="Picture 6" descr="BACK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-143692"/>
            <a:ext cx="11639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018" y="1920240"/>
            <a:ext cx="1098586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VÀ CÁC BẠN VỀ DỰ CHUYÊN ĐỀ </a:t>
            </a:r>
          </a:p>
        </p:txBody>
      </p:sp>
    </p:spTree>
    <p:extLst>
      <p:ext uri="{BB962C8B-B14F-4D97-AF65-F5344CB8AC3E}">
        <p14:creationId xmlns:p14="http://schemas.microsoft.com/office/powerpoint/2010/main" val="412313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566" y="175042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-26126"/>
            <a:ext cx="11207931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XÚY VÂN GIẢ DẠI  –TRÍCH CHÈO KIM NHAM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5"/>
            <a:ext cx="4389119" cy="58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50" name="Picture 6" descr="BACK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3" y="-352697"/>
            <a:ext cx="11639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546" y="2651759"/>
            <a:ext cx="8582297" cy="322652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1.XÚY VÂN GIẢ DẠI-Trích chèo Kim Nham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2.BẠCH VÂN AM –Tr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Tuấn Tiến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3.HÀO KHÍ BẠCH ĐẰNG GIANG-Vũ Huy 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4294" y="1319348"/>
            <a:ext cx="8634549" cy="1084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SÂN KHẤU HÓA TÁC PHẨM CHÈO </a:t>
            </a:r>
          </a:p>
        </p:txBody>
      </p:sp>
    </p:spTree>
    <p:extLst>
      <p:ext uri="{BB962C8B-B14F-4D97-AF65-F5344CB8AC3E}">
        <p14:creationId xmlns:p14="http://schemas.microsoft.com/office/powerpoint/2010/main" val="389924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20240" cy="414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BẠCH VÂN AM-TRÍCH CHÈO TUYẾT GIANG PHU TỬ</a:t>
            </a:r>
            <a:endParaRPr lang="en-US" sz="32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4937" y="9144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8526" y="6420394"/>
            <a:ext cx="248194" cy="437606"/>
          </a:xfrm>
          <a:prstGeom prst="rect">
            <a:avLst/>
          </a:prstGeom>
        </p:spPr>
      </p:pic>
      <p:pic>
        <p:nvPicPr>
          <p:cNvPr id="7" name="chánh tổ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1725" y="6459583"/>
            <a:ext cx="288743" cy="3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8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1" y="-26126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SẺ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130" y="2124309"/>
            <a:ext cx="11956869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600" b="1" u="sng" dirty="0">
                <a:latin typeface="+mj-lt"/>
              </a:rPr>
              <a:t>Câ</a:t>
            </a:r>
            <a:r>
              <a:rPr lang="vi-V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Nguyễn Bỉnh Khiêm được người đời sau tôn xưng bằng danh hiệu gì?</a:t>
            </a:r>
          </a:p>
        </p:txBody>
      </p:sp>
      <p:sp>
        <p:nvSpPr>
          <p:cNvPr id="4" name="Rectangle 3"/>
          <p:cNvSpPr/>
          <p:nvPr/>
        </p:nvSpPr>
        <p:spPr>
          <a:xfrm>
            <a:off x="235131" y="3772041"/>
            <a:ext cx="118349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gian kính trọng gọi ông là+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Trình Nguyễn Bỉnh Khiêm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+Tuyết Giang Phu tử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4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1" y="1803472"/>
            <a:ext cx="11691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.Trong phân đoạn chèo vừa xem cụ Trạng có nói :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Thánh hiền không thể dưới tay phàm”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cách hiểu của mình về câu nói trên.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1" y="4250927"/>
            <a:ext cx="113385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hữ của bậc Thánh hiền phải được người có tâm, có đức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,có tài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tiếp 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thu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và sử dụng đúng đắn</a:t>
            </a:r>
            <a:r>
              <a:rPr lang="vi-VN" b="1" dirty="0"/>
              <a:t>.</a:t>
            </a:r>
            <a:endParaRPr lang="en-US" dirty="0"/>
          </a:p>
          <a:p>
            <a:r>
              <a:rPr lang="vi-VN" dirty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1" y="-52251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SẺ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690" y="2435916"/>
            <a:ext cx="10829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Từ thái độ của ẤN TẬP với cụ Trạng,em hãy nêu cách ứng xử đúng đắn của HS với các thầy cô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690" y="3036081"/>
            <a:ext cx="11338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.</a:t>
            </a:r>
            <a:endParaRPr lang="en-US" dirty="0"/>
          </a:p>
          <a:p>
            <a:r>
              <a:rPr lang="vi-VN" dirty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3690" y="391887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SẺ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3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698" y="65314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 -</a:t>
            </a:r>
            <a:r>
              <a:rPr lang="vi-VN" sz="3600" b="1" dirty="0"/>
              <a:t> </a:t>
            </a:r>
            <a:r>
              <a:rPr lang="vi-VN" sz="3600" b="1" dirty="0">
                <a:latin typeface="+mj-lt"/>
              </a:rPr>
              <a:t>CHIA SẺ </a:t>
            </a:r>
            <a:endParaRPr lang="en-US" sz="36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131" y="2124309"/>
            <a:ext cx="11482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lời thoại, Xúy Vân đã dùng câu thành ngữ nào để nói lên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bản chất, tính cách giả tạo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mẹ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2698" y="4263798"/>
            <a:ext cx="7789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“Miệng nam mô, bụng một bồ dao găm.”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131" y="2124309"/>
            <a:ext cx="10829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hãy cho biết: Vì sao Xúy Vân lại phải giả dại?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3497316"/>
            <a:ext cx="11685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+C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uộc sống hôn nhân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Kim Nham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hạnh phúc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+Y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Phương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Xúy Vân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 dại để tìm cách thoát khỏi ràng buộc và hướng tới tình yêu chân thật.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698" y="39189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 -</a:t>
            </a:r>
            <a:r>
              <a:rPr lang="vi-VN" sz="3600" b="1" dirty="0"/>
              <a:t> </a:t>
            </a:r>
            <a:r>
              <a:rPr lang="vi-VN" sz="3600" b="1" dirty="0">
                <a:latin typeface="+mj-lt"/>
              </a:rPr>
              <a:t>CHIA SẺ 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39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131" y="2124309"/>
            <a:ext cx="10829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u="sng" dirty="0">
                <a:latin typeface="+mj-lt"/>
              </a:rPr>
              <a:t>Câu </a:t>
            </a:r>
            <a:r>
              <a:rPr lang="en-US" sz="4000" b="1" u="sng" dirty="0">
                <a:latin typeface="+mj-lt"/>
              </a:rPr>
              <a:t>3</a:t>
            </a:r>
            <a:r>
              <a:rPr lang="vi-VN" sz="4000" b="1" dirty="0">
                <a:latin typeface="+mj-lt"/>
              </a:rPr>
              <a:t>: Em thấy hình ảnh người phụ nữ hiện nay có gì khác với Xúy Vân ngày xưa?</a:t>
            </a:r>
            <a:endParaRPr lang="en-US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698" y="-13062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 -</a:t>
            </a:r>
            <a:r>
              <a:rPr lang="vi-VN" sz="3600" b="1" dirty="0"/>
              <a:t> </a:t>
            </a:r>
            <a:r>
              <a:rPr lang="vi-VN" sz="3600" b="1" dirty="0">
                <a:latin typeface="+mj-lt"/>
              </a:rPr>
              <a:t>CHIA SẺ 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01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0">
            <a:extLst>
              <a:ext uri="{FF2B5EF4-FFF2-40B4-BE49-F238E27FC236}">
                <a16:creationId xmlns:a16="http://schemas.microsoft.com/office/drawing/2014/main" id="{9D218CC1-988E-A74E-9A12-32454E593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04502" y="0"/>
            <a:ext cx="7968343" cy="1489166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</a:rPr>
              <a:t>HÀO KHÍ  BẠCH ĐẰNG GIANG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27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745540" y="1030057"/>
            <a:ext cx="7105340" cy="46842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76" y="-473155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20" y="673066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47" y="614742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08" y="2950192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99" y="300500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72" y="632567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20" y="639789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30" y="2971970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57" y="2968613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7345" y="2493528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19302" y="5996478"/>
            <a:ext cx="4987355" cy="851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CHÈO</a:t>
            </a: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131" y="2124309"/>
            <a:ext cx="10829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.Những ai trong dân làng đã đến xin được góp sức, góp của đánh giặc?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631" y="3811012"/>
            <a:ext cx="117362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Chàng trai dòng họ Vũ Đình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Người dân họ Trần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người dân nghèo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góp mấy đấu ngô và 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trai là Vũ Nguyên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Bà lão hàng nước ven sông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084" y="160393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 -</a:t>
            </a:r>
            <a:r>
              <a:rPr lang="vi-VN" sz="3600" b="1" dirty="0"/>
              <a:t> </a:t>
            </a:r>
            <a:r>
              <a:rPr lang="vi-VN" sz="3600" b="1" dirty="0">
                <a:latin typeface="+mj-lt"/>
              </a:rPr>
              <a:t>CHIA SẺ 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62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131" y="2124309"/>
            <a:ext cx="10829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chèo Quốc Công có nói “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Trăm họ đồng lòng thì không một sức mạnh nào bằng”.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nói đó Quốc Công muốn nhấn mạnh điều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2698" y="5152072"/>
            <a:ext cx="114038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Công muốn nhấn mạnh vai trò tinh thần đoàn kết dân tộc.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84" y="134268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 -</a:t>
            </a:r>
            <a:r>
              <a:rPr lang="vi-VN" sz="3600" b="1" dirty="0"/>
              <a:t> </a:t>
            </a:r>
            <a:r>
              <a:rPr lang="vi-VN" sz="3600" b="1" dirty="0">
                <a:latin typeface="+mj-lt"/>
              </a:rPr>
              <a:t>CHIA SẺ 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417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131" y="2124309"/>
            <a:ext cx="10829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nhân dân ta lập miếu thờ bà lão thể hiện thái độ và tình cảm gì của người đời sau?</a:t>
            </a:r>
          </a:p>
        </p:txBody>
      </p:sp>
      <p:sp>
        <p:nvSpPr>
          <p:cNvPr id="4" name="Rectangle 3"/>
          <p:cNvSpPr/>
          <p:nvPr/>
        </p:nvSpPr>
        <p:spPr>
          <a:xfrm>
            <a:off x="79084" y="82017"/>
            <a:ext cx="1183930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KẾT NỐI -</a:t>
            </a:r>
            <a:r>
              <a:rPr lang="vi-VN" sz="3600" b="1" dirty="0"/>
              <a:t> </a:t>
            </a:r>
            <a:r>
              <a:rPr lang="vi-VN" sz="3600" b="1" dirty="0">
                <a:latin typeface="+mj-lt"/>
              </a:rPr>
              <a:t>CHIA SẺ 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8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ếu vua b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" y="99060"/>
            <a:ext cx="12167870" cy="6769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566" y="175042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565" y="0"/>
            <a:ext cx="2429691" cy="3775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PHẦN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III.AI NHANH HƠN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6685" y="849086"/>
            <a:ext cx="3599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</a:t>
            </a:r>
            <a:r>
              <a:rPr lang="en-US" sz="2400">
                <a:solidFill>
                  <a:prstClr val="black"/>
                </a:solidFill>
                <a:latin typeface="Calibri"/>
              </a:rPr>
              <a:t>yét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 QR để trả lời câu hỏi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libri"/>
              </a:rPr>
              <a:t>-HS nào nhanh nhất sẽ nhận được phần quà từ Cô.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5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6651" y="1185595"/>
            <a:ext cx="99147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1</a:t>
            </a:r>
            <a:r>
              <a: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truyền thống của diễn viên nữ trong nghệ thuật chèo là gì?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428206" y="3894936"/>
            <a:ext cx="6070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án: Áo tứ thân</a:t>
            </a:r>
            <a:endParaRPr lang="en-US" sz="6000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5" y="1305342"/>
            <a:ext cx="8551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Xưa kia chèo thường biểu diễn ở đâu?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373891" y="3701325"/>
            <a:ext cx="5505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án: Sân đình</a:t>
            </a:r>
            <a:endParaRPr lang="en-US" sz="6000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88750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Nhân vật hài hước châm biếm trong các vở chèo gọi là gì?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432946" y="4476372"/>
            <a:ext cx="3496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án:Hề</a:t>
            </a:r>
            <a:endParaRPr lang="en-US" sz="6000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7"/>
            <a:ext cx="8846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nhạc cụ sử dụng trong nghệ thuật chèo mà em biết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936558" y="3840757"/>
            <a:ext cx="10482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án:</a:t>
            </a:r>
            <a:r>
              <a:rPr lang="en-US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trống,đàn nhị,đàn nguyệt</a:t>
            </a:r>
            <a:r>
              <a:rPr lang="vi-VN" sz="60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50" name="Picture 6" descr="BACK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" y="0"/>
            <a:ext cx="11639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02674" y="2272937"/>
            <a:ext cx="8582297" cy="3226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ĐỀ:CHÈO HẢI PHÒNG TRONG DÒNG CHẢY VĂN HỌC DÂN GIAN VIỆT NAM</a:t>
            </a:r>
          </a:p>
        </p:txBody>
      </p:sp>
    </p:spTree>
    <p:extLst>
      <p:ext uri="{BB962C8B-B14F-4D97-AF65-F5344CB8AC3E}">
        <p14:creationId xmlns:p14="http://schemas.microsoft.com/office/powerpoint/2010/main" val="2928622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5" descr="Blue sky_6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230" y="-44994"/>
            <a:ext cx="12207240" cy="7471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19765" b="12784"/>
          <a:stretch>
            <a:fillRect/>
          </a:stretch>
        </p:blipFill>
        <p:spPr>
          <a:xfrm>
            <a:off x="1532255" y="1639570"/>
            <a:ext cx="1281430" cy="5609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1260"/>
            <a:ext cx="11372215" cy="1322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7021"/>
            <a:ext cx="11891010" cy="1196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64360" y="1351280"/>
            <a:ext cx="9493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0546" y="1781175"/>
            <a:ext cx="6212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MC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3417" y="4446542"/>
            <a:ext cx="9493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2980" y="4701225"/>
            <a:ext cx="740029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lang="en-US" sz="2800" b="1" noProof="1">
                <a:solidFill>
                  <a:prstClr val="white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 (QUIZZI)</a:t>
            </a:r>
            <a:endParaRPr kumimoji="0" lang="vi-V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32226"/>
            <a:ext cx="11882755" cy="1454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8"/>
          <p:cNvSpPr txBox="1"/>
          <p:nvPr/>
        </p:nvSpPr>
        <p:spPr>
          <a:xfrm>
            <a:off x="3522980" y="3197691"/>
            <a:ext cx="6572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noProof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KHẤU HÓA TRÍCH ĐOẠN CHÈO</a:t>
            </a:r>
            <a:endParaRPr kumimoji="0" lang="vi-VN" sz="28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1943417" y="2885440"/>
            <a:ext cx="9493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6195" y="339634"/>
            <a:ext cx="755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5274" y="92412"/>
            <a:ext cx="90797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CHUYÊN ĐỀ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566" y="175042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389119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I.TẬP LÀM M</a:t>
            </a:r>
            <a:r>
              <a:rPr lang="en-US" sz="28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6685" y="849085"/>
            <a:ext cx="6350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+HS đóng  vai là các cô phóng viên  của đài VTV để thể hiện khả năng giao tiếp và thuyết trình 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Hình thức trực tiếp hoặc quay video...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5"/>
            <a:ext cx="4389119" cy="58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705</Words>
  <Application>Microsoft Office PowerPoint</Application>
  <PresentationFormat>Widescreen</PresentationFormat>
  <Paragraphs>69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Arial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Trang Ngô</cp:lastModifiedBy>
  <cp:revision>100</cp:revision>
  <dcterms:created xsi:type="dcterms:W3CDTF">2018-11-27T03:58:53Z</dcterms:created>
  <dcterms:modified xsi:type="dcterms:W3CDTF">2026-01-06T07:49:32Z</dcterms:modified>
</cp:coreProperties>
</file>