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9" r:id="rId3"/>
    <p:sldMasterId id="2147483673" r:id="rId4"/>
    <p:sldMasterId id="2147483687" r:id="rId5"/>
    <p:sldMasterId id="2147483701" r:id="rId6"/>
    <p:sldMasterId id="2147483713" r:id="rId7"/>
    <p:sldMasterId id="2147483718" r:id="rId8"/>
    <p:sldMasterId id="2147483732" r:id="rId9"/>
    <p:sldMasterId id="2147483744" r:id="rId10"/>
    <p:sldMasterId id="2147483757" r:id="rId11"/>
  </p:sldMasterIdLst>
  <p:notesMasterIdLst>
    <p:notesMasterId r:id="rId42"/>
  </p:notesMasterIdLst>
  <p:sldIdLst>
    <p:sldId id="11088630" r:id="rId12"/>
    <p:sldId id="11088631" r:id="rId13"/>
    <p:sldId id="258" r:id="rId14"/>
    <p:sldId id="11088541" r:id="rId15"/>
    <p:sldId id="11088632" r:id="rId16"/>
    <p:sldId id="11088634" r:id="rId17"/>
    <p:sldId id="11088608" r:id="rId18"/>
    <p:sldId id="421" r:id="rId19"/>
    <p:sldId id="423" r:id="rId20"/>
    <p:sldId id="11088614" r:id="rId21"/>
    <p:sldId id="437" r:id="rId22"/>
    <p:sldId id="11088643" r:id="rId23"/>
    <p:sldId id="11088645" r:id="rId24"/>
    <p:sldId id="11088536" r:id="rId25"/>
    <p:sldId id="698" r:id="rId26"/>
    <p:sldId id="11088528" r:id="rId27"/>
    <p:sldId id="11088530" r:id="rId28"/>
    <p:sldId id="693" r:id="rId29"/>
    <p:sldId id="694" r:id="rId30"/>
    <p:sldId id="689" r:id="rId31"/>
    <p:sldId id="704" r:id="rId32"/>
    <p:sldId id="708" r:id="rId33"/>
    <p:sldId id="11088629" r:id="rId34"/>
    <p:sldId id="11088624" r:id="rId35"/>
    <p:sldId id="306" r:id="rId36"/>
    <p:sldId id="310" r:id="rId37"/>
    <p:sldId id="700" r:id="rId38"/>
    <p:sldId id="11088644" r:id="rId39"/>
    <p:sldId id="286" r:id="rId40"/>
    <p:sldId id="1108861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58D8F-63DE-4E41-80D9-95F238565D1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F1D30-BE9C-483F-9B57-F52B61358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907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38080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5844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oogle Shape;5825;g15cadbcec2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6" name="Google Shape;5826;g15cadbcec2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848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34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6" name="Google Shape;5276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7" name="Google Shape;5277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0" name="Google Shape;554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1" name="Google Shape;554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oogle Shape;5825;g15cadbcec2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6" name="Google Shape;5826;g15cadbcec2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778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096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44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6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oogle Shape;5825;g15cadbcec2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6" name="Google Shape;5826;g15cadbcec2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009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oogle Shape;5825;g15cadbcec2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6" name="Google Shape;5826;g15cadbcec2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16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2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5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7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2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55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2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00367" y="2746913"/>
            <a:ext cx="12309245" cy="3057649"/>
          </a:xfrm>
          <a:custGeom>
            <a:avLst/>
            <a:gdLst/>
            <a:ahLst/>
            <a:cxnLst/>
            <a:rect l="l" t="t" r="r" b="b"/>
            <a:pathLst>
              <a:path w="118324" h="29392" extrusionOk="0">
                <a:moveTo>
                  <a:pt x="4462" y="0"/>
                </a:moveTo>
                <a:lnTo>
                  <a:pt x="4059" y="25"/>
                </a:lnTo>
                <a:lnTo>
                  <a:pt x="3656" y="76"/>
                </a:lnTo>
                <a:lnTo>
                  <a:pt x="3278" y="151"/>
                </a:lnTo>
                <a:lnTo>
                  <a:pt x="2874" y="277"/>
                </a:lnTo>
                <a:lnTo>
                  <a:pt x="2496" y="429"/>
                </a:lnTo>
                <a:lnTo>
                  <a:pt x="2143" y="580"/>
                </a:lnTo>
                <a:lnTo>
                  <a:pt x="1790" y="782"/>
                </a:lnTo>
                <a:lnTo>
                  <a:pt x="1438" y="1008"/>
                </a:lnTo>
                <a:lnTo>
                  <a:pt x="1110" y="1286"/>
                </a:lnTo>
                <a:lnTo>
                  <a:pt x="807" y="1563"/>
                </a:lnTo>
                <a:lnTo>
                  <a:pt x="1" y="29392"/>
                </a:lnTo>
                <a:lnTo>
                  <a:pt x="117870" y="29392"/>
                </a:lnTo>
                <a:lnTo>
                  <a:pt x="117971" y="23166"/>
                </a:lnTo>
                <a:lnTo>
                  <a:pt x="118072" y="14872"/>
                </a:lnTo>
                <a:lnTo>
                  <a:pt x="118223" y="7487"/>
                </a:lnTo>
                <a:lnTo>
                  <a:pt x="118273" y="5042"/>
                </a:lnTo>
                <a:lnTo>
                  <a:pt x="118299" y="4311"/>
                </a:lnTo>
                <a:lnTo>
                  <a:pt x="118324" y="3933"/>
                </a:lnTo>
                <a:lnTo>
                  <a:pt x="118021" y="3857"/>
                </a:lnTo>
                <a:lnTo>
                  <a:pt x="117694" y="3806"/>
                </a:lnTo>
                <a:lnTo>
                  <a:pt x="117366" y="3806"/>
                </a:lnTo>
                <a:lnTo>
                  <a:pt x="117038" y="3857"/>
                </a:lnTo>
                <a:lnTo>
                  <a:pt x="116711" y="3933"/>
                </a:lnTo>
                <a:lnTo>
                  <a:pt x="116408" y="4033"/>
                </a:lnTo>
                <a:lnTo>
                  <a:pt x="116080" y="4159"/>
                </a:lnTo>
                <a:lnTo>
                  <a:pt x="115803" y="4336"/>
                </a:lnTo>
                <a:lnTo>
                  <a:pt x="115501" y="4537"/>
                </a:lnTo>
                <a:lnTo>
                  <a:pt x="115249" y="4739"/>
                </a:lnTo>
                <a:lnTo>
                  <a:pt x="114996" y="4991"/>
                </a:lnTo>
                <a:lnTo>
                  <a:pt x="114770" y="5243"/>
                </a:lnTo>
                <a:lnTo>
                  <a:pt x="114568" y="5546"/>
                </a:lnTo>
                <a:lnTo>
                  <a:pt x="114391" y="5848"/>
                </a:lnTo>
                <a:lnTo>
                  <a:pt x="114240" y="6176"/>
                </a:lnTo>
                <a:lnTo>
                  <a:pt x="114139" y="6504"/>
                </a:lnTo>
                <a:lnTo>
                  <a:pt x="114013" y="6378"/>
                </a:lnTo>
                <a:lnTo>
                  <a:pt x="113887" y="6252"/>
                </a:lnTo>
                <a:lnTo>
                  <a:pt x="113635" y="6050"/>
                </a:lnTo>
                <a:lnTo>
                  <a:pt x="113333" y="5899"/>
                </a:lnTo>
                <a:lnTo>
                  <a:pt x="113005" y="5798"/>
                </a:lnTo>
                <a:lnTo>
                  <a:pt x="112677" y="5747"/>
                </a:lnTo>
                <a:lnTo>
                  <a:pt x="112350" y="5747"/>
                </a:lnTo>
                <a:lnTo>
                  <a:pt x="112022" y="5823"/>
                </a:lnTo>
                <a:lnTo>
                  <a:pt x="111871" y="5873"/>
                </a:lnTo>
                <a:lnTo>
                  <a:pt x="111694" y="5949"/>
                </a:lnTo>
                <a:lnTo>
                  <a:pt x="111543" y="6025"/>
                </a:lnTo>
                <a:lnTo>
                  <a:pt x="111417" y="6151"/>
                </a:lnTo>
                <a:lnTo>
                  <a:pt x="111291" y="6252"/>
                </a:lnTo>
                <a:lnTo>
                  <a:pt x="111165" y="6378"/>
                </a:lnTo>
                <a:lnTo>
                  <a:pt x="110938" y="6680"/>
                </a:lnTo>
                <a:lnTo>
                  <a:pt x="110762" y="7008"/>
                </a:lnTo>
                <a:lnTo>
                  <a:pt x="110636" y="7361"/>
                </a:lnTo>
                <a:lnTo>
                  <a:pt x="110560" y="7739"/>
                </a:lnTo>
                <a:lnTo>
                  <a:pt x="110535" y="8117"/>
                </a:lnTo>
                <a:lnTo>
                  <a:pt x="110560" y="8470"/>
                </a:lnTo>
                <a:lnTo>
                  <a:pt x="110207" y="8167"/>
                </a:lnTo>
                <a:lnTo>
                  <a:pt x="109829" y="7890"/>
                </a:lnTo>
                <a:lnTo>
                  <a:pt x="109451" y="7638"/>
                </a:lnTo>
                <a:lnTo>
                  <a:pt x="109022" y="7436"/>
                </a:lnTo>
                <a:lnTo>
                  <a:pt x="108594" y="7285"/>
                </a:lnTo>
                <a:lnTo>
                  <a:pt x="108165" y="7134"/>
                </a:lnTo>
                <a:lnTo>
                  <a:pt x="107712" y="7058"/>
                </a:lnTo>
                <a:lnTo>
                  <a:pt x="107258" y="6983"/>
                </a:lnTo>
                <a:lnTo>
                  <a:pt x="106779" y="6957"/>
                </a:lnTo>
                <a:lnTo>
                  <a:pt x="106325" y="6957"/>
                </a:lnTo>
                <a:lnTo>
                  <a:pt x="105846" y="6983"/>
                </a:lnTo>
                <a:lnTo>
                  <a:pt x="105367" y="7033"/>
                </a:lnTo>
                <a:lnTo>
                  <a:pt x="104914" y="7134"/>
                </a:lnTo>
                <a:lnTo>
                  <a:pt x="104435" y="7260"/>
                </a:lnTo>
                <a:lnTo>
                  <a:pt x="103981" y="7411"/>
                </a:lnTo>
                <a:lnTo>
                  <a:pt x="103552" y="7588"/>
                </a:lnTo>
                <a:lnTo>
                  <a:pt x="103124" y="7789"/>
                </a:lnTo>
                <a:lnTo>
                  <a:pt x="102695" y="8016"/>
                </a:lnTo>
                <a:lnTo>
                  <a:pt x="102292" y="8243"/>
                </a:lnTo>
                <a:lnTo>
                  <a:pt x="101914" y="8520"/>
                </a:lnTo>
                <a:lnTo>
                  <a:pt x="101536" y="8798"/>
                </a:lnTo>
                <a:lnTo>
                  <a:pt x="101183" y="9100"/>
                </a:lnTo>
                <a:lnTo>
                  <a:pt x="100830" y="9428"/>
                </a:lnTo>
                <a:lnTo>
                  <a:pt x="100477" y="9755"/>
                </a:lnTo>
                <a:lnTo>
                  <a:pt x="100149" y="10108"/>
                </a:lnTo>
                <a:lnTo>
                  <a:pt x="99822" y="10486"/>
                </a:lnTo>
                <a:lnTo>
                  <a:pt x="99217" y="11243"/>
                </a:lnTo>
                <a:lnTo>
                  <a:pt x="98612" y="12024"/>
                </a:lnTo>
                <a:lnTo>
                  <a:pt x="98032" y="12831"/>
                </a:lnTo>
                <a:lnTo>
                  <a:pt x="97629" y="12528"/>
                </a:lnTo>
                <a:lnTo>
                  <a:pt x="97200" y="12226"/>
                </a:lnTo>
                <a:lnTo>
                  <a:pt x="96746" y="11974"/>
                </a:lnTo>
                <a:lnTo>
                  <a:pt x="96267" y="11722"/>
                </a:lnTo>
                <a:lnTo>
                  <a:pt x="95814" y="11520"/>
                </a:lnTo>
                <a:lnTo>
                  <a:pt x="95310" y="11343"/>
                </a:lnTo>
                <a:lnTo>
                  <a:pt x="94831" y="11192"/>
                </a:lnTo>
                <a:lnTo>
                  <a:pt x="94326" y="11041"/>
                </a:lnTo>
                <a:lnTo>
                  <a:pt x="93822" y="10965"/>
                </a:lnTo>
                <a:lnTo>
                  <a:pt x="93293" y="10890"/>
                </a:lnTo>
                <a:lnTo>
                  <a:pt x="92789" y="10839"/>
                </a:lnTo>
                <a:lnTo>
                  <a:pt x="91730" y="10839"/>
                </a:lnTo>
                <a:lnTo>
                  <a:pt x="91226" y="10890"/>
                </a:lnTo>
                <a:lnTo>
                  <a:pt x="90697" y="10965"/>
                </a:lnTo>
                <a:lnTo>
                  <a:pt x="90192" y="11091"/>
                </a:lnTo>
                <a:lnTo>
                  <a:pt x="89663" y="11217"/>
                </a:lnTo>
                <a:lnTo>
                  <a:pt x="89159" y="11394"/>
                </a:lnTo>
                <a:lnTo>
                  <a:pt x="88655" y="11596"/>
                </a:lnTo>
                <a:lnTo>
                  <a:pt x="88176" y="11822"/>
                </a:lnTo>
                <a:lnTo>
                  <a:pt x="87697" y="12074"/>
                </a:lnTo>
                <a:lnTo>
                  <a:pt x="87218" y="12352"/>
                </a:lnTo>
                <a:lnTo>
                  <a:pt x="86764" y="12654"/>
                </a:lnTo>
                <a:lnTo>
                  <a:pt x="86311" y="12982"/>
                </a:lnTo>
                <a:lnTo>
                  <a:pt x="85882" y="13335"/>
                </a:lnTo>
                <a:lnTo>
                  <a:pt x="85479" y="13713"/>
                </a:lnTo>
                <a:lnTo>
                  <a:pt x="85075" y="14116"/>
                </a:lnTo>
                <a:lnTo>
                  <a:pt x="84697" y="14520"/>
                </a:lnTo>
                <a:lnTo>
                  <a:pt x="84344" y="14948"/>
                </a:lnTo>
                <a:lnTo>
                  <a:pt x="84017" y="15402"/>
                </a:lnTo>
                <a:lnTo>
                  <a:pt x="83714" y="15881"/>
                </a:lnTo>
                <a:lnTo>
                  <a:pt x="83437" y="16360"/>
                </a:lnTo>
                <a:lnTo>
                  <a:pt x="82983" y="16082"/>
                </a:lnTo>
                <a:lnTo>
                  <a:pt x="82555" y="15805"/>
                </a:lnTo>
                <a:lnTo>
                  <a:pt x="82076" y="15553"/>
                </a:lnTo>
                <a:lnTo>
                  <a:pt x="81622" y="15326"/>
                </a:lnTo>
                <a:lnTo>
                  <a:pt x="81118" y="15125"/>
                </a:lnTo>
                <a:lnTo>
                  <a:pt x="80639" y="14973"/>
                </a:lnTo>
                <a:lnTo>
                  <a:pt x="80135" y="14822"/>
                </a:lnTo>
                <a:lnTo>
                  <a:pt x="79631" y="14696"/>
                </a:lnTo>
                <a:lnTo>
                  <a:pt x="79126" y="14595"/>
                </a:lnTo>
                <a:lnTo>
                  <a:pt x="78597" y="14520"/>
                </a:lnTo>
                <a:lnTo>
                  <a:pt x="78093" y="14469"/>
                </a:lnTo>
                <a:lnTo>
                  <a:pt x="77034" y="14469"/>
                </a:lnTo>
                <a:lnTo>
                  <a:pt x="76530" y="14494"/>
                </a:lnTo>
                <a:lnTo>
                  <a:pt x="76001" y="14570"/>
                </a:lnTo>
                <a:lnTo>
                  <a:pt x="75471" y="14646"/>
                </a:lnTo>
                <a:lnTo>
                  <a:pt x="74967" y="14772"/>
                </a:lnTo>
                <a:lnTo>
                  <a:pt x="74463" y="14898"/>
                </a:lnTo>
                <a:lnTo>
                  <a:pt x="73959" y="15074"/>
                </a:lnTo>
                <a:lnTo>
                  <a:pt x="73455" y="15276"/>
                </a:lnTo>
                <a:lnTo>
                  <a:pt x="72951" y="15477"/>
                </a:lnTo>
                <a:lnTo>
                  <a:pt x="72472" y="15729"/>
                </a:lnTo>
                <a:lnTo>
                  <a:pt x="71993" y="15982"/>
                </a:lnTo>
                <a:lnTo>
                  <a:pt x="71539" y="16259"/>
                </a:lnTo>
                <a:lnTo>
                  <a:pt x="71085" y="16587"/>
                </a:lnTo>
                <a:lnTo>
                  <a:pt x="70657" y="16914"/>
                </a:lnTo>
                <a:lnTo>
                  <a:pt x="70228" y="17267"/>
                </a:lnTo>
                <a:lnTo>
                  <a:pt x="69825" y="17620"/>
                </a:lnTo>
                <a:lnTo>
                  <a:pt x="69422" y="18023"/>
                </a:lnTo>
                <a:lnTo>
                  <a:pt x="69044" y="18427"/>
                </a:lnTo>
                <a:lnTo>
                  <a:pt x="68691" y="18855"/>
                </a:lnTo>
                <a:lnTo>
                  <a:pt x="68363" y="19309"/>
                </a:lnTo>
                <a:lnTo>
                  <a:pt x="67960" y="18729"/>
                </a:lnTo>
                <a:lnTo>
                  <a:pt x="67733" y="18452"/>
                </a:lnTo>
                <a:lnTo>
                  <a:pt x="67506" y="18175"/>
                </a:lnTo>
                <a:lnTo>
                  <a:pt x="67254" y="17948"/>
                </a:lnTo>
                <a:lnTo>
                  <a:pt x="67002" y="17721"/>
                </a:lnTo>
                <a:lnTo>
                  <a:pt x="66724" y="17544"/>
                </a:lnTo>
                <a:lnTo>
                  <a:pt x="66422" y="17418"/>
                </a:lnTo>
                <a:lnTo>
                  <a:pt x="66271" y="17368"/>
                </a:lnTo>
                <a:lnTo>
                  <a:pt x="66094" y="17343"/>
                </a:lnTo>
                <a:lnTo>
                  <a:pt x="65918" y="17318"/>
                </a:lnTo>
                <a:lnTo>
                  <a:pt x="65741" y="17318"/>
                </a:lnTo>
                <a:lnTo>
                  <a:pt x="65540" y="17343"/>
                </a:lnTo>
                <a:lnTo>
                  <a:pt x="65363" y="17393"/>
                </a:lnTo>
                <a:lnTo>
                  <a:pt x="65187" y="17444"/>
                </a:lnTo>
                <a:lnTo>
                  <a:pt x="65036" y="17519"/>
                </a:lnTo>
                <a:lnTo>
                  <a:pt x="64859" y="17620"/>
                </a:lnTo>
                <a:lnTo>
                  <a:pt x="64708" y="17721"/>
                </a:lnTo>
                <a:lnTo>
                  <a:pt x="64557" y="17822"/>
                </a:lnTo>
                <a:lnTo>
                  <a:pt x="64431" y="17948"/>
                </a:lnTo>
                <a:lnTo>
                  <a:pt x="64330" y="18099"/>
                </a:lnTo>
                <a:lnTo>
                  <a:pt x="64254" y="18250"/>
                </a:lnTo>
                <a:lnTo>
                  <a:pt x="64179" y="18401"/>
                </a:lnTo>
                <a:lnTo>
                  <a:pt x="64128" y="18578"/>
                </a:lnTo>
                <a:lnTo>
                  <a:pt x="63977" y="18074"/>
                </a:lnTo>
                <a:lnTo>
                  <a:pt x="63775" y="17620"/>
                </a:lnTo>
                <a:lnTo>
                  <a:pt x="63523" y="17166"/>
                </a:lnTo>
                <a:lnTo>
                  <a:pt x="63246" y="16738"/>
                </a:lnTo>
                <a:lnTo>
                  <a:pt x="62943" y="16360"/>
                </a:lnTo>
                <a:lnTo>
                  <a:pt x="62590" y="16007"/>
                </a:lnTo>
                <a:lnTo>
                  <a:pt x="62212" y="15679"/>
                </a:lnTo>
                <a:lnTo>
                  <a:pt x="61809" y="15377"/>
                </a:lnTo>
                <a:lnTo>
                  <a:pt x="61380" y="15099"/>
                </a:lnTo>
                <a:lnTo>
                  <a:pt x="60952" y="14872"/>
                </a:lnTo>
                <a:lnTo>
                  <a:pt x="60473" y="14671"/>
                </a:lnTo>
                <a:lnTo>
                  <a:pt x="59994" y="14494"/>
                </a:lnTo>
                <a:lnTo>
                  <a:pt x="59515" y="14368"/>
                </a:lnTo>
                <a:lnTo>
                  <a:pt x="59011" y="14267"/>
                </a:lnTo>
                <a:lnTo>
                  <a:pt x="58532" y="14192"/>
                </a:lnTo>
                <a:lnTo>
                  <a:pt x="58028" y="14141"/>
                </a:lnTo>
                <a:lnTo>
                  <a:pt x="57524" y="14141"/>
                </a:lnTo>
                <a:lnTo>
                  <a:pt x="57020" y="14192"/>
                </a:lnTo>
                <a:lnTo>
                  <a:pt x="56541" y="14242"/>
                </a:lnTo>
                <a:lnTo>
                  <a:pt x="56037" y="14318"/>
                </a:lnTo>
                <a:lnTo>
                  <a:pt x="55558" y="14419"/>
                </a:lnTo>
                <a:lnTo>
                  <a:pt x="55079" y="14545"/>
                </a:lnTo>
                <a:lnTo>
                  <a:pt x="54575" y="14696"/>
                </a:lnTo>
                <a:lnTo>
                  <a:pt x="54096" y="14872"/>
                </a:lnTo>
                <a:lnTo>
                  <a:pt x="53138" y="15225"/>
                </a:lnTo>
                <a:lnTo>
                  <a:pt x="52180" y="15629"/>
                </a:lnTo>
                <a:lnTo>
                  <a:pt x="50314" y="16511"/>
                </a:lnTo>
                <a:lnTo>
                  <a:pt x="50214" y="16234"/>
                </a:lnTo>
                <a:lnTo>
                  <a:pt x="50088" y="15982"/>
                </a:lnTo>
                <a:lnTo>
                  <a:pt x="49936" y="15755"/>
                </a:lnTo>
                <a:lnTo>
                  <a:pt x="49760" y="15553"/>
                </a:lnTo>
                <a:lnTo>
                  <a:pt x="49558" y="15377"/>
                </a:lnTo>
                <a:lnTo>
                  <a:pt x="49331" y="15225"/>
                </a:lnTo>
                <a:lnTo>
                  <a:pt x="49079" y="15099"/>
                </a:lnTo>
                <a:lnTo>
                  <a:pt x="48827" y="14998"/>
                </a:lnTo>
                <a:lnTo>
                  <a:pt x="48575" y="14948"/>
                </a:lnTo>
                <a:lnTo>
                  <a:pt x="48298" y="14898"/>
                </a:lnTo>
                <a:lnTo>
                  <a:pt x="48021" y="14898"/>
                </a:lnTo>
                <a:lnTo>
                  <a:pt x="47743" y="14923"/>
                </a:lnTo>
                <a:lnTo>
                  <a:pt x="47466" y="14973"/>
                </a:lnTo>
                <a:lnTo>
                  <a:pt x="47214" y="15049"/>
                </a:lnTo>
                <a:lnTo>
                  <a:pt x="46962" y="15175"/>
                </a:lnTo>
                <a:lnTo>
                  <a:pt x="46710" y="15326"/>
                </a:lnTo>
                <a:lnTo>
                  <a:pt x="46458" y="14772"/>
                </a:lnTo>
                <a:lnTo>
                  <a:pt x="46180" y="14267"/>
                </a:lnTo>
                <a:lnTo>
                  <a:pt x="45828" y="13789"/>
                </a:lnTo>
                <a:lnTo>
                  <a:pt x="45449" y="13360"/>
                </a:lnTo>
                <a:lnTo>
                  <a:pt x="45046" y="12957"/>
                </a:lnTo>
                <a:lnTo>
                  <a:pt x="44592" y="12604"/>
                </a:lnTo>
                <a:lnTo>
                  <a:pt x="44139" y="12301"/>
                </a:lnTo>
                <a:lnTo>
                  <a:pt x="43635" y="12024"/>
                </a:lnTo>
                <a:lnTo>
                  <a:pt x="43105" y="11772"/>
                </a:lnTo>
                <a:lnTo>
                  <a:pt x="42576" y="11596"/>
                </a:lnTo>
                <a:lnTo>
                  <a:pt x="41996" y="11444"/>
                </a:lnTo>
                <a:lnTo>
                  <a:pt x="41442" y="11343"/>
                </a:lnTo>
                <a:lnTo>
                  <a:pt x="40862" y="11293"/>
                </a:lnTo>
                <a:lnTo>
                  <a:pt x="40282" y="11268"/>
                </a:lnTo>
                <a:lnTo>
                  <a:pt x="39727" y="11293"/>
                </a:lnTo>
                <a:lnTo>
                  <a:pt x="39148" y="11394"/>
                </a:lnTo>
                <a:lnTo>
                  <a:pt x="38568" y="11520"/>
                </a:lnTo>
                <a:lnTo>
                  <a:pt x="38013" y="11671"/>
                </a:lnTo>
                <a:lnTo>
                  <a:pt x="37459" y="11848"/>
                </a:lnTo>
                <a:lnTo>
                  <a:pt x="36904" y="12074"/>
                </a:lnTo>
                <a:lnTo>
                  <a:pt x="36375" y="12327"/>
                </a:lnTo>
                <a:lnTo>
                  <a:pt x="35845" y="12604"/>
                </a:lnTo>
                <a:lnTo>
                  <a:pt x="35341" y="12906"/>
                </a:lnTo>
                <a:lnTo>
                  <a:pt x="34837" y="13234"/>
                </a:lnTo>
                <a:lnTo>
                  <a:pt x="34333" y="13612"/>
                </a:lnTo>
                <a:lnTo>
                  <a:pt x="33879" y="13990"/>
                </a:lnTo>
                <a:lnTo>
                  <a:pt x="33426" y="14394"/>
                </a:lnTo>
                <a:lnTo>
                  <a:pt x="32997" y="14822"/>
                </a:lnTo>
                <a:lnTo>
                  <a:pt x="32569" y="15276"/>
                </a:lnTo>
                <a:lnTo>
                  <a:pt x="32190" y="15755"/>
                </a:lnTo>
                <a:lnTo>
                  <a:pt x="31812" y="16234"/>
                </a:lnTo>
                <a:lnTo>
                  <a:pt x="31485" y="16763"/>
                </a:lnTo>
                <a:lnTo>
                  <a:pt x="31485" y="15931"/>
                </a:lnTo>
                <a:lnTo>
                  <a:pt x="31459" y="15125"/>
                </a:lnTo>
                <a:lnTo>
                  <a:pt x="31359" y="14318"/>
                </a:lnTo>
                <a:lnTo>
                  <a:pt x="31182" y="13511"/>
                </a:lnTo>
                <a:lnTo>
                  <a:pt x="30980" y="12730"/>
                </a:lnTo>
                <a:lnTo>
                  <a:pt x="30728" y="11974"/>
                </a:lnTo>
                <a:lnTo>
                  <a:pt x="30426" y="11243"/>
                </a:lnTo>
                <a:lnTo>
                  <a:pt x="30073" y="10512"/>
                </a:lnTo>
                <a:lnTo>
                  <a:pt x="29695" y="9831"/>
                </a:lnTo>
                <a:lnTo>
                  <a:pt x="29241" y="9176"/>
                </a:lnTo>
                <a:lnTo>
                  <a:pt x="28762" y="8545"/>
                </a:lnTo>
                <a:lnTo>
                  <a:pt x="28258" y="7966"/>
                </a:lnTo>
                <a:lnTo>
                  <a:pt x="27704" y="7436"/>
                </a:lnTo>
                <a:lnTo>
                  <a:pt x="27124" y="6932"/>
                </a:lnTo>
                <a:lnTo>
                  <a:pt x="26796" y="6705"/>
                </a:lnTo>
                <a:lnTo>
                  <a:pt x="26494" y="6504"/>
                </a:lnTo>
                <a:lnTo>
                  <a:pt x="26166" y="6302"/>
                </a:lnTo>
                <a:lnTo>
                  <a:pt x="25838" y="6100"/>
                </a:lnTo>
                <a:lnTo>
                  <a:pt x="25511" y="5924"/>
                </a:lnTo>
                <a:lnTo>
                  <a:pt x="25158" y="5773"/>
                </a:lnTo>
                <a:lnTo>
                  <a:pt x="24805" y="5621"/>
                </a:lnTo>
                <a:lnTo>
                  <a:pt x="24452" y="5495"/>
                </a:lnTo>
                <a:lnTo>
                  <a:pt x="24099" y="5395"/>
                </a:lnTo>
                <a:lnTo>
                  <a:pt x="23746" y="5294"/>
                </a:lnTo>
                <a:lnTo>
                  <a:pt x="23015" y="5142"/>
                </a:lnTo>
                <a:lnTo>
                  <a:pt x="22284" y="5042"/>
                </a:lnTo>
                <a:lnTo>
                  <a:pt x="21553" y="4991"/>
                </a:lnTo>
                <a:lnTo>
                  <a:pt x="20797" y="5016"/>
                </a:lnTo>
                <a:lnTo>
                  <a:pt x="20066" y="5092"/>
                </a:lnTo>
                <a:lnTo>
                  <a:pt x="19310" y="5218"/>
                </a:lnTo>
                <a:lnTo>
                  <a:pt x="18578" y="5395"/>
                </a:lnTo>
                <a:lnTo>
                  <a:pt x="17847" y="5647"/>
                </a:lnTo>
                <a:lnTo>
                  <a:pt x="17142" y="5924"/>
                </a:lnTo>
                <a:lnTo>
                  <a:pt x="16461" y="6277"/>
                </a:lnTo>
                <a:lnTo>
                  <a:pt x="15780" y="6655"/>
                </a:lnTo>
                <a:lnTo>
                  <a:pt x="15125" y="7083"/>
                </a:lnTo>
                <a:lnTo>
                  <a:pt x="14495" y="7588"/>
                </a:lnTo>
                <a:lnTo>
                  <a:pt x="14444" y="7361"/>
                </a:lnTo>
                <a:lnTo>
                  <a:pt x="14419" y="7159"/>
                </a:lnTo>
                <a:lnTo>
                  <a:pt x="14268" y="6756"/>
                </a:lnTo>
                <a:lnTo>
                  <a:pt x="14092" y="6378"/>
                </a:lnTo>
                <a:lnTo>
                  <a:pt x="13865" y="6050"/>
                </a:lnTo>
                <a:lnTo>
                  <a:pt x="13587" y="5722"/>
                </a:lnTo>
                <a:lnTo>
                  <a:pt x="13285" y="5470"/>
                </a:lnTo>
                <a:lnTo>
                  <a:pt x="13109" y="5369"/>
                </a:lnTo>
                <a:lnTo>
                  <a:pt x="12932" y="5268"/>
                </a:lnTo>
                <a:lnTo>
                  <a:pt x="12756" y="5168"/>
                </a:lnTo>
                <a:lnTo>
                  <a:pt x="12579" y="5092"/>
                </a:lnTo>
                <a:lnTo>
                  <a:pt x="12377" y="5042"/>
                </a:lnTo>
                <a:lnTo>
                  <a:pt x="12176" y="5016"/>
                </a:lnTo>
                <a:lnTo>
                  <a:pt x="11999" y="4991"/>
                </a:lnTo>
                <a:lnTo>
                  <a:pt x="11596" y="4991"/>
                </a:lnTo>
                <a:lnTo>
                  <a:pt x="11394" y="5016"/>
                </a:lnTo>
                <a:lnTo>
                  <a:pt x="11016" y="5117"/>
                </a:lnTo>
                <a:lnTo>
                  <a:pt x="10638" y="5268"/>
                </a:lnTo>
                <a:lnTo>
                  <a:pt x="10285" y="5495"/>
                </a:lnTo>
                <a:lnTo>
                  <a:pt x="9958" y="5747"/>
                </a:lnTo>
                <a:lnTo>
                  <a:pt x="9655" y="6025"/>
                </a:lnTo>
                <a:lnTo>
                  <a:pt x="9655" y="5596"/>
                </a:lnTo>
                <a:lnTo>
                  <a:pt x="9655" y="5193"/>
                </a:lnTo>
                <a:lnTo>
                  <a:pt x="9605" y="4764"/>
                </a:lnTo>
                <a:lnTo>
                  <a:pt x="9554" y="4336"/>
                </a:lnTo>
                <a:lnTo>
                  <a:pt x="9453" y="3933"/>
                </a:lnTo>
                <a:lnTo>
                  <a:pt x="9327" y="3529"/>
                </a:lnTo>
                <a:lnTo>
                  <a:pt x="9176" y="3151"/>
                </a:lnTo>
                <a:lnTo>
                  <a:pt x="8975" y="2773"/>
                </a:lnTo>
                <a:lnTo>
                  <a:pt x="8773" y="2420"/>
                </a:lnTo>
                <a:lnTo>
                  <a:pt x="8546" y="2067"/>
                </a:lnTo>
                <a:lnTo>
                  <a:pt x="8294" y="1739"/>
                </a:lnTo>
                <a:lnTo>
                  <a:pt x="8042" y="1437"/>
                </a:lnTo>
                <a:lnTo>
                  <a:pt x="7739" y="1160"/>
                </a:lnTo>
                <a:lnTo>
                  <a:pt x="7437" y="908"/>
                </a:lnTo>
                <a:lnTo>
                  <a:pt x="7109" y="681"/>
                </a:lnTo>
                <a:lnTo>
                  <a:pt x="6756" y="504"/>
                </a:lnTo>
                <a:lnTo>
                  <a:pt x="6403" y="328"/>
                </a:lnTo>
                <a:lnTo>
                  <a:pt x="6025" y="202"/>
                </a:lnTo>
                <a:lnTo>
                  <a:pt x="5647" y="101"/>
                </a:lnTo>
                <a:lnTo>
                  <a:pt x="5244" y="25"/>
                </a:lnTo>
                <a:lnTo>
                  <a:pt x="4866" y="0"/>
                </a:lnTo>
                <a:close/>
              </a:path>
            </a:pathLst>
          </a:custGeom>
          <a:solidFill>
            <a:srgbClr val="FFFFFF">
              <a:alpha val="34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" name="Google Shape;10;p2"/>
          <p:cNvGrpSpPr/>
          <p:nvPr/>
        </p:nvGrpSpPr>
        <p:grpSpPr>
          <a:xfrm>
            <a:off x="-178802" y="4566607"/>
            <a:ext cx="12856404" cy="2277117"/>
            <a:chOff x="-60750" y="2891575"/>
            <a:chExt cx="9568625" cy="1707838"/>
          </a:xfrm>
        </p:grpSpPr>
        <p:sp>
          <p:nvSpPr>
            <p:cNvPr id="11" name="Google Shape;11;p2"/>
            <p:cNvSpPr/>
            <p:nvPr/>
          </p:nvSpPr>
          <p:spPr>
            <a:xfrm>
              <a:off x="-60750" y="2935475"/>
              <a:ext cx="4995021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2811725" y="2891575"/>
              <a:ext cx="6696150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-50000" y="6247767"/>
            <a:ext cx="12309200" cy="13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 rot="-557623">
            <a:off x="10993719" y="2799352"/>
            <a:ext cx="1292475" cy="3054897"/>
            <a:chOff x="8175147" y="2785060"/>
            <a:chExt cx="969329" cy="229111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7" name="Google Shape;77;p2"/>
          <p:cNvGrpSpPr/>
          <p:nvPr/>
        </p:nvGrpSpPr>
        <p:grpSpPr>
          <a:xfrm rot="1047497" flipH="1">
            <a:off x="-49457" y="3028601"/>
            <a:ext cx="1292391" cy="3054700"/>
            <a:chOff x="8175147" y="2785060"/>
            <a:chExt cx="969329" cy="2291111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0" name="Google Shape;140;p2"/>
          <p:cNvGrpSpPr/>
          <p:nvPr/>
        </p:nvGrpSpPr>
        <p:grpSpPr>
          <a:xfrm>
            <a:off x="-1963252" y="-91251"/>
            <a:ext cx="5551171" cy="870956"/>
            <a:chOff x="238125" y="2297075"/>
            <a:chExt cx="7143750" cy="1120825"/>
          </a:xfrm>
        </p:grpSpPr>
        <p:sp>
          <p:nvSpPr>
            <p:cNvPr id="141" name="Google Shape;141;p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2"/>
          <p:cNvGrpSpPr/>
          <p:nvPr/>
        </p:nvGrpSpPr>
        <p:grpSpPr>
          <a:xfrm>
            <a:off x="9090782" y="68915"/>
            <a:ext cx="5551169" cy="870956"/>
            <a:chOff x="238125" y="2297075"/>
            <a:chExt cx="7143750" cy="1120825"/>
          </a:xfrm>
        </p:grpSpPr>
        <p:sp>
          <p:nvSpPr>
            <p:cNvPr id="145" name="Google Shape;145;p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" name="Google Shape;148;p2"/>
          <p:cNvSpPr txBox="1">
            <a:spLocks noGrp="1"/>
          </p:cNvSpPr>
          <p:nvPr>
            <p:ph type="ctrTitle"/>
          </p:nvPr>
        </p:nvSpPr>
        <p:spPr>
          <a:xfrm>
            <a:off x="1554400" y="706133"/>
            <a:ext cx="9083200" cy="25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ubTitle" idx="1"/>
          </p:nvPr>
        </p:nvSpPr>
        <p:spPr>
          <a:xfrm>
            <a:off x="2659000" y="3225867"/>
            <a:ext cx="6874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2"/>
          <p:cNvGrpSpPr/>
          <p:nvPr/>
        </p:nvGrpSpPr>
        <p:grpSpPr>
          <a:xfrm>
            <a:off x="3777935" y="6887582"/>
            <a:ext cx="361984" cy="192777"/>
            <a:chOff x="4479875" y="2138450"/>
            <a:chExt cx="408375" cy="217450"/>
          </a:xfrm>
        </p:grpSpPr>
        <p:sp>
          <p:nvSpPr>
            <p:cNvPr id="151" name="Google Shape;151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809935" y="6805982"/>
            <a:ext cx="361984" cy="192777"/>
            <a:chOff x="4479875" y="2138450"/>
            <a:chExt cx="408375" cy="217450"/>
          </a:xfrm>
        </p:grpSpPr>
        <p:sp>
          <p:nvSpPr>
            <p:cNvPr id="157" name="Google Shape;157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030801" y="6887582"/>
            <a:ext cx="361984" cy="192777"/>
            <a:chOff x="4479875" y="2138450"/>
            <a:chExt cx="408375" cy="217450"/>
          </a:xfrm>
        </p:grpSpPr>
        <p:sp>
          <p:nvSpPr>
            <p:cNvPr id="163" name="Google Shape;163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8151335" y="6805982"/>
            <a:ext cx="361984" cy="192777"/>
            <a:chOff x="4479875" y="2138450"/>
            <a:chExt cx="408375" cy="217450"/>
          </a:xfrm>
        </p:grpSpPr>
        <p:sp>
          <p:nvSpPr>
            <p:cNvPr id="169" name="Google Shape;169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8702597" y="6493124"/>
            <a:ext cx="236368" cy="125889"/>
            <a:chOff x="4479875" y="2138450"/>
            <a:chExt cx="408375" cy="217450"/>
          </a:xfrm>
        </p:grpSpPr>
        <p:sp>
          <p:nvSpPr>
            <p:cNvPr id="175" name="Google Shape;175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2"/>
          <p:cNvGrpSpPr/>
          <p:nvPr/>
        </p:nvGrpSpPr>
        <p:grpSpPr>
          <a:xfrm>
            <a:off x="415751" y="6999598"/>
            <a:ext cx="361984" cy="192777"/>
            <a:chOff x="4479875" y="2138450"/>
            <a:chExt cx="408375" cy="217450"/>
          </a:xfrm>
        </p:grpSpPr>
        <p:sp>
          <p:nvSpPr>
            <p:cNvPr id="181" name="Google Shape;181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2400935" y="6985682"/>
            <a:ext cx="361984" cy="192777"/>
            <a:chOff x="4479875" y="2138450"/>
            <a:chExt cx="408375" cy="217450"/>
          </a:xfrm>
        </p:grpSpPr>
        <p:sp>
          <p:nvSpPr>
            <p:cNvPr id="187" name="Google Shape;187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2"/>
          <p:cNvGrpSpPr/>
          <p:nvPr/>
        </p:nvGrpSpPr>
        <p:grpSpPr>
          <a:xfrm>
            <a:off x="1619884" y="6805982"/>
            <a:ext cx="361984" cy="192777"/>
            <a:chOff x="4479875" y="2138450"/>
            <a:chExt cx="408375" cy="217450"/>
          </a:xfrm>
        </p:grpSpPr>
        <p:sp>
          <p:nvSpPr>
            <p:cNvPr id="193" name="Google Shape;193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2"/>
          <p:cNvGrpSpPr/>
          <p:nvPr/>
        </p:nvGrpSpPr>
        <p:grpSpPr>
          <a:xfrm>
            <a:off x="1619897" y="6426024"/>
            <a:ext cx="236368" cy="125889"/>
            <a:chOff x="4479875" y="2138450"/>
            <a:chExt cx="408375" cy="217450"/>
          </a:xfrm>
        </p:grpSpPr>
        <p:sp>
          <p:nvSpPr>
            <p:cNvPr id="199" name="Google Shape;199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2"/>
          <p:cNvGrpSpPr/>
          <p:nvPr/>
        </p:nvGrpSpPr>
        <p:grpSpPr>
          <a:xfrm>
            <a:off x="1176697" y="6493124"/>
            <a:ext cx="236368" cy="125889"/>
            <a:chOff x="4479875" y="2138450"/>
            <a:chExt cx="408375" cy="217450"/>
          </a:xfrm>
        </p:grpSpPr>
        <p:sp>
          <p:nvSpPr>
            <p:cNvPr id="205" name="Google Shape;205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" name="Google Shape;210;p2"/>
          <p:cNvGrpSpPr/>
          <p:nvPr/>
        </p:nvGrpSpPr>
        <p:grpSpPr>
          <a:xfrm>
            <a:off x="3292297" y="6456257"/>
            <a:ext cx="236368" cy="125889"/>
            <a:chOff x="4479875" y="2138450"/>
            <a:chExt cx="408375" cy="217450"/>
          </a:xfrm>
        </p:grpSpPr>
        <p:sp>
          <p:nvSpPr>
            <p:cNvPr id="211" name="Google Shape;211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" name="Google Shape;216;p2"/>
          <p:cNvGrpSpPr/>
          <p:nvPr/>
        </p:nvGrpSpPr>
        <p:grpSpPr>
          <a:xfrm>
            <a:off x="541364" y="6456257"/>
            <a:ext cx="236368" cy="125889"/>
            <a:chOff x="4479875" y="2138450"/>
            <a:chExt cx="408375" cy="217450"/>
          </a:xfrm>
        </p:grpSpPr>
        <p:sp>
          <p:nvSpPr>
            <p:cNvPr id="217" name="Google Shape;217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2" name="Google Shape;222;p2"/>
          <p:cNvGrpSpPr/>
          <p:nvPr/>
        </p:nvGrpSpPr>
        <p:grpSpPr>
          <a:xfrm>
            <a:off x="2055471" y="6434580"/>
            <a:ext cx="806716" cy="349225"/>
            <a:chOff x="5919557" y="5390519"/>
            <a:chExt cx="1236535" cy="535292"/>
          </a:xfrm>
        </p:grpSpPr>
        <p:sp>
          <p:nvSpPr>
            <p:cNvPr id="223" name="Google Shape;223;p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2"/>
          <p:cNvGrpSpPr/>
          <p:nvPr/>
        </p:nvGrpSpPr>
        <p:grpSpPr>
          <a:xfrm rot="-557623">
            <a:off x="10993719" y="2799352"/>
            <a:ext cx="1292475" cy="3054897"/>
            <a:chOff x="8175147" y="2785060"/>
            <a:chExt cx="969329" cy="2291111"/>
          </a:xfrm>
        </p:grpSpPr>
        <p:grpSp>
          <p:nvGrpSpPr>
            <p:cNvPr id="226" name="Google Shape;226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27" name="Google Shape;227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" name="Google Shape;257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58" name="Google Shape;258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8" name="Google Shape;288;p2"/>
          <p:cNvGrpSpPr/>
          <p:nvPr/>
        </p:nvGrpSpPr>
        <p:grpSpPr>
          <a:xfrm>
            <a:off x="256187" y="6009997"/>
            <a:ext cx="806716" cy="349225"/>
            <a:chOff x="5919557" y="5390519"/>
            <a:chExt cx="1236535" cy="535292"/>
          </a:xfrm>
        </p:grpSpPr>
        <p:sp>
          <p:nvSpPr>
            <p:cNvPr id="289" name="Google Shape;289;p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991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0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5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7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11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7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11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9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4"/>
          <p:cNvSpPr txBox="1">
            <a:spLocks noGrp="1"/>
          </p:cNvSpPr>
          <p:nvPr>
            <p:ph type="body" idx="1"/>
          </p:nvPr>
        </p:nvSpPr>
        <p:spPr>
          <a:xfrm>
            <a:off x="955867" y="1402465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9pPr>
          </a:lstStyle>
          <a:p>
            <a:endParaRPr/>
          </a:p>
        </p:txBody>
      </p:sp>
      <p:sp>
        <p:nvSpPr>
          <p:cNvPr id="501" name="Google Shape;501;p4"/>
          <p:cNvSpPr/>
          <p:nvPr/>
        </p:nvSpPr>
        <p:spPr>
          <a:xfrm>
            <a:off x="-134066" y="3578759"/>
            <a:ext cx="12326044" cy="3041744"/>
          </a:xfrm>
          <a:custGeom>
            <a:avLst/>
            <a:gdLst/>
            <a:ahLst/>
            <a:cxnLst/>
            <a:rect l="l" t="t" r="r" b="b"/>
            <a:pathLst>
              <a:path w="117164" h="28913" extrusionOk="0">
                <a:moveTo>
                  <a:pt x="50" y="0"/>
                </a:moveTo>
                <a:lnTo>
                  <a:pt x="0" y="1815"/>
                </a:lnTo>
                <a:lnTo>
                  <a:pt x="0" y="3630"/>
                </a:lnTo>
                <a:lnTo>
                  <a:pt x="0" y="5445"/>
                </a:lnTo>
                <a:lnTo>
                  <a:pt x="50" y="7260"/>
                </a:lnTo>
                <a:lnTo>
                  <a:pt x="176" y="10864"/>
                </a:lnTo>
                <a:lnTo>
                  <a:pt x="328" y="14444"/>
                </a:lnTo>
                <a:lnTo>
                  <a:pt x="479" y="18049"/>
                </a:lnTo>
                <a:lnTo>
                  <a:pt x="630" y="21653"/>
                </a:lnTo>
                <a:lnTo>
                  <a:pt x="655" y="23468"/>
                </a:lnTo>
                <a:lnTo>
                  <a:pt x="681" y="25283"/>
                </a:lnTo>
                <a:lnTo>
                  <a:pt x="681" y="27073"/>
                </a:lnTo>
                <a:lnTo>
                  <a:pt x="655" y="28913"/>
                </a:lnTo>
                <a:lnTo>
                  <a:pt x="117113" y="28913"/>
                </a:lnTo>
                <a:lnTo>
                  <a:pt x="117113" y="12276"/>
                </a:lnTo>
                <a:lnTo>
                  <a:pt x="117138" y="11444"/>
                </a:lnTo>
                <a:lnTo>
                  <a:pt x="117138" y="10587"/>
                </a:lnTo>
                <a:lnTo>
                  <a:pt x="117138" y="9730"/>
                </a:lnTo>
                <a:lnTo>
                  <a:pt x="117164" y="8873"/>
                </a:lnTo>
                <a:lnTo>
                  <a:pt x="116836" y="8772"/>
                </a:lnTo>
                <a:lnTo>
                  <a:pt x="116508" y="8697"/>
                </a:lnTo>
                <a:lnTo>
                  <a:pt x="116155" y="8621"/>
                </a:lnTo>
                <a:lnTo>
                  <a:pt x="115828" y="8596"/>
                </a:lnTo>
                <a:lnTo>
                  <a:pt x="115475" y="8571"/>
                </a:lnTo>
                <a:lnTo>
                  <a:pt x="115147" y="8571"/>
                </a:lnTo>
                <a:lnTo>
                  <a:pt x="114794" y="8596"/>
                </a:lnTo>
                <a:lnTo>
                  <a:pt x="114466" y="8646"/>
                </a:lnTo>
                <a:lnTo>
                  <a:pt x="114139" y="8697"/>
                </a:lnTo>
                <a:lnTo>
                  <a:pt x="113786" y="8772"/>
                </a:lnTo>
                <a:lnTo>
                  <a:pt x="113458" y="8898"/>
                </a:lnTo>
                <a:lnTo>
                  <a:pt x="113156" y="8999"/>
                </a:lnTo>
                <a:lnTo>
                  <a:pt x="112853" y="9150"/>
                </a:lnTo>
                <a:lnTo>
                  <a:pt x="112551" y="9302"/>
                </a:lnTo>
                <a:lnTo>
                  <a:pt x="112248" y="9503"/>
                </a:lnTo>
                <a:lnTo>
                  <a:pt x="111971" y="9680"/>
                </a:lnTo>
                <a:lnTo>
                  <a:pt x="111694" y="9907"/>
                </a:lnTo>
                <a:lnTo>
                  <a:pt x="111441" y="10133"/>
                </a:lnTo>
                <a:lnTo>
                  <a:pt x="111189" y="10386"/>
                </a:lnTo>
                <a:lnTo>
                  <a:pt x="110963" y="10663"/>
                </a:lnTo>
                <a:lnTo>
                  <a:pt x="110736" y="10940"/>
                </a:lnTo>
                <a:lnTo>
                  <a:pt x="110534" y="11217"/>
                </a:lnTo>
                <a:lnTo>
                  <a:pt x="110332" y="11520"/>
                </a:lnTo>
                <a:lnTo>
                  <a:pt x="110181" y="11848"/>
                </a:lnTo>
                <a:lnTo>
                  <a:pt x="110005" y="12150"/>
                </a:lnTo>
                <a:lnTo>
                  <a:pt x="109879" y="12478"/>
                </a:lnTo>
                <a:lnTo>
                  <a:pt x="109778" y="12805"/>
                </a:lnTo>
                <a:lnTo>
                  <a:pt x="109677" y="13158"/>
                </a:lnTo>
                <a:lnTo>
                  <a:pt x="109601" y="13486"/>
                </a:lnTo>
                <a:lnTo>
                  <a:pt x="109576" y="13839"/>
                </a:lnTo>
                <a:lnTo>
                  <a:pt x="109551" y="14167"/>
                </a:lnTo>
                <a:lnTo>
                  <a:pt x="109576" y="14520"/>
                </a:lnTo>
                <a:lnTo>
                  <a:pt x="109097" y="14343"/>
                </a:lnTo>
                <a:lnTo>
                  <a:pt x="108618" y="14167"/>
                </a:lnTo>
                <a:lnTo>
                  <a:pt x="108139" y="14015"/>
                </a:lnTo>
                <a:lnTo>
                  <a:pt x="107635" y="13889"/>
                </a:lnTo>
                <a:lnTo>
                  <a:pt x="107156" y="13788"/>
                </a:lnTo>
                <a:lnTo>
                  <a:pt x="106652" y="13688"/>
                </a:lnTo>
                <a:lnTo>
                  <a:pt x="106148" y="13637"/>
                </a:lnTo>
                <a:lnTo>
                  <a:pt x="105644" y="13587"/>
                </a:lnTo>
                <a:lnTo>
                  <a:pt x="105165" y="13562"/>
                </a:lnTo>
                <a:lnTo>
                  <a:pt x="104661" y="13562"/>
                </a:lnTo>
                <a:lnTo>
                  <a:pt x="104157" y="13587"/>
                </a:lnTo>
                <a:lnTo>
                  <a:pt x="103652" y="13637"/>
                </a:lnTo>
                <a:lnTo>
                  <a:pt x="103173" y="13738"/>
                </a:lnTo>
                <a:lnTo>
                  <a:pt x="102695" y="13839"/>
                </a:lnTo>
                <a:lnTo>
                  <a:pt x="102216" y="13965"/>
                </a:lnTo>
                <a:lnTo>
                  <a:pt x="101737" y="14141"/>
                </a:lnTo>
                <a:lnTo>
                  <a:pt x="101283" y="14343"/>
                </a:lnTo>
                <a:lnTo>
                  <a:pt x="100829" y="14570"/>
                </a:lnTo>
                <a:lnTo>
                  <a:pt x="100401" y="14847"/>
                </a:lnTo>
                <a:lnTo>
                  <a:pt x="99997" y="15124"/>
                </a:lnTo>
                <a:lnTo>
                  <a:pt x="99594" y="15452"/>
                </a:lnTo>
                <a:lnTo>
                  <a:pt x="99241" y="15780"/>
                </a:lnTo>
                <a:lnTo>
                  <a:pt x="98888" y="16158"/>
                </a:lnTo>
                <a:lnTo>
                  <a:pt x="98586" y="16536"/>
                </a:lnTo>
                <a:lnTo>
                  <a:pt x="98308" y="16939"/>
                </a:lnTo>
                <a:lnTo>
                  <a:pt x="98082" y="17368"/>
                </a:lnTo>
                <a:lnTo>
                  <a:pt x="97855" y="17822"/>
                </a:lnTo>
                <a:lnTo>
                  <a:pt x="97704" y="18275"/>
                </a:lnTo>
                <a:lnTo>
                  <a:pt x="97577" y="18729"/>
                </a:lnTo>
                <a:lnTo>
                  <a:pt x="97502" y="19233"/>
                </a:lnTo>
                <a:lnTo>
                  <a:pt x="97451" y="19712"/>
                </a:lnTo>
                <a:lnTo>
                  <a:pt x="97477" y="20216"/>
                </a:lnTo>
                <a:lnTo>
                  <a:pt x="97300" y="20015"/>
                </a:lnTo>
                <a:lnTo>
                  <a:pt x="97124" y="19838"/>
                </a:lnTo>
                <a:lnTo>
                  <a:pt x="96922" y="19662"/>
                </a:lnTo>
                <a:lnTo>
                  <a:pt x="96695" y="19536"/>
                </a:lnTo>
                <a:lnTo>
                  <a:pt x="96443" y="19435"/>
                </a:lnTo>
                <a:lnTo>
                  <a:pt x="96216" y="19384"/>
                </a:lnTo>
                <a:lnTo>
                  <a:pt x="95939" y="19334"/>
                </a:lnTo>
                <a:lnTo>
                  <a:pt x="95687" y="19334"/>
                </a:lnTo>
                <a:lnTo>
                  <a:pt x="95435" y="19359"/>
                </a:lnTo>
                <a:lnTo>
                  <a:pt x="95208" y="19435"/>
                </a:lnTo>
                <a:lnTo>
                  <a:pt x="94981" y="19536"/>
                </a:lnTo>
                <a:lnTo>
                  <a:pt x="94779" y="19687"/>
                </a:lnTo>
                <a:lnTo>
                  <a:pt x="94603" y="19838"/>
                </a:lnTo>
                <a:lnTo>
                  <a:pt x="94427" y="20015"/>
                </a:lnTo>
                <a:lnTo>
                  <a:pt x="94275" y="20216"/>
                </a:lnTo>
                <a:lnTo>
                  <a:pt x="94149" y="20443"/>
                </a:lnTo>
                <a:lnTo>
                  <a:pt x="93746" y="20141"/>
                </a:lnTo>
                <a:lnTo>
                  <a:pt x="93317" y="19863"/>
                </a:lnTo>
                <a:lnTo>
                  <a:pt x="92889" y="19611"/>
                </a:lnTo>
                <a:lnTo>
                  <a:pt x="92435" y="19384"/>
                </a:lnTo>
                <a:lnTo>
                  <a:pt x="91956" y="19183"/>
                </a:lnTo>
                <a:lnTo>
                  <a:pt x="91477" y="19006"/>
                </a:lnTo>
                <a:lnTo>
                  <a:pt x="90998" y="18855"/>
                </a:lnTo>
                <a:lnTo>
                  <a:pt x="90494" y="18729"/>
                </a:lnTo>
                <a:lnTo>
                  <a:pt x="90015" y="18653"/>
                </a:lnTo>
                <a:lnTo>
                  <a:pt x="89511" y="18578"/>
                </a:lnTo>
                <a:lnTo>
                  <a:pt x="88982" y="18553"/>
                </a:lnTo>
                <a:lnTo>
                  <a:pt x="88478" y="18553"/>
                </a:lnTo>
                <a:lnTo>
                  <a:pt x="87973" y="18578"/>
                </a:lnTo>
                <a:lnTo>
                  <a:pt x="87469" y="18628"/>
                </a:lnTo>
                <a:lnTo>
                  <a:pt x="86965" y="18729"/>
                </a:lnTo>
                <a:lnTo>
                  <a:pt x="86486" y="18830"/>
                </a:lnTo>
                <a:lnTo>
                  <a:pt x="86007" y="18981"/>
                </a:lnTo>
                <a:lnTo>
                  <a:pt x="85528" y="19158"/>
                </a:lnTo>
                <a:lnTo>
                  <a:pt x="85075" y="19384"/>
                </a:lnTo>
                <a:lnTo>
                  <a:pt x="84621" y="19611"/>
                </a:lnTo>
                <a:lnTo>
                  <a:pt x="84192" y="19889"/>
                </a:lnTo>
                <a:lnTo>
                  <a:pt x="83789" y="20191"/>
                </a:lnTo>
                <a:lnTo>
                  <a:pt x="83386" y="20494"/>
                </a:lnTo>
                <a:lnTo>
                  <a:pt x="83008" y="20847"/>
                </a:lnTo>
                <a:lnTo>
                  <a:pt x="82655" y="21199"/>
                </a:lnTo>
                <a:lnTo>
                  <a:pt x="82302" y="21578"/>
                </a:lnTo>
                <a:lnTo>
                  <a:pt x="81999" y="21981"/>
                </a:lnTo>
                <a:lnTo>
                  <a:pt x="81697" y="22384"/>
                </a:lnTo>
                <a:lnTo>
                  <a:pt x="81420" y="22838"/>
                </a:lnTo>
                <a:lnTo>
                  <a:pt x="81193" y="23266"/>
                </a:lnTo>
                <a:lnTo>
                  <a:pt x="80966" y="23745"/>
                </a:lnTo>
                <a:lnTo>
                  <a:pt x="80764" y="24199"/>
                </a:lnTo>
                <a:lnTo>
                  <a:pt x="80411" y="23947"/>
                </a:lnTo>
                <a:lnTo>
                  <a:pt x="80033" y="23745"/>
                </a:lnTo>
                <a:lnTo>
                  <a:pt x="79630" y="23594"/>
                </a:lnTo>
                <a:lnTo>
                  <a:pt x="79227" y="23468"/>
                </a:lnTo>
                <a:lnTo>
                  <a:pt x="78798" y="23392"/>
                </a:lnTo>
                <a:lnTo>
                  <a:pt x="78344" y="23367"/>
                </a:lnTo>
                <a:lnTo>
                  <a:pt x="77916" y="23392"/>
                </a:lnTo>
                <a:lnTo>
                  <a:pt x="77487" y="23468"/>
                </a:lnTo>
                <a:lnTo>
                  <a:pt x="77084" y="23594"/>
                </a:lnTo>
                <a:lnTo>
                  <a:pt x="76706" y="23771"/>
                </a:lnTo>
                <a:lnTo>
                  <a:pt x="76353" y="23972"/>
                </a:lnTo>
                <a:lnTo>
                  <a:pt x="76050" y="24249"/>
                </a:lnTo>
                <a:lnTo>
                  <a:pt x="75748" y="24527"/>
                </a:lnTo>
                <a:lnTo>
                  <a:pt x="75496" y="24854"/>
                </a:lnTo>
                <a:lnTo>
                  <a:pt x="75269" y="25233"/>
                </a:lnTo>
                <a:lnTo>
                  <a:pt x="75067" y="25611"/>
                </a:lnTo>
                <a:lnTo>
                  <a:pt x="74664" y="25207"/>
                </a:lnTo>
                <a:lnTo>
                  <a:pt x="74261" y="24829"/>
                </a:lnTo>
                <a:lnTo>
                  <a:pt x="73832" y="24476"/>
                </a:lnTo>
                <a:lnTo>
                  <a:pt x="73378" y="24149"/>
                </a:lnTo>
                <a:lnTo>
                  <a:pt x="72900" y="23846"/>
                </a:lnTo>
                <a:lnTo>
                  <a:pt x="72421" y="23544"/>
                </a:lnTo>
                <a:lnTo>
                  <a:pt x="71916" y="23292"/>
                </a:lnTo>
                <a:lnTo>
                  <a:pt x="71387" y="23065"/>
                </a:lnTo>
                <a:lnTo>
                  <a:pt x="70883" y="22863"/>
                </a:lnTo>
                <a:lnTo>
                  <a:pt x="70354" y="22661"/>
                </a:lnTo>
                <a:lnTo>
                  <a:pt x="69799" y="22510"/>
                </a:lnTo>
                <a:lnTo>
                  <a:pt x="69244" y="22384"/>
                </a:lnTo>
                <a:lnTo>
                  <a:pt x="68715" y="22283"/>
                </a:lnTo>
                <a:lnTo>
                  <a:pt x="68135" y="22208"/>
                </a:lnTo>
                <a:lnTo>
                  <a:pt x="67581" y="22157"/>
                </a:lnTo>
                <a:lnTo>
                  <a:pt x="67026" y="22157"/>
                </a:lnTo>
                <a:lnTo>
                  <a:pt x="66472" y="22182"/>
                </a:lnTo>
                <a:lnTo>
                  <a:pt x="65917" y="22208"/>
                </a:lnTo>
                <a:lnTo>
                  <a:pt x="65363" y="22309"/>
                </a:lnTo>
                <a:lnTo>
                  <a:pt x="64808" y="22409"/>
                </a:lnTo>
                <a:lnTo>
                  <a:pt x="64253" y="22561"/>
                </a:lnTo>
                <a:lnTo>
                  <a:pt x="63724" y="22712"/>
                </a:lnTo>
                <a:lnTo>
                  <a:pt x="63195" y="22914"/>
                </a:lnTo>
                <a:lnTo>
                  <a:pt x="62691" y="23140"/>
                </a:lnTo>
                <a:lnTo>
                  <a:pt x="62186" y="23392"/>
                </a:lnTo>
                <a:lnTo>
                  <a:pt x="61707" y="23670"/>
                </a:lnTo>
                <a:lnTo>
                  <a:pt x="61229" y="23972"/>
                </a:lnTo>
                <a:lnTo>
                  <a:pt x="60750" y="24275"/>
                </a:lnTo>
                <a:lnTo>
                  <a:pt x="60296" y="24628"/>
                </a:lnTo>
                <a:lnTo>
                  <a:pt x="59867" y="24980"/>
                </a:lnTo>
                <a:lnTo>
                  <a:pt x="59464" y="25359"/>
                </a:lnTo>
                <a:lnTo>
                  <a:pt x="59061" y="25762"/>
                </a:lnTo>
                <a:lnTo>
                  <a:pt x="58909" y="25611"/>
                </a:lnTo>
                <a:lnTo>
                  <a:pt x="58733" y="25485"/>
                </a:lnTo>
                <a:lnTo>
                  <a:pt x="58531" y="25384"/>
                </a:lnTo>
                <a:lnTo>
                  <a:pt x="58355" y="25308"/>
                </a:lnTo>
                <a:lnTo>
                  <a:pt x="58153" y="25258"/>
                </a:lnTo>
                <a:lnTo>
                  <a:pt x="57926" y="25207"/>
                </a:lnTo>
                <a:lnTo>
                  <a:pt x="57498" y="25207"/>
                </a:lnTo>
                <a:lnTo>
                  <a:pt x="57296" y="25233"/>
                </a:lnTo>
                <a:lnTo>
                  <a:pt x="57095" y="25283"/>
                </a:lnTo>
                <a:lnTo>
                  <a:pt x="56893" y="25359"/>
                </a:lnTo>
                <a:lnTo>
                  <a:pt x="56716" y="25459"/>
                </a:lnTo>
                <a:lnTo>
                  <a:pt x="56540" y="25560"/>
                </a:lnTo>
                <a:lnTo>
                  <a:pt x="56389" y="25712"/>
                </a:lnTo>
                <a:lnTo>
                  <a:pt x="56237" y="25863"/>
                </a:lnTo>
                <a:lnTo>
                  <a:pt x="56111" y="26039"/>
                </a:lnTo>
                <a:lnTo>
                  <a:pt x="55885" y="25787"/>
                </a:lnTo>
                <a:lnTo>
                  <a:pt x="55633" y="25535"/>
                </a:lnTo>
                <a:lnTo>
                  <a:pt x="55355" y="25308"/>
                </a:lnTo>
                <a:lnTo>
                  <a:pt x="55078" y="25081"/>
                </a:lnTo>
                <a:lnTo>
                  <a:pt x="54801" y="24880"/>
                </a:lnTo>
                <a:lnTo>
                  <a:pt x="54498" y="24703"/>
                </a:lnTo>
                <a:lnTo>
                  <a:pt x="54196" y="24502"/>
                </a:lnTo>
                <a:lnTo>
                  <a:pt x="53893" y="24350"/>
                </a:lnTo>
                <a:lnTo>
                  <a:pt x="53566" y="24199"/>
                </a:lnTo>
                <a:lnTo>
                  <a:pt x="53238" y="24048"/>
                </a:lnTo>
                <a:lnTo>
                  <a:pt x="52910" y="23922"/>
                </a:lnTo>
                <a:lnTo>
                  <a:pt x="52582" y="23821"/>
                </a:lnTo>
                <a:lnTo>
                  <a:pt x="52230" y="23745"/>
                </a:lnTo>
                <a:lnTo>
                  <a:pt x="51902" y="23645"/>
                </a:lnTo>
                <a:lnTo>
                  <a:pt x="51549" y="23594"/>
                </a:lnTo>
                <a:lnTo>
                  <a:pt x="51196" y="23544"/>
                </a:lnTo>
                <a:lnTo>
                  <a:pt x="50490" y="23518"/>
                </a:lnTo>
                <a:lnTo>
                  <a:pt x="49784" y="23518"/>
                </a:lnTo>
                <a:lnTo>
                  <a:pt x="49432" y="23569"/>
                </a:lnTo>
                <a:lnTo>
                  <a:pt x="49079" y="23594"/>
                </a:lnTo>
                <a:lnTo>
                  <a:pt x="48726" y="23670"/>
                </a:lnTo>
                <a:lnTo>
                  <a:pt x="48398" y="23745"/>
                </a:lnTo>
                <a:lnTo>
                  <a:pt x="48045" y="23846"/>
                </a:lnTo>
                <a:lnTo>
                  <a:pt x="47717" y="23947"/>
                </a:lnTo>
                <a:lnTo>
                  <a:pt x="47390" y="24073"/>
                </a:lnTo>
                <a:lnTo>
                  <a:pt x="47062" y="24199"/>
                </a:lnTo>
                <a:lnTo>
                  <a:pt x="46734" y="24350"/>
                </a:lnTo>
                <a:lnTo>
                  <a:pt x="46432" y="24527"/>
                </a:lnTo>
                <a:lnTo>
                  <a:pt x="46129" y="24703"/>
                </a:lnTo>
                <a:lnTo>
                  <a:pt x="45852" y="24905"/>
                </a:lnTo>
                <a:lnTo>
                  <a:pt x="45776" y="24678"/>
                </a:lnTo>
                <a:lnTo>
                  <a:pt x="45676" y="24426"/>
                </a:lnTo>
                <a:lnTo>
                  <a:pt x="45575" y="24199"/>
                </a:lnTo>
                <a:lnTo>
                  <a:pt x="45424" y="23997"/>
                </a:lnTo>
                <a:lnTo>
                  <a:pt x="45272" y="23796"/>
                </a:lnTo>
                <a:lnTo>
                  <a:pt x="45096" y="23619"/>
                </a:lnTo>
                <a:lnTo>
                  <a:pt x="44894" y="23443"/>
                </a:lnTo>
                <a:lnTo>
                  <a:pt x="44667" y="23317"/>
                </a:lnTo>
                <a:lnTo>
                  <a:pt x="44466" y="23191"/>
                </a:lnTo>
                <a:lnTo>
                  <a:pt x="44239" y="23090"/>
                </a:lnTo>
                <a:lnTo>
                  <a:pt x="43987" y="23014"/>
                </a:lnTo>
                <a:lnTo>
                  <a:pt x="43760" y="22989"/>
                </a:lnTo>
                <a:lnTo>
                  <a:pt x="43508" y="22964"/>
                </a:lnTo>
                <a:lnTo>
                  <a:pt x="43256" y="22989"/>
                </a:lnTo>
                <a:lnTo>
                  <a:pt x="43029" y="23040"/>
                </a:lnTo>
                <a:lnTo>
                  <a:pt x="42802" y="23115"/>
                </a:lnTo>
                <a:lnTo>
                  <a:pt x="42701" y="22561"/>
                </a:lnTo>
                <a:lnTo>
                  <a:pt x="42575" y="21981"/>
                </a:lnTo>
                <a:lnTo>
                  <a:pt x="42399" y="21451"/>
                </a:lnTo>
                <a:lnTo>
                  <a:pt x="42197" y="20897"/>
                </a:lnTo>
                <a:lnTo>
                  <a:pt x="41945" y="20393"/>
                </a:lnTo>
                <a:lnTo>
                  <a:pt x="41668" y="19889"/>
                </a:lnTo>
                <a:lnTo>
                  <a:pt x="41340" y="19410"/>
                </a:lnTo>
                <a:lnTo>
                  <a:pt x="41012" y="18931"/>
                </a:lnTo>
                <a:lnTo>
                  <a:pt x="40634" y="18502"/>
                </a:lnTo>
                <a:lnTo>
                  <a:pt x="40231" y="18099"/>
                </a:lnTo>
                <a:lnTo>
                  <a:pt x="39802" y="17721"/>
                </a:lnTo>
                <a:lnTo>
                  <a:pt x="39323" y="17368"/>
                </a:lnTo>
                <a:lnTo>
                  <a:pt x="38844" y="17040"/>
                </a:lnTo>
                <a:lnTo>
                  <a:pt x="38366" y="16763"/>
                </a:lnTo>
                <a:lnTo>
                  <a:pt x="37836" y="16511"/>
                </a:lnTo>
                <a:lnTo>
                  <a:pt x="37307" y="16309"/>
                </a:lnTo>
                <a:lnTo>
                  <a:pt x="36752" y="16158"/>
                </a:lnTo>
                <a:lnTo>
                  <a:pt x="36172" y="16007"/>
                </a:lnTo>
                <a:lnTo>
                  <a:pt x="35593" y="15931"/>
                </a:lnTo>
                <a:lnTo>
                  <a:pt x="35013" y="15881"/>
                </a:lnTo>
                <a:lnTo>
                  <a:pt x="34433" y="15855"/>
                </a:lnTo>
                <a:lnTo>
                  <a:pt x="33853" y="15881"/>
                </a:lnTo>
                <a:lnTo>
                  <a:pt x="33274" y="15956"/>
                </a:lnTo>
                <a:lnTo>
                  <a:pt x="32694" y="16057"/>
                </a:lnTo>
                <a:lnTo>
                  <a:pt x="32139" y="16183"/>
                </a:lnTo>
                <a:lnTo>
                  <a:pt x="31585" y="16360"/>
                </a:lnTo>
                <a:lnTo>
                  <a:pt x="31030" y="16586"/>
                </a:lnTo>
                <a:lnTo>
                  <a:pt x="30526" y="16839"/>
                </a:lnTo>
                <a:lnTo>
                  <a:pt x="30022" y="17116"/>
                </a:lnTo>
                <a:lnTo>
                  <a:pt x="29543" y="17444"/>
                </a:lnTo>
                <a:lnTo>
                  <a:pt x="29089" y="17796"/>
                </a:lnTo>
                <a:lnTo>
                  <a:pt x="28686" y="18200"/>
                </a:lnTo>
                <a:lnTo>
                  <a:pt x="28459" y="17822"/>
                </a:lnTo>
                <a:lnTo>
                  <a:pt x="28182" y="17494"/>
                </a:lnTo>
                <a:lnTo>
                  <a:pt x="27879" y="17191"/>
                </a:lnTo>
                <a:lnTo>
                  <a:pt x="27552" y="16914"/>
                </a:lnTo>
                <a:lnTo>
                  <a:pt x="27173" y="16687"/>
                </a:lnTo>
                <a:lnTo>
                  <a:pt x="26770" y="16511"/>
                </a:lnTo>
                <a:lnTo>
                  <a:pt x="26367" y="16360"/>
                </a:lnTo>
                <a:lnTo>
                  <a:pt x="25938" y="16284"/>
                </a:lnTo>
                <a:lnTo>
                  <a:pt x="25510" y="16234"/>
                </a:lnTo>
                <a:lnTo>
                  <a:pt x="25106" y="16208"/>
                </a:lnTo>
                <a:lnTo>
                  <a:pt x="24703" y="16208"/>
                </a:lnTo>
                <a:lnTo>
                  <a:pt x="24300" y="16259"/>
                </a:lnTo>
                <a:lnTo>
                  <a:pt x="23922" y="16360"/>
                </a:lnTo>
                <a:lnTo>
                  <a:pt x="23745" y="16435"/>
                </a:lnTo>
                <a:lnTo>
                  <a:pt x="23569" y="16511"/>
                </a:lnTo>
                <a:lnTo>
                  <a:pt x="23392" y="16612"/>
                </a:lnTo>
                <a:lnTo>
                  <a:pt x="23241" y="16738"/>
                </a:lnTo>
                <a:lnTo>
                  <a:pt x="23090" y="16864"/>
                </a:lnTo>
                <a:lnTo>
                  <a:pt x="22939" y="17015"/>
                </a:lnTo>
                <a:lnTo>
                  <a:pt x="22838" y="16435"/>
                </a:lnTo>
                <a:lnTo>
                  <a:pt x="22712" y="15855"/>
                </a:lnTo>
                <a:lnTo>
                  <a:pt x="22535" y="15301"/>
                </a:lnTo>
                <a:lnTo>
                  <a:pt x="22308" y="14772"/>
                </a:lnTo>
                <a:lnTo>
                  <a:pt x="22056" y="14242"/>
                </a:lnTo>
                <a:lnTo>
                  <a:pt x="21779" y="13738"/>
                </a:lnTo>
                <a:lnTo>
                  <a:pt x="21451" y="13234"/>
                </a:lnTo>
                <a:lnTo>
                  <a:pt x="21073" y="12780"/>
                </a:lnTo>
                <a:lnTo>
                  <a:pt x="20695" y="12352"/>
                </a:lnTo>
                <a:lnTo>
                  <a:pt x="20267" y="11948"/>
                </a:lnTo>
                <a:lnTo>
                  <a:pt x="19838" y="11570"/>
                </a:lnTo>
                <a:lnTo>
                  <a:pt x="19359" y="11217"/>
                </a:lnTo>
                <a:lnTo>
                  <a:pt x="18855" y="10915"/>
                </a:lnTo>
                <a:lnTo>
                  <a:pt x="18351" y="10663"/>
                </a:lnTo>
                <a:lnTo>
                  <a:pt x="17796" y="10411"/>
                </a:lnTo>
                <a:lnTo>
                  <a:pt x="17242" y="10234"/>
                </a:lnTo>
                <a:lnTo>
                  <a:pt x="16687" y="10083"/>
                </a:lnTo>
                <a:lnTo>
                  <a:pt x="16107" y="9982"/>
                </a:lnTo>
                <a:lnTo>
                  <a:pt x="15528" y="9932"/>
                </a:lnTo>
                <a:lnTo>
                  <a:pt x="14923" y="9907"/>
                </a:lnTo>
                <a:lnTo>
                  <a:pt x="14343" y="9932"/>
                </a:lnTo>
                <a:lnTo>
                  <a:pt x="13763" y="10007"/>
                </a:lnTo>
                <a:lnTo>
                  <a:pt x="13183" y="10108"/>
                </a:lnTo>
                <a:lnTo>
                  <a:pt x="12604" y="10234"/>
                </a:lnTo>
                <a:lnTo>
                  <a:pt x="12049" y="10411"/>
                </a:lnTo>
                <a:lnTo>
                  <a:pt x="11520" y="10638"/>
                </a:lnTo>
                <a:lnTo>
                  <a:pt x="10990" y="10890"/>
                </a:lnTo>
                <a:lnTo>
                  <a:pt x="10486" y="11192"/>
                </a:lnTo>
                <a:lnTo>
                  <a:pt x="10007" y="11520"/>
                </a:lnTo>
                <a:lnTo>
                  <a:pt x="9554" y="11873"/>
                </a:lnTo>
                <a:lnTo>
                  <a:pt x="9150" y="12301"/>
                </a:lnTo>
                <a:lnTo>
                  <a:pt x="8747" y="12730"/>
                </a:lnTo>
                <a:lnTo>
                  <a:pt x="8722" y="12528"/>
                </a:lnTo>
                <a:lnTo>
                  <a:pt x="8671" y="12326"/>
                </a:lnTo>
                <a:lnTo>
                  <a:pt x="8596" y="12150"/>
                </a:lnTo>
                <a:lnTo>
                  <a:pt x="8495" y="11948"/>
                </a:lnTo>
                <a:lnTo>
                  <a:pt x="8369" y="11797"/>
                </a:lnTo>
                <a:lnTo>
                  <a:pt x="8218" y="11621"/>
                </a:lnTo>
                <a:lnTo>
                  <a:pt x="8066" y="11495"/>
                </a:lnTo>
                <a:lnTo>
                  <a:pt x="7890" y="11343"/>
                </a:lnTo>
                <a:lnTo>
                  <a:pt x="7713" y="11243"/>
                </a:lnTo>
                <a:lnTo>
                  <a:pt x="7512" y="11142"/>
                </a:lnTo>
                <a:lnTo>
                  <a:pt x="7310" y="11066"/>
                </a:lnTo>
                <a:lnTo>
                  <a:pt x="7108" y="11016"/>
                </a:lnTo>
                <a:lnTo>
                  <a:pt x="6907" y="10965"/>
                </a:lnTo>
                <a:lnTo>
                  <a:pt x="6705" y="10965"/>
                </a:lnTo>
                <a:lnTo>
                  <a:pt x="6503" y="10991"/>
                </a:lnTo>
                <a:lnTo>
                  <a:pt x="6302" y="11016"/>
                </a:lnTo>
                <a:lnTo>
                  <a:pt x="6302" y="11016"/>
                </a:lnTo>
                <a:lnTo>
                  <a:pt x="6554" y="10612"/>
                </a:lnTo>
                <a:lnTo>
                  <a:pt x="6756" y="10159"/>
                </a:lnTo>
                <a:lnTo>
                  <a:pt x="6932" y="9730"/>
                </a:lnTo>
                <a:lnTo>
                  <a:pt x="7083" y="9251"/>
                </a:lnTo>
                <a:lnTo>
                  <a:pt x="7184" y="8797"/>
                </a:lnTo>
                <a:lnTo>
                  <a:pt x="7285" y="8319"/>
                </a:lnTo>
                <a:lnTo>
                  <a:pt x="7335" y="7840"/>
                </a:lnTo>
                <a:lnTo>
                  <a:pt x="7361" y="7361"/>
                </a:lnTo>
                <a:lnTo>
                  <a:pt x="7361" y="6882"/>
                </a:lnTo>
                <a:lnTo>
                  <a:pt x="7310" y="6403"/>
                </a:lnTo>
                <a:lnTo>
                  <a:pt x="7234" y="5924"/>
                </a:lnTo>
                <a:lnTo>
                  <a:pt x="7134" y="5445"/>
                </a:lnTo>
                <a:lnTo>
                  <a:pt x="7008" y="4966"/>
                </a:lnTo>
                <a:lnTo>
                  <a:pt x="6856" y="4512"/>
                </a:lnTo>
                <a:lnTo>
                  <a:pt x="6655" y="4084"/>
                </a:lnTo>
                <a:lnTo>
                  <a:pt x="6428" y="3655"/>
                </a:lnTo>
                <a:lnTo>
                  <a:pt x="6176" y="3227"/>
                </a:lnTo>
                <a:lnTo>
                  <a:pt x="5899" y="2849"/>
                </a:lnTo>
                <a:lnTo>
                  <a:pt x="5596" y="2470"/>
                </a:lnTo>
                <a:lnTo>
                  <a:pt x="5268" y="2118"/>
                </a:lnTo>
                <a:lnTo>
                  <a:pt x="4915" y="1790"/>
                </a:lnTo>
                <a:lnTo>
                  <a:pt x="4537" y="1487"/>
                </a:lnTo>
                <a:lnTo>
                  <a:pt x="4134" y="1210"/>
                </a:lnTo>
                <a:lnTo>
                  <a:pt x="3731" y="958"/>
                </a:lnTo>
                <a:lnTo>
                  <a:pt x="3302" y="731"/>
                </a:lnTo>
                <a:lnTo>
                  <a:pt x="2848" y="555"/>
                </a:lnTo>
                <a:lnTo>
                  <a:pt x="2395" y="378"/>
                </a:lnTo>
                <a:lnTo>
                  <a:pt x="1941" y="227"/>
                </a:lnTo>
                <a:lnTo>
                  <a:pt x="1487" y="126"/>
                </a:lnTo>
                <a:lnTo>
                  <a:pt x="1008" y="51"/>
                </a:lnTo>
                <a:lnTo>
                  <a:pt x="529" y="0"/>
                </a:lnTo>
                <a:close/>
              </a:path>
            </a:pathLst>
          </a:custGeom>
          <a:solidFill>
            <a:srgbClr val="FFFFFF">
              <a:alpha val="34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2" name="Google Shape;502;p4"/>
          <p:cNvGrpSpPr/>
          <p:nvPr/>
        </p:nvGrpSpPr>
        <p:grpSpPr>
          <a:xfrm>
            <a:off x="101585" y="5736710"/>
            <a:ext cx="1031097" cy="1234604"/>
            <a:chOff x="76188" y="4302532"/>
            <a:chExt cx="773323" cy="925953"/>
          </a:xfrm>
        </p:grpSpPr>
        <p:sp>
          <p:nvSpPr>
            <p:cNvPr id="503" name="Google Shape;503;p4"/>
            <p:cNvSpPr/>
            <p:nvPr/>
          </p:nvSpPr>
          <p:spPr>
            <a:xfrm>
              <a:off x="76188" y="4302532"/>
              <a:ext cx="773323" cy="925953"/>
            </a:xfrm>
            <a:custGeom>
              <a:avLst/>
              <a:gdLst/>
              <a:ahLst/>
              <a:cxnLst/>
              <a:rect l="l" t="t" r="r" b="b"/>
              <a:pathLst>
                <a:path w="19537" h="23393" extrusionOk="0">
                  <a:moveTo>
                    <a:pt x="10412" y="1"/>
                  </a:moveTo>
                  <a:lnTo>
                    <a:pt x="10134" y="51"/>
                  </a:lnTo>
                  <a:lnTo>
                    <a:pt x="9832" y="152"/>
                  </a:lnTo>
                  <a:lnTo>
                    <a:pt x="9554" y="278"/>
                  </a:lnTo>
                  <a:lnTo>
                    <a:pt x="9277" y="454"/>
                  </a:lnTo>
                  <a:lnTo>
                    <a:pt x="9050" y="656"/>
                  </a:lnTo>
                  <a:lnTo>
                    <a:pt x="8823" y="883"/>
                  </a:lnTo>
                  <a:lnTo>
                    <a:pt x="8622" y="1110"/>
                  </a:lnTo>
                  <a:lnTo>
                    <a:pt x="8471" y="1387"/>
                  </a:lnTo>
                  <a:lnTo>
                    <a:pt x="8319" y="1664"/>
                  </a:lnTo>
                  <a:lnTo>
                    <a:pt x="8193" y="1942"/>
                  </a:lnTo>
                  <a:lnTo>
                    <a:pt x="8092" y="2219"/>
                  </a:lnTo>
                  <a:lnTo>
                    <a:pt x="7916" y="2824"/>
                  </a:lnTo>
                  <a:lnTo>
                    <a:pt x="7790" y="3454"/>
                  </a:lnTo>
                  <a:lnTo>
                    <a:pt x="7588" y="4639"/>
                  </a:lnTo>
                  <a:lnTo>
                    <a:pt x="7462" y="5824"/>
                  </a:lnTo>
                  <a:lnTo>
                    <a:pt x="7412" y="6429"/>
                  </a:lnTo>
                  <a:lnTo>
                    <a:pt x="7387" y="7034"/>
                  </a:lnTo>
                  <a:lnTo>
                    <a:pt x="7361" y="7639"/>
                  </a:lnTo>
                  <a:lnTo>
                    <a:pt x="7361" y="8243"/>
                  </a:lnTo>
                  <a:lnTo>
                    <a:pt x="7387" y="8848"/>
                  </a:lnTo>
                  <a:lnTo>
                    <a:pt x="7412" y="9453"/>
                  </a:lnTo>
                  <a:lnTo>
                    <a:pt x="7462" y="10058"/>
                  </a:lnTo>
                  <a:lnTo>
                    <a:pt x="7513" y="10663"/>
                  </a:lnTo>
                  <a:lnTo>
                    <a:pt x="7588" y="11243"/>
                  </a:lnTo>
                  <a:lnTo>
                    <a:pt x="7689" y="11848"/>
                  </a:lnTo>
                  <a:lnTo>
                    <a:pt x="7790" y="12453"/>
                  </a:lnTo>
                  <a:lnTo>
                    <a:pt x="7941" y="13033"/>
                  </a:lnTo>
                  <a:lnTo>
                    <a:pt x="7588" y="12327"/>
                  </a:lnTo>
                  <a:lnTo>
                    <a:pt x="7235" y="11621"/>
                  </a:lnTo>
                  <a:lnTo>
                    <a:pt x="6832" y="10941"/>
                  </a:lnTo>
                  <a:lnTo>
                    <a:pt x="6429" y="10260"/>
                  </a:lnTo>
                  <a:lnTo>
                    <a:pt x="6025" y="9579"/>
                  </a:lnTo>
                  <a:lnTo>
                    <a:pt x="5572" y="8924"/>
                  </a:lnTo>
                  <a:lnTo>
                    <a:pt x="5118" y="8294"/>
                  </a:lnTo>
                  <a:lnTo>
                    <a:pt x="4639" y="7664"/>
                  </a:lnTo>
                  <a:lnTo>
                    <a:pt x="4311" y="7286"/>
                  </a:lnTo>
                  <a:lnTo>
                    <a:pt x="3958" y="6907"/>
                  </a:lnTo>
                  <a:lnTo>
                    <a:pt x="3782" y="6731"/>
                  </a:lnTo>
                  <a:lnTo>
                    <a:pt x="3580" y="6580"/>
                  </a:lnTo>
                  <a:lnTo>
                    <a:pt x="3379" y="6429"/>
                  </a:lnTo>
                  <a:lnTo>
                    <a:pt x="3152" y="6303"/>
                  </a:lnTo>
                  <a:lnTo>
                    <a:pt x="2925" y="6202"/>
                  </a:lnTo>
                  <a:lnTo>
                    <a:pt x="2673" y="6126"/>
                  </a:lnTo>
                  <a:lnTo>
                    <a:pt x="2421" y="6076"/>
                  </a:lnTo>
                  <a:lnTo>
                    <a:pt x="2169" y="6050"/>
                  </a:lnTo>
                  <a:lnTo>
                    <a:pt x="1917" y="6076"/>
                  </a:lnTo>
                  <a:lnTo>
                    <a:pt x="1665" y="6126"/>
                  </a:lnTo>
                  <a:lnTo>
                    <a:pt x="1438" y="6202"/>
                  </a:lnTo>
                  <a:lnTo>
                    <a:pt x="1236" y="6328"/>
                  </a:lnTo>
                  <a:lnTo>
                    <a:pt x="1085" y="6454"/>
                  </a:lnTo>
                  <a:lnTo>
                    <a:pt x="959" y="6580"/>
                  </a:lnTo>
                  <a:lnTo>
                    <a:pt x="858" y="6706"/>
                  </a:lnTo>
                  <a:lnTo>
                    <a:pt x="782" y="6857"/>
                  </a:lnTo>
                  <a:lnTo>
                    <a:pt x="707" y="7008"/>
                  </a:lnTo>
                  <a:lnTo>
                    <a:pt x="631" y="7160"/>
                  </a:lnTo>
                  <a:lnTo>
                    <a:pt x="555" y="7512"/>
                  </a:lnTo>
                  <a:lnTo>
                    <a:pt x="530" y="7865"/>
                  </a:lnTo>
                  <a:lnTo>
                    <a:pt x="530" y="8243"/>
                  </a:lnTo>
                  <a:lnTo>
                    <a:pt x="555" y="8622"/>
                  </a:lnTo>
                  <a:lnTo>
                    <a:pt x="631" y="8974"/>
                  </a:lnTo>
                  <a:lnTo>
                    <a:pt x="757" y="9554"/>
                  </a:lnTo>
                  <a:lnTo>
                    <a:pt x="908" y="10109"/>
                  </a:lnTo>
                  <a:lnTo>
                    <a:pt x="1110" y="10663"/>
                  </a:lnTo>
                  <a:lnTo>
                    <a:pt x="1312" y="11193"/>
                  </a:lnTo>
                  <a:lnTo>
                    <a:pt x="1539" y="11722"/>
                  </a:lnTo>
                  <a:lnTo>
                    <a:pt x="1765" y="12226"/>
                  </a:lnTo>
                  <a:lnTo>
                    <a:pt x="2043" y="12756"/>
                  </a:lnTo>
                  <a:lnTo>
                    <a:pt x="2320" y="13260"/>
                  </a:lnTo>
                  <a:lnTo>
                    <a:pt x="2925" y="14243"/>
                  </a:lnTo>
                  <a:lnTo>
                    <a:pt x="3580" y="15201"/>
                  </a:lnTo>
                  <a:lnTo>
                    <a:pt x="4261" y="16159"/>
                  </a:lnTo>
                  <a:lnTo>
                    <a:pt x="4967" y="17091"/>
                  </a:lnTo>
                  <a:lnTo>
                    <a:pt x="4639" y="16738"/>
                  </a:lnTo>
                  <a:lnTo>
                    <a:pt x="4286" y="16436"/>
                  </a:lnTo>
                  <a:lnTo>
                    <a:pt x="3908" y="16133"/>
                  </a:lnTo>
                  <a:lnTo>
                    <a:pt x="3530" y="15881"/>
                  </a:lnTo>
                  <a:lnTo>
                    <a:pt x="3127" y="15629"/>
                  </a:lnTo>
                  <a:lnTo>
                    <a:pt x="2698" y="15428"/>
                  </a:lnTo>
                  <a:lnTo>
                    <a:pt x="2270" y="15251"/>
                  </a:lnTo>
                  <a:lnTo>
                    <a:pt x="1816" y="15125"/>
                  </a:lnTo>
                  <a:lnTo>
                    <a:pt x="1488" y="15049"/>
                  </a:lnTo>
                  <a:lnTo>
                    <a:pt x="1160" y="14999"/>
                  </a:lnTo>
                  <a:lnTo>
                    <a:pt x="1009" y="15024"/>
                  </a:lnTo>
                  <a:lnTo>
                    <a:pt x="858" y="15049"/>
                  </a:lnTo>
                  <a:lnTo>
                    <a:pt x="707" y="15075"/>
                  </a:lnTo>
                  <a:lnTo>
                    <a:pt x="555" y="15150"/>
                  </a:lnTo>
                  <a:lnTo>
                    <a:pt x="379" y="15301"/>
                  </a:lnTo>
                  <a:lnTo>
                    <a:pt x="228" y="15453"/>
                  </a:lnTo>
                  <a:lnTo>
                    <a:pt x="127" y="15654"/>
                  </a:lnTo>
                  <a:lnTo>
                    <a:pt x="51" y="15881"/>
                  </a:lnTo>
                  <a:lnTo>
                    <a:pt x="1" y="16108"/>
                  </a:lnTo>
                  <a:lnTo>
                    <a:pt x="1" y="16360"/>
                  </a:lnTo>
                  <a:lnTo>
                    <a:pt x="1" y="16612"/>
                  </a:lnTo>
                  <a:lnTo>
                    <a:pt x="51" y="16839"/>
                  </a:lnTo>
                  <a:lnTo>
                    <a:pt x="102" y="17116"/>
                  </a:lnTo>
                  <a:lnTo>
                    <a:pt x="203" y="17394"/>
                  </a:lnTo>
                  <a:lnTo>
                    <a:pt x="303" y="17671"/>
                  </a:lnTo>
                  <a:lnTo>
                    <a:pt x="404" y="17923"/>
                  </a:lnTo>
                  <a:lnTo>
                    <a:pt x="555" y="18175"/>
                  </a:lnTo>
                  <a:lnTo>
                    <a:pt x="682" y="18427"/>
                  </a:lnTo>
                  <a:lnTo>
                    <a:pt x="1034" y="18906"/>
                  </a:lnTo>
                  <a:lnTo>
                    <a:pt x="1387" y="19360"/>
                  </a:lnTo>
                  <a:lnTo>
                    <a:pt x="1791" y="19788"/>
                  </a:lnTo>
                  <a:lnTo>
                    <a:pt x="2244" y="20166"/>
                  </a:lnTo>
                  <a:lnTo>
                    <a:pt x="2698" y="20545"/>
                  </a:lnTo>
                  <a:lnTo>
                    <a:pt x="3152" y="20897"/>
                  </a:lnTo>
                  <a:lnTo>
                    <a:pt x="3631" y="21250"/>
                  </a:lnTo>
                  <a:lnTo>
                    <a:pt x="4563" y="21906"/>
                  </a:lnTo>
                  <a:lnTo>
                    <a:pt x="5042" y="22259"/>
                  </a:lnTo>
                  <a:lnTo>
                    <a:pt x="5496" y="22612"/>
                  </a:lnTo>
                  <a:lnTo>
                    <a:pt x="5925" y="22990"/>
                  </a:lnTo>
                  <a:lnTo>
                    <a:pt x="6353" y="23393"/>
                  </a:lnTo>
                  <a:lnTo>
                    <a:pt x="7286" y="23368"/>
                  </a:lnTo>
                  <a:lnTo>
                    <a:pt x="8193" y="23343"/>
                  </a:lnTo>
                  <a:lnTo>
                    <a:pt x="10008" y="23191"/>
                  </a:lnTo>
                  <a:lnTo>
                    <a:pt x="11848" y="23065"/>
                  </a:lnTo>
                  <a:lnTo>
                    <a:pt x="12756" y="23015"/>
                  </a:lnTo>
                  <a:lnTo>
                    <a:pt x="13688" y="23015"/>
                  </a:lnTo>
                  <a:lnTo>
                    <a:pt x="17722" y="19612"/>
                  </a:lnTo>
                  <a:lnTo>
                    <a:pt x="18251" y="19158"/>
                  </a:lnTo>
                  <a:lnTo>
                    <a:pt x="18503" y="18906"/>
                  </a:lnTo>
                  <a:lnTo>
                    <a:pt x="18755" y="18679"/>
                  </a:lnTo>
                  <a:lnTo>
                    <a:pt x="18957" y="18402"/>
                  </a:lnTo>
                  <a:lnTo>
                    <a:pt x="19158" y="18125"/>
                  </a:lnTo>
                  <a:lnTo>
                    <a:pt x="19310" y="17822"/>
                  </a:lnTo>
                  <a:lnTo>
                    <a:pt x="19436" y="17520"/>
                  </a:lnTo>
                  <a:lnTo>
                    <a:pt x="19486" y="17343"/>
                  </a:lnTo>
                  <a:lnTo>
                    <a:pt x="19511" y="17167"/>
                  </a:lnTo>
                  <a:lnTo>
                    <a:pt x="19537" y="16990"/>
                  </a:lnTo>
                  <a:lnTo>
                    <a:pt x="19537" y="16839"/>
                  </a:lnTo>
                  <a:lnTo>
                    <a:pt x="19486" y="16486"/>
                  </a:lnTo>
                  <a:lnTo>
                    <a:pt x="19436" y="16310"/>
                  </a:lnTo>
                  <a:lnTo>
                    <a:pt x="19385" y="16159"/>
                  </a:lnTo>
                  <a:lnTo>
                    <a:pt x="19310" y="16007"/>
                  </a:lnTo>
                  <a:lnTo>
                    <a:pt x="19209" y="15856"/>
                  </a:lnTo>
                  <a:lnTo>
                    <a:pt x="19108" y="15730"/>
                  </a:lnTo>
                  <a:lnTo>
                    <a:pt x="19007" y="15604"/>
                  </a:lnTo>
                  <a:lnTo>
                    <a:pt x="18881" y="15503"/>
                  </a:lnTo>
                  <a:lnTo>
                    <a:pt x="18730" y="15428"/>
                  </a:lnTo>
                  <a:lnTo>
                    <a:pt x="18579" y="15352"/>
                  </a:lnTo>
                  <a:lnTo>
                    <a:pt x="18427" y="15301"/>
                  </a:lnTo>
                  <a:lnTo>
                    <a:pt x="18251" y="15276"/>
                  </a:lnTo>
                  <a:lnTo>
                    <a:pt x="18100" y="15276"/>
                  </a:lnTo>
                  <a:lnTo>
                    <a:pt x="17923" y="15301"/>
                  </a:lnTo>
                  <a:lnTo>
                    <a:pt x="17772" y="15327"/>
                  </a:lnTo>
                  <a:lnTo>
                    <a:pt x="17470" y="15428"/>
                  </a:lnTo>
                  <a:lnTo>
                    <a:pt x="17167" y="15579"/>
                  </a:lnTo>
                  <a:lnTo>
                    <a:pt x="16890" y="15780"/>
                  </a:lnTo>
                  <a:lnTo>
                    <a:pt x="16638" y="16007"/>
                  </a:lnTo>
                  <a:lnTo>
                    <a:pt x="16411" y="16259"/>
                  </a:lnTo>
                  <a:lnTo>
                    <a:pt x="16184" y="16537"/>
                  </a:lnTo>
                  <a:lnTo>
                    <a:pt x="16512" y="15957"/>
                  </a:lnTo>
                  <a:lnTo>
                    <a:pt x="16839" y="15352"/>
                  </a:lnTo>
                  <a:lnTo>
                    <a:pt x="17117" y="14747"/>
                  </a:lnTo>
                  <a:lnTo>
                    <a:pt x="17369" y="14117"/>
                  </a:lnTo>
                  <a:lnTo>
                    <a:pt x="17596" y="13487"/>
                  </a:lnTo>
                  <a:lnTo>
                    <a:pt x="17797" y="12831"/>
                  </a:lnTo>
                  <a:lnTo>
                    <a:pt x="17974" y="12176"/>
                  </a:lnTo>
                  <a:lnTo>
                    <a:pt x="18100" y="11520"/>
                  </a:lnTo>
                  <a:lnTo>
                    <a:pt x="18150" y="11243"/>
                  </a:lnTo>
                  <a:lnTo>
                    <a:pt x="18175" y="10941"/>
                  </a:lnTo>
                  <a:lnTo>
                    <a:pt x="18175" y="10638"/>
                  </a:lnTo>
                  <a:lnTo>
                    <a:pt x="18175" y="10361"/>
                  </a:lnTo>
                  <a:lnTo>
                    <a:pt x="18125" y="10084"/>
                  </a:lnTo>
                  <a:lnTo>
                    <a:pt x="18049" y="9832"/>
                  </a:lnTo>
                  <a:lnTo>
                    <a:pt x="17923" y="9579"/>
                  </a:lnTo>
                  <a:lnTo>
                    <a:pt x="17747" y="9353"/>
                  </a:lnTo>
                  <a:lnTo>
                    <a:pt x="17596" y="9227"/>
                  </a:lnTo>
                  <a:lnTo>
                    <a:pt x="17444" y="9101"/>
                  </a:lnTo>
                  <a:lnTo>
                    <a:pt x="17243" y="9000"/>
                  </a:lnTo>
                  <a:lnTo>
                    <a:pt x="17066" y="8949"/>
                  </a:lnTo>
                  <a:lnTo>
                    <a:pt x="16865" y="8899"/>
                  </a:lnTo>
                  <a:lnTo>
                    <a:pt x="16663" y="8874"/>
                  </a:lnTo>
                  <a:lnTo>
                    <a:pt x="16436" y="8874"/>
                  </a:lnTo>
                  <a:lnTo>
                    <a:pt x="16234" y="8899"/>
                  </a:lnTo>
                  <a:lnTo>
                    <a:pt x="16033" y="8949"/>
                  </a:lnTo>
                  <a:lnTo>
                    <a:pt x="15831" y="9000"/>
                  </a:lnTo>
                  <a:lnTo>
                    <a:pt x="15453" y="9151"/>
                  </a:lnTo>
                  <a:lnTo>
                    <a:pt x="15100" y="9353"/>
                  </a:lnTo>
                  <a:lnTo>
                    <a:pt x="14772" y="9605"/>
                  </a:lnTo>
                  <a:lnTo>
                    <a:pt x="14369" y="9932"/>
                  </a:lnTo>
                  <a:lnTo>
                    <a:pt x="13991" y="10310"/>
                  </a:lnTo>
                  <a:lnTo>
                    <a:pt x="13663" y="10714"/>
                  </a:lnTo>
                  <a:lnTo>
                    <a:pt x="13361" y="11168"/>
                  </a:lnTo>
                  <a:lnTo>
                    <a:pt x="13109" y="11621"/>
                  </a:lnTo>
                  <a:lnTo>
                    <a:pt x="12882" y="12100"/>
                  </a:lnTo>
                  <a:lnTo>
                    <a:pt x="12705" y="12604"/>
                  </a:lnTo>
                  <a:lnTo>
                    <a:pt x="12554" y="13108"/>
                  </a:lnTo>
                  <a:lnTo>
                    <a:pt x="12756" y="11873"/>
                  </a:lnTo>
                  <a:lnTo>
                    <a:pt x="12957" y="10638"/>
                  </a:lnTo>
                  <a:lnTo>
                    <a:pt x="13134" y="9403"/>
                  </a:lnTo>
                  <a:lnTo>
                    <a:pt x="13260" y="8143"/>
                  </a:lnTo>
                  <a:lnTo>
                    <a:pt x="13310" y="7538"/>
                  </a:lnTo>
                  <a:lnTo>
                    <a:pt x="13336" y="6907"/>
                  </a:lnTo>
                  <a:lnTo>
                    <a:pt x="13361" y="6277"/>
                  </a:lnTo>
                  <a:lnTo>
                    <a:pt x="13336" y="5672"/>
                  </a:lnTo>
                  <a:lnTo>
                    <a:pt x="13310" y="5042"/>
                  </a:lnTo>
                  <a:lnTo>
                    <a:pt x="13285" y="4412"/>
                  </a:lnTo>
                  <a:lnTo>
                    <a:pt x="13210" y="3807"/>
                  </a:lnTo>
                  <a:lnTo>
                    <a:pt x="13109" y="3177"/>
                  </a:lnTo>
                  <a:lnTo>
                    <a:pt x="13008" y="2647"/>
                  </a:lnTo>
                  <a:lnTo>
                    <a:pt x="12882" y="2143"/>
                  </a:lnTo>
                  <a:lnTo>
                    <a:pt x="12806" y="1891"/>
                  </a:lnTo>
                  <a:lnTo>
                    <a:pt x="12705" y="1639"/>
                  </a:lnTo>
                  <a:lnTo>
                    <a:pt x="12579" y="1387"/>
                  </a:lnTo>
                  <a:lnTo>
                    <a:pt x="12453" y="1160"/>
                  </a:lnTo>
                  <a:lnTo>
                    <a:pt x="12302" y="933"/>
                  </a:lnTo>
                  <a:lnTo>
                    <a:pt x="12126" y="732"/>
                  </a:lnTo>
                  <a:lnTo>
                    <a:pt x="11924" y="555"/>
                  </a:lnTo>
                  <a:lnTo>
                    <a:pt x="11722" y="379"/>
                  </a:lnTo>
                  <a:lnTo>
                    <a:pt x="11495" y="253"/>
                  </a:lnTo>
                  <a:lnTo>
                    <a:pt x="11243" y="127"/>
                  </a:lnTo>
                  <a:lnTo>
                    <a:pt x="10991" y="51"/>
                  </a:lnTo>
                  <a:lnTo>
                    <a:pt x="107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6188" y="4302532"/>
              <a:ext cx="773323" cy="925953"/>
            </a:xfrm>
            <a:custGeom>
              <a:avLst/>
              <a:gdLst/>
              <a:ahLst/>
              <a:cxnLst/>
              <a:rect l="l" t="t" r="r" b="b"/>
              <a:pathLst>
                <a:path w="19537" h="23393" extrusionOk="0">
                  <a:moveTo>
                    <a:pt x="10412" y="1"/>
                  </a:moveTo>
                  <a:lnTo>
                    <a:pt x="10134" y="51"/>
                  </a:lnTo>
                  <a:lnTo>
                    <a:pt x="9832" y="152"/>
                  </a:lnTo>
                  <a:lnTo>
                    <a:pt x="9554" y="278"/>
                  </a:lnTo>
                  <a:lnTo>
                    <a:pt x="9277" y="454"/>
                  </a:lnTo>
                  <a:lnTo>
                    <a:pt x="9050" y="656"/>
                  </a:lnTo>
                  <a:lnTo>
                    <a:pt x="8823" y="883"/>
                  </a:lnTo>
                  <a:lnTo>
                    <a:pt x="8622" y="1110"/>
                  </a:lnTo>
                  <a:lnTo>
                    <a:pt x="8471" y="1387"/>
                  </a:lnTo>
                  <a:lnTo>
                    <a:pt x="8319" y="1664"/>
                  </a:lnTo>
                  <a:lnTo>
                    <a:pt x="8193" y="1942"/>
                  </a:lnTo>
                  <a:lnTo>
                    <a:pt x="8092" y="2219"/>
                  </a:lnTo>
                  <a:lnTo>
                    <a:pt x="7916" y="2824"/>
                  </a:lnTo>
                  <a:lnTo>
                    <a:pt x="7790" y="3454"/>
                  </a:lnTo>
                  <a:lnTo>
                    <a:pt x="7588" y="4639"/>
                  </a:lnTo>
                  <a:lnTo>
                    <a:pt x="7462" y="5824"/>
                  </a:lnTo>
                  <a:lnTo>
                    <a:pt x="7412" y="6429"/>
                  </a:lnTo>
                  <a:lnTo>
                    <a:pt x="7387" y="7034"/>
                  </a:lnTo>
                  <a:lnTo>
                    <a:pt x="7361" y="7639"/>
                  </a:lnTo>
                  <a:lnTo>
                    <a:pt x="7361" y="8243"/>
                  </a:lnTo>
                  <a:lnTo>
                    <a:pt x="7387" y="8848"/>
                  </a:lnTo>
                  <a:lnTo>
                    <a:pt x="7412" y="9453"/>
                  </a:lnTo>
                  <a:lnTo>
                    <a:pt x="7462" y="10058"/>
                  </a:lnTo>
                  <a:lnTo>
                    <a:pt x="7513" y="10663"/>
                  </a:lnTo>
                  <a:lnTo>
                    <a:pt x="7588" y="11243"/>
                  </a:lnTo>
                  <a:lnTo>
                    <a:pt x="7689" y="11848"/>
                  </a:lnTo>
                  <a:lnTo>
                    <a:pt x="7790" y="12453"/>
                  </a:lnTo>
                  <a:lnTo>
                    <a:pt x="7941" y="13033"/>
                  </a:lnTo>
                  <a:lnTo>
                    <a:pt x="7588" y="12327"/>
                  </a:lnTo>
                  <a:lnTo>
                    <a:pt x="7235" y="11621"/>
                  </a:lnTo>
                  <a:lnTo>
                    <a:pt x="6832" y="10941"/>
                  </a:lnTo>
                  <a:lnTo>
                    <a:pt x="6429" y="10260"/>
                  </a:lnTo>
                  <a:lnTo>
                    <a:pt x="6025" y="9579"/>
                  </a:lnTo>
                  <a:lnTo>
                    <a:pt x="5572" y="8924"/>
                  </a:lnTo>
                  <a:lnTo>
                    <a:pt x="5118" y="8294"/>
                  </a:lnTo>
                  <a:lnTo>
                    <a:pt x="4639" y="7664"/>
                  </a:lnTo>
                  <a:lnTo>
                    <a:pt x="4311" y="7286"/>
                  </a:lnTo>
                  <a:lnTo>
                    <a:pt x="3958" y="6907"/>
                  </a:lnTo>
                  <a:lnTo>
                    <a:pt x="3782" y="6731"/>
                  </a:lnTo>
                  <a:lnTo>
                    <a:pt x="3580" y="6580"/>
                  </a:lnTo>
                  <a:lnTo>
                    <a:pt x="3379" y="6429"/>
                  </a:lnTo>
                  <a:lnTo>
                    <a:pt x="3152" y="6303"/>
                  </a:lnTo>
                  <a:lnTo>
                    <a:pt x="2925" y="6202"/>
                  </a:lnTo>
                  <a:lnTo>
                    <a:pt x="2673" y="6126"/>
                  </a:lnTo>
                  <a:lnTo>
                    <a:pt x="2421" y="6076"/>
                  </a:lnTo>
                  <a:lnTo>
                    <a:pt x="2169" y="6050"/>
                  </a:lnTo>
                  <a:lnTo>
                    <a:pt x="1917" y="6076"/>
                  </a:lnTo>
                  <a:lnTo>
                    <a:pt x="1665" y="6126"/>
                  </a:lnTo>
                  <a:lnTo>
                    <a:pt x="1438" y="6202"/>
                  </a:lnTo>
                  <a:lnTo>
                    <a:pt x="1236" y="6328"/>
                  </a:lnTo>
                  <a:lnTo>
                    <a:pt x="1085" y="6454"/>
                  </a:lnTo>
                  <a:lnTo>
                    <a:pt x="959" y="6580"/>
                  </a:lnTo>
                  <a:lnTo>
                    <a:pt x="858" y="6706"/>
                  </a:lnTo>
                  <a:lnTo>
                    <a:pt x="782" y="6857"/>
                  </a:lnTo>
                  <a:lnTo>
                    <a:pt x="707" y="7008"/>
                  </a:lnTo>
                  <a:lnTo>
                    <a:pt x="631" y="7160"/>
                  </a:lnTo>
                  <a:lnTo>
                    <a:pt x="555" y="7512"/>
                  </a:lnTo>
                  <a:lnTo>
                    <a:pt x="530" y="7865"/>
                  </a:lnTo>
                  <a:lnTo>
                    <a:pt x="530" y="8243"/>
                  </a:lnTo>
                  <a:lnTo>
                    <a:pt x="555" y="8622"/>
                  </a:lnTo>
                  <a:lnTo>
                    <a:pt x="631" y="8974"/>
                  </a:lnTo>
                  <a:lnTo>
                    <a:pt x="757" y="9554"/>
                  </a:lnTo>
                  <a:lnTo>
                    <a:pt x="908" y="10109"/>
                  </a:lnTo>
                  <a:lnTo>
                    <a:pt x="1110" y="10663"/>
                  </a:lnTo>
                  <a:lnTo>
                    <a:pt x="1312" y="11193"/>
                  </a:lnTo>
                  <a:lnTo>
                    <a:pt x="1539" y="11722"/>
                  </a:lnTo>
                  <a:lnTo>
                    <a:pt x="1765" y="12226"/>
                  </a:lnTo>
                  <a:lnTo>
                    <a:pt x="2043" y="12756"/>
                  </a:lnTo>
                  <a:lnTo>
                    <a:pt x="2320" y="13260"/>
                  </a:lnTo>
                  <a:lnTo>
                    <a:pt x="2925" y="14243"/>
                  </a:lnTo>
                  <a:lnTo>
                    <a:pt x="3580" y="15201"/>
                  </a:lnTo>
                  <a:lnTo>
                    <a:pt x="4261" y="16159"/>
                  </a:lnTo>
                  <a:lnTo>
                    <a:pt x="4967" y="17091"/>
                  </a:lnTo>
                  <a:lnTo>
                    <a:pt x="4639" y="16738"/>
                  </a:lnTo>
                  <a:lnTo>
                    <a:pt x="4286" y="16436"/>
                  </a:lnTo>
                  <a:lnTo>
                    <a:pt x="3908" y="16133"/>
                  </a:lnTo>
                  <a:lnTo>
                    <a:pt x="3530" y="15881"/>
                  </a:lnTo>
                  <a:lnTo>
                    <a:pt x="3127" y="15629"/>
                  </a:lnTo>
                  <a:lnTo>
                    <a:pt x="2698" y="15428"/>
                  </a:lnTo>
                  <a:lnTo>
                    <a:pt x="2270" y="15251"/>
                  </a:lnTo>
                  <a:lnTo>
                    <a:pt x="1816" y="15125"/>
                  </a:lnTo>
                  <a:lnTo>
                    <a:pt x="1488" y="15049"/>
                  </a:lnTo>
                  <a:lnTo>
                    <a:pt x="1160" y="14999"/>
                  </a:lnTo>
                  <a:lnTo>
                    <a:pt x="1009" y="15024"/>
                  </a:lnTo>
                  <a:lnTo>
                    <a:pt x="858" y="15049"/>
                  </a:lnTo>
                  <a:lnTo>
                    <a:pt x="707" y="15075"/>
                  </a:lnTo>
                  <a:lnTo>
                    <a:pt x="555" y="15150"/>
                  </a:lnTo>
                  <a:lnTo>
                    <a:pt x="379" y="15301"/>
                  </a:lnTo>
                  <a:lnTo>
                    <a:pt x="228" y="15453"/>
                  </a:lnTo>
                  <a:lnTo>
                    <a:pt x="127" y="15654"/>
                  </a:lnTo>
                  <a:lnTo>
                    <a:pt x="51" y="15881"/>
                  </a:lnTo>
                  <a:lnTo>
                    <a:pt x="1" y="16108"/>
                  </a:lnTo>
                  <a:lnTo>
                    <a:pt x="1" y="16360"/>
                  </a:lnTo>
                  <a:lnTo>
                    <a:pt x="1" y="16612"/>
                  </a:lnTo>
                  <a:lnTo>
                    <a:pt x="51" y="16839"/>
                  </a:lnTo>
                  <a:lnTo>
                    <a:pt x="102" y="17116"/>
                  </a:lnTo>
                  <a:lnTo>
                    <a:pt x="203" y="17394"/>
                  </a:lnTo>
                  <a:lnTo>
                    <a:pt x="303" y="17671"/>
                  </a:lnTo>
                  <a:lnTo>
                    <a:pt x="404" y="17923"/>
                  </a:lnTo>
                  <a:lnTo>
                    <a:pt x="555" y="18175"/>
                  </a:lnTo>
                  <a:lnTo>
                    <a:pt x="682" y="18427"/>
                  </a:lnTo>
                  <a:lnTo>
                    <a:pt x="1034" y="18906"/>
                  </a:lnTo>
                  <a:lnTo>
                    <a:pt x="1387" y="19360"/>
                  </a:lnTo>
                  <a:lnTo>
                    <a:pt x="1791" y="19788"/>
                  </a:lnTo>
                  <a:lnTo>
                    <a:pt x="2244" y="20166"/>
                  </a:lnTo>
                  <a:lnTo>
                    <a:pt x="2698" y="20545"/>
                  </a:lnTo>
                  <a:lnTo>
                    <a:pt x="3152" y="20897"/>
                  </a:lnTo>
                  <a:lnTo>
                    <a:pt x="3631" y="21250"/>
                  </a:lnTo>
                  <a:lnTo>
                    <a:pt x="4563" y="21906"/>
                  </a:lnTo>
                  <a:lnTo>
                    <a:pt x="5042" y="22259"/>
                  </a:lnTo>
                  <a:lnTo>
                    <a:pt x="5496" y="22612"/>
                  </a:lnTo>
                  <a:lnTo>
                    <a:pt x="5925" y="22990"/>
                  </a:lnTo>
                  <a:lnTo>
                    <a:pt x="6353" y="23393"/>
                  </a:lnTo>
                  <a:lnTo>
                    <a:pt x="7286" y="23368"/>
                  </a:lnTo>
                  <a:lnTo>
                    <a:pt x="8193" y="23343"/>
                  </a:lnTo>
                  <a:lnTo>
                    <a:pt x="10008" y="23191"/>
                  </a:lnTo>
                  <a:lnTo>
                    <a:pt x="11848" y="23065"/>
                  </a:lnTo>
                  <a:lnTo>
                    <a:pt x="12756" y="23015"/>
                  </a:lnTo>
                  <a:lnTo>
                    <a:pt x="13688" y="23015"/>
                  </a:lnTo>
                  <a:lnTo>
                    <a:pt x="17722" y="19612"/>
                  </a:lnTo>
                  <a:lnTo>
                    <a:pt x="18251" y="19158"/>
                  </a:lnTo>
                  <a:lnTo>
                    <a:pt x="18503" y="18906"/>
                  </a:lnTo>
                  <a:lnTo>
                    <a:pt x="18755" y="18679"/>
                  </a:lnTo>
                  <a:lnTo>
                    <a:pt x="18957" y="18402"/>
                  </a:lnTo>
                  <a:lnTo>
                    <a:pt x="19158" y="18125"/>
                  </a:lnTo>
                  <a:lnTo>
                    <a:pt x="19310" y="17822"/>
                  </a:lnTo>
                  <a:lnTo>
                    <a:pt x="19436" y="17520"/>
                  </a:lnTo>
                  <a:lnTo>
                    <a:pt x="19486" y="17343"/>
                  </a:lnTo>
                  <a:lnTo>
                    <a:pt x="19511" y="17167"/>
                  </a:lnTo>
                  <a:lnTo>
                    <a:pt x="19537" y="16990"/>
                  </a:lnTo>
                  <a:lnTo>
                    <a:pt x="19537" y="16839"/>
                  </a:lnTo>
                  <a:lnTo>
                    <a:pt x="19486" y="16486"/>
                  </a:lnTo>
                  <a:lnTo>
                    <a:pt x="19436" y="16310"/>
                  </a:lnTo>
                  <a:lnTo>
                    <a:pt x="19385" y="16159"/>
                  </a:lnTo>
                  <a:lnTo>
                    <a:pt x="19310" y="16007"/>
                  </a:lnTo>
                  <a:lnTo>
                    <a:pt x="19209" y="15856"/>
                  </a:lnTo>
                  <a:lnTo>
                    <a:pt x="19108" y="15730"/>
                  </a:lnTo>
                  <a:lnTo>
                    <a:pt x="19007" y="15604"/>
                  </a:lnTo>
                  <a:lnTo>
                    <a:pt x="18881" y="15503"/>
                  </a:lnTo>
                  <a:lnTo>
                    <a:pt x="18730" y="15428"/>
                  </a:lnTo>
                  <a:lnTo>
                    <a:pt x="18579" y="15352"/>
                  </a:lnTo>
                  <a:lnTo>
                    <a:pt x="18427" y="15301"/>
                  </a:lnTo>
                  <a:lnTo>
                    <a:pt x="18251" y="15276"/>
                  </a:lnTo>
                  <a:lnTo>
                    <a:pt x="18100" y="15276"/>
                  </a:lnTo>
                  <a:lnTo>
                    <a:pt x="17923" y="15301"/>
                  </a:lnTo>
                  <a:lnTo>
                    <a:pt x="17772" y="15327"/>
                  </a:lnTo>
                  <a:lnTo>
                    <a:pt x="17470" y="15428"/>
                  </a:lnTo>
                  <a:lnTo>
                    <a:pt x="17167" y="15579"/>
                  </a:lnTo>
                  <a:lnTo>
                    <a:pt x="16890" y="15780"/>
                  </a:lnTo>
                  <a:lnTo>
                    <a:pt x="16638" y="16007"/>
                  </a:lnTo>
                  <a:lnTo>
                    <a:pt x="16411" y="16259"/>
                  </a:lnTo>
                  <a:lnTo>
                    <a:pt x="16184" y="16537"/>
                  </a:lnTo>
                  <a:lnTo>
                    <a:pt x="16512" y="15957"/>
                  </a:lnTo>
                  <a:lnTo>
                    <a:pt x="16839" y="15352"/>
                  </a:lnTo>
                  <a:lnTo>
                    <a:pt x="17117" y="14747"/>
                  </a:lnTo>
                  <a:lnTo>
                    <a:pt x="17369" y="14117"/>
                  </a:lnTo>
                  <a:lnTo>
                    <a:pt x="17596" y="13487"/>
                  </a:lnTo>
                  <a:lnTo>
                    <a:pt x="17797" y="12831"/>
                  </a:lnTo>
                  <a:lnTo>
                    <a:pt x="17974" y="12176"/>
                  </a:lnTo>
                  <a:lnTo>
                    <a:pt x="18100" y="11520"/>
                  </a:lnTo>
                  <a:lnTo>
                    <a:pt x="18150" y="11243"/>
                  </a:lnTo>
                  <a:lnTo>
                    <a:pt x="18175" y="10941"/>
                  </a:lnTo>
                  <a:lnTo>
                    <a:pt x="18175" y="10638"/>
                  </a:lnTo>
                  <a:lnTo>
                    <a:pt x="18175" y="10361"/>
                  </a:lnTo>
                  <a:lnTo>
                    <a:pt x="18125" y="10084"/>
                  </a:lnTo>
                  <a:lnTo>
                    <a:pt x="18049" y="9832"/>
                  </a:lnTo>
                  <a:lnTo>
                    <a:pt x="17923" y="9579"/>
                  </a:lnTo>
                  <a:lnTo>
                    <a:pt x="17747" y="9353"/>
                  </a:lnTo>
                  <a:lnTo>
                    <a:pt x="17596" y="9227"/>
                  </a:lnTo>
                  <a:lnTo>
                    <a:pt x="17444" y="9101"/>
                  </a:lnTo>
                  <a:lnTo>
                    <a:pt x="17243" y="9000"/>
                  </a:lnTo>
                  <a:lnTo>
                    <a:pt x="17066" y="8949"/>
                  </a:lnTo>
                  <a:lnTo>
                    <a:pt x="16865" y="8899"/>
                  </a:lnTo>
                  <a:lnTo>
                    <a:pt x="16663" y="8874"/>
                  </a:lnTo>
                  <a:lnTo>
                    <a:pt x="16436" y="8874"/>
                  </a:lnTo>
                  <a:lnTo>
                    <a:pt x="16234" y="8899"/>
                  </a:lnTo>
                  <a:lnTo>
                    <a:pt x="16033" y="8949"/>
                  </a:lnTo>
                  <a:lnTo>
                    <a:pt x="15831" y="9000"/>
                  </a:lnTo>
                  <a:lnTo>
                    <a:pt x="15453" y="9151"/>
                  </a:lnTo>
                  <a:lnTo>
                    <a:pt x="15100" y="9353"/>
                  </a:lnTo>
                  <a:lnTo>
                    <a:pt x="14772" y="9605"/>
                  </a:lnTo>
                  <a:lnTo>
                    <a:pt x="14369" y="9932"/>
                  </a:lnTo>
                  <a:lnTo>
                    <a:pt x="13991" y="10310"/>
                  </a:lnTo>
                  <a:lnTo>
                    <a:pt x="13663" y="10714"/>
                  </a:lnTo>
                  <a:lnTo>
                    <a:pt x="13361" y="11168"/>
                  </a:lnTo>
                  <a:lnTo>
                    <a:pt x="13109" y="11621"/>
                  </a:lnTo>
                  <a:lnTo>
                    <a:pt x="12882" y="12100"/>
                  </a:lnTo>
                  <a:lnTo>
                    <a:pt x="12705" y="12604"/>
                  </a:lnTo>
                  <a:lnTo>
                    <a:pt x="12554" y="13108"/>
                  </a:lnTo>
                  <a:lnTo>
                    <a:pt x="12756" y="11873"/>
                  </a:lnTo>
                  <a:lnTo>
                    <a:pt x="12957" y="10638"/>
                  </a:lnTo>
                  <a:lnTo>
                    <a:pt x="13134" y="9403"/>
                  </a:lnTo>
                  <a:lnTo>
                    <a:pt x="13260" y="8143"/>
                  </a:lnTo>
                  <a:lnTo>
                    <a:pt x="13310" y="7538"/>
                  </a:lnTo>
                  <a:lnTo>
                    <a:pt x="13336" y="6907"/>
                  </a:lnTo>
                  <a:lnTo>
                    <a:pt x="13361" y="6277"/>
                  </a:lnTo>
                  <a:lnTo>
                    <a:pt x="13336" y="5672"/>
                  </a:lnTo>
                  <a:lnTo>
                    <a:pt x="13310" y="5042"/>
                  </a:lnTo>
                  <a:lnTo>
                    <a:pt x="13285" y="4412"/>
                  </a:lnTo>
                  <a:lnTo>
                    <a:pt x="13210" y="3807"/>
                  </a:lnTo>
                  <a:lnTo>
                    <a:pt x="13109" y="3177"/>
                  </a:lnTo>
                  <a:lnTo>
                    <a:pt x="13008" y="2647"/>
                  </a:lnTo>
                  <a:lnTo>
                    <a:pt x="12882" y="2143"/>
                  </a:lnTo>
                  <a:lnTo>
                    <a:pt x="12806" y="1891"/>
                  </a:lnTo>
                  <a:lnTo>
                    <a:pt x="12705" y="1639"/>
                  </a:lnTo>
                  <a:lnTo>
                    <a:pt x="12579" y="1387"/>
                  </a:lnTo>
                  <a:lnTo>
                    <a:pt x="12453" y="1160"/>
                  </a:lnTo>
                  <a:lnTo>
                    <a:pt x="12302" y="933"/>
                  </a:lnTo>
                  <a:lnTo>
                    <a:pt x="12126" y="732"/>
                  </a:lnTo>
                  <a:lnTo>
                    <a:pt x="11924" y="555"/>
                  </a:lnTo>
                  <a:lnTo>
                    <a:pt x="11722" y="379"/>
                  </a:lnTo>
                  <a:lnTo>
                    <a:pt x="11495" y="253"/>
                  </a:lnTo>
                  <a:lnTo>
                    <a:pt x="11243" y="127"/>
                  </a:lnTo>
                  <a:lnTo>
                    <a:pt x="10991" y="51"/>
                  </a:lnTo>
                  <a:lnTo>
                    <a:pt x="1073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" name="Google Shape;505;p4"/>
          <p:cNvGrpSpPr/>
          <p:nvPr/>
        </p:nvGrpSpPr>
        <p:grpSpPr>
          <a:xfrm>
            <a:off x="-49999" y="6104792"/>
            <a:ext cx="12546785" cy="829355"/>
            <a:chOff x="-37500" y="4578594"/>
            <a:chExt cx="9410089" cy="622016"/>
          </a:xfrm>
        </p:grpSpPr>
        <p:grpSp>
          <p:nvGrpSpPr>
            <p:cNvPr id="506" name="Google Shape;506;p4"/>
            <p:cNvGrpSpPr/>
            <p:nvPr/>
          </p:nvGrpSpPr>
          <p:grpSpPr>
            <a:xfrm>
              <a:off x="-33497" y="4578594"/>
              <a:ext cx="9406086" cy="622016"/>
              <a:chOff x="-33497" y="4502394"/>
              <a:chExt cx="9406086" cy="622016"/>
            </a:xfrm>
          </p:grpSpPr>
          <p:grpSp>
            <p:nvGrpSpPr>
              <p:cNvPr id="507" name="Google Shape;507;p4"/>
              <p:cNvGrpSpPr/>
              <p:nvPr/>
            </p:nvGrpSpPr>
            <p:grpSpPr>
              <a:xfrm>
                <a:off x="-33497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508" name="Google Shape;508;p4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4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10" name="Google Shape;510;p4"/>
              <p:cNvGrpSpPr/>
              <p:nvPr/>
            </p:nvGrpSpPr>
            <p:grpSpPr>
              <a:xfrm>
                <a:off x="3111228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511" name="Google Shape;511;p4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4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13" name="Google Shape;513;p4"/>
              <p:cNvGrpSpPr/>
              <p:nvPr/>
            </p:nvGrpSpPr>
            <p:grpSpPr>
              <a:xfrm>
                <a:off x="6027528" y="4552569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514" name="Google Shape;514;p4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4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6" name="Google Shape;516;p4"/>
            <p:cNvSpPr/>
            <p:nvPr/>
          </p:nvSpPr>
          <p:spPr>
            <a:xfrm>
              <a:off x="-37500" y="4929800"/>
              <a:ext cx="9231900" cy="21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" name="Google Shape;517;p4"/>
          <p:cNvGrpSpPr/>
          <p:nvPr/>
        </p:nvGrpSpPr>
        <p:grpSpPr>
          <a:xfrm>
            <a:off x="3271721" y="6344864"/>
            <a:ext cx="806716" cy="349225"/>
            <a:chOff x="5919557" y="5390519"/>
            <a:chExt cx="1236535" cy="535292"/>
          </a:xfrm>
        </p:grpSpPr>
        <p:sp>
          <p:nvSpPr>
            <p:cNvPr id="518" name="Google Shape;518;p4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4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4"/>
          <p:cNvGrpSpPr/>
          <p:nvPr/>
        </p:nvGrpSpPr>
        <p:grpSpPr>
          <a:xfrm>
            <a:off x="9484787" y="6412430"/>
            <a:ext cx="806716" cy="349225"/>
            <a:chOff x="5919557" y="5390519"/>
            <a:chExt cx="1236535" cy="535292"/>
          </a:xfrm>
        </p:grpSpPr>
        <p:sp>
          <p:nvSpPr>
            <p:cNvPr id="521" name="Google Shape;521;p4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4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" name="Google Shape;523;p4"/>
          <p:cNvGrpSpPr/>
          <p:nvPr/>
        </p:nvGrpSpPr>
        <p:grpSpPr>
          <a:xfrm>
            <a:off x="6217487" y="6412446"/>
            <a:ext cx="806716" cy="349225"/>
            <a:chOff x="5919557" y="5390519"/>
            <a:chExt cx="1236535" cy="535292"/>
          </a:xfrm>
        </p:grpSpPr>
        <p:sp>
          <p:nvSpPr>
            <p:cNvPr id="524" name="Google Shape;524;p4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4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" name="Google Shape;526;p4"/>
          <p:cNvGrpSpPr/>
          <p:nvPr/>
        </p:nvGrpSpPr>
        <p:grpSpPr>
          <a:xfrm>
            <a:off x="1606997" y="6620490"/>
            <a:ext cx="236368" cy="125889"/>
            <a:chOff x="4479875" y="2138450"/>
            <a:chExt cx="408375" cy="217450"/>
          </a:xfrm>
        </p:grpSpPr>
        <p:sp>
          <p:nvSpPr>
            <p:cNvPr id="527" name="Google Shape;527;p4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2" name="Google Shape;532;p4"/>
          <p:cNvGrpSpPr/>
          <p:nvPr/>
        </p:nvGrpSpPr>
        <p:grpSpPr>
          <a:xfrm>
            <a:off x="2439364" y="6620490"/>
            <a:ext cx="236368" cy="125889"/>
            <a:chOff x="4479875" y="2138450"/>
            <a:chExt cx="408375" cy="217450"/>
          </a:xfrm>
        </p:grpSpPr>
        <p:sp>
          <p:nvSpPr>
            <p:cNvPr id="533" name="Google Shape;533;p4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8" name="Google Shape;538;p4"/>
          <p:cNvGrpSpPr/>
          <p:nvPr/>
        </p:nvGrpSpPr>
        <p:grpSpPr>
          <a:xfrm>
            <a:off x="5190547" y="6620490"/>
            <a:ext cx="236368" cy="125889"/>
            <a:chOff x="4479875" y="2138450"/>
            <a:chExt cx="408375" cy="217450"/>
          </a:xfrm>
        </p:grpSpPr>
        <p:sp>
          <p:nvSpPr>
            <p:cNvPr id="539" name="Google Shape;539;p4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4"/>
          <p:cNvGrpSpPr/>
          <p:nvPr/>
        </p:nvGrpSpPr>
        <p:grpSpPr>
          <a:xfrm>
            <a:off x="8642764" y="6620490"/>
            <a:ext cx="236368" cy="125889"/>
            <a:chOff x="4479875" y="2138450"/>
            <a:chExt cx="408375" cy="217450"/>
          </a:xfrm>
        </p:grpSpPr>
        <p:sp>
          <p:nvSpPr>
            <p:cNvPr id="545" name="Google Shape;545;p4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4"/>
          <p:cNvGrpSpPr/>
          <p:nvPr/>
        </p:nvGrpSpPr>
        <p:grpSpPr>
          <a:xfrm>
            <a:off x="11418864" y="6620490"/>
            <a:ext cx="236368" cy="125889"/>
            <a:chOff x="4479875" y="2138450"/>
            <a:chExt cx="408375" cy="217450"/>
          </a:xfrm>
        </p:grpSpPr>
        <p:sp>
          <p:nvSpPr>
            <p:cNvPr id="551" name="Google Shape;551;p4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6" name="Google Shape;556;p4"/>
          <p:cNvGrpSpPr/>
          <p:nvPr/>
        </p:nvGrpSpPr>
        <p:grpSpPr>
          <a:xfrm>
            <a:off x="7814797" y="6694090"/>
            <a:ext cx="236368" cy="125889"/>
            <a:chOff x="4479875" y="2138450"/>
            <a:chExt cx="408375" cy="217450"/>
          </a:xfrm>
        </p:grpSpPr>
        <p:sp>
          <p:nvSpPr>
            <p:cNvPr id="557" name="Google Shape;557;p4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2" name="Google Shape;562;p4"/>
          <p:cNvGrpSpPr/>
          <p:nvPr/>
        </p:nvGrpSpPr>
        <p:grpSpPr>
          <a:xfrm rot="-2251454">
            <a:off x="11350851" y="3348225"/>
            <a:ext cx="1292445" cy="3054831"/>
            <a:chOff x="8175147" y="2785060"/>
            <a:chExt cx="969329" cy="2291111"/>
          </a:xfrm>
        </p:grpSpPr>
        <p:grpSp>
          <p:nvGrpSpPr>
            <p:cNvPr id="563" name="Google Shape;563;p4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64" name="Google Shape;564;p4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4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4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4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95" name="Google Shape;595;p4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4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4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4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4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4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4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4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4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4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4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4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4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4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4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4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4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4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25" name="Google Shape;625;p4"/>
          <p:cNvGrpSpPr/>
          <p:nvPr/>
        </p:nvGrpSpPr>
        <p:grpSpPr>
          <a:xfrm rot="1883590" flipH="1">
            <a:off x="-366045" y="1901616"/>
            <a:ext cx="1292420" cy="3054768"/>
            <a:chOff x="8175147" y="2785060"/>
            <a:chExt cx="969329" cy="2291111"/>
          </a:xfrm>
        </p:grpSpPr>
        <p:grpSp>
          <p:nvGrpSpPr>
            <p:cNvPr id="626" name="Google Shape;626;p4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627" name="Google Shape;627;p4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4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4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4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4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4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4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4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4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4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4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4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4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4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4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4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4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4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4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4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4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4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4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4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4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4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4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4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4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4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7" name="Google Shape;657;p4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658" name="Google Shape;658;p4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4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4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4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4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4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4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4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4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4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4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4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4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4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4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4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4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4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4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4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4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4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4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4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4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4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4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4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4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4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8" name="Google Shape;688;p4"/>
          <p:cNvGrpSpPr/>
          <p:nvPr/>
        </p:nvGrpSpPr>
        <p:grpSpPr>
          <a:xfrm flipH="1">
            <a:off x="10183536" y="700638"/>
            <a:ext cx="3108008" cy="487633"/>
            <a:chOff x="238125" y="2297075"/>
            <a:chExt cx="7143750" cy="1120825"/>
          </a:xfrm>
        </p:grpSpPr>
        <p:sp>
          <p:nvSpPr>
            <p:cNvPr id="689" name="Google Shape;689;p4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2" name="Google Shape;692;p4"/>
          <p:cNvGrpSpPr/>
          <p:nvPr/>
        </p:nvGrpSpPr>
        <p:grpSpPr>
          <a:xfrm flipH="1">
            <a:off x="-1172231" y="366172"/>
            <a:ext cx="3108008" cy="487633"/>
            <a:chOff x="238125" y="2297075"/>
            <a:chExt cx="7143750" cy="1120825"/>
          </a:xfrm>
        </p:grpSpPr>
        <p:sp>
          <p:nvSpPr>
            <p:cNvPr id="693" name="Google Shape;693;p4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7277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67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25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27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96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28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6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6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/>
    </mc:Choice>
    <mc:Fallback xmlns="">
      <p:transition spd="slow" advTm="4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1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70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84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9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65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60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50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63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56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09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91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203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421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7" name="Google Shape;1977;p13"/>
          <p:cNvGrpSpPr/>
          <p:nvPr/>
        </p:nvGrpSpPr>
        <p:grpSpPr>
          <a:xfrm flipH="1">
            <a:off x="9777201" y="414543"/>
            <a:ext cx="3885248" cy="609580"/>
            <a:chOff x="238125" y="2297075"/>
            <a:chExt cx="7143750" cy="1120825"/>
          </a:xfrm>
        </p:grpSpPr>
        <p:sp>
          <p:nvSpPr>
            <p:cNvPr id="1978" name="Google Shape;1978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3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1" name="Google Shape;1981;p13"/>
          <p:cNvGrpSpPr/>
          <p:nvPr/>
        </p:nvGrpSpPr>
        <p:grpSpPr>
          <a:xfrm flipH="1">
            <a:off x="-894365" y="477210"/>
            <a:ext cx="3885248" cy="609580"/>
            <a:chOff x="238125" y="2297075"/>
            <a:chExt cx="7143750" cy="1120825"/>
          </a:xfrm>
        </p:grpSpPr>
        <p:sp>
          <p:nvSpPr>
            <p:cNvPr id="1982" name="Google Shape;1982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85" name="Google Shape;1985;p13"/>
          <p:cNvSpPr txBox="1">
            <a:spLocks noGrp="1"/>
          </p:cNvSpPr>
          <p:nvPr>
            <p:ph type="title"/>
          </p:nvPr>
        </p:nvSpPr>
        <p:spPr>
          <a:xfrm>
            <a:off x="2719400" y="2116933"/>
            <a:ext cx="31208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6" name="Google Shape;1986;p13"/>
          <p:cNvSpPr txBox="1">
            <a:spLocks noGrp="1"/>
          </p:cNvSpPr>
          <p:nvPr>
            <p:ph type="subTitle" idx="1"/>
          </p:nvPr>
        </p:nvSpPr>
        <p:spPr>
          <a:xfrm>
            <a:off x="2719400" y="2520965"/>
            <a:ext cx="3120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7" name="Google Shape;1987;p13"/>
          <p:cNvSpPr txBox="1">
            <a:spLocks noGrp="1"/>
          </p:cNvSpPr>
          <p:nvPr>
            <p:ph type="title" idx="2"/>
          </p:nvPr>
        </p:nvSpPr>
        <p:spPr>
          <a:xfrm flipH="1">
            <a:off x="7481923" y="2116921"/>
            <a:ext cx="3121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8" name="Google Shape;1988;p13"/>
          <p:cNvSpPr txBox="1">
            <a:spLocks noGrp="1"/>
          </p:cNvSpPr>
          <p:nvPr>
            <p:ph type="subTitle" idx="3"/>
          </p:nvPr>
        </p:nvSpPr>
        <p:spPr>
          <a:xfrm flipH="1">
            <a:off x="7481923" y="2520952"/>
            <a:ext cx="3120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9" name="Google Shape;1989;p13"/>
          <p:cNvSpPr txBox="1">
            <a:spLocks noGrp="1"/>
          </p:cNvSpPr>
          <p:nvPr>
            <p:ph type="title" idx="4" hasCustomPrompt="1"/>
          </p:nvPr>
        </p:nvSpPr>
        <p:spPr>
          <a:xfrm>
            <a:off x="1647677" y="2379933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0" name="Google Shape;1990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6407911" y="2379933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1" name="Google Shape;1991;p1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92" name="Google Shape;1992;p13"/>
          <p:cNvSpPr txBox="1">
            <a:spLocks noGrp="1"/>
          </p:cNvSpPr>
          <p:nvPr>
            <p:ph type="title" idx="7"/>
          </p:nvPr>
        </p:nvSpPr>
        <p:spPr>
          <a:xfrm>
            <a:off x="2719400" y="4059428"/>
            <a:ext cx="31208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3" name="Google Shape;1993;p13"/>
          <p:cNvSpPr txBox="1">
            <a:spLocks noGrp="1"/>
          </p:cNvSpPr>
          <p:nvPr>
            <p:ph type="subTitle" idx="8"/>
          </p:nvPr>
        </p:nvSpPr>
        <p:spPr>
          <a:xfrm>
            <a:off x="2719400" y="4465105"/>
            <a:ext cx="3121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4" name="Google Shape;1994;p13"/>
          <p:cNvSpPr txBox="1">
            <a:spLocks noGrp="1"/>
          </p:cNvSpPr>
          <p:nvPr>
            <p:ph type="title" idx="9"/>
          </p:nvPr>
        </p:nvSpPr>
        <p:spPr>
          <a:xfrm flipH="1">
            <a:off x="7481923" y="4059428"/>
            <a:ext cx="3121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5" name="Google Shape;1995;p13"/>
          <p:cNvSpPr txBox="1">
            <a:spLocks noGrp="1"/>
          </p:cNvSpPr>
          <p:nvPr>
            <p:ph type="subTitle" idx="13"/>
          </p:nvPr>
        </p:nvSpPr>
        <p:spPr>
          <a:xfrm flipH="1">
            <a:off x="7481923" y="4465107"/>
            <a:ext cx="3120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6" name="Google Shape;1996;p13"/>
          <p:cNvSpPr txBox="1">
            <a:spLocks noGrp="1"/>
          </p:cNvSpPr>
          <p:nvPr>
            <p:ph type="title" idx="14" hasCustomPrompt="1"/>
          </p:nvPr>
        </p:nvSpPr>
        <p:spPr>
          <a:xfrm>
            <a:off x="1647677" y="4323267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7" name="Google Shape;1997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6407911" y="4323267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998" name="Google Shape;1998;p13"/>
          <p:cNvGrpSpPr/>
          <p:nvPr/>
        </p:nvGrpSpPr>
        <p:grpSpPr>
          <a:xfrm rot="2209237" flipH="1">
            <a:off x="-228025" y="285849"/>
            <a:ext cx="1292413" cy="3054755"/>
            <a:chOff x="8175147" y="2785060"/>
            <a:chExt cx="969329" cy="2291111"/>
          </a:xfrm>
        </p:grpSpPr>
        <p:grpSp>
          <p:nvGrpSpPr>
            <p:cNvPr id="1999" name="Google Shape;1999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00" name="Google Shape;2000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0" name="Google Shape;2030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31" name="Google Shape;2031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1" name="Google Shape;2061;p13"/>
          <p:cNvGrpSpPr/>
          <p:nvPr/>
        </p:nvGrpSpPr>
        <p:grpSpPr>
          <a:xfrm>
            <a:off x="11139450" y="2622582"/>
            <a:ext cx="1292439" cy="3054815"/>
            <a:chOff x="8175147" y="2785060"/>
            <a:chExt cx="969329" cy="2291111"/>
          </a:xfrm>
        </p:grpSpPr>
        <p:grpSp>
          <p:nvGrpSpPr>
            <p:cNvPr id="2062" name="Google Shape;2062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6" name="Google Shape;2066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7" name="Google Shape;2067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0" name="Google Shape;2070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0" name="Google Shape;2080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1" name="Google Shape;2081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3" name="Google Shape;2093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94" name="Google Shape;2094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9" name="Google Shape;2109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2" name="Google Shape;2112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3" name="Google Shape;2113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5" name="Google Shape;2115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6" name="Google Shape;2116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7" name="Google Shape;2117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0" name="Google Shape;2120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1" name="Google Shape;2121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3" name="Google Shape;2123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24" name="Google Shape;2124;p13"/>
          <p:cNvGrpSpPr/>
          <p:nvPr/>
        </p:nvGrpSpPr>
        <p:grpSpPr>
          <a:xfrm flipH="1">
            <a:off x="-354799" y="6104792"/>
            <a:ext cx="12546785" cy="829355"/>
            <a:chOff x="-37500" y="4578594"/>
            <a:chExt cx="9410089" cy="622016"/>
          </a:xfrm>
        </p:grpSpPr>
        <p:grpSp>
          <p:nvGrpSpPr>
            <p:cNvPr id="2125" name="Google Shape;2125;p13"/>
            <p:cNvGrpSpPr/>
            <p:nvPr/>
          </p:nvGrpSpPr>
          <p:grpSpPr>
            <a:xfrm>
              <a:off x="-33497" y="4578594"/>
              <a:ext cx="9406086" cy="622016"/>
              <a:chOff x="-33497" y="4502394"/>
              <a:chExt cx="9406086" cy="622016"/>
            </a:xfrm>
          </p:grpSpPr>
          <p:grpSp>
            <p:nvGrpSpPr>
              <p:cNvPr id="2126" name="Google Shape;2126;p13"/>
              <p:cNvGrpSpPr/>
              <p:nvPr/>
            </p:nvGrpSpPr>
            <p:grpSpPr>
              <a:xfrm>
                <a:off x="-33497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2127" name="Google Shape;2127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8" name="Google Shape;2128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29" name="Google Shape;2129;p13"/>
              <p:cNvGrpSpPr/>
              <p:nvPr/>
            </p:nvGrpSpPr>
            <p:grpSpPr>
              <a:xfrm>
                <a:off x="6027528" y="4552569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2130" name="Google Shape;2130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1" name="Google Shape;2131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32" name="Google Shape;2132;p13"/>
              <p:cNvGrpSpPr/>
              <p:nvPr/>
            </p:nvGrpSpPr>
            <p:grpSpPr>
              <a:xfrm>
                <a:off x="3111228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2133" name="Google Shape;2133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4" name="Google Shape;2134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135" name="Google Shape;2135;p13"/>
            <p:cNvSpPr/>
            <p:nvPr/>
          </p:nvSpPr>
          <p:spPr>
            <a:xfrm>
              <a:off x="-37500" y="4929800"/>
              <a:ext cx="9231900" cy="21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6" name="Google Shape;2136;p13"/>
          <p:cNvGrpSpPr/>
          <p:nvPr/>
        </p:nvGrpSpPr>
        <p:grpSpPr>
          <a:xfrm>
            <a:off x="2390897" y="6631424"/>
            <a:ext cx="236368" cy="125889"/>
            <a:chOff x="4479875" y="2138450"/>
            <a:chExt cx="408375" cy="217450"/>
          </a:xfrm>
        </p:grpSpPr>
        <p:sp>
          <p:nvSpPr>
            <p:cNvPr id="2137" name="Google Shape;2137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2" name="Google Shape;2142;p13"/>
          <p:cNvGrpSpPr/>
          <p:nvPr/>
        </p:nvGrpSpPr>
        <p:grpSpPr>
          <a:xfrm>
            <a:off x="4573397" y="6631424"/>
            <a:ext cx="236368" cy="125889"/>
            <a:chOff x="4479875" y="2138450"/>
            <a:chExt cx="408375" cy="217450"/>
          </a:xfrm>
        </p:grpSpPr>
        <p:sp>
          <p:nvSpPr>
            <p:cNvPr id="2143" name="Google Shape;2143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8" name="Google Shape;2148;p13"/>
          <p:cNvGrpSpPr/>
          <p:nvPr/>
        </p:nvGrpSpPr>
        <p:grpSpPr>
          <a:xfrm>
            <a:off x="8110564" y="6667057"/>
            <a:ext cx="236368" cy="125889"/>
            <a:chOff x="4479875" y="2138450"/>
            <a:chExt cx="408375" cy="217450"/>
          </a:xfrm>
        </p:grpSpPr>
        <p:sp>
          <p:nvSpPr>
            <p:cNvPr id="2149" name="Google Shape;2149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4" name="Google Shape;2154;p13"/>
          <p:cNvGrpSpPr/>
          <p:nvPr/>
        </p:nvGrpSpPr>
        <p:grpSpPr>
          <a:xfrm>
            <a:off x="6496664" y="6667057"/>
            <a:ext cx="236368" cy="125889"/>
            <a:chOff x="4479875" y="2138450"/>
            <a:chExt cx="408375" cy="217450"/>
          </a:xfrm>
        </p:grpSpPr>
        <p:sp>
          <p:nvSpPr>
            <p:cNvPr id="2155" name="Google Shape;2155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0" name="Google Shape;2160;p13"/>
          <p:cNvGrpSpPr/>
          <p:nvPr/>
        </p:nvGrpSpPr>
        <p:grpSpPr>
          <a:xfrm>
            <a:off x="383281" y="5433226"/>
            <a:ext cx="1373551" cy="1225103"/>
            <a:chOff x="-2639550" y="-1655100"/>
            <a:chExt cx="1351743" cy="1205652"/>
          </a:xfrm>
        </p:grpSpPr>
        <p:sp>
          <p:nvSpPr>
            <p:cNvPr id="2161" name="Google Shape;2161;p13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40120" y="30411"/>
                  </a:lnTo>
                  <a:lnTo>
                    <a:pt x="369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3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fill="none" extrusionOk="0">
                  <a:moveTo>
                    <a:pt x="40120" y="30411"/>
                  </a:moveTo>
                  <a:lnTo>
                    <a:pt x="1" y="30411"/>
                  </a:lnTo>
                  <a:lnTo>
                    <a:pt x="1" y="30411"/>
                  </a:lnTo>
                  <a:lnTo>
                    <a:pt x="3149" y="1"/>
                  </a:lnTo>
                  <a:lnTo>
                    <a:pt x="36971" y="1"/>
                  </a:lnTo>
                  <a:lnTo>
                    <a:pt x="36971" y="1"/>
                  </a:lnTo>
                  <a:lnTo>
                    <a:pt x="40120" y="30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3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3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fill="none" extrusionOk="0">
                  <a:moveTo>
                    <a:pt x="7165" y="1"/>
                  </a:moveTo>
                  <a:lnTo>
                    <a:pt x="3149" y="1"/>
                  </a:lnTo>
                  <a:lnTo>
                    <a:pt x="3149" y="1"/>
                  </a:lnTo>
                  <a:lnTo>
                    <a:pt x="1" y="30411"/>
                  </a:lnTo>
                  <a:lnTo>
                    <a:pt x="16346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26847" y="4695"/>
                  </a:lnTo>
                  <a:lnTo>
                    <a:pt x="1" y="4695"/>
                  </a:lnTo>
                  <a:lnTo>
                    <a:pt x="1" y="0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1" y="0"/>
                  </a:ln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3"/>
            <p:cNvSpPr/>
            <p:nvPr/>
          </p:nvSpPr>
          <p:spPr>
            <a:xfrm>
              <a:off x="-1998614" y="-1631583"/>
              <a:ext cx="505017" cy="158186"/>
            </a:xfrm>
            <a:custGeom>
              <a:avLst/>
              <a:gdLst/>
              <a:ahLst/>
              <a:cxnLst/>
              <a:rect l="l" t="t" r="r" b="b"/>
              <a:pathLst>
                <a:path w="14989" h="4695" extrusionOk="0">
                  <a:moveTo>
                    <a:pt x="0" y="0"/>
                  </a:moveTo>
                  <a:lnTo>
                    <a:pt x="0" y="4695"/>
                  </a:lnTo>
                  <a:lnTo>
                    <a:pt x="14988" y="4695"/>
                  </a:lnTo>
                  <a:lnTo>
                    <a:pt x="149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3"/>
            <p:cNvSpPr/>
            <p:nvPr/>
          </p:nvSpPr>
          <p:spPr>
            <a:xfrm>
              <a:off x="-2398176" y="-1474677"/>
              <a:ext cx="383690" cy="3201"/>
            </a:xfrm>
            <a:custGeom>
              <a:avLst/>
              <a:gdLst/>
              <a:ahLst/>
              <a:cxnLst/>
              <a:rect l="l" t="t" r="r" b="b"/>
              <a:pathLst>
                <a:path w="11388" h="95" extrusionOk="0">
                  <a:moveTo>
                    <a:pt x="1" y="0"/>
                  </a:moveTo>
                  <a:lnTo>
                    <a:pt x="1" y="94"/>
                  </a:lnTo>
                  <a:lnTo>
                    <a:pt x="11388" y="94"/>
                  </a:lnTo>
                  <a:lnTo>
                    <a:pt x="11388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3"/>
            <p:cNvSpPr/>
            <p:nvPr/>
          </p:nvSpPr>
          <p:spPr>
            <a:xfrm>
              <a:off x="-1984632" y="-1474677"/>
              <a:ext cx="484026" cy="3201"/>
            </a:xfrm>
            <a:custGeom>
              <a:avLst/>
              <a:gdLst/>
              <a:ahLst/>
              <a:cxnLst/>
              <a:rect l="l" t="t" r="r" b="b"/>
              <a:pathLst>
                <a:path w="14366" h="95" extrusionOk="0">
                  <a:moveTo>
                    <a:pt x="0" y="0"/>
                  </a:moveTo>
                  <a:lnTo>
                    <a:pt x="0" y="94"/>
                  </a:lnTo>
                  <a:lnTo>
                    <a:pt x="14366" y="94"/>
                  </a:lnTo>
                  <a:lnTo>
                    <a:pt x="14366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3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3"/>
            <p:cNvSpPr/>
            <p:nvPr/>
          </p:nvSpPr>
          <p:spPr>
            <a:xfrm>
              <a:off x="-1945885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3"/>
            <p:cNvSpPr/>
            <p:nvPr/>
          </p:nvSpPr>
          <p:spPr>
            <a:xfrm>
              <a:off x="-1806162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3"/>
            <p:cNvSpPr/>
            <p:nvPr/>
          </p:nvSpPr>
          <p:spPr>
            <a:xfrm>
              <a:off x="-1659430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3"/>
            <p:cNvSpPr/>
            <p:nvPr/>
          </p:nvSpPr>
          <p:spPr>
            <a:xfrm>
              <a:off x="-1519033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3"/>
            <p:cNvSpPr/>
            <p:nvPr/>
          </p:nvSpPr>
          <p:spPr>
            <a:xfrm>
              <a:off x="-1945885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3"/>
            <p:cNvSpPr/>
            <p:nvPr/>
          </p:nvSpPr>
          <p:spPr>
            <a:xfrm>
              <a:off x="-1806162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3"/>
            <p:cNvSpPr/>
            <p:nvPr/>
          </p:nvSpPr>
          <p:spPr>
            <a:xfrm>
              <a:off x="-1659430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3"/>
            <p:cNvSpPr/>
            <p:nvPr/>
          </p:nvSpPr>
          <p:spPr>
            <a:xfrm>
              <a:off x="-1519033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3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2" name="Google Shape;2182;p13"/>
          <p:cNvGrpSpPr/>
          <p:nvPr/>
        </p:nvGrpSpPr>
        <p:grpSpPr>
          <a:xfrm>
            <a:off x="97912" y="5176819"/>
            <a:ext cx="675299" cy="1481536"/>
            <a:chOff x="-1841675" y="-6746300"/>
            <a:chExt cx="2029958" cy="4453513"/>
          </a:xfrm>
        </p:grpSpPr>
        <p:sp>
          <p:nvSpPr>
            <p:cNvPr id="2183" name="Google Shape;2183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3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3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3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9" name="Google Shape;2219;p13"/>
          <p:cNvGrpSpPr/>
          <p:nvPr/>
        </p:nvGrpSpPr>
        <p:grpSpPr>
          <a:xfrm>
            <a:off x="11210600" y="5176833"/>
            <a:ext cx="675299" cy="1481536"/>
            <a:chOff x="-1841675" y="-6746300"/>
            <a:chExt cx="2029958" cy="4453513"/>
          </a:xfrm>
        </p:grpSpPr>
        <p:sp>
          <p:nvSpPr>
            <p:cNvPr id="2220" name="Google Shape;2220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3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3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3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6" name="Google Shape;2256;p13"/>
          <p:cNvGrpSpPr/>
          <p:nvPr/>
        </p:nvGrpSpPr>
        <p:grpSpPr>
          <a:xfrm>
            <a:off x="10596175" y="5176833"/>
            <a:ext cx="675299" cy="1481536"/>
            <a:chOff x="-1841675" y="-6746300"/>
            <a:chExt cx="2029958" cy="4453513"/>
          </a:xfrm>
        </p:grpSpPr>
        <p:sp>
          <p:nvSpPr>
            <p:cNvPr id="2257" name="Google Shape;2257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3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3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3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3" name="Google Shape;2293;p13"/>
          <p:cNvGrpSpPr/>
          <p:nvPr/>
        </p:nvGrpSpPr>
        <p:grpSpPr>
          <a:xfrm>
            <a:off x="9950231" y="6631424"/>
            <a:ext cx="236368" cy="125889"/>
            <a:chOff x="4479875" y="2138450"/>
            <a:chExt cx="408375" cy="217450"/>
          </a:xfrm>
        </p:grpSpPr>
        <p:sp>
          <p:nvSpPr>
            <p:cNvPr id="2294" name="Google Shape;2294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9" name="Google Shape;2299;p13"/>
          <p:cNvGrpSpPr/>
          <p:nvPr/>
        </p:nvGrpSpPr>
        <p:grpSpPr>
          <a:xfrm>
            <a:off x="840916" y="6520678"/>
            <a:ext cx="628489" cy="272071"/>
            <a:chOff x="5919557" y="5390519"/>
            <a:chExt cx="1236535" cy="535292"/>
          </a:xfrm>
        </p:grpSpPr>
        <p:sp>
          <p:nvSpPr>
            <p:cNvPr id="2300" name="Google Shape;2300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2" name="Google Shape;2302;p13"/>
          <p:cNvGrpSpPr/>
          <p:nvPr/>
        </p:nvGrpSpPr>
        <p:grpSpPr>
          <a:xfrm>
            <a:off x="28116" y="6520678"/>
            <a:ext cx="628489" cy="272071"/>
            <a:chOff x="5919557" y="5390519"/>
            <a:chExt cx="1236535" cy="535292"/>
          </a:xfrm>
        </p:grpSpPr>
        <p:sp>
          <p:nvSpPr>
            <p:cNvPr id="2303" name="Google Shape;2303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5" name="Google Shape;2305;p13"/>
          <p:cNvSpPr/>
          <p:nvPr/>
        </p:nvSpPr>
        <p:spPr>
          <a:xfrm>
            <a:off x="10430536" y="6485334"/>
            <a:ext cx="1555029" cy="206679"/>
          </a:xfrm>
          <a:custGeom>
            <a:avLst/>
            <a:gdLst/>
            <a:ahLst/>
            <a:cxnLst/>
            <a:rect l="l" t="t" r="r" b="b"/>
            <a:pathLst>
              <a:path w="57615" h="13990" extrusionOk="0">
                <a:moveTo>
                  <a:pt x="47132" y="0"/>
                </a:moveTo>
                <a:lnTo>
                  <a:pt x="46793" y="57"/>
                </a:lnTo>
                <a:lnTo>
                  <a:pt x="46454" y="113"/>
                </a:lnTo>
                <a:lnTo>
                  <a:pt x="46114" y="208"/>
                </a:lnTo>
                <a:lnTo>
                  <a:pt x="45794" y="321"/>
                </a:lnTo>
                <a:lnTo>
                  <a:pt x="45492" y="472"/>
                </a:lnTo>
                <a:lnTo>
                  <a:pt x="45191" y="622"/>
                </a:lnTo>
                <a:lnTo>
                  <a:pt x="44908" y="811"/>
                </a:lnTo>
                <a:lnTo>
                  <a:pt x="44644" y="1018"/>
                </a:lnTo>
                <a:lnTo>
                  <a:pt x="44399" y="1245"/>
                </a:lnTo>
                <a:lnTo>
                  <a:pt x="44173" y="1471"/>
                </a:lnTo>
                <a:lnTo>
                  <a:pt x="43946" y="1735"/>
                </a:lnTo>
                <a:lnTo>
                  <a:pt x="43758" y="2018"/>
                </a:lnTo>
                <a:lnTo>
                  <a:pt x="43588" y="2300"/>
                </a:lnTo>
                <a:lnTo>
                  <a:pt x="43437" y="2602"/>
                </a:lnTo>
                <a:lnTo>
                  <a:pt x="43305" y="2904"/>
                </a:lnTo>
                <a:lnTo>
                  <a:pt x="43173" y="2866"/>
                </a:lnTo>
                <a:lnTo>
                  <a:pt x="43041" y="2828"/>
                </a:lnTo>
                <a:lnTo>
                  <a:pt x="42909" y="2809"/>
                </a:lnTo>
                <a:lnTo>
                  <a:pt x="42608" y="2809"/>
                </a:lnTo>
                <a:lnTo>
                  <a:pt x="42457" y="2847"/>
                </a:lnTo>
                <a:lnTo>
                  <a:pt x="42306" y="2885"/>
                </a:lnTo>
                <a:lnTo>
                  <a:pt x="42174" y="2922"/>
                </a:lnTo>
                <a:lnTo>
                  <a:pt x="42042" y="2998"/>
                </a:lnTo>
                <a:lnTo>
                  <a:pt x="41910" y="3073"/>
                </a:lnTo>
                <a:lnTo>
                  <a:pt x="41797" y="3168"/>
                </a:lnTo>
                <a:lnTo>
                  <a:pt x="41684" y="3262"/>
                </a:lnTo>
                <a:lnTo>
                  <a:pt x="41590" y="3375"/>
                </a:lnTo>
                <a:lnTo>
                  <a:pt x="41495" y="3488"/>
                </a:lnTo>
                <a:lnTo>
                  <a:pt x="41420" y="3620"/>
                </a:lnTo>
                <a:lnTo>
                  <a:pt x="41345" y="3752"/>
                </a:lnTo>
                <a:lnTo>
                  <a:pt x="41307" y="3884"/>
                </a:lnTo>
                <a:lnTo>
                  <a:pt x="41269" y="4035"/>
                </a:lnTo>
                <a:lnTo>
                  <a:pt x="41250" y="4186"/>
                </a:lnTo>
                <a:lnTo>
                  <a:pt x="41231" y="4336"/>
                </a:lnTo>
                <a:lnTo>
                  <a:pt x="41231" y="4487"/>
                </a:lnTo>
                <a:lnTo>
                  <a:pt x="41250" y="4619"/>
                </a:lnTo>
                <a:lnTo>
                  <a:pt x="40986" y="4732"/>
                </a:lnTo>
                <a:lnTo>
                  <a:pt x="40741" y="4845"/>
                </a:lnTo>
                <a:lnTo>
                  <a:pt x="40477" y="4996"/>
                </a:lnTo>
                <a:lnTo>
                  <a:pt x="40251" y="5147"/>
                </a:lnTo>
                <a:lnTo>
                  <a:pt x="40100" y="5091"/>
                </a:lnTo>
                <a:lnTo>
                  <a:pt x="39968" y="5053"/>
                </a:lnTo>
                <a:lnTo>
                  <a:pt x="39817" y="5034"/>
                </a:lnTo>
                <a:lnTo>
                  <a:pt x="39648" y="5015"/>
                </a:lnTo>
                <a:lnTo>
                  <a:pt x="39516" y="5034"/>
                </a:lnTo>
                <a:lnTo>
                  <a:pt x="39384" y="5053"/>
                </a:lnTo>
                <a:lnTo>
                  <a:pt x="39252" y="5072"/>
                </a:lnTo>
                <a:lnTo>
                  <a:pt x="39120" y="5109"/>
                </a:lnTo>
                <a:lnTo>
                  <a:pt x="38988" y="5166"/>
                </a:lnTo>
                <a:lnTo>
                  <a:pt x="38875" y="5241"/>
                </a:lnTo>
                <a:lnTo>
                  <a:pt x="38762" y="5298"/>
                </a:lnTo>
                <a:lnTo>
                  <a:pt x="38667" y="5392"/>
                </a:lnTo>
                <a:lnTo>
                  <a:pt x="38479" y="5581"/>
                </a:lnTo>
                <a:lnTo>
                  <a:pt x="38404" y="5675"/>
                </a:lnTo>
                <a:lnTo>
                  <a:pt x="38328" y="5788"/>
                </a:lnTo>
                <a:lnTo>
                  <a:pt x="38272" y="5901"/>
                </a:lnTo>
                <a:lnTo>
                  <a:pt x="38215" y="6033"/>
                </a:lnTo>
                <a:lnTo>
                  <a:pt x="38177" y="6165"/>
                </a:lnTo>
                <a:lnTo>
                  <a:pt x="38140" y="6297"/>
                </a:lnTo>
                <a:lnTo>
                  <a:pt x="37951" y="6278"/>
                </a:lnTo>
                <a:lnTo>
                  <a:pt x="37612" y="6297"/>
                </a:lnTo>
                <a:lnTo>
                  <a:pt x="37291" y="6354"/>
                </a:lnTo>
                <a:lnTo>
                  <a:pt x="36971" y="6429"/>
                </a:lnTo>
                <a:lnTo>
                  <a:pt x="36650" y="6542"/>
                </a:lnTo>
                <a:lnTo>
                  <a:pt x="36518" y="6391"/>
                </a:lnTo>
                <a:lnTo>
                  <a:pt x="36349" y="6241"/>
                </a:lnTo>
                <a:lnTo>
                  <a:pt x="36179" y="6109"/>
                </a:lnTo>
                <a:lnTo>
                  <a:pt x="35972" y="5995"/>
                </a:lnTo>
                <a:lnTo>
                  <a:pt x="35783" y="5920"/>
                </a:lnTo>
                <a:lnTo>
                  <a:pt x="35557" y="5845"/>
                </a:lnTo>
                <a:lnTo>
                  <a:pt x="35331" y="5807"/>
                </a:lnTo>
                <a:lnTo>
                  <a:pt x="35104" y="5788"/>
                </a:lnTo>
                <a:lnTo>
                  <a:pt x="34897" y="5807"/>
                </a:lnTo>
                <a:lnTo>
                  <a:pt x="34671" y="5845"/>
                </a:lnTo>
                <a:lnTo>
                  <a:pt x="34482" y="5901"/>
                </a:lnTo>
                <a:lnTo>
                  <a:pt x="34294" y="5977"/>
                </a:lnTo>
                <a:lnTo>
                  <a:pt x="34067" y="5788"/>
                </a:lnTo>
                <a:lnTo>
                  <a:pt x="33822" y="5618"/>
                </a:lnTo>
                <a:lnTo>
                  <a:pt x="33785" y="5449"/>
                </a:lnTo>
                <a:lnTo>
                  <a:pt x="33728" y="5279"/>
                </a:lnTo>
                <a:lnTo>
                  <a:pt x="33653" y="5128"/>
                </a:lnTo>
                <a:lnTo>
                  <a:pt x="33577" y="4977"/>
                </a:lnTo>
                <a:lnTo>
                  <a:pt x="33483" y="4845"/>
                </a:lnTo>
                <a:lnTo>
                  <a:pt x="33370" y="4713"/>
                </a:lnTo>
                <a:lnTo>
                  <a:pt x="33257" y="4600"/>
                </a:lnTo>
                <a:lnTo>
                  <a:pt x="33144" y="4487"/>
                </a:lnTo>
                <a:lnTo>
                  <a:pt x="33012" y="4374"/>
                </a:lnTo>
                <a:lnTo>
                  <a:pt x="32861" y="4299"/>
                </a:lnTo>
                <a:lnTo>
                  <a:pt x="32710" y="4223"/>
                </a:lnTo>
                <a:lnTo>
                  <a:pt x="32559" y="4148"/>
                </a:lnTo>
                <a:lnTo>
                  <a:pt x="32408" y="4091"/>
                </a:lnTo>
                <a:lnTo>
                  <a:pt x="32239" y="4054"/>
                </a:lnTo>
                <a:lnTo>
                  <a:pt x="32050" y="4035"/>
                </a:lnTo>
                <a:lnTo>
                  <a:pt x="31880" y="4035"/>
                </a:lnTo>
                <a:lnTo>
                  <a:pt x="31616" y="4054"/>
                </a:lnTo>
                <a:lnTo>
                  <a:pt x="31353" y="4110"/>
                </a:lnTo>
                <a:lnTo>
                  <a:pt x="31107" y="4186"/>
                </a:lnTo>
                <a:lnTo>
                  <a:pt x="30881" y="4299"/>
                </a:lnTo>
                <a:lnTo>
                  <a:pt x="30674" y="4412"/>
                </a:lnTo>
                <a:lnTo>
                  <a:pt x="30466" y="4544"/>
                </a:lnTo>
                <a:lnTo>
                  <a:pt x="30297" y="4695"/>
                </a:lnTo>
                <a:lnTo>
                  <a:pt x="30127" y="4864"/>
                </a:lnTo>
                <a:lnTo>
                  <a:pt x="29939" y="4827"/>
                </a:lnTo>
                <a:lnTo>
                  <a:pt x="29750" y="4808"/>
                </a:lnTo>
                <a:lnTo>
                  <a:pt x="29562" y="4789"/>
                </a:lnTo>
                <a:lnTo>
                  <a:pt x="29373" y="4770"/>
                </a:lnTo>
                <a:lnTo>
                  <a:pt x="29015" y="4789"/>
                </a:lnTo>
                <a:lnTo>
                  <a:pt x="28675" y="4770"/>
                </a:lnTo>
                <a:lnTo>
                  <a:pt x="28449" y="4789"/>
                </a:lnTo>
                <a:lnTo>
                  <a:pt x="28223" y="4808"/>
                </a:lnTo>
                <a:lnTo>
                  <a:pt x="27997" y="4845"/>
                </a:lnTo>
                <a:lnTo>
                  <a:pt x="27789" y="4902"/>
                </a:lnTo>
                <a:lnTo>
                  <a:pt x="27582" y="4977"/>
                </a:lnTo>
                <a:lnTo>
                  <a:pt x="27375" y="5053"/>
                </a:lnTo>
                <a:lnTo>
                  <a:pt x="27186" y="5147"/>
                </a:lnTo>
                <a:lnTo>
                  <a:pt x="26998" y="5241"/>
                </a:lnTo>
                <a:lnTo>
                  <a:pt x="26715" y="5147"/>
                </a:lnTo>
                <a:lnTo>
                  <a:pt x="26432" y="5072"/>
                </a:lnTo>
                <a:lnTo>
                  <a:pt x="26130" y="5034"/>
                </a:lnTo>
                <a:lnTo>
                  <a:pt x="25810" y="5015"/>
                </a:lnTo>
                <a:lnTo>
                  <a:pt x="25584" y="5034"/>
                </a:lnTo>
                <a:lnTo>
                  <a:pt x="25357" y="4959"/>
                </a:lnTo>
                <a:lnTo>
                  <a:pt x="25112" y="4921"/>
                </a:lnTo>
                <a:lnTo>
                  <a:pt x="24848" y="4883"/>
                </a:lnTo>
                <a:lnTo>
                  <a:pt x="24584" y="4864"/>
                </a:lnTo>
                <a:lnTo>
                  <a:pt x="24264" y="4883"/>
                </a:lnTo>
                <a:lnTo>
                  <a:pt x="23962" y="4940"/>
                </a:lnTo>
                <a:lnTo>
                  <a:pt x="23661" y="5015"/>
                </a:lnTo>
                <a:lnTo>
                  <a:pt x="23359" y="5109"/>
                </a:lnTo>
                <a:lnTo>
                  <a:pt x="23095" y="5241"/>
                </a:lnTo>
                <a:lnTo>
                  <a:pt x="22831" y="5411"/>
                </a:lnTo>
                <a:lnTo>
                  <a:pt x="22586" y="5581"/>
                </a:lnTo>
                <a:lnTo>
                  <a:pt x="22360" y="5788"/>
                </a:lnTo>
                <a:lnTo>
                  <a:pt x="22133" y="5562"/>
                </a:lnTo>
                <a:lnTo>
                  <a:pt x="21870" y="5373"/>
                </a:lnTo>
                <a:lnTo>
                  <a:pt x="21606" y="5185"/>
                </a:lnTo>
                <a:lnTo>
                  <a:pt x="21323" y="5053"/>
                </a:lnTo>
                <a:lnTo>
                  <a:pt x="21002" y="4940"/>
                </a:lnTo>
                <a:lnTo>
                  <a:pt x="20701" y="4845"/>
                </a:lnTo>
                <a:lnTo>
                  <a:pt x="20361" y="4789"/>
                </a:lnTo>
                <a:lnTo>
                  <a:pt x="20022" y="4770"/>
                </a:lnTo>
                <a:lnTo>
                  <a:pt x="19965" y="4638"/>
                </a:lnTo>
                <a:lnTo>
                  <a:pt x="19890" y="4487"/>
                </a:lnTo>
                <a:lnTo>
                  <a:pt x="19815" y="4355"/>
                </a:lnTo>
                <a:lnTo>
                  <a:pt x="19720" y="4242"/>
                </a:lnTo>
                <a:lnTo>
                  <a:pt x="19626" y="4110"/>
                </a:lnTo>
                <a:lnTo>
                  <a:pt x="19513" y="3997"/>
                </a:lnTo>
                <a:lnTo>
                  <a:pt x="19400" y="3903"/>
                </a:lnTo>
                <a:lnTo>
                  <a:pt x="19268" y="3809"/>
                </a:lnTo>
                <a:lnTo>
                  <a:pt x="19155" y="3714"/>
                </a:lnTo>
                <a:lnTo>
                  <a:pt x="19004" y="3639"/>
                </a:lnTo>
                <a:lnTo>
                  <a:pt x="18872" y="3582"/>
                </a:lnTo>
                <a:lnTo>
                  <a:pt x="18721" y="3526"/>
                </a:lnTo>
                <a:lnTo>
                  <a:pt x="18570" y="3488"/>
                </a:lnTo>
                <a:lnTo>
                  <a:pt x="18401" y="3450"/>
                </a:lnTo>
                <a:lnTo>
                  <a:pt x="18250" y="3431"/>
                </a:lnTo>
                <a:lnTo>
                  <a:pt x="17873" y="3431"/>
                </a:lnTo>
                <a:lnTo>
                  <a:pt x="17646" y="3469"/>
                </a:lnTo>
                <a:lnTo>
                  <a:pt x="17439" y="3526"/>
                </a:lnTo>
                <a:lnTo>
                  <a:pt x="17251" y="3601"/>
                </a:lnTo>
                <a:lnTo>
                  <a:pt x="17062" y="3695"/>
                </a:lnTo>
                <a:lnTo>
                  <a:pt x="16892" y="3809"/>
                </a:lnTo>
                <a:lnTo>
                  <a:pt x="16723" y="3941"/>
                </a:lnTo>
                <a:lnTo>
                  <a:pt x="16591" y="4072"/>
                </a:lnTo>
                <a:lnTo>
                  <a:pt x="16364" y="3903"/>
                </a:lnTo>
                <a:lnTo>
                  <a:pt x="16138" y="3771"/>
                </a:lnTo>
                <a:lnTo>
                  <a:pt x="15893" y="3639"/>
                </a:lnTo>
                <a:lnTo>
                  <a:pt x="15648" y="3545"/>
                </a:lnTo>
                <a:lnTo>
                  <a:pt x="15384" y="3450"/>
                </a:lnTo>
                <a:lnTo>
                  <a:pt x="15120" y="3394"/>
                </a:lnTo>
                <a:lnTo>
                  <a:pt x="14837" y="3356"/>
                </a:lnTo>
                <a:lnTo>
                  <a:pt x="14536" y="3337"/>
                </a:lnTo>
                <a:lnTo>
                  <a:pt x="14347" y="3356"/>
                </a:lnTo>
                <a:lnTo>
                  <a:pt x="14159" y="3356"/>
                </a:lnTo>
                <a:lnTo>
                  <a:pt x="13801" y="3431"/>
                </a:lnTo>
                <a:lnTo>
                  <a:pt x="13442" y="3545"/>
                </a:lnTo>
                <a:lnTo>
                  <a:pt x="13103" y="3677"/>
                </a:lnTo>
                <a:lnTo>
                  <a:pt x="12801" y="3865"/>
                </a:lnTo>
                <a:lnTo>
                  <a:pt x="12500" y="4072"/>
                </a:lnTo>
                <a:lnTo>
                  <a:pt x="12236" y="4318"/>
                </a:lnTo>
                <a:lnTo>
                  <a:pt x="12009" y="4582"/>
                </a:lnTo>
                <a:lnTo>
                  <a:pt x="11859" y="4582"/>
                </a:lnTo>
                <a:lnTo>
                  <a:pt x="11689" y="4600"/>
                </a:lnTo>
                <a:lnTo>
                  <a:pt x="11538" y="4638"/>
                </a:lnTo>
                <a:lnTo>
                  <a:pt x="11387" y="4713"/>
                </a:lnTo>
                <a:lnTo>
                  <a:pt x="11255" y="4808"/>
                </a:lnTo>
                <a:lnTo>
                  <a:pt x="11199" y="4713"/>
                </a:lnTo>
                <a:lnTo>
                  <a:pt x="11123" y="4638"/>
                </a:lnTo>
                <a:lnTo>
                  <a:pt x="11048" y="4563"/>
                </a:lnTo>
                <a:lnTo>
                  <a:pt x="10954" y="4506"/>
                </a:lnTo>
                <a:lnTo>
                  <a:pt x="10859" y="4450"/>
                </a:lnTo>
                <a:lnTo>
                  <a:pt x="10746" y="4412"/>
                </a:lnTo>
                <a:lnTo>
                  <a:pt x="10652" y="4393"/>
                </a:lnTo>
                <a:lnTo>
                  <a:pt x="10520" y="4393"/>
                </a:lnTo>
                <a:lnTo>
                  <a:pt x="10350" y="4412"/>
                </a:lnTo>
                <a:lnTo>
                  <a:pt x="10200" y="4450"/>
                </a:lnTo>
                <a:lnTo>
                  <a:pt x="10049" y="4544"/>
                </a:lnTo>
                <a:lnTo>
                  <a:pt x="9917" y="4638"/>
                </a:lnTo>
                <a:lnTo>
                  <a:pt x="9804" y="4770"/>
                </a:lnTo>
                <a:lnTo>
                  <a:pt x="9728" y="4921"/>
                </a:lnTo>
                <a:lnTo>
                  <a:pt x="9672" y="5072"/>
                </a:lnTo>
                <a:lnTo>
                  <a:pt x="9653" y="5260"/>
                </a:lnTo>
                <a:lnTo>
                  <a:pt x="9672" y="5430"/>
                </a:lnTo>
                <a:lnTo>
                  <a:pt x="9596" y="5373"/>
                </a:lnTo>
                <a:lnTo>
                  <a:pt x="9483" y="5317"/>
                </a:lnTo>
                <a:lnTo>
                  <a:pt x="9389" y="5279"/>
                </a:lnTo>
                <a:lnTo>
                  <a:pt x="9276" y="5260"/>
                </a:lnTo>
                <a:lnTo>
                  <a:pt x="9163" y="5185"/>
                </a:lnTo>
                <a:lnTo>
                  <a:pt x="9068" y="5147"/>
                </a:lnTo>
                <a:lnTo>
                  <a:pt x="8936" y="5109"/>
                </a:lnTo>
                <a:lnTo>
                  <a:pt x="8804" y="5091"/>
                </a:lnTo>
                <a:lnTo>
                  <a:pt x="8691" y="5109"/>
                </a:lnTo>
                <a:lnTo>
                  <a:pt x="8597" y="5128"/>
                </a:lnTo>
                <a:lnTo>
                  <a:pt x="8484" y="5166"/>
                </a:lnTo>
                <a:lnTo>
                  <a:pt x="8390" y="5223"/>
                </a:lnTo>
                <a:lnTo>
                  <a:pt x="8314" y="5298"/>
                </a:lnTo>
                <a:lnTo>
                  <a:pt x="8239" y="5373"/>
                </a:lnTo>
                <a:lnTo>
                  <a:pt x="8182" y="5468"/>
                </a:lnTo>
                <a:lnTo>
                  <a:pt x="8126" y="5562"/>
                </a:lnTo>
                <a:lnTo>
                  <a:pt x="7843" y="5449"/>
                </a:lnTo>
                <a:lnTo>
                  <a:pt x="7560" y="5354"/>
                </a:lnTo>
                <a:lnTo>
                  <a:pt x="7259" y="5298"/>
                </a:lnTo>
                <a:lnTo>
                  <a:pt x="6957" y="5260"/>
                </a:lnTo>
                <a:lnTo>
                  <a:pt x="6825" y="5128"/>
                </a:lnTo>
                <a:lnTo>
                  <a:pt x="6655" y="5034"/>
                </a:lnTo>
                <a:lnTo>
                  <a:pt x="6486" y="4959"/>
                </a:lnTo>
                <a:lnTo>
                  <a:pt x="6391" y="4940"/>
                </a:lnTo>
                <a:lnTo>
                  <a:pt x="6146" y="4940"/>
                </a:lnTo>
                <a:lnTo>
                  <a:pt x="6014" y="4977"/>
                </a:lnTo>
                <a:lnTo>
                  <a:pt x="5882" y="5034"/>
                </a:lnTo>
                <a:lnTo>
                  <a:pt x="5769" y="5091"/>
                </a:lnTo>
                <a:lnTo>
                  <a:pt x="5675" y="5185"/>
                </a:lnTo>
                <a:lnTo>
                  <a:pt x="5581" y="5279"/>
                </a:lnTo>
                <a:lnTo>
                  <a:pt x="5524" y="5392"/>
                </a:lnTo>
                <a:lnTo>
                  <a:pt x="5468" y="5505"/>
                </a:lnTo>
                <a:lnTo>
                  <a:pt x="5241" y="5618"/>
                </a:lnTo>
                <a:lnTo>
                  <a:pt x="5015" y="5750"/>
                </a:lnTo>
                <a:lnTo>
                  <a:pt x="4808" y="5882"/>
                </a:lnTo>
                <a:lnTo>
                  <a:pt x="4619" y="6033"/>
                </a:lnTo>
                <a:lnTo>
                  <a:pt x="4449" y="6052"/>
                </a:lnTo>
                <a:lnTo>
                  <a:pt x="4299" y="6127"/>
                </a:lnTo>
                <a:lnTo>
                  <a:pt x="4167" y="6203"/>
                </a:lnTo>
                <a:lnTo>
                  <a:pt x="4035" y="6335"/>
                </a:lnTo>
                <a:lnTo>
                  <a:pt x="3846" y="6203"/>
                </a:lnTo>
                <a:lnTo>
                  <a:pt x="3639" y="6109"/>
                </a:lnTo>
                <a:lnTo>
                  <a:pt x="3431" y="6014"/>
                </a:lnTo>
                <a:lnTo>
                  <a:pt x="3205" y="5939"/>
                </a:lnTo>
                <a:lnTo>
                  <a:pt x="2979" y="5882"/>
                </a:lnTo>
                <a:lnTo>
                  <a:pt x="2753" y="5845"/>
                </a:lnTo>
                <a:lnTo>
                  <a:pt x="2508" y="5807"/>
                </a:lnTo>
                <a:lnTo>
                  <a:pt x="2263" y="5807"/>
                </a:lnTo>
                <a:lnTo>
                  <a:pt x="1942" y="5826"/>
                </a:lnTo>
                <a:lnTo>
                  <a:pt x="1622" y="5864"/>
                </a:lnTo>
                <a:lnTo>
                  <a:pt x="1320" y="5939"/>
                </a:lnTo>
                <a:lnTo>
                  <a:pt x="1037" y="6052"/>
                </a:lnTo>
                <a:lnTo>
                  <a:pt x="754" y="6184"/>
                </a:lnTo>
                <a:lnTo>
                  <a:pt x="490" y="6335"/>
                </a:lnTo>
                <a:lnTo>
                  <a:pt x="245" y="6505"/>
                </a:lnTo>
                <a:lnTo>
                  <a:pt x="0" y="6712"/>
                </a:lnTo>
                <a:lnTo>
                  <a:pt x="0" y="11444"/>
                </a:lnTo>
                <a:lnTo>
                  <a:pt x="245" y="11651"/>
                </a:lnTo>
                <a:lnTo>
                  <a:pt x="490" y="11821"/>
                </a:lnTo>
                <a:lnTo>
                  <a:pt x="754" y="11991"/>
                </a:lnTo>
                <a:lnTo>
                  <a:pt x="1037" y="12123"/>
                </a:lnTo>
                <a:lnTo>
                  <a:pt x="1320" y="12217"/>
                </a:lnTo>
                <a:lnTo>
                  <a:pt x="1622" y="12292"/>
                </a:lnTo>
                <a:lnTo>
                  <a:pt x="1942" y="12349"/>
                </a:lnTo>
                <a:lnTo>
                  <a:pt x="2621" y="12349"/>
                </a:lnTo>
                <a:lnTo>
                  <a:pt x="2960" y="12292"/>
                </a:lnTo>
                <a:lnTo>
                  <a:pt x="3281" y="12198"/>
                </a:lnTo>
                <a:lnTo>
                  <a:pt x="3601" y="12085"/>
                </a:lnTo>
                <a:lnTo>
                  <a:pt x="3808" y="12255"/>
                </a:lnTo>
                <a:lnTo>
                  <a:pt x="4054" y="12405"/>
                </a:lnTo>
                <a:lnTo>
                  <a:pt x="4299" y="12537"/>
                </a:lnTo>
                <a:lnTo>
                  <a:pt x="4563" y="12632"/>
                </a:lnTo>
                <a:lnTo>
                  <a:pt x="4827" y="12726"/>
                </a:lnTo>
                <a:lnTo>
                  <a:pt x="5109" y="12783"/>
                </a:lnTo>
                <a:lnTo>
                  <a:pt x="5392" y="12820"/>
                </a:lnTo>
                <a:lnTo>
                  <a:pt x="5694" y="12839"/>
                </a:lnTo>
                <a:lnTo>
                  <a:pt x="6071" y="12820"/>
                </a:lnTo>
                <a:lnTo>
                  <a:pt x="6429" y="12764"/>
                </a:lnTo>
                <a:lnTo>
                  <a:pt x="6768" y="12669"/>
                </a:lnTo>
                <a:lnTo>
                  <a:pt x="7089" y="12519"/>
                </a:lnTo>
                <a:lnTo>
                  <a:pt x="7296" y="12726"/>
                </a:lnTo>
                <a:lnTo>
                  <a:pt x="7504" y="12896"/>
                </a:lnTo>
                <a:lnTo>
                  <a:pt x="7749" y="13046"/>
                </a:lnTo>
                <a:lnTo>
                  <a:pt x="7994" y="13178"/>
                </a:lnTo>
                <a:lnTo>
                  <a:pt x="8258" y="13292"/>
                </a:lnTo>
                <a:lnTo>
                  <a:pt x="8541" y="13367"/>
                </a:lnTo>
                <a:lnTo>
                  <a:pt x="8823" y="13405"/>
                </a:lnTo>
                <a:lnTo>
                  <a:pt x="9125" y="13424"/>
                </a:lnTo>
                <a:lnTo>
                  <a:pt x="9370" y="13405"/>
                </a:lnTo>
                <a:lnTo>
                  <a:pt x="9596" y="13386"/>
                </a:lnTo>
                <a:lnTo>
                  <a:pt x="9823" y="13329"/>
                </a:lnTo>
                <a:lnTo>
                  <a:pt x="10030" y="13273"/>
                </a:lnTo>
                <a:lnTo>
                  <a:pt x="10237" y="13178"/>
                </a:lnTo>
                <a:lnTo>
                  <a:pt x="10445" y="13084"/>
                </a:lnTo>
                <a:lnTo>
                  <a:pt x="10633" y="12971"/>
                </a:lnTo>
                <a:lnTo>
                  <a:pt x="10822" y="12839"/>
                </a:lnTo>
                <a:lnTo>
                  <a:pt x="11029" y="12914"/>
                </a:lnTo>
                <a:lnTo>
                  <a:pt x="11237" y="12952"/>
                </a:lnTo>
                <a:lnTo>
                  <a:pt x="11463" y="12971"/>
                </a:lnTo>
                <a:lnTo>
                  <a:pt x="11670" y="12990"/>
                </a:lnTo>
                <a:lnTo>
                  <a:pt x="11878" y="12971"/>
                </a:lnTo>
                <a:lnTo>
                  <a:pt x="12085" y="12952"/>
                </a:lnTo>
                <a:lnTo>
                  <a:pt x="12292" y="12914"/>
                </a:lnTo>
                <a:lnTo>
                  <a:pt x="12481" y="12877"/>
                </a:lnTo>
                <a:lnTo>
                  <a:pt x="12669" y="12801"/>
                </a:lnTo>
                <a:lnTo>
                  <a:pt x="12839" y="12726"/>
                </a:lnTo>
                <a:lnTo>
                  <a:pt x="13028" y="12632"/>
                </a:lnTo>
                <a:lnTo>
                  <a:pt x="13178" y="12537"/>
                </a:lnTo>
                <a:lnTo>
                  <a:pt x="13442" y="12575"/>
                </a:lnTo>
                <a:lnTo>
                  <a:pt x="13706" y="12594"/>
                </a:lnTo>
                <a:lnTo>
                  <a:pt x="13914" y="12575"/>
                </a:lnTo>
                <a:lnTo>
                  <a:pt x="14102" y="12556"/>
                </a:lnTo>
                <a:lnTo>
                  <a:pt x="14291" y="12537"/>
                </a:lnTo>
                <a:lnTo>
                  <a:pt x="14479" y="12481"/>
                </a:lnTo>
                <a:lnTo>
                  <a:pt x="14668" y="12537"/>
                </a:lnTo>
                <a:lnTo>
                  <a:pt x="14837" y="12556"/>
                </a:lnTo>
                <a:lnTo>
                  <a:pt x="15045" y="12575"/>
                </a:lnTo>
                <a:lnTo>
                  <a:pt x="15233" y="12594"/>
                </a:lnTo>
                <a:lnTo>
                  <a:pt x="15516" y="12575"/>
                </a:lnTo>
                <a:lnTo>
                  <a:pt x="15780" y="12537"/>
                </a:lnTo>
                <a:lnTo>
                  <a:pt x="16044" y="12481"/>
                </a:lnTo>
                <a:lnTo>
                  <a:pt x="16289" y="12387"/>
                </a:lnTo>
                <a:lnTo>
                  <a:pt x="16459" y="12519"/>
                </a:lnTo>
                <a:lnTo>
                  <a:pt x="16666" y="12632"/>
                </a:lnTo>
                <a:lnTo>
                  <a:pt x="16874" y="12745"/>
                </a:lnTo>
                <a:lnTo>
                  <a:pt x="17081" y="12820"/>
                </a:lnTo>
                <a:lnTo>
                  <a:pt x="17307" y="12896"/>
                </a:lnTo>
                <a:lnTo>
                  <a:pt x="17533" y="12952"/>
                </a:lnTo>
                <a:lnTo>
                  <a:pt x="17760" y="12971"/>
                </a:lnTo>
                <a:lnTo>
                  <a:pt x="18005" y="12990"/>
                </a:lnTo>
                <a:lnTo>
                  <a:pt x="18269" y="12971"/>
                </a:lnTo>
                <a:lnTo>
                  <a:pt x="18533" y="12933"/>
                </a:lnTo>
                <a:lnTo>
                  <a:pt x="18778" y="12877"/>
                </a:lnTo>
                <a:lnTo>
                  <a:pt x="19023" y="12801"/>
                </a:lnTo>
                <a:lnTo>
                  <a:pt x="19249" y="12877"/>
                </a:lnTo>
                <a:lnTo>
                  <a:pt x="19513" y="12933"/>
                </a:lnTo>
                <a:lnTo>
                  <a:pt x="19758" y="12971"/>
                </a:lnTo>
                <a:lnTo>
                  <a:pt x="20022" y="12990"/>
                </a:lnTo>
                <a:lnTo>
                  <a:pt x="20210" y="12990"/>
                </a:lnTo>
                <a:lnTo>
                  <a:pt x="20399" y="12971"/>
                </a:lnTo>
                <a:lnTo>
                  <a:pt x="20569" y="12933"/>
                </a:lnTo>
                <a:lnTo>
                  <a:pt x="20738" y="12896"/>
                </a:lnTo>
                <a:lnTo>
                  <a:pt x="20908" y="12839"/>
                </a:lnTo>
                <a:lnTo>
                  <a:pt x="21078" y="12783"/>
                </a:lnTo>
                <a:lnTo>
                  <a:pt x="21398" y="12632"/>
                </a:lnTo>
                <a:lnTo>
                  <a:pt x="21587" y="12801"/>
                </a:lnTo>
                <a:lnTo>
                  <a:pt x="21794" y="12952"/>
                </a:lnTo>
                <a:lnTo>
                  <a:pt x="22039" y="13084"/>
                </a:lnTo>
                <a:lnTo>
                  <a:pt x="22265" y="13216"/>
                </a:lnTo>
                <a:lnTo>
                  <a:pt x="22529" y="13292"/>
                </a:lnTo>
                <a:lnTo>
                  <a:pt x="22793" y="13367"/>
                </a:lnTo>
                <a:lnTo>
                  <a:pt x="23057" y="13405"/>
                </a:lnTo>
                <a:lnTo>
                  <a:pt x="23340" y="13424"/>
                </a:lnTo>
                <a:lnTo>
                  <a:pt x="23679" y="13405"/>
                </a:lnTo>
                <a:lnTo>
                  <a:pt x="24000" y="13348"/>
                </a:lnTo>
                <a:lnTo>
                  <a:pt x="24302" y="13254"/>
                </a:lnTo>
                <a:lnTo>
                  <a:pt x="24584" y="13122"/>
                </a:lnTo>
                <a:lnTo>
                  <a:pt x="24735" y="13122"/>
                </a:lnTo>
                <a:lnTo>
                  <a:pt x="25075" y="13103"/>
                </a:lnTo>
                <a:lnTo>
                  <a:pt x="25395" y="13046"/>
                </a:lnTo>
                <a:lnTo>
                  <a:pt x="25716" y="12952"/>
                </a:lnTo>
                <a:lnTo>
                  <a:pt x="25998" y="12820"/>
                </a:lnTo>
                <a:lnTo>
                  <a:pt x="26187" y="12952"/>
                </a:lnTo>
                <a:lnTo>
                  <a:pt x="26375" y="13065"/>
                </a:lnTo>
                <a:lnTo>
                  <a:pt x="26583" y="13178"/>
                </a:lnTo>
                <a:lnTo>
                  <a:pt x="26809" y="13254"/>
                </a:lnTo>
                <a:lnTo>
                  <a:pt x="27016" y="13329"/>
                </a:lnTo>
                <a:lnTo>
                  <a:pt x="27261" y="13386"/>
                </a:lnTo>
                <a:lnTo>
                  <a:pt x="27488" y="13405"/>
                </a:lnTo>
                <a:lnTo>
                  <a:pt x="27733" y="13424"/>
                </a:lnTo>
                <a:lnTo>
                  <a:pt x="27902" y="13424"/>
                </a:lnTo>
                <a:lnTo>
                  <a:pt x="28091" y="13405"/>
                </a:lnTo>
                <a:lnTo>
                  <a:pt x="28430" y="13329"/>
                </a:lnTo>
                <a:lnTo>
                  <a:pt x="28751" y="13235"/>
                </a:lnTo>
                <a:lnTo>
                  <a:pt x="29052" y="13084"/>
                </a:lnTo>
                <a:lnTo>
                  <a:pt x="29335" y="12914"/>
                </a:lnTo>
                <a:lnTo>
                  <a:pt x="29599" y="12707"/>
                </a:lnTo>
                <a:lnTo>
                  <a:pt x="29825" y="12462"/>
                </a:lnTo>
                <a:lnTo>
                  <a:pt x="30033" y="12198"/>
                </a:lnTo>
                <a:lnTo>
                  <a:pt x="30184" y="12292"/>
                </a:lnTo>
                <a:lnTo>
                  <a:pt x="30353" y="12368"/>
                </a:lnTo>
                <a:lnTo>
                  <a:pt x="30523" y="12424"/>
                </a:lnTo>
                <a:lnTo>
                  <a:pt x="30693" y="12481"/>
                </a:lnTo>
                <a:lnTo>
                  <a:pt x="30881" y="12537"/>
                </a:lnTo>
                <a:lnTo>
                  <a:pt x="31070" y="12556"/>
                </a:lnTo>
                <a:lnTo>
                  <a:pt x="31258" y="12575"/>
                </a:lnTo>
                <a:lnTo>
                  <a:pt x="31447" y="12594"/>
                </a:lnTo>
                <a:lnTo>
                  <a:pt x="31635" y="12575"/>
                </a:lnTo>
                <a:lnTo>
                  <a:pt x="31824" y="12575"/>
                </a:lnTo>
                <a:lnTo>
                  <a:pt x="31994" y="12537"/>
                </a:lnTo>
                <a:lnTo>
                  <a:pt x="32163" y="12500"/>
                </a:lnTo>
                <a:lnTo>
                  <a:pt x="32333" y="12594"/>
                </a:lnTo>
                <a:lnTo>
                  <a:pt x="32521" y="12707"/>
                </a:lnTo>
                <a:lnTo>
                  <a:pt x="32710" y="12783"/>
                </a:lnTo>
                <a:lnTo>
                  <a:pt x="32898" y="12858"/>
                </a:lnTo>
                <a:lnTo>
                  <a:pt x="33106" y="12914"/>
                </a:lnTo>
                <a:lnTo>
                  <a:pt x="33313" y="12952"/>
                </a:lnTo>
                <a:lnTo>
                  <a:pt x="33521" y="12971"/>
                </a:lnTo>
                <a:lnTo>
                  <a:pt x="33747" y="12990"/>
                </a:lnTo>
                <a:lnTo>
                  <a:pt x="33973" y="12971"/>
                </a:lnTo>
                <a:lnTo>
                  <a:pt x="34180" y="12952"/>
                </a:lnTo>
                <a:lnTo>
                  <a:pt x="34388" y="12914"/>
                </a:lnTo>
                <a:lnTo>
                  <a:pt x="34595" y="12858"/>
                </a:lnTo>
                <a:lnTo>
                  <a:pt x="34916" y="12820"/>
                </a:lnTo>
                <a:lnTo>
                  <a:pt x="35217" y="12745"/>
                </a:lnTo>
                <a:lnTo>
                  <a:pt x="35519" y="12632"/>
                </a:lnTo>
                <a:lnTo>
                  <a:pt x="35802" y="12500"/>
                </a:lnTo>
                <a:lnTo>
                  <a:pt x="36047" y="12330"/>
                </a:lnTo>
                <a:lnTo>
                  <a:pt x="36292" y="12142"/>
                </a:lnTo>
                <a:lnTo>
                  <a:pt x="36499" y="11915"/>
                </a:lnTo>
                <a:lnTo>
                  <a:pt x="36688" y="11670"/>
                </a:lnTo>
                <a:lnTo>
                  <a:pt x="36990" y="11670"/>
                </a:lnTo>
                <a:lnTo>
                  <a:pt x="37178" y="11953"/>
                </a:lnTo>
                <a:lnTo>
                  <a:pt x="37423" y="12217"/>
                </a:lnTo>
                <a:lnTo>
                  <a:pt x="37687" y="12443"/>
                </a:lnTo>
                <a:lnTo>
                  <a:pt x="37970" y="12632"/>
                </a:lnTo>
                <a:lnTo>
                  <a:pt x="38290" y="12783"/>
                </a:lnTo>
                <a:lnTo>
                  <a:pt x="38441" y="12839"/>
                </a:lnTo>
                <a:lnTo>
                  <a:pt x="38611" y="12896"/>
                </a:lnTo>
                <a:lnTo>
                  <a:pt x="38799" y="12933"/>
                </a:lnTo>
                <a:lnTo>
                  <a:pt x="38969" y="12971"/>
                </a:lnTo>
                <a:lnTo>
                  <a:pt x="39158" y="12990"/>
                </a:lnTo>
                <a:lnTo>
                  <a:pt x="39327" y="12990"/>
                </a:lnTo>
                <a:lnTo>
                  <a:pt x="39591" y="12971"/>
                </a:lnTo>
                <a:lnTo>
                  <a:pt x="39836" y="12933"/>
                </a:lnTo>
                <a:lnTo>
                  <a:pt x="40081" y="12896"/>
                </a:lnTo>
                <a:lnTo>
                  <a:pt x="40308" y="12801"/>
                </a:lnTo>
                <a:lnTo>
                  <a:pt x="40534" y="12707"/>
                </a:lnTo>
                <a:lnTo>
                  <a:pt x="40741" y="12594"/>
                </a:lnTo>
                <a:lnTo>
                  <a:pt x="40949" y="12462"/>
                </a:lnTo>
                <a:lnTo>
                  <a:pt x="41137" y="12330"/>
                </a:lnTo>
                <a:lnTo>
                  <a:pt x="41307" y="12443"/>
                </a:lnTo>
                <a:lnTo>
                  <a:pt x="41495" y="12556"/>
                </a:lnTo>
                <a:lnTo>
                  <a:pt x="41684" y="12651"/>
                </a:lnTo>
                <a:lnTo>
                  <a:pt x="41891" y="12726"/>
                </a:lnTo>
                <a:lnTo>
                  <a:pt x="42099" y="12783"/>
                </a:lnTo>
                <a:lnTo>
                  <a:pt x="42325" y="12820"/>
                </a:lnTo>
                <a:lnTo>
                  <a:pt x="42532" y="12858"/>
                </a:lnTo>
                <a:lnTo>
                  <a:pt x="42759" y="12858"/>
                </a:lnTo>
                <a:lnTo>
                  <a:pt x="43060" y="12839"/>
                </a:lnTo>
                <a:lnTo>
                  <a:pt x="43343" y="12801"/>
                </a:lnTo>
                <a:lnTo>
                  <a:pt x="43607" y="12726"/>
                </a:lnTo>
                <a:lnTo>
                  <a:pt x="43871" y="12632"/>
                </a:lnTo>
                <a:lnTo>
                  <a:pt x="44041" y="12745"/>
                </a:lnTo>
                <a:lnTo>
                  <a:pt x="44229" y="12839"/>
                </a:lnTo>
                <a:lnTo>
                  <a:pt x="44418" y="12933"/>
                </a:lnTo>
                <a:lnTo>
                  <a:pt x="44606" y="12990"/>
                </a:lnTo>
                <a:lnTo>
                  <a:pt x="44814" y="13046"/>
                </a:lnTo>
                <a:lnTo>
                  <a:pt x="45021" y="13103"/>
                </a:lnTo>
                <a:lnTo>
                  <a:pt x="45228" y="13122"/>
                </a:lnTo>
                <a:lnTo>
                  <a:pt x="45455" y="13122"/>
                </a:lnTo>
                <a:lnTo>
                  <a:pt x="45775" y="13103"/>
                </a:lnTo>
                <a:lnTo>
                  <a:pt x="46096" y="13046"/>
                </a:lnTo>
                <a:lnTo>
                  <a:pt x="46397" y="12971"/>
                </a:lnTo>
                <a:lnTo>
                  <a:pt x="46680" y="12839"/>
                </a:lnTo>
                <a:lnTo>
                  <a:pt x="46963" y="12971"/>
                </a:lnTo>
                <a:lnTo>
                  <a:pt x="47264" y="13046"/>
                </a:lnTo>
                <a:lnTo>
                  <a:pt x="47585" y="13103"/>
                </a:lnTo>
                <a:lnTo>
                  <a:pt x="47905" y="13122"/>
                </a:lnTo>
                <a:lnTo>
                  <a:pt x="48150" y="13122"/>
                </a:lnTo>
                <a:lnTo>
                  <a:pt x="48396" y="13084"/>
                </a:lnTo>
                <a:lnTo>
                  <a:pt x="48622" y="13028"/>
                </a:lnTo>
                <a:lnTo>
                  <a:pt x="48848" y="12971"/>
                </a:lnTo>
                <a:lnTo>
                  <a:pt x="49074" y="13028"/>
                </a:lnTo>
                <a:lnTo>
                  <a:pt x="49319" y="13084"/>
                </a:lnTo>
                <a:lnTo>
                  <a:pt x="49546" y="13122"/>
                </a:lnTo>
                <a:lnTo>
                  <a:pt x="50092" y="13122"/>
                </a:lnTo>
                <a:lnTo>
                  <a:pt x="50375" y="13065"/>
                </a:lnTo>
                <a:lnTo>
                  <a:pt x="50639" y="12990"/>
                </a:lnTo>
                <a:lnTo>
                  <a:pt x="50903" y="12896"/>
                </a:lnTo>
                <a:lnTo>
                  <a:pt x="51223" y="12971"/>
                </a:lnTo>
                <a:lnTo>
                  <a:pt x="51393" y="12990"/>
                </a:lnTo>
                <a:lnTo>
                  <a:pt x="51695" y="12990"/>
                </a:lnTo>
                <a:lnTo>
                  <a:pt x="51883" y="13197"/>
                </a:lnTo>
                <a:lnTo>
                  <a:pt x="52110" y="13405"/>
                </a:lnTo>
                <a:lnTo>
                  <a:pt x="52355" y="13574"/>
                </a:lnTo>
                <a:lnTo>
                  <a:pt x="52619" y="13725"/>
                </a:lnTo>
                <a:lnTo>
                  <a:pt x="52901" y="13838"/>
                </a:lnTo>
                <a:lnTo>
                  <a:pt x="53203" y="13914"/>
                </a:lnTo>
                <a:lnTo>
                  <a:pt x="53505" y="13970"/>
                </a:lnTo>
                <a:lnTo>
                  <a:pt x="53825" y="13989"/>
                </a:lnTo>
                <a:lnTo>
                  <a:pt x="54108" y="13970"/>
                </a:lnTo>
                <a:lnTo>
                  <a:pt x="54391" y="13933"/>
                </a:lnTo>
                <a:lnTo>
                  <a:pt x="54655" y="13857"/>
                </a:lnTo>
                <a:lnTo>
                  <a:pt x="54900" y="13763"/>
                </a:lnTo>
                <a:lnTo>
                  <a:pt x="55145" y="13650"/>
                </a:lnTo>
                <a:lnTo>
                  <a:pt x="55371" y="13518"/>
                </a:lnTo>
                <a:lnTo>
                  <a:pt x="55579" y="13348"/>
                </a:lnTo>
                <a:lnTo>
                  <a:pt x="55786" y="13178"/>
                </a:lnTo>
                <a:lnTo>
                  <a:pt x="55956" y="12971"/>
                </a:lnTo>
                <a:lnTo>
                  <a:pt x="56125" y="12764"/>
                </a:lnTo>
                <a:lnTo>
                  <a:pt x="56257" y="12537"/>
                </a:lnTo>
                <a:lnTo>
                  <a:pt x="56370" y="12292"/>
                </a:lnTo>
                <a:lnTo>
                  <a:pt x="56465" y="12047"/>
                </a:lnTo>
                <a:lnTo>
                  <a:pt x="56540" y="11783"/>
                </a:lnTo>
                <a:lnTo>
                  <a:pt x="56578" y="11501"/>
                </a:lnTo>
                <a:lnTo>
                  <a:pt x="56597" y="11218"/>
                </a:lnTo>
                <a:lnTo>
                  <a:pt x="56597" y="11142"/>
                </a:lnTo>
                <a:lnTo>
                  <a:pt x="56823" y="10841"/>
                </a:lnTo>
                <a:lnTo>
                  <a:pt x="57011" y="10520"/>
                </a:lnTo>
                <a:lnTo>
                  <a:pt x="57200" y="10200"/>
                </a:lnTo>
                <a:lnTo>
                  <a:pt x="57332" y="9841"/>
                </a:lnTo>
                <a:lnTo>
                  <a:pt x="57445" y="9483"/>
                </a:lnTo>
                <a:lnTo>
                  <a:pt x="57539" y="9106"/>
                </a:lnTo>
                <a:lnTo>
                  <a:pt x="57596" y="8710"/>
                </a:lnTo>
                <a:lnTo>
                  <a:pt x="57615" y="8314"/>
                </a:lnTo>
                <a:lnTo>
                  <a:pt x="57596" y="7881"/>
                </a:lnTo>
                <a:lnTo>
                  <a:pt x="57520" y="7466"/>
                </a:lnTo>
                <a:lnTo>
                  <a:pt x="57426" y="7051"/>
                </a:lnTo>
                <a:lnTo>
                  <a:pt x="57294" y="6655"/>
                </a:lnTo>
                <a:lnTo>
                  <a:pt x="57124" y="6297"/>
                </a:lnTo>
                <a:lnTo>
                  <a:pt x="56917" y="5939"/>
                </a:lnTo>
                <a:lnTo>
                  <a:pt x="56691" y="5600"/>
                </a:lnTo>
                <a:lnTo>
                  <a:pt x="56427" y="5298"/>
                </a:lnTo>
                <a:lnTo>
                  <a:pt x="56144" y="4996"/>
                </a:lnTo>
                <a:lnTo>
                  <a:pt x="55824" y="4751"/>
                </a:lnTo>
                <a:lnTo>
                  <a:pt x="55503" y="4506"/>
                </a:lnTo>
                <a:lnTo>
                  <a:pt x="55145" y="4318"/>
                </a:lnTo>
                <a:lnTo>
                  <a:pt x="54768" y="4148"/>
                </a:lnTo>
                <a:lnTo>
                  <a:pt x="54372" y="4016"/>
                </a:lnTo>
                <a:lnTo>
                  <a:pt x="53957" y="3922"/>
                </a:lnTo>
                <a:lnTo>
                  <a:pt x="53542" y="3865"/>
                </a:lnTo>
                <a:lnTo>
                  <a:pt x="53429" y="3658"/>
                </a:lnTo>
                <a:lnTo>
                  <a:pt x="53316" y="3488"/>
                </a:lnTo>
                <a:lnTo>
                  <a:pt x="53165" y="3337"/>
                </a:lnTo>
                <a:lnTo>
                  <a:pt x="52977" y="3205"/>
                </a:lnTo>
                <a:lnTo>
                  <a:pt x="52788" y="3092"/>
                </a:lnTo>
                <a:lnTo>
                  <a:pt x="52581" y="3017"/>
                </a:lnTo>
                <a:lnTo>
                  <a:pt x="52374" y="2960"/>
                </a:lnTo>
                <a:lnTo>
                  <a:pt x="52128" y="2941"/>
                </a:lnTo>
                <a:lnTo>
                  <a:pt x="51921" y="2960"/>
                </a:lnTo>
                <a:lnTo>
                  <a:pt x="51714" y="2998"/>
                </a:lnTo>
                <a:lnTo>
                  <a:pt x="51582" y="2677"/>
                </a:lnTo>
                <a:lnTo>
                  <a:pt x="51450" y="2376"/>
                </a:lnTo>
                <a:lnTo>
                  <a:pt x="51261" y="2074"/>
                </a:lnTo>
                <a:lnTo>
                  <a:pt x="51073" y="1791"/>
                </a:lnTo>
                <a:lnTo>
                  <a:pt x="50865" y="1527"/>
                </a:lnTo>
                <a:lnTo>
                  <a:pt x="50620" y="1282"/>
                </a:lnTo>
                <a:lnTo>
                  <a:pt x="50375" y="1056"/>
                </a:lnTo>
                <a:lnTo>
                  <a:pt x="50111" y="849"/>
                </a:lnTo>
                <a:lnTo>
                  <a:pt x="49828" y="660"/>
                </a:lnTo>
                <a:lnTo>
                  <a:pt x="49527" y="490"/>
                </a:lnTo>
                <a:lnTo>
                  <a:pt x="49225" y="340"/>
                </a:lnTo>
                <a:lnTo>
                  <a:pt x="48886" y="226"/>
                </a:lnTo>
                <a:lnTo>
                  <a:pt x="48565" y="113"/>
                </a:lnTo>
                <a:lnTo>
                  <a:pt x="48207" y="57"/>
                </a:lnTo>
                <a:lnTo>
                  <a:pt x="478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7059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0895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210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236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615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162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0714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7" indent="0">
              <a:buNone/>
              <a:defRPr sz="2699" b="1"/>
            </a:lvl2pPr>
            <a:lvl3pPr marL="1218815" indent="0">
              <a:buNone/>
              <a:defRPr sz="2400" b="1"/>
            </a:lvl3pPr>
            <a:lvl4pPr marL="1828221" indent="0">
              <a:buNone/>
              <a:defRPr sz="2200" b="1"/>
            </a:lvl4pPr>
            <a:lvl5pPr marL="2437628" indent="0">
              <a:buNone/>
              <a:defRPr sz="2200" b="1"/>
            </a:lvl5pPr>
            <a:lvl6pPr marL="3047034" indent="0">
              <a:buNone/>
              <a:defRPr sz="2200" b="1"/>
            </a:lvl6pPr>
            <a:lvl7pPr marL="3656442" indent="0">
              <a:buNone/>
              <a:defRPr sz="2200" b="1"/>
            </a:lvl7pPr>
            <a:lvl8pPr marL="4265848" indent="0">
              <a:buNone/>
              <a:defRPr sz="2200" b="1"/>
            </a:lvl8pPr>
            <a:lvl9pPr marL="487525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7" indent="0">
              <a:buNone/>
              <a:defRPr sz="2699" b="1"/>
            </a:lvl2pPr>
            <a:lvl3pPr marL="1218815" indent="0">
              <a:buNone/>
              <a:defRPr sz="2400" b="1"/>
            </a:lvl3pPr>
            <a:lvl4pPr marL="1828221" indent="0">
              <a:buNone/>
              <a:defRPr sz="2200" b="1"/>
            </a:lvl4pPr>
            <a:lvl5pPr marL="2437628" indent="0">
              <a:buNone/>
              <a:defRPr sz="2200" b="1"/>
            </a:lvl5pPr>
            <a:lvl6pPr marL="3047034" indent="0">
              <a:buNone/>
              <a:defRPr sz="2200" b="1"/>
            </a:lvl6pPr>
            <a:lvl7pPr marL="3656442" indent="0">
              <a:buNone/>
              <a:defRPr sz="2200" b="1"/>
            </a:lvl7pPr>
            <a:lvl8pPr marL="4265848" indent="0">
              <a:buNone/>
              <a:defRPr sz="2200" b="1"/>
            </a:lvl8pPr>
            <a:lvl9pPr marL="487525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129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5088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0738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35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Google Shape;3780;p23"/>
          <p:cNvSpPr txBox="1">
            <a:spLocks noGrp="1"/>
          </p:cNvSpPr>
          <p:nvPr>
            <p:ph type="subTitle" idx="1"/>
          </p:nvPr>
        </p:nvSpPr>
        <p:spPr>
          <a:xfrm>
            <a:off x="6187496" y="1995295"/>
            <a:ext cx="4710000" cy="3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81" name="Google Shape;3781;p23"/>
          <p:cNvSpPr txBox="1">
            <a:spLocks noGrp="1"/>
          </p:cNvSpPr>
          <p:nvPr>
            <p:ph type="subTitle" idx="2"/>
          </p:nvPr>
        </p:nvSpPr>
        <p:spPr>
          <a:xfrm>
            <a:off x="1294500" y="1995295"/>
            <a:ext cx="4711200" cy="3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82" name="Google Shape;3782;p2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83" name="Google Shape;3783;p23"/>
          <p:cNvSpPr/>
          <p:nvPr/>
        </p:nvSpPr>
        <p:spPr>
          <a:xfrm flipH="1">
            <a:off x="-32458" y="3578759"/>
            <a:ext cx="12326044" cy="3041744"/>
          </a:xfrm>
          <a:custGeom>
            <a:avLst/>
            <a:gdLst/>
            <a:ahLst/>
            <a:cxnLst/>
            <a:rect l="l" t="t" r="r" b="b"/>
            <a:pathLst>
              <a:path w="117164" h="28913" extrusionOk="0">
                <a:moveTo>
                  <a:pt x="50" y="0"/>
                </a:moveTo>
                <a:lnTo>
                  <a:pt x="0" y="1815"/>
                </a:lnTo>
                <a:lnTo>
                  <a:pt x="0" y="3630"/>
                </a:lnTo>
                <a:lnTo>
                  <a:pt x="0" y="5445"/>
                </a:lnTo>
                <a:lnTo>
                  <a:pt x="50" y="7260"/>
                </a:lnTo>
                <a:lnTo>
                  <a:pt x="176" y="10864"/>
                </a:lnTo>
                <a:lnTo>
                  <a:pt x="328" y="14444"/>
                </a:lnTo>
                <a:lnTo>
                  <a:pt x="479" y="18049"/>
                </a:lnTo>
                <a:lnTo>
                  <a:pt x="630" y="21653"/>
                </a:lnTo>
                <a:lnTo>
                  <a:pt x="655" y="23468"/>
                </a:lnTo>
                <a:lnTo>
                  <a:pt x="681" y="25283"/>
                </a:lnTo>
                <a:lnTo>
                  <a:pt x="681" y="27073"/>
                </a:lnTo>
                <a:lnTo>
                  <a:pt x="655" y="28913"/>
                </a:lnTo>
                <a:lnTo>
                  <a:pt x="117113" y="28913"/>
                </a:lnTo>
                <a:lnTo>
                  <a:pt x="117113" y="12276"/>
                </a:lnTo>
                <a:lnTo>
                  <a:pt x="117138" y="11444"/>
                </a:lnTo>
                <a:lnTo>
                  <a:pt x="117138" y="10587"/>
                </a:lnTo>
                <a:lnTo>
                  <a:pt x="117138" y="9730"/>
                </a:lnTo>
                <a:lnTo>
                  <a:pt x="117164" y="8873"/>
                </a:lnTo>
                <a:lnTo>
                  <a:pt x="116836" y="8772"/>
                </a:lnTo>
                <a:lnTo>
                  <a:pt x="116508" y="8697"/>
                </a:lnTo>
                <a:lnTo>
                  <a:pt x="116155" y="8621"/>
                </a:lnTo>
                <a:lnTo>
                  <a:pt x="115828" y="8596"/>
                </a:lnTo>
                <a:lnTo>
                  <a:pt x="115475" y="8571"/>
                </a:lnTo>
                <a:lnTo>
                  <a:pt x="115147" y="8571"/>
                </a:lnTo>
                <a:lnTo>
                  <a:pt x="114794" y="8596"/>
                </a:lnTo>
                <a:lnTo>
                  <a:pt x="114466" y="8646"/>
                </a:lnTo>
                <a:lnTo>
                  <a:pt x="114139" y="8697"/>
                </a:lnTo>
                <a:lnTo>
                  <a:pt x="113786" y="8772"/>
                </a:lnTo>
                <a:lnTo>
                  <a:pt x="113458" y="8898"/>
                </a:lnTo>
                <a:lnTo>
                  <a:pt x="113156" y="8999"/>
                </a:lnTo>
                <a:lnTo>
                  <a:pt x="112853" y="9150"/>
                </a:lnTo>
                <a:lnTo>
                  <a:pt x="112551" y="9302"/>
                </a:lnTo>
                <a:lnTo>
                  <a:pt x="112248" y="9503"/>
                </a:lnTo>
                <a:lnTo>
                  <a:pt x="111971" y="9680"/>
                </a:lnTo>
                <a:lnTo>
                  <a:pt x="111694" y="9907"/>
                </a:lnTo>
                <a:lnTo>
                  <a:pt x="111441" y="10133"/>
                </a:lnTo>
                <a:lnTo>
                  <a:pt x="111189" y="10386"/>
                </a:lnTo>
                <a:lnTo>
                  <a:pt x="110963" y="10663"/>
                </a:lnTo>
                <a:lnTo>
                  <a:pt x="110736" y="10940"/>
                </a:lnTo>
                <a:lnTo>
                  <a:pt x="110534" y="11217"/>
                </a:lnTo>
                <a:lnTo>
                  <a:pt x="110332" y="11520"/>
                </a:lnTo>
                <a:lnTo>
                  <a:pt x="110181" y="11848"/>
                </a:lnTo>
                <a:lnTo>
                  <a:pt x="110005" y="12150"/>
                </a:lnTo>
                <a:lnTo>
                  <a:pt x="109879" y="12478"/>
                </a:lnTo>
                <a:lnTo>
                  <a:pt x="109778" y="12805"/>
                </a:lnTo>
                <a:lnTo>
                  <a:pt x="109677" y="13158"/>
                </a:lnTo>
                <a:lnTo>
                  <a:pt x="109601" y="13486"/>
                </a:lnTo>
                <a:lnTo>
                  <a:pt x="109576" y="13839"/>
                </a:lnTo>
                <a:lnTo>
                  <a:pt x="109551" y="14167"/>
                </a:lnTo>
                <a:lnTo>
                  <a:pt x="109576" y="14520"/>
                </a:lnTo>
                <a:lnTo>
                  <a:pt x="109097" y="14343"/>
                </a:lnTo>
                <a:lnTo>
                  <a:pt x="108618" y="14167"/>
                </a:lnTo>
                <a:lnTo>
                  <a:pt x="108139" y="14015"/>
                </a:lnTo>
                <a:lnTo>
                  <a:pt x="107635" y="13889"/>
                </a:lnTo>
                <a:lnTo>
                  <a:pt x="107156" y="13788"/>
                </a:lnTo>
                <a:lnTo>
                  <a:pt x="106652" y="13688"/>
                </a:lnTo>
                <a:lnTo>
                  <a:pt x="106148" y="13637"/>
                </a:lnTo>
                <a:lnTo>
                  <a:pt x="105644" y="13587"/>
                </a:lnTo>
                <a:lnTo>
                  <a:pt x="105165" y="13562"/>
                </a:lnTo>
                <a:lnTo>
                  <a:pt x="104661" y="13562"/>
                </a:lnTo>
                <a:lnTo>
                  <a:pt x="104157" y="13587"/>
                </a:lnTo>
                <a:lnTo>
                  <a:pt x="103652" y="13637"/>
                </a:lnTo>
                <a:lnTo>
                  <a:pt x="103173" y="13738"/>
                </a:lnTo>
                <a:lnTo>
                  <a:pt x="102695" y="13839"/>
                </a:lnTo>
                <a:lnTo>
                  <a:pt x="102216" y="13965"/>
                </a:lnTo>
                <a:lnTo>
                  <a:pt x="101737" y="14141"/>
                </a:lnTo>
                <a:lnTo>
                  <a:pt x="101283" y="14343"/>
                </a:lnTo>
                <a:lnTo>
                  <a:pt x="100829" y="14570"/>
                </a:lnTo>
                <a:lnTo>
                  <a:pt x="100401" y="14847"/>
                </a:lnTo>
                <a:lnTo>
                  <a:pt x="99997" y="15124"/>
                </a:lnTo>
                <a:lnTo>
                  <a:pt x="99594" y="15452"/>
                </a:lnTo>
                <a:lnTo>
                  <a:pt x="99241" y="15780"/>
                </a:lnTo>
                <a:lnTo>
                  <a:pt x="98888" y="16158"/>
                </a:lnTo>
                <a:lnTo>
                  <a:pt x="98586" y="16536"/>
                </a:lnTo>
                <a:lnTo>
                  <a:pt x="98308" y="16939"/>
                </a:lnTo>
                <a:lnTo>
                  <a:pt x="98082" y="17368"/>
                </a:lnTo>
                <a:lnTo>
                  <a:pt x="97855" y="17822"/>
                </a:lnTo>
                <a:lnTo>
                  <a:pt x="97704" y="18275"/>
                </a:lnTo>
                <a:lnTo>
                  <a:pt x="97577" y="18729"/>
                </a:lnTo>
                <a:lnTo>
                  <a:pt x="97502" y="19233"/>
                </a:lnTo>
                <a:lnTo>
                  <a:pt x="97451" y="19712"/>
                </a:lnTo>
                <a:lnTo>
                  <a:pt x="97477" y="20216"/>
                </a:lnTo>
                <a:lnTo>
                  <a:pt x="97300" y="20015"/>
                </a:lnTo>
                <a:lnTo>
                  <a:pt x="97124" y="19838"/>
                </a:lnTo>
                <a:lnTo>
                  <a:pt x="96922" y="19662"/>
                </a:lnTo>
                <a:lnTo>
                  <a:pt x="96695" y="19536"/>
                </a:lnTo>
                <a:lnTo>
                  <a:pt x="96443" y="19435"/>
                </a:lnTo>
                <a:lnTo>
                  <a:pt x="96216" y="19384"/>
                </a:lnTo>
                <a:lnTo>
                  <a:pt x="95939" y="19334"/>
                </a:lnTo>
                <a:lnTo>
                  <a:pt x="95687" y="19334"/>
                </a:lnTo>
                <a:lnTo>
                  <a:pt x="95435" y="19359"/>
                </a:lnTo>
                <a:lnTo>
                  <a:pt x="95208" y="19435"/>
                </a:lnTo>
                <a:lnTo>
                  <a:pt x="94981" y="19536"/>
                </a:lnTo>
                <a:lnTo>
                  <a:pt x="94779" y="19687"/>
                </a:lnTo>
                <a:lnTo>
                  <a:pt x="94603" y="19838"/>
                </a:lnTo>
                <a:lnTo>
                  <a:pt x="94427" y="20015"/>
                </a:lnTo>
                <a:lnTo>
                  <a:pt x="94275" y="20216"/>
                </a:lnTo>
                <a:lnTo>
                  <a:pt x="94149" y="20443"/>
                </a:lnTo>
                <a:lnTo>
                  <a:pt x="93746" y="20141"/>
                </a:lnTo>
                <a:lnTo>
                  <a:pt x="93317" y="19863"/>
                </a:lnTo>
                <a:lnTo>
                  <a:pt x="92889" y="19611"/>
                </a:lnTo>
                <a:lnTo>
                  <a:pt x="92435" y="19384"/>
                </a:lnTo>
                <a:lnTo>
                  <a:pt x="91956" y="19183"/>
                </a:lnTo>
                <a:lnTo>
                  <a:pt x="91477" y="19006"/>
                </a:lnTo>
                <a:lnTo>
                  <a:pt x="90998" y="18855"/>
                </a:lnTo>
                <a:lnTo>
                  <a:pt x="90494" y="18729"/>
                </a:lnTo>
                <a:lnTo>
                  <a:pt x="90015" y="18653"/>
                </a:lnTo>
                <a:lnTo>
                  <a:pt x="89511" y="18578"/>
                </a:lnTo>
                <a:lnTo>
                  <a:pt x="88982" y="18553"/>
                </a:lnTo>
                <a:lnTo>
                  <a:pt x="88478" y="18553"/>
                </a:lnTo>
                <a:lnTo>
                  <a:pt x="87973" y="18578"/>
                </a:lnTo>
                <a:lnTo>
                  <a:pt x="87469" y="18628"/>
                </a:lnTo>
                <a:lnTo>
                  <a:pt x="86965" y="18729"/>
                </a:lnTo>
                <a:lnTo>
                  <a:pt x="86486" y="18830"/>
                </a:lnTo>
                <a:lnTo>
                  <a:pt x="86007" y="18981"/>
                </a:lnTo>
                <a:lnTo>
                  <a:pt x="85528" y="19158"/>
                </a:lnTo>
                <a:lnTo>
                  <a:pt x="85075" y="19384"/>
                </a:lnTo>
                <a:lnTo>
                  <a:pt x="84621" y="19611"/>
                </a:lnTo>
                <a:lnTo>
                  <a:pt x="84192" y="19889"/>
                </a:lnTo>
                <a:lnTo>
                  <a:pt x="83789" y="20191"/>
                </a:lnTo>
                <a:lnTo>
                  <a:pt x="83386" y="20494"/>
                </a:lnTo>
                <a:lnTo>
                  <a:pt x="83008" y="20847"/>
                </a:lnTo>
                <a:lnTo>
                  <a:pt x="82655" y="21199"/>
                </a:lnTo>
                <a:lnTo>
                  <a:pt x="82302" y="21578"/>
                </a:lnTo>
                <a:lnTo>
                  <a:pt x="81999" y="21981"/>
                </a:lnTo>
                <a:lnTo>
                  <a:pt x="81697" y="22384"/>
                </a:lnTo>
                <a:lnTo>
                  <a:pt x="81420" y="22838"/>
                </a:lnTo>
                <a:lnTo>
                  <a:pt x="81193" y="23266"/>
                </a:lnTo>
                <a:lnTo>
                  <a:pt x="80966" y="23745"/>
                </a:lnTo>
                <a:lnTo>
                  <a:pt x="80764" y="24199"/>
                </a:lnTo>
                <a:lnTo>
                  <a:pt x="80411" y="23947"/>
                </a:lnTo>
                <a:lnTo>
                  <a:pt x="80033" y="23745"/>
                </a:lnTo>
                <a:lnTo>
                  <a:pt x="79630" y="23594"/>
                </a:lnTo>
                <a:lnTo>
                  <a:pt x="79227" y="23468"/>
                </a:lnTo>
                <a:lnTo>
                  <a:pt x="78798" y="23392"/>
                </a:lnTo>
                <a:lnTo>
                  <a:pt x="78344" y="23367"/>
                </a:lnTo>
                <a:lnTo>
                  <a:pt x="77916" y="23392"/>
                </a:lnTo>
                <a:lnTo>
                  <a:pt x="77487" y="23468"/>
                </a:lnTo>
                <a:lnTo>
                  <a:pt x="77084" y="23594"/>
                </a:lnTo>
                <a:lnTo>
                  <a:pt x="76706" y="23771"/>
                </a:lnTo>
                <a:lnTo>
                  <a:pt x="76353" y="23972"/>
                </a:lnTo>
                <a:lnTo>
                  <a:pt x="76050" y="24249"/>
                </a:lnTo>
                <a:lnTo>
                  <a:pt x="75748" y="24527"/>
                </a:lnTo>
                <a:lnTo>
                  <a:pt x="75496" y="24854"/>
                </a:lnTo>
                <a:lnTo>
                  <a:pt x="75269" y="25233"/>
                </a:lnTo>
                <a:lnTo>
                  <a:pt x="75067" y="25611"/>
                </a:lnTo>
                <a:lnTo>
                  <a:pt x="74664" y="25207"/>
                </a:lnTo>
                <a:lnTo>
                  <a:pt x="74261" y="24829"/>
                </a:lnTo>
                <a:lnTo>
                  <a:pt x="73832" y="24476"/>
                </a:lnTo>
                <a:lnTo>
                  <a:pt x="73378" y="24149"/>
                </a:lnTo>
                <a:lnTo>
                  <a:pt x="72900" y="23846"/>
                </a:lnTo>
                <a:lnTo>
                  <a:pt x="72421" y="23544"/>
                </a:lnTo>
                <a:lnTo>
                  <a:pt x="71916" y="23292"/>
                </a:lnTo>
                <a:lnTo>
                  <a:pt x="71387" y="23065"/>
                </a:lnTo>
                <a:lnTo>
                  <a:pt x="70883" y="22863"/>
                </a:lnTo>
                <a:lnTo>
                  <a:pt x="70354" y="22661"/>
                </a:lnTo>
                <a:lnTo>
                  <a:pt x="69799" y="22510"/>
                </a:lnTo>
                <a:lnTo>
                  <a:pt x="69244" y="22384"/>
                </a:lnTo>
                <a:lnTo>
                  <a:pt x="68715" y="22283"/>
                </a:lnTo>
                <a:lnTo>
                  <a:pt x="68135" y="22208"/>
                </a:lnTo>
                <a:lnTo>
                  <a:pt x="67581" y="22157"/>
                </a:lnTo>
                <a:lnTo>
                  <a:pt x="67026" y="22157"/>
                </a:lnTo>
                <a:lnTo>
                  <a:pt x="66472" y="22182"/>
                </a:lnTo>
                <a:lnTo>
                  <a:pt x="65917" y="22208"/>
                </a:lnTo>
                <a:lnTo>
                  <a:pt x="65363" y="22309"/>
                </a:lnTo>
                <a:lnTo>
                  <a:pt x="64808" y="22409"/>
                </a:lnTo>
                <a:lnTo>
                  <a:pt x="64253" y="22561"/>
                </a:lnTo>
                <a:lnTo>
                  <a:pt x="63724" y="22712"/>
                </a:lnTo>
                <a:lnTo>
                  <a:pt x="63195" y="22914"/>
                </a:lnTo>
                <a:lnTo>
                  <a:pt x="62691" y="23140"/>
                </a:lnTo>
                <a:lnTo>
                  <a:pt x="62186" y="23392"/>
                </a:lnTo>
                <a:lnTo>
                  <a:pt x="61707" y="23670"/>
                </a:lnTo>
                <a:lnTo>
                  <a:pt x="61229" y="23972"/>
                </a:lnTo>
                <a:lnTo>
                  <a:pt x="60750" y="24275"/>
                </a:lnTo>
                <a:lnTo>
                  <a:pt x="60296" y="24628"/>
                </a:lnTo>
                <a:lnTo>
                  <a:pt x="59867" y="24980"/>
                </a:lnTo>
                <a:lnTo>
                  <a:pt x="59464" y="25359"/>
                </a:lnTo>
                <a:lnTo>
                  <a:pt x="59061" y="25762"/>
                </a:lnTo>
                <a:lnTo>
                  <a:pt x="58909" y="25611"/>
                </a:lnTo>
                <a:lnTo>
                  <a:pt x="58733" y="25485"/>
                </a:lnTo>
                <a:lnTo>
                  <a:pt x="58531" y="25384"/>
                </a:lnTo>
                <a:lnTo>
                  <a:pt x="58355" y="25308"/>
                </a:lnTo>
                <a:lnTo>
                  <a:pt x="58153" y="25258"/>
                </a:lnTo>
                <a:lnTo>
                  <a:pt x="57926" y="25207"/>
                </a:lnTo>
                <a:lnTo>
                  <a:pt x="57498" y="25207"/>
                </a:lnTo>
                <a:lnTo>
                  <a:pt x="57296" y="25233"/>
                </a:lnTo>
                <a:lnTo>
                  <a:pt x="57095" y="25283"/>
                </a:lnTo>
                <a:lnTo>
                  <a:pt x="56893" y="25359"/>
                </a:lnTo>
                <a:lnTo>
                  <a:pt x="56716" y="25459"/>
                </a:lnTo>
                <a:lnTo>
                  <a:pt x="56540" y="25560"/>
                </a:lnTo>
                <a:lnTo>
                  <a:pt x="56389" y="25712"/>
                </a:lnTo>
                <a:lnTo>
                  <a:pt x="56237" y="25863"/>
                </a:lnTo>
                <a:lnTo>
                  <a:pt x="56111" y="26039"/>
                </a:lnTo>
                <a:lnTo>
                  <a:pt x="55885" y="25787"/>
                </a:lnTo>
                <a:lnTo>
                  <a:pt x="55633" y="25535"/>
                </a:lnTo>
                <a:lnTo>
                  <a:pt x="55355" y="25308"/>
                </a:lnTo>
                <a:lnTo>
                  <a:pt x="55078" y="25081"/>
                </a:lnTo>
                <a:lnTo>
                  <a:pt x="54801" y="24880"/>
                </a:lnTo>
                <a:lnTo>
                  <a:pt x="54498" y="24703"/>
                </a:lnTo>
                <a:lnTo>
                  <a:pt x="54196" y="24502"/>
                </a:lnTo>
                <a:lnTo>
                  <a:pt x="53893" y="24350"/>
                </a:lnTo>
                <a:lnTo>
                  <a:pt x="53566" y="24199"/>
                </a:lnTo>
                <a:lnTo>
                  <a:pt x="53238" y="24048"/>
                </a:lnTo>
                <a:lnTo>
                  <a:pt x="52910" y="23922"/>
                </a:lnTo>
                <a:lnTo>
                  <a:pt x="52582" y="23821"/>
                </a:lnTo>
                <a:lnTo>
                  <a:pt x="52230" y="23745"/>
                </a:lnTo>
                <a:lnTo>
                  <a:pt x="51902" y="23645"/>
                </a:lnTo>
                <a:lnTo>
                  <a:pt x="51549" y="23594"/>
                </a:lnTo>
                <a:lnTo>
                  <a:pt x="51196" y="23544"/>
                </a:lnTo>
                <a:lnTo>
                  <a:pt x="50490" y="23518"/>
                </a:lnTo>
                <a:lnTo>
                  <a:pt x="49784" y="23518"/>
                </a:lnTo>
                <a:lnTo>
                  <a:pt x="49432" y="23569"/>
                </a:lnTo>
                <a:lnTo>
                  <a:pt x="49079" y="23594"/>
                </a:lnTo>
                <a:lnTo>
                  <a:pt x="48726" y="23670"/>
                </a:lnTo>
                <a:lnTo>
                  <a:pt x="48398" y="23745"/>
                </a:lnTo>
                <a:lnTo>
                  <a:pt x="48045" y="23846"/>
                </a:lnTo>
                <a:lnTo>
                  <a:pt x="47717" y="23947"/>
                </a:lnTo>
                <a:lnTo>
                  <a:pt x="47390" y="24073"/>
                </a:lnTo>
                <a:lnTo>
                  <a:pt x="47062" y="24199"/>
                </a:lnTo>
                <a:lnTo>
                  <a:pt x="46734" y="24350"/>
                </a:lnTo>
                <a:lnTo>
                  <a:pt x="46432" y="24527"/>
                </a:lnTo>
                <a:lnTo>
                  <a:pt x="46129" y="24703"/>
                </a:lnTo>
                <a:lnTo>
                  <a:pt x="45852" y="24905"/>
                </a:lnTo>
                <a:lnTo>
                  <a:pt x="45776" y="24678"/>
                </a:lnTo>
                <a:lnTo>
                  <a:pt x="45676" y="24426"/>
                </a:lnTo>
                <a:lnTo>
                  <a:pt x="45575" y="24199"/>
                </a:lnTo>
                <a:lnTo>
                  <a:pt x="45424" y="23997"/>
                </a:lnTo>
                <a:lnTo>
                  <a:pt x="45272" y="23796"/>
                </a:lnTo>
                <a:lnTo>
                  <a:pt x="45096" y="23619"/>
                </a:lnTo>
                <a:lnTo>
                  <a:pt x="44894" y="23443"/>
                </a:lnTo>
                <a:lnTo>
                  <a:pt x="44667" y="23317"/>
                </a:lnTo>
                <a:lnTo>
                  <a:pt x="44466" y="23191"/>
                </a:lnTo>
                <a:lnTo>
                  <a:pt x="44239" y="23090"/>
                </a:lnTo>
                <a:lnTo>
                  <a:pt x="43987" y="23014"/>
                </a:lnTo>
                <a:lnTo>
                  <a:pt x="43760" y="22989"/>
                </a:lnTo>
                <a:lnTo>
                  <a:pt x="43508" y="22964"/>
                </a:lnTo>
                <a:lnTo>
                  <a:pt x="43256" y="22989"/>
                </a:lnTo>
                <a:lnTo>
                  <a:pt x="43029" y="23040"/>
                </a:lnTo>
                <a:lnTo>
                  <a:pt x="42802" y="23115"/>
                </a:lnTo>
                <a:lnTo>
                  <a:pt x="42701" y="22561"/>
                </a:lnTo>
                <a:lnTo>
                  <a:pt x="42575" y="21981"/>
                </a:lnTo>
                <a:lnTo>
                  <a:pt x="42399" y="21451"/>
                </a:lnTo>
                <a:lnTo>
                  <a:pt x="42197" y="20897"/>
                </a:lnTo>
                <a:lnTo>
                  <a:pt x="41945" y="20393"/>
                </a:lnTo>
                <a:lnTo>
                  <a:pt x="41668" y="19889"/>
                </a:lnTo>
                <a:lnTo>
                  <a:pt x="41340" y="19410"/>
                </a:lnTo>
                <a:lnTo>
                  <a:pt x="41012" y="18931"/>
                </a:lnTo>
                <a:lnTo>
                  <a:pt x="40634" y="18502"/>
                </a:lnTo>
                <a:lnTo>
                  <a:pt x="40231" y="18099"/>
                </a:lnTo>
                <a:lnTo>
                  <a:pt x="39802" y="17721"/>
                </a:lnTo>
                <a:lnTo>
                  <a:pt x="39323" y="17368"/>
                </a:lnTo>
                <a:lnTo>
                  <a:pt x="38844" y="17040"/>
                </a:lnTo>
                <a:lnTo>
                  <a:pt x="38366" y="16763"/>
                </a:lnTo>
                <a:lnTo>
                  <a:pt x="37836" y="16511"/>
                </a:lnTo>
                <a:lnTo>
                  <a:pt x="37307" y="16309"/>
                </a:lnTo>
                <a:lnTo>
                  <a:pt x="36752" y="16158"/>
                </a:lnTo>
                <a:lnTo>
                  <a:pt x="36172" y="16007"/>
                </a:lnTo>
                <a:lnTo>
                  <a:pt x="35593" y="15931"/>
                </a:lnTo>
                <a:lnTo>
                  <a:pt x="35013" y="15881"/>
                </a:lnTo>
                <a:lnTo>
                  <a:pt x="34433" y="15855"/>
                </a:lnTo>
                <a:lnTo>
                  <a:pt x="33853" y="15881"/>
                </a:lnTo>
                <a:lnTo>
                  <a:pt x="33274" y="15956"/>
                </a:lnTo>
                <a:lnTo>
                  <a:pt x="32694" y="16057"/>
                </a:lnTo>
                <a:lnTo>
                  <a:pt x="32139" y="16183"/>
                </a:lnTo>
                <a:lnTo>
                  <a:pt x="31585" y="16360"/>
                </a:lnTo>
                <a:lnTo>
                  <a:pt x="31030" y="16586"/>
                </a:lnTo>
                <a:lnTo>
                  <a:pt x="30526" y="16839"/>
                </a:lnTo>
                <a:lnTo>
                  <a:pt x="30022" y="17116"/>
                </a:lnTo>
                <a:lnTo>
                  <a:pt x="29543" y="17444"/>
                </a:lnTo>
                <a:lnTo>
                  <a:pt x="29089" y="17796"/>
                </a:lnTo>
                <a:lnTo>
                  <a:pt x="28686" y="18200"/>
                </a:lnTo>
                <a:lnTo>
                  <a:pt x="28459" y="17822"/>
                </a:lnTo>
                <a:lnTo>
                  <a:pt x="28182" y="17494"/>
                </a:lnTo>
                <a:lnTo>
                  <a:pt x="27879" y="17191"/>
                </a:lnTo>
                <a:lnTo>
                  <a:pt x="27552" y="16914"/>
                </a:lnTo>
                <a:lnTo>
                  <a:pt x="27173" y="16687"/>
                </a:lnTo>
                <a:lnTo>
                  <a:pt x="26770" y="16511"/>
                </a:lnTo>
                <a:lnTo>
                  <a:pt x="26367" y="16360"/>
                </a:lnTo>
                <a:lnTo>
                  <a:pt x="25938" y="16284"/>
                </a:lnTo>
                <a:lnTo>
                  <a:pt x="25510" y="16234"/>
                </a:lnTo>
                <a:lnTo>
                  <a:pt x="25106" y="16208"/>
                </a:lnTo>
                <a:lnTo>
                  <a:pt x="24703" y="16208"/>
                </a:lnTo>
                <a:lnTo>
                  <a:pt x="24300" y="16259"/>
                </a:lnTo>
                <a:lnTo>
                  <a:pt x="23922" y="16360"/>
                </a:lnTo>
                <a:lnTo>
                  <a:pt x="23745" y="16435"/>
                </a:lnTo>
                <a:lnTo>
                  <a:pt x="23569" y="16511"/>
                </a:lnTo>
                <a:lnTo>
                  <a:pt x="23392" y="16612"/>
                </a:lnTo>
                <a:lnTo>
                  <a:pt x="23241" y="16738"/>
                </a:lnTo>
                <a:lnTo>
                  <a:pt x="23090" y="16864"/>
                </a:lnTo>
                <a:lnTo>
                  <a:pt x="22939" y="17015"/>
                </a:lnTo>
                <a:lnTo>
                  <a:pt x="22838" y="16435"/>
                </a:lnTo>
                <a:lnTo>
                  <a:pt x="22712" y="15855"/>
                </a:lnTo>
                <a:lnTo>
                  <a:pt x="22535" y="15301"/>
                </a:lnTo>
                <a:lnTo>
                  <a:pt x="22308" y="14772"/>
                </a:lnTo>
                <a:lnTo>
                  <a:pt x="22056" y="14242"/>
                </a:lnTo>
                <a:lnTo>
                  <a:pt x="21779" y="13738"/>
                </a:lnTo>
                <a:lnTo>
                  <a:pt x="21451" y="13234"/>
                </a:lnTo>
                <a:lnTo>
                  <a:pt x="21073" y="12780"/>
                </a:lnTo>
                <a:lnTo>
                  <a:pt x="20695" y="12352"/>
                </a:lnTo>
                <a:lnTo>
                  <a:pt x="20267" y="11948"/>
                </a:lnTo>
                <a:lnTo>
                  <a:pt x="19838" y="11570"/>
                </a:lnTo>
                <a:lnTo>
                  <a:pt x="19359" y="11217"/>
                </a:lnTo>
                <a:lnTo>
                  <a:pt x="18855" y="10915"/>
                </a:lnTo>
                <a:lnTo>
                  <a:pt x="18351" y="10663"/>
                </a:lnTo>
                <a:lnTo>
                  <a:pt x="17796" y="10411"/>
                </a:lnTo>
                <a:lnTo>
                  <a:pt x="17242" y="10234"/>
                </a:lnTo>
                <a:lnTo>
                  <a:pt x="16687" y="10083"/>
                </a:lnTo>
                <a:lnTo>
                  <a:pt x="16107" y="9982"/>
                </a:lnTo>
                <a:lnTo>
                  <a:pt x="15528" y="9932"/>
                </a:lnTo>
                <a:lnTo>
                  <a:pt x="14923" y="9907"/>
                </a:lnTo>
                <a:lnTo>
                  <a:pt x="14343" y="9932"/>
                </a:lnTo>
                <a:lnTo>
                  <a:pt x="13763" y="10007"/>
                </a:lnTo>
                <a:lnTo>
                  <a:pt x="13183" y="10108"/>
                </a:lnTo>
                <a:lnTo>
                  <a:pt x="12604" y="10234"/>
                </a:lnTo>
                <a:lnTo>
                  <a:pt x="12049" y="10411"/>
                </a:lnTo>
                <a:lnTo>
                  <a:pt x="11520" y="10638"/>
                </a:lnTo>
                <a:lnTo>
                  <a:pt x="10990" y="10890"/>
                </a:lnTo>
                <a:lnTo>
                  <a:pt x="10486" y="11192"/>
                </a:lnTo>
                <a:lnTo>
                  <a:pt x="10007" y="11520"/>
                </a:lnTo>
                <a:lnTo>
                  <a:pt x="9554" y="11873"/>
                </a:lnTo>
                <a:lnTo>
                  <a:pt x="9150" y="12301"/>
                </a:lnTo>
                <a:lnTo>
                  <a:pt x="8747" y="12730"/>
                </a:lnTo>
                <a:lnTo>
                  <a:pt x="8722" y="12528"/>
                </a:lnTo>
                <a:lnTo>
                  <a:pt x="8671" y="12326"/>
                </a:lnTo>
                <a:lnTo>
                  <a:pt x="8596" y="12150"/>
                </a:lnTo>
                <a:lnTo>
                  <a:pt x="8495" y="11948"/>
                </a:lnTo>
                <a:lnTo>
                  <a:pt x="8369" y="11797"/>
                </a:lnTo>
                <a:lnTo>
                  <a:pt x="8218" y="11621"/>
                </a:lnTo>
                <a:lnTo>
                  <a:pt x="8066" y="11495"/>
                </a:lnTo>
                <a:lnTo>
                  <a:pt x="7890" y="11343"/>
                </a:lnTo>
                <a:lnTo>
                  <a:pt x="7713" y="11243"/>
                </a:lnTo>
                <a:lnTo>
                  <a:pt x="7512" y="11142"/>
                </a:lnTo>
                <a:lnTo>
                  <a:pt x="7310" y="11066"/>
                </a:lnTo>
                <a:lnTo>
                  <a:pt x="7108" y="11016"/>
                </a:lnTo>
                <a:lnTo>
                  <a:pt x="6907" y="10965"/>
                </a:lnTo>
                <a:lnTo>
                  <a:pt x="6705" y="10965"/>
                </a:lnTo>
                <a:lnTo>
                  <a:pt x="6503" y="10991"/>
                </a:lnTo>
                <a:lnTo>
                  <a:pt x="6302" y="11016"/>
                </a:lnTo>
                <a:lnTo>
                  <a:pt x="6302" y="11016"/>
                </a:lnTo>
                <a:lnTo>
                  <a:pt x="6554" y="10612"/>
                </a:lnTo>
                <a:lnTo>
                  <a:pt x="6756" y="10159"/>
                </a:lnTo>
                <a:lnTo>
                  <a:pt x="6932" y="9730"/>
                </a:lnTo>
                <a:lnTo>
                  <a:pt x="7083" y="9251"/>
                </a:lnTo>
                <a:lnTo>
                  <a:pt x="7184" y="8797"/>
                </a:lnTo>
                <a:lnTo>
                  <a:pt x="7285" y="8319"/>
                </a:lnTo>
                <a:lnTo>
                  <a:pt x="7335" y="7840"/>
                </a:lnTo>
                <a:lnTo>
                  <a:pt x="7361" y="7361"/>
                </a:lnTo>
                <a:lnTo>
                  <a:pt x="7361" y="6882"/>
                </a:lnTo>
                <a:lnTo>
                  <a:pt x="7310" y="6403"/>
                </a:lnTo>
                <a:lnTo>
                  <a:pt x="7234" y="5924"/>
                </a:lnTo>
                <a:lnTo>
                  <a:pt x="7134" y="5445"/>
                </a:lnTo>
                <a:lnTo>
                  <a:pt x="7008" y="4966"/>
                </a:lnTo>
                <a:lnTo>
                  <a:pt x="6856" y="4512"/>
                </a:lnTo>
                <a:lnTo>
                  <a:pt x="6655" y="4084"/>
                </a:lnTo>
                <a:lnTo>
                  <a:pt x="6428" y="3655"/>
                </a:lnTo>
                <a:lnTo>
                  <a:pt x="6176" y="3227"/>
                </a:lnTo>
                <a:lnTo>
                  <a:pt x="5899" y="2849"/>
                </a:lnTo>
                <a:lnTo>
                  <a:pt x="5596" y="2470"/>
                </a:lnTo>
                <a:lnTo>
                  <a:pt x="5268" y="2118"/>
                </a:lnTo>
                <a:lnTo>
                  <a:pt x="4915" y="1790"/>
                </a:lnTo>
                <a:lnTo>
                  <a:pt x="4537" y="1487"/>
                </a:lnTo>
                <a:lnTo>
                  <a:pt x="4134" y="1210"/>
                </a:lnTo>
                <a:lnTo>
                  <a:pt x="3731" y="958"/>
                </a:lnTo>
                <a:lnTo>
                  <a:pt x="3302" y="731"/>
                </a:lnTo>
                <a:lnTo>
                  <a:pt x="2848" y="555"/>
                </a:lnTo>
                <a:lnTo>
                  <a:pt x="2395" y="378"/>
                </a:lnTo>
                <a:lnTo>
                  <a:pt x="1941" y="227"/>
                </a:lnTo>
                <a:lnTo>
                  <a:pt x="1487" y="126"/>
                </a:lnTo>
                <a:lnTo>
                  <a:pt x="1008" y="51"/>
                </a:lnTo>
                <a:lnTo>
                  <a:pt x="529" y="0"/>
                </a:lnTo>
                <a:close/>
              </a:path>
            </a:pathLst>
          </a:custGeom>
          <a:solidFill>
            <a:srgbClr val="FFFFFF">
              <a:alpha val="34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84" name="Google Shape;3784;p23"/>
          <p:cNvGrpSpPr/>
          <p:nvPr/>
        </p:nvGrpSpPr>
        <p:grpSpPr>
          <a:xfrm flipH="1">
            <a:off x="-337266" y="6104792"/>
            <a:ext cx="12546785" cy="829355"/>
            <a:chOff x="-37500" y="4578594"/>
            <a:chExt cx="9410089" cy="622016"/>
          </a:xfrm>
        </p:grpSpPr>
        <p:grpSp>
          <p:nvGrpSpPr>
            <p:cNvPr id="3785" name="Google Shape;3785;p23"/>
            <p:cNvGrpSpPr/>
            <p:nvPr/>
          </p:nvGrpSpPr>
          <p:grpSpPr>
            <a:xfrm>
              <a:off x="-33497" y="4578594"/>
              <a:ext cx="9406086" cy="622016"/>
              <a:chOff x="-33497" y="4502394"/>
              <a:chExt cx="9406086" cy="622016"/>
            </a:xfrm>
          </p:grpSpPr>
          <p:grpSp>
            <p:nvGrpSpPr>
              <p:cNvPr id="3786" name="Google Shape;3786;p23"/>
              <p:cNvGrpSpPr/>
              <p:nvPr/>
            </p:nvGrpSpPr>
            <p:grpSpPr>
              <a:xfrm>
                <a:off x="-33497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3787" name="Google Shape;3787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8" name="Google Shape;3788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789" name="Google Shape;3789;p23"/>
              <p:cNvGrpSpPr/>
              <p:nvPr/>
            </p:nvGrpSpPr>
            <p:grpSpPr>
              <a:xfrm>
                <a:off x="6027528" y="4552569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3790" name="Google Shape;3790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1" name="Google Shape;3791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792" name="Google Shape;3792;p23"/>
              <p:cNvGrpSpPr/>
              <p:nvPr/>
            </p:nvGrpSpPr>
            <p:grpSpPr>
              <a:xfrm>
                <a:off x="3111228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3793" name="Google Shape;3793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4" name="Google Shape;3794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795" name="Google Shape;3795;p23"/>
            <p:cNvSpPr/>
            <p:nvPr/>
          </p:nvSpPr>
          <p:spPr>
            <a:xfrm>
              <a:off x="-37500" y="4929800"/>
              <a:ext cx="9231900" cy="21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6" name="Google Shape;3796;p23"/>
          <p:cNvGrpSpPr/>
          <p:nvPr/>
        </p:nvGrpSpPr>
        <p:grpSpPr>
          <a:xfrm flipH="1">
            <a:off x="11026838" y="5736710"/>
            <a:ext cx="1031097" cy="1234604"/>
            <a:chOff x="76188" y="4302532"/>
            <a:chExt cx="773323" cy="925953"/>
          </a:xfrm>
        </p:grpSpPr>
        <p:sp>
          <p:nvSpPr>
            <p:cNvPr id="3797" name="Google Shape;3797;p23"/>
            <p:cNvSpPr/>
            <p:nvPr/>
          </p:nvSpPr>
          <p:spPr>
            <a:xfrm>
              <a:off x="76188" y="4302532"/>
              <a:ext cx="773323" cy="925953"/>
            </a:xfrm>
            <a:custGeom>
              <a:avLst/>
              <a:gdLst/>
              <a:ahLst/>
              <a:cxnLst/>
              <a:rect l="l" t="t" r="r" b="b"/>
              <a:pathLst>
                <a:path w="19537" h="23393" extrusionOk="0">
                  <a:moveTo>
                    <a:pt x="10412" y="1"/>
                  </a:moveTo>
                  <a:lnTo>
                    <a:pt x="10134" y="51"/>
                  </a:lnTo>
                  <a:lnTo>
                    <a:pt x="9832" y="152"/>
                  </a:lnTo>
                  <a:lnTo>
                    <a:pt x="9554" y="278"/>
                  </a:lnTo>
                  <a:lnTo>
                    <a:pt x="9277" y="454"/>
                  </a:lnTo>
                  <a:lnTo>
                    <a:pt x="9050" y="656"/>
                  </a:lnTo>
                  <a:lnTo>
                    <a:pt x="8823" y="883"/>
                  </a:lnTo>
                  <a:lnTo>
                    <a:pt x="8622" y="1110"/>
                  </a:lnTo>
                  <a:lnTo>
                    <a:pt x="8471" y="1387"/>
                  </a:lnTo>
                  <a:lnTo>
                    <a:pt x="8319" y="1664"/>
                  </a:lnTo>
                  <a:lnTo>
                    <a:pt x="8193" y="1942"/>
                  </a:lnTo>
                  <a:lnTo>
                    <a:pt x="8092" y="2219"/>
                  </a:lnTo>
                  <a:lnTo>
                    <a:pt x="7916" y="2824"/>
                  </a:lnTo>
                  <a:lnTo>
                    <a:pt x="7790" y="3454"/>
                  </a:lnTo>
                  <a:lnTo>
                    <a:pt x="7588" y="4639"/>
                  </a:lnTo>
                  <a:lnTo>
                    <a:pt x="7462" y="5824"/>
                  </a:lnTo>
                  <a:lnTo>
                    <a:pt x="7412" y="6429"/>
                  </a:lnTo>
                  <a:lnTo>
                    <a:pt x="7387" y="7034"/>
                  </a:lnTo>
                  <a:lnTo>
                    <a:pt x="7361" y="7639"/>
                  </a:lnTo>
                  <a:lnTo>
                    <a:pt x="7361" y="8243"/>
                  </a:lnTo>
                  <a:lnTo>
                    <a:pt x="7387" y="8848"/>
                  </a:lnTo>
                  <a:lnTo>
                    <a:pt x="7412" y="9453"/>
                  </a:lnTo>
                  <a:lnTo>
                    <a:pt x="7462" y="10058"/>
                  </a:lnTo>
                  <a:lnTo>
                    <a:pt x="7513" y="10663"/>
                  </a:lnTo>
                  <a:lnTo>
                    <a:pt x="7588" y="11243"/>
                  </a:lnTo>
                  <a:lnTo>
                    <a:pt x="7689" y="11848"/>
                  </a:lnTo>
                  <a:lnTo>
                    <a:pt x="7790" y="12453"/>
                  </a:lnTo>
                  <a:lnTo>
                    <a:pt x="7941" y="13033"/>
                  </a:lnTo>
                  <a:lnTo>
                    <a:pt x="7588" y="12327"/>
                  </a:lnTo>
                  <a:lnTo>
                    <a:pt x="7235" y="11621"/>
                  </a:lnTo>
                  <a:lnTo>
                    <a:pt x="6832" y="10941"/>
                  </a:lnTo>
                  <a:lnTo>
                    <a:pt x="6429" y="10260"/>
                  </a:lnTo>
                  <a:lnTo>
                    <a:pt x="6025" y="9579"/>
                  </a:lnTo>
                  <a:lnTo>
                    <a:pt x="5572" y="8924"/>
                  </a:lnTo>
                  <a:lnTo>
                    <a:pt x="5118" y="8294"/>
                  </a:lnTo>
                  <a:lnTo>
                    <a:pt x="4639" y="7664"/>
                  </a:lnTo>
                  <a:lnTo>
                    <a:pt x="4311" y="7286"/>
                  </a:lnTo>
                  <a:lnTo>
                    <a:pt x="3958" y="6907"/>
                  </a:lnTo>
                  <a:lnTo>
                    <a:pt x="3782" y="6731"/>
                  </a:lnTo>
                  <a:lnTo>
                    <a:pt x="3580" y="6580"/>
                  </a:lnTo>
                  <a:lnTo>
                    <a:pt x="3379" y="6429"/>
                  </a:lnTo>
                  <a:lnTo>
                    <a:pt x="3152" y="6303"/>
                  </a:lnTo>
                  <a:lnTo>
                    <a:pt x="2925" y="6202"/>
                  </a:lnTo>
                  <a:lnTo>
                    <a:pt x="2673" y="6126"/>
                  </a:lnTo>
                  <a:lnTo>
                    <a:pt x="2421" y="6076"/>
                  </a:lnTo>
                  <a:lnTo>
                    <a:pt x="2169" y="6050"/>
                  </a:lnTo>
                  <a:lnTo>
                    <a:pt x="1917" y="6076"/>
                  </a:lnTo>
                  <a:lnTo>
                    <a:pt x="1665" y="6126"/>
                  </a:lnTo>
                  <a:lnTo>
                    <a:pt x="1438" y="6202"/>
                  </a:lnTo>
                  <a:lnTo>
                    <a:pt x="1236" y="6328"/>
                  </a:lnTo>
                  <a:lnTo>
                    <a:pt x="1085" y="6454"/>
                  </a:lnTo>
                  <a:lnTo>
                    <a:pt x="959" y="6580"/>
                  </a:lnTo>
                  <a:lnTo>
                    <a:pt x="858" y="6706"/>
                  </a:lnTo>
                  <a:lnTo>
                    <a:pt x="782" y="6857"/>
                  </a:lnTo>
                  <a:lnTo>
                    <a:pt x="707" y="7008"/>
                  </a:lnTo>
                  <a:lnTo>
                    <a:pt x="631" y="7160"/>
                  </a:lnTo>
                  <a:lnTo>
                    <a:pt x="555" y="7512"/>
                  </a:lnTo>
                  <a:lnTo>
                    <a:pt x="530" y="7865"/>
                  </a:lnTo>
                  <a:lnTo>
                    <a:pt x="530" y="8243"/>
                  </a:lnTo>
                  <a:lnTo>
                    <a:pt x="555" y="8622"/>
                  </a:lnTo>
                  <a:lnTo>
                    <a:pt x="631" y="8974"/>
                  </a:lnTo>
                  <a:lnTo>
                    <a:pt x="757" y="9554"/>
                  </a:lnTo>
                  <a:lnTo>
                    <a:pt x="908" y="10109"/>
                  </a:lnTo>
                  <a:lnTo>
                    <a:pt x="1110" y="10663"/>
                  </a:lnTo>
                  <a:lnTo>
                    <a:pt x="1312" y="11193"/>
                  </a:lnTo>
                  <a:lnTo>
                    <a:pt x="1539" y="11722"/>
                  </a:lnTo>
                  <a:lnTo>
                    <a:pt x="1765" y="12226"/>
                  </a:lnTo>
                  <a:lnTo>
                    <a:pt x="2043" y="12756"/>
                  </a:lnTo>
                  <a:lnTo>
                    <a:pt x="2320" y="13260"/>
                  </a:lnTo>
                  <a:lnTo>
                    <a:pt x="2925" y="14243"/>
                  </a:lnTo>
                  <a:lnTo>
                    <a:pt x="3580" y="15201"/>
                  </a:lnTo>
                  <a:lnTo>
                    <a:pt x="4261" y="16159"/>
                  </a:lnTo>
                  <a:lnTo>
                    <a:pt x="4967" y="17091"/>
                  </a:lnTo>
                  <a:lnTo>
                    <a:pt x="4639" y="16738"/>
                  </a:lnTo>
                  <a:lnTo>
                    <a:pt x="4286" y="16436"/>
                  </a:lnTo>
                  <a:lnTo>
                    <a:pt x="3908" y="16133"/>
                  </a:lnTo>
                  <a:lnTo>
                    <a:pt x="3530" y="15881"/>
                  </a:lnTo>
                  <a:lnTo>
                    <a:pt x="3127" y="15629"/>
                  </a:lnTo>
                  <a:lnTo>
                    <a:pt x="2698" y="15428"/>
                  </a:lnTo>
                  <a:lnTo>
                    <a:pt x="2270" y="15251"/>
                  </a:lnTo>
                  <a:lnTo>
                    <a:pt x="1816" y="15125"/>
                  </a:lnTo>
                  <a:lnTo>
                    <a:pt x="1488" y="15049"/>
                  </a:lnTo>
                  <a:lnTo>
                    <a:pt x="1160" y="14999"/>
                  </a:lnTo>
                  <a:lnTo>
                    <a:pt x="1009" y="15024"/>
                  </a:lnTo>
                  <a:lnTo>
                    <a:pt x="858" y="15049"/>
                  </a:lnTo>
                  <a:lnTo>
                    <a:pt x="707" y="15075"/>
                  </a:lnTo>
                  <a:lnTo>
                    <a:pt x="555" y="15150"/>
                  </a:lnTo>
                  <a:lnTo>
                    <a:pt x="379" y="15301"/>
                  </a:lnTo>
                  <a:lnTo>
                    <a:pt x="228" y="15453"/>
                  </a:lnTo>
                  <a:lnTo>
                    <a:pt x="127" y="15654"/>
                  </a:lnTo>
                  <a:lnTo>
                    <a:pt x="51" y="15881"/>
                  </a:lnTo>
                  <a:lnTo>
                    <a:pt x="1" y="16108"/>
                  </a:lnTo>
                  <a:lnTo>
                    <a:pt x="1" y="16360"/>
                  </a:lnTo>
                  <a:lnTo>
                    <a:pt x="1" y="16612"/>
                  </a:lnTo>
                  <a:lnTo>
                    <a:pt x="51" y="16839"/>
                  </a:lnTo>
                  <a:lnTo>
                    <a:pt x="102" y="17116"/>
                  </a:lnTo>
                  <a:lnTo>
                    <a:pt x="203" y="17394"/>
                  </a:lnTo>
                  <a:lnTo>
                    <a:pt x="303" y="17671"/>
                  </a:lnTo>
                  <a:lnTo>
                    <a:pt x="404" y="17923"/>
                  </a:lnTo>
                  <a:lnTo>
                    <a:pt x="555" y="18175"/>
                  </a:lnTo>
                  <a:lnTo>
                    <a:pt x="682" y="18427"/>
                  </a:lnTo>
                  <a:lnTo>
                    <a:pt x="1034" y="18906"/>
                  </a:lnTo>
                  <a:lnTo>
                    <a:pt x="1387" y="19360"/>
                  </a:lnTo>
                  <a:lnTo>
                    <a:pt x="1791" y="19788"/>
                  </a:lnTo>
                  <a:lnTo>
                    <a:pt x="2244" y="20166"/>
                  </a:lnTo>
                  <a:lnTo>
                    <a:pt x="2698" y="20545"/>
                  </a:lnTo>
                  <a:lnTo>
                    <a:pt x="3152" y="20897"/>
                  </a:lnTo>
                  <a:lnTo>
                    <a:pt x="3631" y="21250"/>
                  </a:lnTo>
                  <a:lnTo>
                    <a:pt x="4563" y="21906"/>
                  </a:lnTo>
                  <a:lnTo>
                    <a:pt x="5042" y="22259"/>
                  </a:lnTo>
                  <a:lnTo>
                    <a:pt x="5496" y="22612"/>
                  </a:lnTo>
                  <a:lnTo>
                    <a:pt x="5925" y="22990"/>
                  </a:lnTo>
                  <a:lnTo>
                    <a:pt x="6353" y="23393"/>
                  </a:lnTo>
                  <a:lnTo>
                    <a:pt x="7286" y="23368"/>
                  </a:lnTo>
                  <a:lnTo>
                    <a:pt x="8193" y="23343"/>
                  </a:lnTo>
                  <a:lnTo>
                    <a:pt x="10008" y="23191"/>
                  </a:lnTo>
                  <a:lnTo>
                    <a:pt x="11848" y="23065"/>
                  </a:lnTo>
                  <a:lnTo>
                    <a:pt x="12756" y="23015"/>
                  </a:lnTo>
                  <a:lnTo>
                    <a:pt x="13688" y="23015"/>
                  </a:lnTo>
                  <a:lnTo>
                    <a:pt x="17722" y="19612"/>
                  </a:lnTo>
                  <a:lnTo>
                    <a:pt x="18251" y="19158"/>
                  </a:lnTo>
                  <a:lnTo>
                    <a:pt x="18503" y="18906"/>
                  </a:lnTo>
                  <a:lnTo>
                    <a:pt x="18755" y="18679"/>
                  </a:lnTo>
                  <a:lnTo>
                    <a:pt x="18957" y="18402"/>
                  </a:lnTo>
                  <a:lnTo>
                    <a:pt x="19158" y="18125"/>
                  </a:lnTo>
                  <a:lnTo>
                    <a:pt x="19310" y="17822"/>
                  </a:lnTo>
                  <a:lnTo>
                    <a:pt x="19436" y="17520"/>
                  </a:lnTo>
                  <a:lnTo>
                    <a:pt x="19486" y="17343"/>
                  </a:lnTo>
                  <a:lnTo>
                    <a:pt x="19511" y="17167"/>
                  </a:lnTo>
                  <a:lnTo>
                    <a:pt x="19537" y="16990"/>
                  </a:lnTo>
                  <a:lnTo>
                    <a:pt x="19537" y="16839"/>
                  </a:lnTo>
                  <a:lnTo>
                    <a:pt x="19486" y="16486"/>
                  </a:lnTo>
                  <a:lnTo>
                    <a:pt x="19436" y="16310"/>
                  </a:lnTo>
                  <a:lnTo>
                    <a:pt x="19385" y="16159"/>
                  </a:lnTo>
                  <a:lnTo>
                    <a:pt x="19310" y="16007"/>
                  </a:lnTo>
                  <a:lnTo>
                    <a:pt x="19209" y="15856"/>
                  </a:lnTo>
                  <a:lnTo>
                    <a:pt x="19108" y="15730"/>
                  </a:lnTo>
                  <a:lnTo>
                    <a:pt x="19007" y="15604"/>
                  </a:lnTo>
                  <a:lnTo>
                    <a:pt x="18881" y="15503"/>
                  </a:lnTo>
                  <a:lnTo>
                    <a:pt x="18730" y="15428"/>
                  </a:lnTo>
                  <a:lnTo>
                    <a:pt x="18579" y="15352"/>
                  </a:lnTo>
                  <a:lnTo>
                    <a:pt x="18427" y="15301"/>
                  </a:lnTo>
                  <a:lnTo>
                    <a:pt x="18251" y="15276"/>
                  </a:lnTo>
                  <a:lnTo>
                    <a:pt x="18100" y="15276"/>
                  </a:lnTo>
                  <a:lnTo>
                    <a:pt x="17923" y="15301"/>
                  </a:lnTo>
                  <a:lnTo>
                    <a:pt x="17772" y="15327"/>
                  </a:lnTo>
                  <a:lnTo>
                    <a:pt x="17470" y="15428"/>
                  </a:lnTo>
                  <a:lnTo>
                    <a:pt x="17167" y="15579"/>
                  </a:lnTo>
                  <a:lnTo>
                    <a:pt x="16890" y="15780"/>
                  </a:lnTo>
                  <a:lnTo>
                    <a:pt x="16638" y="16007"/>
                  </a:lnTo>
                  <a:lnTo>
                    <a:pt x="16411" y="16259"/>
                  </a:lnTo>
                  <a:lnTo>
                    <a:pt x="16184" y="16537"/>
                  </a:lnTo>
                  <a:lnTo>
                    <a:pt x="16512" y="15957"/>
                  </a:lnTo>
                  <a:lnTo>
                    <a:pt x="16839" y="15352"/>
                  </a:lnTo>
                  <a:lnTo>
                    <a:pt x="17117" y="14747"/>
                  </a:lnTo>
                  <a:lnTo>
                    <a:pt x="17369" y="14117"/>
                  </a:lnTo>
                  <a:lnTo>
                    <a:pt x="17596" y="13487"/>
                  </a:lnTo>
                  <a:lnTo>
                    <a:pt x="17797" y="12831"/>
                  </a:lnTo>
                  <a:lnTo>
                    <a:pt x="17974" y="12176"/>
                  </a:lnTo>
                  <a:lnTo>
                    <a:pt x="18100" y="11520"/>
                  </a:lnTo>
                  <a:lnTo>
                    <a:pt x="18150" y="11243"/>
                  </a:lnTo>
                  <a:lnTo>
                    <a:pt x="18175" y="10941"/>
                  </a:lnTo>
                  <a:lnTo>
                    <a:pt x="18175" y="10638"/>
                  </a:lnTo>
                  <a:lnTo>
                    <a:pt x="18175" y="10361"/>
                  </a:lnTo>
                  <a:lnTo>
                    <a:pt x="18125" y="10084"/>
                  </a:lnTo>
                  <a:lnTo>
                    <a:pt x="18049" y="9832"/>
                  </a:lnTo>
                  <a:lnTo>
                    <a:pt x="17923" y="9579"/>
                  </a:lnTo>
                  <a:lnTo>
                    <a:pt x="17747" y="9353"/>
                  </a:lnTo>
                  <a:lnTo>
                    <a:pt x="17596" y="9227"/>
                  </a:lnTo>
                  <a:lnTo>
                    <a:pt x="17444" y="9101"/>
                  </a:lnTo>
                  <a:lnTo>
                    <a:pt x="17243" y="9000"/>
                  </a:lnTo>
                  <a:lnTo>
                    <a:pt x="17066" y="8949"/>
                  </a:lnTo>
                  <a:lnTo>
                    <a:pt x="16865" y="8899"/>
                  </a:lnTo>
                  <a:lnTo>
                    <a:pt x="16663" y="8874"/>
                  </a:lnTo>
                  <a:lnTo>
                    <a:pt x="16436" y="8874"/>
                  </a:lnTo>
                  <a:lnTo>
                    <a:pt x="16234" y="8899"/>
                  </a:lnTo>
                  <a:lnTo>
                    <a:pt x="16033" y="8949"/>
                  </a:lnTo>
                  <a:lnTo>
                    <a:pt x="15831" y="9000"/>
                  </a:lnTo>
                  <a:lnTo>
                    <a:pt x="15453" y="9151"/>
                  </a:lnTo>
                  <a:lnTo>
                    <a:pt x="15100" y="9353"/>
                  </a:lnTo>
                  <a:lnTo>
                    <a:pt x="14772" y="9605"/>
                  </a:lnTo>
                  <a:lnTo>
                    <a:pt x="14369" y="9932"/>
                  </a:lnTo>
                  <a:lnTo>
                    <a:pt x="13991" y="10310"/>
                  </a:lnTo>
                  <a:lnTo>
                    <a:pt x="13663" y="10714"/>
                  </a:lnTo>
                  <a:lnTo>
                    <a:pt x="13361" y="11168"/>
                  </a:lnTo>
                  <a:lnTo>
                    <a:pt x="13109" y="11621"/>
                  </a:lnTo>
                  <a:lnTo>
                    <a:pt x="12882" y="12100"/>
                  </a:lnTo>
                  <a:lnTo>
                    <a:pt x="12705" y="12604"/>
                  </a:lnTo>
                  <a:lnTo>
                    <a:pt x="12554" y="13108"/>
                  </a:lnTo>
                  <a:lnTo>
                    <a:pt x="12756" y="11873"/>
                  </a:lnTo>
                  <a:lnTo>
                    <a:pt x="12957" y="10638"/>
                  </a:lnTo>
                  <a:lnTo>
                    <a:pt x="13134" y="9403"/>
                  </a:lnTo>
                  <a:lnTo>
                    <a:pt x="13260" y="8143"/>
                  </a:lnTo>
                  <a:lnTo>
                    <a:pt x="13310" y="7538"/>
                  </a:lnTo>
                  <a:lnTo>
                    <a:pt x="13336" y="6907"/>
                  </a:lnTo>
                  <a:lnTo>
                    <a:pt x="13361" y="6277"/>
                  </a:lnTo>
                  <a:lnTo>
                    <a:pt x="13336" y="5672"/>
                  </a:lnTo>
                  <a:lnTo>
                    <a:pt x="13310" y="5042"/>
                  </a:lnTo>
                  <a:lnTo>
                    <a:pt x="13285" y="4412"/>
                  </a:lnTo>
                  <a:lnTo>
                    <a:pt x="13210" y="3807"/>
                  </a:lnTo>
                  <a:lnTo>
                    <a:pt x="13109" y="3177"/>
                  </a:lnTo>
                  <a:lnTo>
                    <a:pt x="13008" y="2647"/>
                  </a:lnTo>
                  <a:lnTo>
                    <a:pt x="12882" y="2143"/>
                  </a:lnTo>
                  <a:lnTo>
                    <a:pt x="12806" y="1891"/>
                  </a:lnTo>
                  <a:lnTo>
                    <a:pt x="12705" y="1639"/>
                  </a:lnTo>
                  <a:lnTo>
                    <a:pt x="12579" y="1387"/>
                  </a:lnTo>
                  <a:lnTo>
                    <a:pt x="12453" y="1160"/>
                  </a:lnTo>
                  <a:lnTo>
                    <a:pt x="12302" y="933"/>
                  </a:lnTo>
                  <a:lnTo>
                    <a:pt x="12126" y="732"/>
                  </a:lnTo>
                  <a:lnTo>
                    <a:pt x="11924" y="555"/>
                  </a:lnTo>
                  <a:lnTo>
                    <a:pt x="11722" y="379"/>
                  </a:lnTo>
                  <a:lnTo>
                    <a:pt x="11495" y="253"/>
                  </a:lnTo>
                  <a:lnTo>
                    <a:pt x="11243" y="127"/>
                  </a:lnTo>
                  <a:lnTo>
                    <a:pt x="10991" y="51"/>
                  </a:lnTo>
                  <a:lnTo>
                    <a:pt x="107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23"/>
            <p:cNvSpPr/>
            <p:nvPr/>
          </p:nvSpPr>
          <p:spPr>
            <a:xfrm>
              <a:off x="76188" y="4302532"/>
              <a:ext cx="773323" cy="925953"/>
            </a:xfrm>
            <a:custGeom>
              <a:avLst/>
              <a:gdLst/>
              <a:ahLst/>
              <a:cxnLst/>
              <a:rect l="l" t="t" r="r" b="b"/>
              <a:pathLst>
                <a:path w="19537" h="23393" extrusionOk="0">
                  <a:moveTo>
                    <a:pt x="10412" y="1"/>
                  </a:moveTo>
                  <a:lnTo>
                    <a:pt x="10134" y="51"/>
                  </a:lnTo>
                  <a:lnTo>
                    <a:pt x="9832" y="152"/>
                  </a:lnTo>
                  <a:lnTo>
                    <a:pt x="9554" y="278"/>
                  </a:lnTo>
                  <a:lnTo>
                    <a:pt x="9277" y="454"/>
                  </a:lnTo>
                  <a:lnTo>
                    <a:pt x="9050" y="656"/>
                  </a:lnTo>
                  <a:lnTo>
                    <a:pt x="8823" y="883"/>
                  </a:lnTo>
                  <a:lnTo>
                    <a:pt x="8622" y="1110"/>
                  </a:lnTo>
                  <a:lnTo>
                    <a:pt x="8471" y="1387"/>
                  </a:lnTo>
                  <a:lnTo>
                    <a:pt x="8319" y="1664"/>
                  </a:lnTo>
                  <a:lnTo>
                    <a:pt x="8193" y="1942"/>
                  </a:lnTo>
                  <a:lnTo>
                    <a:pt x="8092" y="2219"/>
                  </a:lnTo>
                  <a:lnTo>
                    <a:pt x="7916" y="2824"/>
                  </a:lnTo>
                  <a:lnTo>
                    <a:pt x="7790" y="3454"/>
                  </a:lnTo>
                  <a:lnTo>
                    <a:pt x="7588" y="4639"/>
                  </a:lnTo>
                  <a:lnTo>
                    <a:pt x="7462" y="5824"/>
                  </a:lnTo>
                  <a:lnTo>
                    <a:pt x="7412" y="6429"/>
                  </a:lnTo>
                  <a:lnTo>
                    <a:pt x="7387" y="7034"/>
                  </a:lnTo>
                  <a:lnTo>
                    <a:pt x="7361" y="7639"/>
                  </a:lnTo>
                  <a:lnTo>
                    <a:pt x="7361" y="8243"/>
                  </a:lnTo>
                  <a:lnTo>
                    <a:pt x="7387" y="8848"/>
                  </a:lnTo>
                  <a:lnTo>
                    <a:pt x="7412" y="9453"/>
                  </a:lnTo>
                  <a:lnTo>
                    <a:pt x="7462" y="10058"/>
                  </a:lnTo>
                  <a:lnTo>
                    <a:pt x="7513" y="10663"/>
                  </a:lnTo>
                  <a:lnTo>
                    <a:pt x="7588" y="11243"/>
                  </a:lnTo>
                  <a:lnTo>
                    <a:pt x="7689" y="11848"/>
                  </a:lnTo>
                  <a:lnTo>
                    <a:pt x="7790" y="12453"/>
                  </a:lnTo>
                  <a:lnTo>
                    <a:pt x="7941" y="13033"/>
                  </a:lnTo>
                  <a:lnTo>
                    <a:pt x="7588" y="12327"/>
                  </a:lnTo>
                  <a:lnTo>
                    <a:pt x="7235" y="11621"/>
                  </a:lnTo>
                  <a:lnTo>
                    <a:pt x="6832" y="10941"/>
                  </a:lnTo>
                  <a:lnTo>
                    <a:pt x="6429" y="10260"/>
                  </a:lnTo>
                  <a:lnTo>
                    <a:pt x="6025" y="9579"/>
                  </a:lnTo>
                  <a:lnTo>
                    <a:pt x="5572" y="8924"/>
                  </a:lnTo>
                  <a:lnTo>
                    <a:pt x="5118" y="8294"/>
                  </a:lnTo>
                  <a:lnTo>
                    <a:pt x="4639" y="7664"/>
                  </a:lnTo>
                  <a:lnTo>
                    <a:pt x="4311" y="7286"/>
                  </a:lnTo>
                  <a:lnTo>
                    <a:pt x="3958" y="6907"/>
                  </a:lnTo>
                  <a:lnTo>
                    <a:pt x="3782" y="6731"/>
                  </a:lnTo>
                  <a:lnTo>
                    <a:pt x="3580" y="6580"/>
                  </a:lnTo>
                  <a:lnTo>
                    <a:pt x="3379" y="6429"/>
                  </a:lnTo>
                  <a:lnTo>
                    <a:pt x="3152" y="6303"/>
                  </a:lnTo>
                  <a:lnTo>
                    <a:pt x="2925" y="6202"/>
                  </a:lnTo>
                  <a:lnTo>
                    <a:pt x="2673" y="6126"/>
                  </a:lnTo>
                  <a:lnTo>
                    <a:pt x="2421" y="6076"/>
                  </a:lnTo>
                  <a:lnTo>
                    <a:pt x="2169" y="6050"/>
                  </a:lnTo>
                  <a:lnTo>
                    <a:pt x="1917" y="6076"/>
                  </a:lnTo>
                  <a:lnTo>
                    <a:pt x="1665" y="6126"/>
                  </a:lnTo>
                  <a:lnTo>
                    <a:pt x="1438" y="6202"/>
                  </a:lnTo>
                  <a:lnTo>
                    <a:pt x="1236" y="6328"/>
                  </a:lnTo>
                  <a:lnTo>
                    <a:pt x="1085" y="6454"/>
                  </a:lnTo>
                  <a:lnTo>
                    <a:pt x="959" y="6580"/>
                  </a:lnTo>
                  <a:lnTo>
                    <a:pt x="858" y="6706"/>
                  </a:lnTo>
                  <a:lnTo>
                    <a:pt x="782" y="6857"/>
                  </a:lnTo>
                  <a:lnTo>
                    <a:pt x="707" y="7008"/>
                  </a:lnTo>
                  <a:lnTo>
                    <a:pt x="631" y="7160"/>
                  </a:lnTo>
                  <a:lnTo>
                    <a:pt x="555" y="7512"/>
                  </a:lnTo>
                  <a:lnTo>
                    <a:pt x="530" y="7865"/>
                  </a:lnTo>
                  <a:lnTo>
                    <a:pt x="530" y="8243"/>
                  </a:lnTo>
                  <a:lnTo>
                    <a:pt x="555" y="8622"/>
                  </a:lnTo>
                  <a:lnTo>
                    <a:pt x="631" y="8974"/>
                  </a:lnTo>
                  <a:lnTo>
                    <a:pt x="757" y="9554"/>
                  </a:lnTo>
                  <a:lnTo>
                    <a:pt x="908" y="10109"/>
                  </a:lnTo>
                  <a:lnTo>
                    <a:pt x="1110" y="10663"/>
                  </a:lnTo>
                  <a:lnTo>
                    <a:pt x="1312" y="11193"/>
                  </a:lnTo>
                  <a:lnTo>
                    <a:pt x="1539" y="11722"/>
                  </a:lnTo>
                  <a:lnTo>
                    <a:pt x="1765" y="12226"/>
                  </a:lnTo>
                  <a:lnTo>
                    <a:pt x="2043" y="12756"/>
                  </a:lnTo>
                  <a:lnTo>
                    <a:pt x="2320" y="13260"/>
                  </a:lnTo>
                  <a:lnTo>
                    <a:pt x="2925" y="14243"/>
                  </a:lnTo>
                  <a:lnTo>
                    <a:pt x="3580" y="15201"/>
                  </a:lnTo>
                  <a:lnTo>
                    <a:pt x="4261" y="16159"/>
                  </a:lnTo>
                  <a:lnTo>
                    <a:pt x="4967" y="17091"/>
                  </a:lnTo>
                  <a:lnTo>
                    <a:pt x="4639" y="16738"/>
                  </a:lnTo>
                  <a:lnTo>
                    <a:pt x="4286" y="16436"/>
                  </a:lnTo>
                  <a:lnTo>
                    <a:pt x="3908" y="16133"/>
                  </a:lnTo>
                  <a:lnTo>
                    <a:pt x="3530" y="15881"/>
                  </a:lnTo>
                  <a:lnTo>
                    <a:pt x="3127" y="15629"/>
                  </a:lnTo>
                  <a:lnTo>
                    <a:pt x="2698" y="15428"/>
                  </a:lnTo>
                  <a:lnTo>
                    <a:pt x="2270" y="15251"/>
                  </a:lnTo>
                  <a:lnTo>
                    <a:pt x="1816" y="15125"/>
                  </a:lnTo>
                  <a:lnTo>
                    <a:pt x="1488" y="15049"/>
                  </a:lnTo>
                  <a:lnTo>
                    <a:pt x="1160" y="14999"/>
                  </a:lnTo>
                  <a:lnTo>
                    <a:pt x="1009" y="15024"/>
                  </a:lnTo>
                  <a:lnTo>
                    <a:pt x="858" y="15049"/>
                  </a:lnTo>
                  <a:lnTo>
                    <a:pt x="707" y="15075"/>
                  </a:lnTo>
                  <a:lnTo>
                    <a:pt x="555" y="15150"/>
                  </a:lnTo>
                  <a:lnTo>
                    <a:pt x="379" y="15301"/>
                  </a:lnTo>
                  <a:lnTo>
                    <a:pt x="228" y="15453"/>
                  </a:lnTo>
                  <a:lnTo>
                    <a:pt x="127" y="15654"/>
                  </a:lnTo>
                  <a:lnTo>
                    <a:pt x="51" y="15881"/>
                  </a:lnTo>
                  <a:lnTo>
                    <a:pt x="1" y="16108"/>
                  </a:lnTo>
                  <a:lnTo>
                    <a:pt x="1" y="16360"/>
                  </a:lnTo>
                  <a:lnTo>
                    <a:pt x="1" y="16612"/>
                  </a:lnTo>
                  <a:lnTo>
                    <a:pt x="51" y="16839"/>
                  </a:lnTo>
                  <a:lnTo>
                    <a:pt x="102" y="17116"/>
                  </a:lnTo>
                  <a:lnTo>
                    <a:pt x="203" y="17394"/>
                  </a:lnTo>
                  <a:lnTo>
                    <a:pt x="303" y="17671"/>
                  </a:lnTo>
                  <a:lnTo>
                    <a:pt x="404" y="17923"/>
                  </a:lnTo>
                  <a:lnTo>
                    <a:pt x="555" y="18175"/>
                  </a:lnTo>
                  <a:lnTo>
                    <a:pt x="682" y="18427"/>
                  </a:lnTo>
                  <a:lnTo>
                    <a:pt x="1034" y="18906"/>
                  </a:lnTo>
                  <a:lnTo>
                    <a:pt x="1387" y="19360"/>
                  </a:lnTo>
                  <a:lnTo>
                    <a:pt x="1791" y="19788"/>
                  </a:lnTo>
                  <a:lnTo>
                    <a:pt x="2244" y="20166"/>
                  </a:lnTo>
                  <a:lnTo>
                    <a:pt x="2698" y="20545"/>
                  </a:lnTo>
                  <a:lnTo>
                    <a:pt x="3152" y="20897"/>
                  </a:lnTo>
                  <a:lnTo>
                    <a:pt x="3631" y="21250"/>
                  </a:lnTo>
                  <a:lnTo>
                    <a:pt x="4563" y="21906"/>
                  </a:lnTo>
                  <a:lnTo>
                    <a:pt x="5042" y="22259"/>
                  </a:lnTo>
                  <a:lnTo>
                    <a:pt x="5496" y="22612"/>
                  </a:lnTo>
                  <a:lnTo>
                    <a:pt x="5925" y="22990"/>
                  </a:lnTo>
                  <a:lnTo>
                    <a:pt x="6353" y="23393"/>
                  </a:lnTo>
                  <a:lnTo>
                    <a:pt x="7286" y="23368"/>
                  </a:lnTo>
                  <a:lnTo>
                    <a:pt x="8193" y="23343"/>
                  </a:lnTo>
                  <a:lnTo>
                    <a:pt x="10008" y="23191"/>
                  </a:lnTo>
                  <a:lnTo>
                    <a:pt x="11848" y="23065"/>
                  </a:lnTo>
                  <a:lnTo>
                    <a:pt x="12756" y="23015"/>
                  </a:lnTo>
                  <a:lnTo>
                    <a:pt x="13688" y="23015"/>
                  </a:lnTo>
                  <a:lnTo>
                    <a:pt x="17722" y="19612"/>
                  </a:lnTo>
                  <a:lnTo>
                    <a:pt x="18251" y="19158"/>
                  </a:lnTo>
                  <a:lnTo>
                    <a:pt x="18503" y="18906"/>
                  </a:lnTo>
                  <a:lnTo>
                    <a:pt x="18755" y="18679"/>
                  </a:lnTo>
                  <a:lnTo>
                    <a:pt x="18957" y="18402"/>
                  </a:lnTo>
                  <a:lnTo>
                    <a:pt x="19158" y="18125"/>
                  </a:lnTo>
                  <a:lnTo>
                    <a:pt x="19310" y="17822"/>
                  </a:lnTo>
                  <a:lnTo>
                    <a:pt x="19436" y="17520"/>
                  </a:lnTo>
                  <a:lnTo>
                    <a:pt x="19486" y="17343"/>
                  </a:lnTo>
                  <a:lnTo>
                    <a:pt x="19511" y="17167"/>
                  </a:lnTo>
                  <a:lnTo>
                    <a:pt x="19537" y="16990"/>
                  </a:lnTo>
                  <a:lnTo>
                    <a:pt x="19537" y="16839"/>
                  </a:lnTo>
                  <a:lnTo>
                    <a:pt x="19486" y="16486"/>
                  </a:lnTo>
                  <a:lnTo>
                    <a:pt x="19436" y="16310"/>
                  </a:lnTo>
                  <a:lnTo>
                    <a:pt x="19385" y="16159"/>
                  </a:lnTo>
                  <a:lnTo>
                    <a:pt x="19310" y="16007"/>
                  </a:lnTo>
                  <a:lnTo>
                    <a:pt x="19209" y="15856"/>
                  </a:lnTo>
                  <a:lnTo>
                    <a:pt x="19108" y="15730"/>
                  </a:lnTo>
                  <a:lnTo>
                    <a:pt x="19007" y="15604"/>
                  </a:lnTo>
                  <a:lnTo>
                    <a:pt x="18881" y="15503"/>
                  </a:lnTo>
                  <a:lnTo>
                    <a:pt x="18730" y="15428"/>
                  </a:lnTo>
                  <a:lnTo>
                    <a:pt x="18579" y="15352"/>
                  </a:lnTo>
                  <a:lnTo>
                    <a:pt x="18427" y="15301"/>
                  </a:lnTo>
                  <a:lnTo>
                    <a:pt x="18251" y="15276"/>
                  </a:lnTo>
                  <a:lnTo>
                    <a:pt x="18100" y="15276"/>
                  </a:lnTo>
                  <a:lnTo>
                    <a:pt x="17923" y="15301"/>
                  </a:lnTo>
                  <a:lnTo>
                    <a:pt x="17772" y="15327"/>
                  </a:lnTo>
                  <a:lnTo>
                    <a:pt x="17470" y="15428"/>
                  </a:lnTo>
                  <a:lnTo>
                    <a:pt x="17167" y="15579"/>
                  </a:lnTo>
                  <a:lnTo>
                    <a:pt x="16890" y="15780"/>
                  </a:lnTo>
                  <a:lnTo>
                    <a:pt x="16638" y="16007"/>
                  </a:lnTo>
                  <a:lnTo>
                    <a:pt x="16411" y="16259"/>
                  </a:lnTo>
                  <a:lnTo>
                    <a:pt x="16184" y="16537"/>
                  </a:lnTo>
                  <a:lnTo>
                    <a:pt x="16512" y="15957"/>
                  </a:lnTo>
                  <a:lnTo>
                    <a:pt x="16839" y="15352"/>
                  </a:lnTo>
                  <a:lnTo>
                    <a:pt x="17117" y="14747"/>
                  </a:lnTo>
                  <a:lnTo>
                    <a:pt x="17369" y="14117"/>
                  </a:lnTo>
                  <a:lnTo>
                    <a:pt x="17596" y="13487"/>
                  </a:lnTo>
                  <a:lnTo>
                    <a:pt x="17797" y="12831"/>
                  </a:lnTo>
                  <a:lnTo>
                    <a:pt x="17974" y="12176"/>
                  </a:lnTo>
                  <a:lnTo>
                    <a:pt x="18100" y="11520"/>
                  </a:lnTo>
                  <a:lnTo>
                    <a:pt x="18150" y="11243"/>
                  </a:lnTo>
                  <a:lnTo>
                    <a:pt x="18175" y="10941"/>
                  </a:lnTo>
                  <a:lnTo>
                    <a:pt x="18175" y="10638"/>
                  </a:lnTo>
                  <a:lnTo>
                    <a:pt x="18175" y="10361"/>
                  </a:lnTo>
                  <a:lnTo>
                    <a:pt x="18125" y="10084"/>
                  </a:lnTo>
                  <a:lnTo>
                    <a:pt x="18049" y="9832"/>
                  </a:lnTo>
                  <a:lnTo>
                    <a:pt x="17923" y="9579"/>
                  </a:lnTo>
                  <a:lnTo>
                    <a:pt x="17747" y="9353"/>
                  </a:lnTo>
                  <a:lnTo>
                    <a:pt x="17596" y="9227"/>
                  </a:lnTo>
                  <a:lnTo>
                    <a:pt x="17444" y="9101"/>
                  </a:lnTo>
                  <a:lnTo>
                    <a:pt x="17243" y="9000"/>
                  </a:lnTo>
                  <a:lnTo>
                    <a:pt x="17066" y="8949"/>
                  </a:lnTo>
                  <a:lnTo>
                    <a:pt x="16865" y="8899"/>
                  </a:lnTo>
                  <a:lnTo>
                    <a:pt x="16663" y="8874"/>
                  </a:lnTo>
                  <a:lnTo>
                    <a:pt x="16436" y="8874"/>
                  </a:lnTo>
                  <a:lnTo>
                    <a:pt x="16234" y="8899"/>
                  </a:lnTo>
                  <a:lnTo>
                    <a:pt x="16033" y="8949"/>
                  </a:lnTo>
                  <a:lnTo>
                    <a:pt x="15831" y="9000"/>
                  </a:lnTo>
                  <a:lnTo>
                    <a:pt x="15453" y="9151"/>
                  </a:lnTo>
                  <a:lnTo>
                    <a:pt x="15100" y="9353"/>
                  </a:lnTo>
                  <a:lnTo>
                    <a:pt x="14772" y="9605"/>
                  </a:lnTo>
                  <a:lnTo>
                    <a:pt x="14369" y="9932"/>
                  </a:lnTo>
                  <a:lnTo>
                    <a:pt x="13991" y="10310"/>
                  </a:lnTo>
                  <a:lnTo>
                    <a:pt x="13663" y="10714"/>
                  </a:lnTo>
                  <a:lnTo>
                    <a:pt x="13361" y="11168"/>
                  </a:lnTo>
                  <a:lnTo>
                    <a:pt x="13109" y="11621"/>
                  </a:lnTo>
                  <a:lnTo>
                    <a:pt x="12882" y="12100"/>
                  </a:lnTo>
                  <a:lnTo>
                    <a:pt x="12705" y="12604"/>
                  </a:lnTo>
                  <a:lnTo>
                    <a:pt x="12554" y="13108"/>
                  </a:lnTo>
                  <a:lnTo>
                    <a:pt x="12756" y="11873"/>
                  </a:lnTo>
                  <a:lnTo>
                    <a:pt x="12957" y="10638"/>
                  </a:lnTo>
                  <a:lnTo>
                    <a:pt x="13134" y="9403"/>
                  </a:lnTo>
                  <a:lnTo>
                    <a:pt x="13260" y="8143"/>
                  </a:lnTo>
                  <a:lnTo>
                    <a:pt x="13310" y="7538"/>
                  </a:lnTo>
                  <a:lnTo>
                    <a:pt x="13336" y="6907"/>
                  </a:lnTo>
                  <a:lnTo>
                    <a:pt x="13361" y="6277"/>
                  </a:lnTo>
                  <a:lnTo>
                    <a:pt x="13336" y="5672"/>
                  </a:lnTo>
                  <a:lnTo>
                    <a:pt x="13310" y="5042"/>
                  </a:lnTo>
                  <a:lnTo>
                    <a:pt x="13285" y="4412"/>
                  </a:lnTo>
                  <a:lnTo>
                    <a:pt x="13210" y="3807"/>
                  </a:lnTo>
                  <a:lnTo>
                    <a:pt x="13109" y="3177"/>
                  </a:lnTo>
                  <a:lnTo>
                    <a:pt x="13008" y="2647"/>
                  </a:lnTo>
                  <a:lnTo>
                    <a:pt x="12882" y="2143"/>
                  </a:lnTo>
                  <a:lnTo>
                    <a:pt x="12806" y="1891"/>
                  </a:lnTo>
                  <a:lnTo>
                    <a:pt x="12705" y="1639"/>
                  </a:lnTo>
                  <a:lnTo>
                    <a:pt x="12579" y="1387"/>
                  </a:lnTo>
                  <a:lnTo>
                    <a:pt x="12453" y="1160"/>
                  </a:lnTo>
                  <a:lnTo>
                    <a:pt x="12302" y="933"/>
                  </a:lnTo>
                  <a:lnTo>
                    <a:pt x="12126" y="732"/>
                  </a:lnTo>
                  <a:lnTo>
                    <a:pt x="11924" y="555"/>
                  </a:lnTo>
                  <a:lnTo>
                    <a:pt x="11722" y="379"/>
                  </a:lnTo>
                  <a:lnTo>
                    <a:pt x="11495" y="253"/>
                  </a:lnTo>
                  <a:lnTo>
                    <a:pt x="11243" y="127"/>
                  </a:lnTo>
                  <a:lnTo>
                    <a:pt x="10991" y="51"/>
                  </a:lnTo>
                  <a:lnTo>
                    <a:pt x="1073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9" name="Google Shape;3799;p23"/>
          <p:cNvGrpSpPr/>
          <p:nvPr/>
        </p:nvGrpSpPr>
        <p:grpSpPr>
          <a:xfrm flipH="1">
            <a:off x="5135315" y="6412446"/>
            <a:ext cx="806716" cy="349225"/>
            <a:chOff x="5919557" y="5390519"/>
            <a:chExt cx="1236535" cy="535292"/>
          </a:xfrm>
        </p:grpSpPr>
        <p:sp>
          <p:nvSpPr>
            <p:cNvPr id="3800" name="Google Shape;3800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2" name="Google Shape;3802;p23"/>
          <p:cNvGrpSpPr/>
          <p:nvPr/>
        </p:nvGrpSpPr>
        <p:grpSpPr>
          <a:xfrm flipH="1">
            <a:off x="8081082" y="6344864"/>
            <a:ext cx="806716" cy="349225"/>
            <a:chOff x="5919557" y="5390519"/>
            <a:chExt cx="1236535" cy="535292"/>
          </a:xfrm>
        </p:grpSpPr>
        <p:sp>
          <p:nvSpPr>
            <p:cNvPr id="3803" name="Google Shape;3803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5" name="Google Shape;3805;p23"/>
          <p:cNvGrpSpPr/>
          <p:nvPr/>
        </p:nvGrpSpPr>
        <p:grpSpPr>
          <a:xfrm flipH="1">
            <a:off x="1868015" y="6412430"/>
            <a:ext cx="806716" cy="349225"/>
            <a:chOff x="5919557" y="5390519"/>
            <a:chExt cx="1236535" cy="535292"/>
          </a:xfrm>
        </p:grpSpPr>
        <p:sp>
          <p:nvSpPr>
            <p:cNvPr id="3806" name="Google Shape;3806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8" name="Google Shape;3808;p23"/>
          <p:cNvGrpSpPr/>
          <p:nvPr/>
        </p:nvGrpSpPr>
        <p:grpSpPr>
          <a:xfrm flipH="1">
            <a:off x="9483787" y="6620490"/>
            <a:ext cx="236368" cy="125889"/>
            <a:chOff x="4479875" y="2138450"/>
            <a:chExt cx="408375" cy="217450"/>
          </a:xfrm>
        </p:grpSpPr>
        <p:sp>
          <p:nvSpPr>
            <p:cNvPr id="3809" name="Google Shape;3809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0" name="Google Shape;3810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1" name="Google Shape;3811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4" name="Google Shape;3814;p23"/>
          <p:cNvGrpSpPr/>
          <p:nvPr/>
        </p:nvGrpSpPr>
        <p:grpSpPr>
          <a:xfrm flipH="1">
            <a:off x="6732604" y="6620490"/>
            <a:ext cx="236368" cy="125889"/>
            <a:chOff x="4479875" y="2138450"/>
            <a:chExt cx="408375" cy="217450"/>
          </a:xfrm>
        </p:grpSpPr>
        <p:sp>
          <p:nvSpPr>
            <p:cNvPr id="3815" name="Google Shape;3815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8" name="Google Shape;3818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9" name="Google Shape;3819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20" name="Google Shape;3820;p23"/>
          <p:cNvGrpSpPr/>
          <p:nvPr/>
        </p:nvGrpSpPr>
        <p:grpSpPr>
          <a:xfrm flipH="1">
            <a:off x="3280387" y="6620490"/>
            <a:ext cx="236368" cy="125889"/>
            <a:chOff x="4479875" y="2138450"/>
            <a:chExt cx="408375" cy="217450"/>
          </a:xfrm>
        </p:grpSpPr>
        <p:sp>
          <p:nvSpPr>
            <p:cNvPr id="3821" name="Google Shape;3821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2" name="Google Shape;3822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3" name="Google Shape;3823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4" name="Google Shape;3824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26" name="Google Shape;3826;p23"/>
          <p:cNvGrpSpPr/>
          <p:nvPr/>
        </p:nvGrpSpPr>
        <p:grpSpPr>
          <a:xfrm flipH="1">
            <a:off x="4108353" y="6694090"/>
            <a:ext cx="236368" cy="125889"/>
            <a:chOff x="4479875" y="2138450"/>
            <a:chExt cx="408375" cy="217450"/>
          </a:xfrm>
        </p:grpSpPr>
        <p:sp>
          <p:nvSpPr>
            <p:cNvPr id="3827" name="Google Shape;3827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2" name="Google Shape;3832;p23"/>
          <p:cNvGrpSpPr/>
          <p:nvPr/>
        </p:nvGrpSpPr>
        <p:grpSpPr>
          <a:xfrm flipH="1">
            <a:off x="504287" y="6620490"/>
            <a:ext cx="236368" cy="125889"/>
            <a:chOff x="4479875" y="2138450"/>
            <a:chExt cx="408375" cy="217450"/>
          </a:xfrm>
        </p:grpSpPr>
        <p:sp>
          <p:nvSpPr>
            <p:cNvPr id="3833" name="Google Shape;3833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4" name="Google Shape;3834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5" name="Google Shape;3835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6" name="Google Shape;3836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7" name="Google Shape;3837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8" name="Google Shape;3838;p23"/>
          <p:cNvGrpSpPr/>
          <p:nvPr/>
        </p:nvGrpSpPr>
        <p:grpSpPr>
          <a:xfrm flipH="1">
            <a:off x="10316153" y="6620490"/>
            <a:ext cx="236368" cy="125889"/>
            <a:chOff x="4479875" y="2138450"/>
            <a:chExt cx="408375" cy="217450"/>
          </a:xfrm>
        </p:grpSpPr>
        <p:sp>
          <p:nvSpPr>
            <p:cNvPr id="3839" name="Google Shape;3839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0" name="Google Shape;3840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1" name="Google Shape;3841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44" name="Google Shape;3844;p23"/>
          <p:cNvGrpSpPr/>
          <p:nvPr/>
        </p:nvGrpSpPr>
        <p:grpSpPr>
          <a:xfrm flipH="1">
            <a:off x="4542003" y="162972"/>
            <a:ext cx="3108008" cy="487633"/>
            <a:chOff x="238125" y="2297075"/>
            <a:chExt cx="7143750" cy="1120825"/>
          </a:xfrm>
        </p:grpSpPr>
        <p:sp>
          <p:nvSpPr>
            <p:cNvPr id="3845" name="Google Shape;3845;p2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6" name="Google Shape;3846;p23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7" name="Google Shape;3847;p2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389679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07" indent="0">
              <a:buNone/>
              <a:defRPr sz="1600"/>
            </a:lvl2pPr>
            <a:lvl3pPr marL="1218815" indent="0">
              <a:buNone/>
              <a:defRPr sz="1400"/>
            </a:lvl3pPr>
            <a:lvl4pPr marL="1828221" indent="0">
              <a:buNone/>
              <a:defRPr sz="1200"/>
            </a:lvl4pPr>
            <a:lvl5pPr marL="2437628" indent="0">
              <a:buNone/>
              <a:defRPr sz="1200"/>
            </a:lvl5pPr>
            <a:lvl6pPr marL="3047034" indent="0">
              <a:buNone/>
              <a:defRPr sz="1200"/>
            </a:lvl6pPr>
            <a:lvl7pPr marL="3656442" indent="0">
              <a:buNone/>
              <a:defRPr sz="1200"/>
            </a:lvl7pPr>
            <a:lvl8pPr marL="4265848" indent="0">
              <a:buNone/>
              <a:defRPr sz="1200"/>
            </a:lvl8pPr>
            <a:lvl9pPr marL="48752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743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07" indent="0">
              <a:buNone/>
              <a:defRPr sz="3799"/>
            </a:lvl2pPr>
            <a:lvl3pPr marL="1218815" indent="0">
              <a:buNone/>
              <a:defRPr sz="3199"/>
            </a:lvl3pPr>
            <a:lvl4pPr marL="1828221" indent="0">
              <a:buNone/>
              <a:defRPr sz="2699"/>
            </a:lvl4pPr>
            <a:lvl5pPr marL="2437628" indent="0">
              <a:buNone/>
              <a:defRPr sz="2699"/>
            </a:lvl5pPr>
            <a:lvl6pPr marL="3047034" indent="0">
              <a:buNone/>
              <a:defRPr sz="2699"/>
            </a:lvl6pPr>
            <a:lvl7pPr marL="3656442" indent="0">
              <a:buNone/>
              <a:defRPr sz="2699"/>
            </a:lvl7pPr>
            <a:lvl8pPr marL="4265848" indent="0">
              <a:buNone/>
              <a:defRPr sz="2699"/>
            </a:lvl8pPr>
            <a:lvl9pPr marL="487525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07" indent="0">
              <a:buNone/>
              <a:defRPr sz="1600"/>
            </a:lvl2pPr>
            <a:lvl3pPr marL="1218815" indent="0">
              <a:buNone/>
              <a:defRPr sz="1400"/>
            </a:lvl3pPr>
            <a:lvl4pPr marL="1828221" indent="0">
              <a:buNone/>
              <a:defRPr sz="1200"/>
            </a:lvl4pPr>
            <a:lvl5pPr marL="2437628" indent="0">
              <a:buNone/>
              <a:defRPr sz="1200"/>
            </a:lvl5pPr>
            <a:lvl6pPr marL="3047034" indent="0">
              <a:buNone/>
              <a:defRPr sz="1200"/>
            </a:lvl6pPr>
            <a:lvl7pPr marL="3656442" indent="0">
              <a:buNone/>
              <a:defRPr sz="1200"/>
            </a:lvl7pPr>
            <a:lvl8pPr marL="4265848" indent="0">
              <a:buNone/>
              <a:defRPr sz="1200"/>
            </a:lvl8pPr>
            <a:lvl9pPr marL="48752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235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0132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33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395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1368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892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44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820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7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" name="Google Shape;4997;p32"/>
          <p:cNvSpPr/>
          <p:nvPr/>
        </p:nvSpPr>
        <p:spPr>
          <a:xfrm>
            <a:off x="-100367" y="3356513"/>
            <a:ext cx="12309245" cy="3057649"/>
          </a:xfrm>
          <a:custGeom>
            <a:avLst/>
            <a:gdLst/>
            <a:ahLst/>
            <a:cxnLst/>
            <a:rect l="l" t="t" r="r" b="b"/>
            <a:pathLst>
              <a:path w="118324" h="29392" extrusionOk="0">
                <a:moveTo>
                  <a:pt x="4462" y="0"/>
                </a:moveTo>
                <a:lnTo>
                  <a:pt x="4059" y="25"/>
                </a:lnTo>
                <a:lnTo>
                  <a:pt x="3656" y="76"/>
                </a:lnTo>
                <a:lnTo>
                  <a:pt x="3278" y="151"/>
                </a:lnTo>
                <a:lnTo>
                  <a:pt x="2874" y="277"/>
                </a:lnTo>
                <a:lnTo>
                  <a:pt x="2496" y="429"/>
                </a:lnTo>
                <a:lnTo>
                  <a:pt x="2143" y="580"/>
                </a:lnTo>
                <a:lnTo>
                  <a:pt x="1790" y="782"/>
                </a:lnTo>
                <a:lnTo>
                  <a:pt x="1438" y="1008"/>
                </a:lnTo>
                <a:lnTo>
                  <a:pt x="1110" y="1286"/>
                </a:lnTo>
                <a:lnTo>
                  <a:pt x="807" y="1563"/>
                </a:lnTo>
                <a:lnTo>
                  <a:pt x="1" y="29392"/>
                </a:lnTo>
                <a:lnTo>
                  <a:pt x="117870" y="29392"/>
                </a:lnTo>
                <a:lnTo>
                  <a:pt x="117971" y="23166"/>
                </a:lnTo>
                <a:lnTo>
                  <a:pt x="118072" y="14872"/>
                </a:lnTo>
                <a:lnTo>
                  <a:pt x="118223" y="7487"/>
                </a:lnTo>
                <a:lnTo>
                  <a:pt x="118273" y="5042"/>
                </a:lnTo>
                <a:lnTo>
                  <a:pt x="118299" y="4311"/>
                </a:lnTo>
                <a:lnTo>
                  <a:pt x="118324" y="3933"/>
                </a:lnTo>
                <a:lnTo>
                  <a:pt x="118021" y="3857"/>
                </a:lnTo>
                <a:lnTo>
                  <a:pt x="117694" y="3806"/>
                </a:lnTo>
                <a:lnTo>
                  <a:pt x="117366" y="3806"/>
                </a:lnTo>
                <a:lnTo>
                  <a:pt x="117038" y="3857"/>
                </a:lnTo>
                <a:lnTo>
                  <a:pt x="116711" y="3933"/>
                </a:lnTo>
                <a:lnTo>
                  <a:pt x="116408" y="4033"/>
                </a:lnTo>
                <a:lnTo>
                  <a:pt x="116080" y="4159"/>
                </a:lnTo>
                <a:lnTo>
                  <a:pt x="115803" y="4336"/>
                </a:lnTo>
                <a:lnTo>
                  <a:pt x="115501" y="4537"/>
                </a:lnTo>
                <a:lnTo>
                  <a:pt x="115249" y="4739"/>
                </a:lnTo>
                <a:lnTo>
                  <a:pt x="114996" y="4991"/>
                </a:lnTo>
                <a:lnTo>
                  <a:pt x="114770" y="5243"/>
                </a:lnTo>
                <a:lnTo>
                  <a:pt x="114568" y="5546"/>
                </a:lnTo>
                <a:lnTo>
                  <a:pt x="114391" y="5848"/>
                </a:lnTo>
                <a:lnTo>
                  <a:pt x="114240" y="6176"/>
                </a:lnTo>
                <a:lnTo>
                  <a:pt x="114139" y="6504"/>
                </a:lnTo>
                <a:lnTo>
                  <a:pt x="114013" y="6378"/>
                </a:lnTo>
                <a:lnTo>
                  <a:pt x="113887" y="6252"/>
                </a:lnTo>
                <a:lnTo>
                  <a:pt x="113635" y="6050"/>
                </a:lnTo>
                <a:lnTo>
                  <a:pt x="113333" y="5899"/>
                </a:lnTo>
                <a:lnTo>
                  <a:pt x="113005" y="5798"/>
                </a:lnTo>
                <a:lnTo>
                  <a:pt x="112677" y="5747"/>
                </a:lnTo>
                <a:lnTo>
                  <a:pt x="112350" y="5747"/>
                </a:lnTo>
                <a:lnTo>
                  <a:pt x="112022" y="5823"/>
                </a:lnTo>
                <a:lnTo>
                  <a:pt x="111871" y="5873"/>
                </a:lnTo>
                <a:lnTo>
                  <a:pt x="111694" y="5949"/>
                </a:lnTo>
                <a:lnTo>
                  <a:pt x="111543" y="6025"/>
                </a:lnTo>
                <a:lnTo>
                  <a:pt x="111417" y="6151"/>
                </a:lnTo>
                <a:lnTo>
                  <a:pt x="111291" y="6252"/>
                </a:lnTo>
                <a:lnTo>
                  <a:pt x="111165" y="6378"/>
                </a:lnTo>
                <a:lnTo>
                  <a:pt x="110938" y="6680"/>
                </a:lnTo>
                <a:lnTo>
                  <a:pt x="110762" y="7008"/>
                </a:lnTo>
                <a:lnTo>
                  <a:pt x="110636" y="7361"/>
                </a:lnTo>
                <a:lnTo>
                  <a:pt x="110560" y="7739"/>
                </a:lnTo>
                <a:lnTo>
                  <a:pt x="110535" y="8117"/>
                </a:lnTo>
                <a:lnTo>
                  <a:pt x="110560" y="8470"/>
                </a:lnTo>
                <a:lnTo>
                  <a:pt x="110207" y="8167"/>
                </a:lnTo>
                <a:lnTo>
                  <a:pt x="109829" y="7890"/>
                </a:lnTo>
                <a:lnTo>
                  <a:pt x="109451" y="7638"/>
                </a:lnTo>
                <a:lnTo>
                  <a:pt x="109022" y="7436"/>
                </a:lnTo>
                <a:lnTo>
                  <a:pt x="108594" y="7285"/>
                </a:lnTo>
                <a:lnTo>
                  <a:pt x="108165" y="7134"/>
                </a:lnTo>
                <a:lnTo>
                  <a:pt x="107712" y="7058"/>
                </a:lnTo>
                <a:lnTo>
                  <a:pt x="107258" y="6983"/>
                </a:lnTo>
                <a:lnTo>
                  <a:pt x="106779" y="6957"/>
                </a:lnTo>
                <a:lnTo>
                  <a:pt x="106325" y="6957"/>
                </a:lnTo>
                <a:lnTo>
                  <a:pt x="105846" y="6983"/>
                </a:lnTo>
                <a:lnTo>
                  <a:pt x="105367" y="7033"/>
                </a:lnTo>
                <a:lnTo>
                  <a:pt x="104914" y="7134"/>
                </a:lnTo>
                <a:lnTo>
                  <a:pt x="104435" y="7260"/>
                </a:lnTo>
                <a:lnTo>
                  <a:pt x="103981" y="7411"/>
                </a:lnTo>
                <a:lnTo>
                  <a:pt x="103552" y="7588"/>
                </a:lnTo>
                <a:lnTo>
                  <a:pt x="103124" y="7789"/>
                </a:lnTo>
                <a:lnTo>
                  <a:pt x="102695" y="8016"/>
                </a:lnTo>
                <a:lnTo>
                  <a:pt x="102292" y="8243"/>
                </a:lnTo>
                <a:lnTo>
                  <a:pt x="101914" y="8520"/>
                </a:lnTo>
                <a:lnTo>
                  <a:pt x="101536" y="8798"/>
                </a:lnTo>
                <a:lnTo>
                  <a:pt x="101183" y="9100"/>
                </a:lnTo>
                <a:lnTo>
                  <a:pt x="100830" y="9428"/>
                </a:lnTo>
                <a:lnTo>
                  <a:pt x="100477" y="9755"/>
                </a:lnTo>
                <a:lnTo>
                  <a:pt x="100149" y="10108"/>
                </a:lnTo>
                <a:lnTo>
                  <a:pt x="99822" y="10486"/>
                </a:lnTo>
                <a:lnTo>
                  <a:pt x="99217" y="11243"/>
                </a:lnTo>
                <a:lnTo>
                  <a:pt x="98612" y="12024"/>
                </a:lnTo>
                <a:lnTo>
                  <a:pt x="98032" y="12831"/>
                </a:lnTo>
                <a:lnTo>
                  <a:pt x="97629" y="12528"/>
                </a:lnTo>
                <a:lnTo>
                  <a:pt x="97200" y="12226"/>
                </a:lnTo>
                <a:lnTo>
                  <a:pt x="96746" y="11974"/>
                </a:lnTo>
                <a:lnTo>
                  <a:pt x="96267" y="11722"/>
                </a:lnTo>
                <a:lnTo>
                  <a:pt x="95814" y="11520"/>
                </a:lnTo>
                <a:lnTo>
                  <a:pt x="95310" y="11343"/>
                </a:lnTo>
                <a:lnTo>
                  <a:pt x="94831" y="11192"/>
                </a:lnTo>
                <a:lnTo>
                  <a:pt x="94326" y="11041"/>
                </a:lnTo>
                <a:lnTo>
                  <a:pt x="93822" y="10965"/>
                </a:lnTo>
                <a:lnTo>
                  <a:pt x="93293" y="10890"/>
                </a:lnTo>
                <a:lnTo>
                  <a:pt x="92789" y="10839"/>
                </a:lnTo>
                <a:lnTo>
                  <a:pt x="91730" y="10839"/>
                </a:lnTo>
                <a:lnTo>
                  <a:pt x="91226" y="10890"/>
                </a:lnTo>
                <a:lnTo>
                  <a:pt x="90697" y="10965"/>
                </a:lnTo>
                <a:lnTo>
                  <a:pt x="90192" y="11091"/>
                </a:lnTo>
                <a:lnTo>
                  <a:pt x="89663" y="11217"/>
                </a:lnTo>
                <a:lnTo>
                  <a:pt x="89159" y="11394"/>
                </a:lnTo>
                <a:lnTo>
                  <a:pt x="88655" y="11596"/>
                </a:lnTo>
                <a:lnTo>
                  <a:pt x="88176" y="11822"/>
                </a:lnTo>
                <a:lnTo>
                  <a:pt x="87697" y="12074"/>
                </a:lnTo>
                <a:lnTo>
                  <a:pt x="87218" y="12352"/>
                </a:lnTo>
                <a:lnTo>
                  <a:pt x="86764" y="12654"/>
                </a:lnTo>
                <a:lnTo>
                  <a:pt x="86311" y="12982"/>
                </a:lnTo>
                <a:lnTo>
                  <a:pt x="85882" y="13335"/>
                </a:lnTo>
                <a:lnTo>
                  <a:pt x="85479" y="13713"/>
                </a:lnTo>
                <a:lnTo>
                  <a:pt x="85075" y="14116"/>
                </a:lnTo>
                <a:lnTo>
                  <a:pt x="84697" y="14520"/>
                </a:lnTo>
                <a:lnTo>
                  <a:pt x="84344" y="14948"/>
                </a:lnTo>
                <a:lnTo>
                  <a:pt x="84017" y="15402"/>
                </a:lnTo>
                <a:lnTo>
                  <a:pt x="83714" y="15881"/>
                </a:lnTo>
                <a:lnTo>
                  <a:pt x="83437" y="16360"/>
                </a:lnTo>
                <a:lnTo>
                  <a:pt x="82983" y="16082"/>
                </a:lnTo>
                <a:lnTo>
                  <a:pt x="82555" y="15805"/>
                </a:lnTo>
                <a:lnTo>
                  <a:pt x="82076" y="15553"/>
                </a:lnTo>
                <a:lnTo>
                  <a:pt x="81622" y="15326"/>
                </a:lnTo>
                <a:lnTo>
                  <a:pt x="81118" y="15125"/>
                </a:lnTo>
                <a:lnTo>
                  <a:pt x="80639" y="14973"/>
                </a:lnTo>
                <a:lnTo>
                  <a:pt x="80135" y="14822"/>
                </a:lnTo>
                <a:lnTo>
                  <a:pt x="79631" y="14696"/>
                </a:lnTo>
                <a:lnTo>
                  <a:pt x="79126" y="14595"/>
                </a:lnTo>
                <a:lnTo>
                  <a:pt x="78597" y="14520"/>
                </a:lnTo>
                <a:lnTo>
                  <a:pt x="78093" y="14469"/>
                </a:lnTo>
                <a:lnTo>
                  <a:pt x="77034" y="14469"/>
                </a:lnTo>
                <a:lnTo>
                  <a:pt x="76530" y="14494"/>
                </a:lnTo>
                <a:lnTo>
                  <a:pt x="76001" y="14570"/>
                </a:lnTo>
                <a:lnTo>
                  <a:pt x="75471" y="14646"/>
                </a:lnTo>
                <a:lnTo>
                  <a:pt x="74967" y="14772"/>
                </a:lnTo>
                <a:lnTo>
                  <a:pt x="74463" y="14898"/>
                </a:lnTo>
                <a:lnTo>
                  <a:pt x="73959" y="15074"/>
                </a:lnTo>
                <a:lnTo>
                  <a:pt x="73455" y="15276"/>
                </a:lnTo>
                <a:lnTo>
                  <a:pt x="72951" y="15477"/>
                </a:lnTo>
                <a:lnTo>
                  <a:pt x="72472" y="15729"/>
                </a:lnTo>
                <a:lnTo>
                  <a:pt x="71993" y="15982"/>
                </a:lnTo>
                <a:lnTo>
                  <a:pt x="71539" y="16259"/>
                </a:lnTo>
                <a:lnTo>
                  <a:pt x="71085" y="16587"/>
                </a:lnTo>
                <a:lnTo>
                  <a:pt x="70657" y="16914"/>
                </a:lnTo>
                <a:lnTo>
                  <a:pt x="70228" y="17267"/>
                </a:lnTo>
                <a:lnTo>
                  <a:pt x="69825" y="17620"/>
                </a:lnTo>
                <a:lnTo>
                  <a:pt x="69422" y="18023"/>
                </a:lnTo>
                <a:lnTo>
                  <a:pt x="69044" y="18427"/>
                </a:lnTo>
                <a:lnTo>
                  <a:pt x="68691" y="18855"/>
                </a:lnTo>
                <a:lnTo>
                  <a:pt x="68363" y="19309"/>
                </a:lnTo>
                <a:lnTo>
                  <a:pt x="67960" y="18729"/>
                </a:lnTo>
                <a:lnTo>
                  <a:pt x="67733" y="18452"/>
                </a:lnTo>
                <a:lnTo>
                  <a:pt x="67506" y="18175"/>
                </a:lnTo>
                <a:lnTo>
                  <a:pt x="67254" y="17948"/>
                </a:lnTo>
                <a:lnTo>
                  <a:pt x="67002" y="17721"/>
                </a:lnTo>
                <a:lnTo>
                  <a:pt x="66724" y="17544"/>
                </a:lnTo>
                <a:lnTo>
                  <a:pt x="66422" y="17418"/>
                </a:lnTo>
                <a:lnTo>
                  <a:pt x="66271" y="17368"/>
                </a:lnTo>
                <a:lnTo>
                  <a:pt x="66094" y="17343"/>
                </a:lnTo>
                <a:lnTo>
                  <a:pt x="65918" y="17318"/>
                </a:lnTo>
                <a:lnTo>
                  <a:pt x="65741" y="17318"/>
                </a:lnTo>
                <a:lnTo>
                  <a:pt x="65540" y="17343"/>
                </a:lnTo>
                <a:lnTo>
                  <a:pt x="65363" y="17393"/>
                </a:lnTo>
                <a:lnTo>
                  <a:pt x="65187" y="17444"/>
                </a:lnTo>
                <a:lnTo>
                  <a:pt x="65036" y="17519"/>
                </a:lnTo>
                <a:lnTo>
                  <a:pt x="64859" y="17620"/>
                </a:lnTo>
                <a:lnTo>
                  <a:pt x="64708" y="17721"/>
                </a:lnTo>
                <a:lnTo>
                  <a:pt x="64557" y="17822"/>
                </a:lnTo>
                <a:lnTo>
                  <a:pt x="64431" y="17948"/>
                </a:lnTo>
                <a:lnTo>
                  <a:pt x="64330" y="18099"/>
                </a:lnTo>
                <a:lnTo>
                  <a:pt x="64254" y="18250"/>
                </a:lnTo>
                <a:lnTo>
                  <a:pt x="64179" y="18401"/>
                </a:lnTo>
                <a:lnTo>
                  <a:pt x="64128" y="18578"/>
                </a:lnTo>
                <a:lnTo>
                  <a:pt x="63977" y="18074"/>
                </a:lnTo>
                <a:lnTo>
                  <a:pt x="63775" y="17620"/>
                </a:lnTo>
                <a:lnTo>
                  <a:pt x="63523" y="17166"/>
                </a:lnTo>
                <a:lnTo>
                  <a:pt x="63246" y="16738"/>
                </a:lnTo>
                <a:lnTo>
                  <a:pt x="62943" y="16360"/>
                </a:lnTo>
                <a:lnTo>
                  <a:pt x="62590" y="16007"/>
                </a:lnTo>
                <a:lnTo>
                  <a:pt x="62212" y="15679"/>
                </a:lnTo>
                <a:lnTo>
                  <a:pt x="61809" y="15377"/>
                </a:lnTo>
                <a:lnTo>
                  <a:pt x="61380" y="15099"/>
                </a:lnTo>
                <a:lnTo>
                  <a:pt x="60952" y="14872"/>
                </a:lnTo>
                <a:lnTo>
                  <a:pt x="60473" y="14671"/>
                </a:lnTo>
                <a:lnTo>
                  <a:pt x="59994" y="14494"/>
                </a:lnTo>
                <a:lnTo>
                  <a:pt x="59515" y="14368"/>
                </a:lnTo>
                <a:lnTo>
                  <a:pt x="59011" y="14267"/>
                </a:lnTo>
                <a:lnTo>
                  <a:pt x="58532" y="14192"/>
                </a:lnTo>
                <a:lnTo>
                  <a:pt x="58028" y="14141"/>
                </a:lnTo>
                <a:lnTo>
                  <a:pt x="57524" y="14141"/>
                </a:lnTo>
                <a:lnTo>
                  <a:pt x="57020" y="14192"/>
                </a:lnTo>
                <a:lnTo>
                  <a:pt x="56541" y="14242"/>
                </a:lnTo>
                <a:lnTo>
                  <a:pt x="56037" y="14318"/>
                </a:lnTo>
                <a:lnTo>
                  <a:pt x="55558" y="14419"/>
                </a:lnTo>
                <a:lnTo>
                  <a:pt x="55079" y="14545"/>
                </a:lnTo>
                <a:lnTo>
                  <a:pt x="54575" y="14696"/>
                </a:lnTo>
                <a:lnTo>
                  <a:pt x="54096" y="14872"/>
                </a:lnTo>
                <a:lnTo>
                  <a:pt x="53138" y="15225"/>
                </a:lnTo>
                <a:lnTo>
                  <a:pt x="52180" y="15629"/>
                </a:lnTo>
                <a:lnTo>
                  <a:pt x="50314" y="16511"/>
                </a:lnTo>
                <a:lnTo>
                  <a:pt x="50214" y="16234"/>
                </a:lnTo>
                <a:lnTo>
                  <a:pt x="50088" y="15982"/>
                </a:lnTo>
                <a:lnTo>
                  <a:pt x="49936" y="15755"/>
                </a:lnTo>
                <a:lnTo>
                  <a:pt x="49760" y="15553"/>
                </a:lnTo>
                <a:lnTo>
                  <a:pt x="49558" y="15377"/>
                </a:lnTo>
                <a:lnTo>
                  <a:pt x="49331" y="15225"/>
                </a:lnTo>
                <a:lnTo>
                  <a:pt x="49079" y="15099"/>
                </a:lnTo>
                <a:lnTo>
                  <a:pt x="48827" y="14998"/>
                </a:lnTo>
                <a:lnTo>
                  <a:pt x="48575" y="14948"/>
                </a:lnTo>
                <a:lnTo>
                  <a:pt x="48298" y="14898"/>
                </a:lnTo>
                <a:lnTo>
                  <a:pt x="48021" y="14898"/>
                </a:lnTo>
                <a:lnTo>
                  <a:pt x="47743" y="14923"/>
                </a:lnTo>
                <a:lnTo>
                  <a:pt x="47466" y="14973"/>
                </a:lnTo>
                <a:lnTo>
                  <a:pt x="47214" y="15049"/>
                </a:lnTo>
                <a:lnTo>
                  <a:pt x="46962" y="15175"/>
                </a:lnTo>
                <a:lnTo>
                  <a:pt x="46710" y="15326"/>
                </a:lnTo>
                <a:lnTo>
                  <a:pt x="46458" y="14772"/>
                </a:lnTo>
                <a:lnTo>
                  <a:pt x="46180" y="14267"/>
                </a:lnTo>
                <a:lnTo>
                  <a:pt x="45828" y="13789"/>
                </a:lnTo>
                <a:lnTo>
                  <a:pt x="45449" y="13360"/>
                </a:lnTo>
                <a:lnTo>
                  <a:pt x="45046" y="12957"/>
                </a:lnTo>
                <a:lnTo>
                  <a:pt x="44592" y="12604"/>
                </a:lnTo>
                <a:lnTo>
                  <a:pt x="44139" y="12301"/>
                </a:lnTo>
                <a:lnTo>
                  <a:pt x="43635" y="12024"/>
                </a:lnTo>
                <a:lnTo>
                  <a:pt x="43105" y="11772"/>
                </a:lnTo>
                <a:lnTo>
                  <a:pt x="42576" y="11596"/>
                </a:lnTo>
                <a:lnTo>
                  <a:pt x="41996" y="11444"/>
                </a:lnTo>
                <a:lnTo>
                  <a:pt x="41442" y="11343"/>
                </a:lnTo>
                <a:lnTo>
                  <a:pt x="40862" y="11293"/>
                </a:lnTo>
                <a:lnTo>
                  <a:pt x="40282" y="11268"/>
                </a:lnTo>
                <a:lnTo>
                  <a:pt x="39727" y="11293"/>
                </a:lnTo>
                <a:lnTo>
                  <a:pt x="39148" y="11394"/>
                </a:lnTo>
                <a:lnTo>
                  <a:pt x="38568" y="11520"/>
                </a:lnTo>
                <a:lnTo>
                  <a:pt x="38013" y="11671"/>
                </a:lnTo>
                <a:lnTo>
                  <a:pt x="37459" y="11848"/>
                </a:lnTo>
                <a:lnTo>
                  <a:pt x="36904" y="12074"/>
                </a:lnTo>
                <a:lnTo>
                  <a:pt x="36375" y="12327"/>
                </a:lnTo>
                <a:lnTo>
                  <a:pt x="35845" y="12604"/>
                </a:lnTo>
                <a:lnTo>
                  <a:pt x="35341" y="12906"/>
                </a:lnTo>
                <a:lnTo>
                  <a:pt x="34837" y="13234"/>
                </a:lnTo>
                <a:lnTo>
                  <a:pt x="34333" y="13612"/>
                </a:lnTo>
                <a:lnTo>
                  <a:pt x="33879" y="13990"/>
                </a:lnTo>
                <a:lnTo>
                  <a:pt x="33426" y="14394"/>
                </a:lnTo>
                <a:lnTo>
                  <a:pt x="32997" y="14822"/>
                </a:lnTo>
                <a:lnTo>
                  <a:pt x="32569" y="15276"/>
                </a:lnTo>
                <a:lnTo>
                  <a:pt x="32190" y="15755"/>
                </a:lnTo>
                <a:lnTo>
                  <a:pt x="31812" y="16234"/>
                </a:lnTo>
                <a:lnTo>
                  <a:pt x="31485" y="16763"/>
                </a:lnTo>
                <a:lnTo>
                  <a:pt x="31485" y="15931"/>
                </a:lnTo>
                <a:lnTo>
                  <a:pt x="31459" y="15125"/>
                </a:lnTo>
                <a:lnTo>
                  <a:pt x="31359" y="14318"/>
                </a:lnTo>
                <a:lnTo>
                  <a:pt x="31182" y="13511"/>
                </a:lnTo>
                <a:lnTo>
                  <a:pt x="30980" y="12730"/>
                </a:lnTo>
                <a:lnTo>
                  <a:pt x="30728" y="11974"/>
                </a:lnTo>
                <a:lnTo>
                  <a:pt x="30426" y="11243"/>
                </a:lnTo>
                <a:lnTo>
                  <a:pt x="30073" y="10512"/>
                </a:lnTo>
                <a:lnTo>
                  <a:pt x="29695" y="9831"/>
                </a:lnTo>
                <a:lnTo>
                  <a:pt x="29241" y="9176"/>
                </a:lnTo>
                <a:lnTo>
                  <a:pt x="28762" y="8545"/>
                </a:lnTo>
                <a:lnTo>
                  <a:pt x="28258" y="7966"/>
                </a:lnTo>
                <a:lnTo>
                  <a:pt x="27704" y="7436"/>
                </a:lnTo>
                <a:lnTo>
                  <a:pt x="27124" y="6932"/>
                </a:lnTo>
                <a:lnTo>
                  <a:pt x="26796" y="6705"/>
                </a:lnTo>
                <a:lnTo>
                  <a:pt x="26494" y="6504"/>
                </a:lnTo>
                <a:lnTo>
                  <a:pt x="26166" y="6302"/>
                </a:lnTo>
                <a:lnTo>
                  <a:pt x="25838" y="6100"/>
                </a:lnTo>
                <a:lnTo>
                  <a:pt x="25511" y="5924"/>
                </a:lnTo>
                <a:lnTo>
                  <a:pt x="25158" y="5773"/>
                </a:lnTo>
                <a:lnTo>
                  <a:pt x="24805" y="5621"/>
                </a:lnTo>
                <a:lnTo>
                  <a:pt x="24452" y="5495"/>
                </a:lnTo>
                <a:lnTo>
                  <a:pt x="24099" y="5395"/>
                </a:lnTo>
                <a:lnTo>
                  <a:pt x="23746" y="5294"/>
                </a:lnTo>
                <a:lnTo>
                  <a:pt x="23015" y="5142"/>
                </a:lnTo>
                <a:lnTo>
                  <a:pt x="22284" y="5042"/>
                </a:lnTo>
                <a:lnTo>
                  <a:pt x="21553" y="4991"/>
                </a:lnTo>
                <a:lnTo>
                  <a:pt x="20797" y="5016"/>
                </a:lnTo>
                <a:lnTo>
                  <a:pt x="20066" y="5092"/>
                </a:lnTo>
                <a:lnTo>
                  <a:pt x="19310" y="5218"/>
                </a:lnTo>
                <a:lnTo>
                  <a:pt x="18578" y="5395"/>
                </a:lnTo>
                <a:lnTo>
                  <a:pt x="17847" y="5647"/>
                </a:lnTo>
                <a:lnTo>
                  <a:pt x="17142" y="5924"/>
                </a:lnTo>
                <a:lnTo>
                  <a:pt x="16461" y="6277"/>
                </a:lnTo>
                <a:lnTo>
                  <a:pt x="15780" y="6655"/>
                </a:lnTo>
                <a:lnTo>
                  <a:pt x="15125" y="7083"/>
                </a:lnTo>
                <a:lnTo>
                  <a:pt x="14495" y="7588"/>
                </a:lnTo>
                <a:lnTo>
                  <a:pt x="14444" y="7361"/>
                </a:lnTo>
                <a:lnTo>
                  <a:pt x="14419" y="7159"/>
                </a:lnTo>
                <a:lnTo>
                  <a:pt x="14268" y="6756"/>
                </a:lnTo>
                <a:lnTo>
                  <a:pt x="14092" y="6378"/>
                </a:lnTo>
                <a:lnTo>
                  <a:pt x="13865" y="6050"/>
                </a:lnTo>
                <a:lnTo>
                  <a:pt x="13587" y="5722"/>
                </a:lnTo>
                <a:lnTo>
                  <a:pt x="13285" y="5470"/>
                </a:lnTo>
                <a:lnTo>
                  <a:pt x="13109" y="5369"/>
                </a:lnTo>
                <a:lnTo>
                  <a:pt x="12932" y="5268"/>
                </a:lnTo>
                <a:lnTo>
                  <a:pt x="12756" y="5168"/>
                </a:lnTo>
                <a:lnTo>
                  <a:pt x="12579" y="5092"/>
                </a:lnTo>
                <a:lnTo>
                  <a:pt x="12377" y="5042"/>
                </a:lnTo>
                <a:lnTo>
                  <a:pt x="12176" y="5016"/>
                </a:lnTo>
                <a:lnTo>
                  <a:pt x="11999" y="4991"/>
                </a:lnTo>
                <a:lnTo>
                  <a:pt x="11596" y="4991"/>
                </a:lnTo>
                <a:lnTo>
                  <a:pt x="11394" y="5016"/>
                </a:lnTo>
                <a:lnTo>
                  <a:pt x="11016" y="5117"/>
                </a:lnTo>
                <a:lnTo>
                  <a:pt x="10638" y="5268"/>
                </a:lnTo>
                <a:lnTo>
                  <a:pt x="10285" y="5495"/>
                </a:lnTo>
                <a:lnTo>
                  <a:pt x="9958" y="5747"/>
                </a:lnTo>
                <a:lnTo>
                  <a:pt x="9655" y="6025"/>
                </a:lnTo>
                <a:lnTo>
                  <a:pt x="9655" y="5596"/>
                </a:lnTo>
                <a:lnTo>
                  <a:pt x="9655" y="5193"/>
                </a:lnTo>
                <a:lnTo>
                  <a:pt x="9605" y="4764"/>
                </a:lnTo>
                <a:lnTo>
                  <a:pt x="9554" y="4336"/>
                </a:lnTo>
                <a:lnTo>
                  <a:pt x="9453" y="3933"/>
                </a:lnTo>
                <a:lnTo>
                  <a:pt x="9327" y="3529"/>
                </a:lnTo>
                <a:lnTo>
                  <a:pt x="9176" y="3151"/>
                </a:lnTo>
                <a:lnTo>
                  <a:pt x="8975" y="2773"/>
                </a:lnTo>
                <a:lnTo>
                  <a:pt x="8773" y="2420"/>
                </a:lnTo>
                <a:lnTo>
                  <a:pt x="8546" y="2067"/>
                </a:lnTo>
                <a:lnTo>
                  <a:pt x="8294" y="1739"/>
                </a:lnTo>
                <a:lnTo>
                  <a:pt x="8042" y="1437"/>
                </a:lnTo>
                <a:lnTo>
                  <a:pt x="7739" y="1160"/>
                </a:lnTo>
                <a:lnTo>
                  <a:pt x="7437" y="908"/>
                </a:lnTo>
                <a:lnTo>
                  <a:pt x="7109" y="681"/>
                </a:lnTo>
                <a:lnTo>
                  <a:pt x="6756" y="504"/>
                </a:lnTo>
                <a:lnTo>
                  <a:pt x="6403" y="328"/>
                </a:lnTo>
                <a:lnTo>
                  <a:pt x="6025" y="202"/>
                </a:lnTo>
                <a:lnTo>
                  <a:pt x="5647" y="101"/>
                </a:lnTo>
                <a:lnTo>
                  <a:pt x="5244" y="25"/>
                </a:lnTo>
                <a:lnTo>
                  <a:pt x="4866" y="0"/>
                </a:lnTo>
                <a:close/>
              </a:path>
            </a:pathLst>
          </a:custGeom>
          <a:solidFill>
            <a:srgbClr val="FFFFFF">
              <a:alpha val="34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98" name="Google Shape;4998;p32"/>
          <p:cNvGrpSpPr/>
          <p:nvPr/>
        </p:nvGrpSpPr>
        <p:grpSpPr>
          <a:xfrm>
            <a:off x="-178802" y="5379407"/>
            <a:ext cx="12856404" cy="2277117"/>
            <a:chOff x="-60750" y="2891575"/>
            <a:chExt cx="9568625" cy="1707838"/>
          </a:xfrm>
        </p:grpSpPr>
        <p:sp>
          <p:nvSpPr>
            <p:cNvPr id="4999" name="Google Shape;4999;p32"/>
            <p:cNvSpPr/>
            <p:nvPr/>
          </p:nvSpPr>
          <p:spPr>
            <a:xfrm>
              <a:off x="-60750" y="2935475"/>
              <a:ext cx="4995021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2"/>
            <p:cNvSpPr/>
            <p:nvPr/>
          </p:nvSpPr>
          <p:spPr>
            <a:xfrm flipH="1">
              <a:off x="2811725" y="2891575"/>
              <a:ext cx="6696150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1" name="Google Shape;5001;p32"/>
          <p:cNvSpPr/>
          <p:nvPr/>
        </p:nvSpPr>
        <p:spPr>
          <a:xfrm>
            <a:off x="-50000" y="6247767"/>
            <a:ext cx="12309200" cy="13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02" name="Google Shape;5002;p32"/>
          <p:cNvGrpSpPr/>
          <p:nvPr/>
        </p:nvGrpSpPr>
        <p:grpSpPr>
          <a:xfrm>
            <a:off x="415751" y="6999598"/>
            <a:ext cx="361984" cy="192777"/>
            <a:chOff x="4479875" y="2138450"/>
            <a:chExt cx="408375" cy="217450"/>
          </a:xfrm>
        </p:grpSpPr>
        <p:sp>
          <p:nvSpPr>
            <p:cNvPr id="5003" name="Google Shape;5003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8" name="Google Shape;5008;p32"/>
          <p:cNvGrpSpPr/>
          <p:nvPr/>
        </p:nvGrpSpPr>
        <p:grpSpPr>
          <a:xfrm>
            <a:off x="1619884" y="6805982"/>
            <a:ext cx="361984" cy="192777"/>
            <a:chOff x="4479875" y="2138450"/>
            <a:chExt cx="408375" cy="217450"/>
          </a:xfrm>
        </p:grpSpPr>
        <p:sp>
          <p:nvSpPr>
            <p:cNvPr id="5009" name="Google Shape;5009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4" name="Google Shape;5014;p32"/>
          <p:cNvGrpSpPr/>
          <p:nvPr/>
        </p:nvGrpSpPr>
        <p:grpSpPr>
          <a:xfrm>
            <a:off x="2400935" y="6985682"/>
            <a:ext cx="361984" cy="192777"/>
            <a:chOff x="4479875" y="2138450"/>
            <a:chExt cx="408375" cy="217450"/>
          </a:xfrm>
        </p:grpSpPr>
        <p:sp>
          <p:nvSpPr>
            <p:cNvPr id="5015" name="Google Shape;5015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0" name="Google Shape;5020;p32"/>
          <p:cNvGrpSpPr/>
          <p:nvPr/>
        </p:nvGrpSpPr>
        <p:grpSpPr>
          <a:xfrm>
            <a:off x="3777935" y="6887582"/>
            <a:ext cx="361984" cy="192777"/>
            <a:chOff x="4479875" y="2138450"/>
            <a:chExt cx="408375" cy="217450"/>
          </a:xfrm>
        </p:grpSpPr>
        <p:sp>
          <p:nvSpPr>
            <p:cNvPr id="5021" name="Google Shape;5021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6" name="Google Shape;5026;p32"/>
          <p:cNvGrpSpPr/>
          <p:nvPr/>
        </p:nvGrpSpPr>
        <p:grpSpPr>
          <a:xfrm>
            <a:off x="5809935" y="6805982"/>
            <a:ext cx="361984" cy="192777"/>
            <a:chOff x="4479875" y="2138450"/>
            <a:chExt cx="408375" cy="217450"/>
          </a:xfrm>
        </p:grpSpPr>
        <p:sp>
          <p:nvSpPr>
            <p:cNvPr id="5027" name="Google Shape;5027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32" name="Google Shape;5032;p32"/>
          <p:cNvGrpSpPr/>
          <p:nvPr/>
        </p:nvGrpSpPr>
        <p:grpSpPr>
          <a:xfrm>
            <a:off x="7030801" y="6887582"/>
            <a:ext cx="361984" cy="192777"/>
            <a:chOff x="4479875" y="2138450"/>
            <a:chExt cx="408375" cy="217450"/>
          </a:xfrm>
        </p:grpSpPr>
        <p:sp>
          <p:nvSpPr>
            <p:cNvPr id="5033" name="Google Shape;5033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38" name="Google Shape;5038;p32"/>
          <p:cNvGrpSpPr/>
          <p:nvPr/>
        </p:nvGrpSpPr>
        <p:grpSpPr>
          <a:xfrm>
            <a:off x="8151335" y="6805982"/>
            <a:ext cx="361984" cy="192777"/>
            <a:chOff x="4479875" y="2138450"/>
            <a:chExt cx="408375" cy="217450"/>
          </a:xfrm>
        </p:grpSpPr>
        <p:sp>
          <p:nvSpPr>
            <p:cNvPr id="5039" name="Google Shape;5039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4" name="Google Shape;5044;p32"/>
          <p:cNvGrpSpPr/>
          <p:nvPr/>
        </p:nvGrpSpPr>
        <p:grpSpPr>
          <a:xfrm>
            <a:off x="1619897" y="6426024"/>
            <a:ext cx="236368" cy="125889"/>
            <a:chOff x="4479875" y="2138450"/>
            <a:chExt cx="408375" cy="217450"/>
          </a:xfrm>
        </p:grpSpPr>
        <p:sp>
          <p:nvSpPr>
            <p:cNvPr id="5045" name="Google Shape;5045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0" name="Google Shape;5050;p32"/>
          <p:cNvGrpSpPr/>
          <p:nvPr/>
        </p:nvGrpSpPr>
        <p:grpSpPr>
          <a:xfrm>
            <a:off x="1176697" y="6493124"/>
            <a:ext cx="236368" cy="125889"/>
            <a:chOff x="4479875" y="2138450"/>
            <a:chExt cx="408375" cy="217450"/>
          </a:xfrm>
        </p:grpSpPr>
        <p:sp>
          <p:nvSpPr>
            <p:cNvPr id="5051" name="Google Shape;5051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6" name="Google Shape;5056;p32"/>
          <p:cNvGrpSpPr/>
          <p:nvPr/>
        </p:nvGrpSpPr>
        <p:grpSpPr>
          <a:xfrm>
            <a:off x="541364" y="6456257"/>
            <a:ext cx="236368" cy="125889"/>
            <a:chOff x="4479875" y="2138450"/>
            <a:chExt cx="408375" cy="217450"/>
          </a:xfrm>
        </p:grpSpPr>
        <p:sp>
          <p:nvSpPr>
            <p:cNvPr id="5057" name="Google Shape;5057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2" name="Google Shape;5062;p32"/>
          <p:cNvGrpSpPr/>
          <p:nvPr/>
        </p:nvGrpSpPr>
        <p:grpSpPr>
          <a:xfrm>
            <a:off x="2055471" y="6434580"/>
            <a:ext cx="806716" cy="349225"/>
            <a:chOff x="5919557" y="5390519"/>
            <a:chExt cx="1236535" cy="535292"/>
          </a:xfrm>
        </p:grpSpPr>
        <p:sp>
          <p:nvSpPr>
            <p:cNvPr id="5063" name="Google Shape;5063;p3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5" name="Google Shape;5065;p32"/>
          <p:cNvGrpSpPr/>
          <p:nvPr/>
        </p:nvGrpSpPr>
        <p:grpSpPr>
          <a:xfrm rot="1047497" flipH="1">
            <a:off x="-49457" y="3028601"/>
            <a:ext cx="1292391" cy="3054700"/>
            <a:chOff x="8175147" y="2785060"/>
            <a:chExt cx="969329" cy="2291111"/>
          </a:xfrm>
        </p:grpSpPr>
        <p:grpSp>
          <p:nvGrpSpPr>
            <p:cNvPr id="5066" name="Google Shape;5066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067" name="Google Shape;5067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8" name="Google Shape;5068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9" name="Google Shape;5069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0" name="Google Shape;5070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1" name="Google Shape;5071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2" name="Google Shape;5072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3" name="Google Shape;5073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4" name="Google Shape;5074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5" name="Google Shape;5075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6" name="Google Shape;5076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7" name="Google Shape;5077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8" name="Google Shape;5078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9" name="Google Shape;5079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0" name="Google Shape;5080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1" name="Google Shape;5081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2" name="Google Shape;5082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3" name="Google Shape;5083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4" name="Google Shape;5084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5" name="Google Shape;5085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6" name="Google Shape;5086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7" name="Google Shape;5087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8" name="Google Shape;5088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9" name="Google Shape;5089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0" name="Google Shape;5090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1" name="Google Shape;5091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2" name="Google Shape;5092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3" name="Google Shape;5093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4" name="Google Shape;5094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5" name="Google Shape;5095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6" name="Google Shape;5096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97" name="Google Shape;5097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098" name="Google Shape;5098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9" name="Google Shape;5099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0" name="Google Shape;5100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1" name="Google Shape;5101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2" name="Google Shape;5102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3" name="Google Shape;5103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4" name="Google Shape;5104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5" name="Google Shape;5105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6" name="Google Shape;5106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7" name="Google Shape;5107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8" name="Google Shape;5108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128" name="Google Shape;5128;p32"/>
          <p:cNvGrpSpPr/>
          <p:nvPr/>
        </p:nvGrpSpPr>
        <p:grpSpPr>
          <a:xfrm rot="-557623">
            <a:off x="10993719" y="2799352"/>
            <a:ext cx="1292475" cy="3054897"/>
            <a:chOff x="8175147" y="2785060"/>
            <a:chExt cx="969329" cy="2291111"/>
          </a:xfrm>
        </p:grpSpPr>
        <p:grpSp>
          <p:nvGrpSpPr>
            <p:cNvPr id="5129" name="Google Shape;5129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130" name="Google Shape;5130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2" name="Google Shape;5132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3" name="Google Shape;5133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4" name="Google Shape;5134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5" name="Google Shape;5135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6" name="Google Shape;5136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7" name="Google Shape;5137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8" name="Google Shape;5138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9" name="Google Shape;5139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0" name="Google Shape;5140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1" name="Google Shape;5141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2" name="Google Shape;5142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3" name="Google Shape;5143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4" name="Google Shape;5144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5" name="Google Shape;5145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6" name="Google Shape;5146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7" name="Google Shape;5147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8" name="Google Shape;5148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9" name="Google Shape;5149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0" name="Google Shape;5150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1" name="Google Shape;5151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0" name="Google Shape;5160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161" name="Google Shape;5161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191" name="Google Shape;5191;p32"/>
          <p:cNvGrpSpPr/>
          <p:nvPr/>
        </p:nvGrpSpPr>
        <p:grpSpPr>
          <a:xfrm flipH="1">
            <a:off x="9534303" y="292072"/>
            <a:ext cx="3108008" cy="487633"/>
            <a:chOff x="238125" y="2297075"/>
            <a:chExt cx="7143750" cy="1120825"/>
          </a:xfrm>
        </p:grpSpPr>
        <p:sp>
          <p:nvSpPr>
            <p:cNvPr id="5192" name="Google Shape;5192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32"/>
          <p:cNvGrpSpPr/>
          <p:nvPr/>
        </p:nvGrpSpPr>
        <p:grpSpPr>
          <a:xfrm>
            <a:off x="-1963252" y="-91251"/>
            <a:ext cx="5551171" cy="870956"/>
            <a:chOff x="238125" y="2297075"/>
            <a:chExt cx="7143750" cy="1120825"/>
          </a:xfrm>
        </p:grpSpPr>
        <p:sp>
          <p:nvSpPr>
            <p:cNvPr id="5196" name="Google Shape;5196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061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4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527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05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92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214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59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621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28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16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89398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680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079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146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696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40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128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322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8656141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8" indent="0" algn="ctr">
              <a:buNone/>
              <a:defRPr sz="1600"/>
            </a:lvl4pPr>
            <a:lvl5pPr marL="1828572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837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85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81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03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8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8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97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61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22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28" indent="0">
              <a:buNone/>
              <a:defRPr sz="1000"/>
            </a:lvl4pPr>
            <a:lvl5pPr marL="1828572" indent="0">
              <a:buNone/>
              <a:defRPr sz="1000"/>
            </a:lvl5pPr>
            <a:lvl6pPr marL="2285714" indent="0">
              <a:buNone/>
              <a:defRPr sz="1000"/>
            </a:lvl6pPr>
            <a:lvl7pPr marL="2742858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477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28" indent="0">
              <a:buNone/>
              <a:defRPr sz="2000"/>
            </a:lvl4pPr>
            <a:lvl5pPr marL="1828572" indent="0">
              <a:buNone/>
              <a:defRPr sz="2000"/>
            </a:lvl5pPr>
            <a:lvl6pPr marL="2285714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28" indent="0">
              <a:buNone/>
              <a:defRPr sz="1000"/>
            </a:lvl4pPr>
            <a:lvl5pPr marL="1828572" indent="0">
              <a:buNone/>
              <a:defRPr sz="1000"/>
            </a:lvl5pPr>
            <a:lvl6pPr marL="2285714" indent="0">
              <a:buNone/>
              <a:defRPr sz="1000"/>
            </a:lvl6pPr>
            <a:lvl7pPr marL="2742858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047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740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117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29" y="174169"/>
            <a:ext cx="8277059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6" y="174169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6"/>
            <a:ext cx="3057311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9" y="174172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9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3" y="160725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1" y="6843933"/>
            <a:ext cx="12193587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43890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2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28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1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4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4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487680"/>
            <a:ext cx="102780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BM Plex Sans"/>
              <a:buNone/>
              <a:defRPr sz="35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141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66256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70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2026/2/9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997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41E1-CB4A-4623-A25C-465F86E63872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4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7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9246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3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3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3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3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42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815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5" indent="-457055" algn="l" defTabSz="1218815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286" indent="-380878" algn="l" defTabSz="1218815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1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25" indent="-304703" algn="l" defTabSz="1218815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31" indent="-304703" algn="l" defTabSz="1218815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73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145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552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95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7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5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21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28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34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42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48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55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8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audio" Target="NULL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tags" Target="../tags/tag6.xml"/><Relationship Id="rId21" Type="http://schemas.openxmlformats.org/officeDocument/2006/relationships/image" Target="../media/image64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image" Target="../media/image63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67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66.png"/><Relationship Id="rId10" Type="http://schemas.openxmlformats.org/officeDocument/2006/relationships/tags" Target="../tags/tag13.xml"/><Relationship Id="rId19" Type="http://schemas.openxmlformats.org/officeDocument/2006/relationships/slideLayout" Target="../slideLayouts/slideLayout99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4"/>
            <a:ext cx="9542584" cy="42049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9" y="-35038"/>
            <a:ext cx="1440873" cy="42081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3" y="4801413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2"/>
            <a:ext cx="7185823" cy="1771151"/>
          </a:xfrm>
          <a:prstGeom prst="rect">
            <a:avLst/>
          </a:prstGeom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6" y="3957523"/>
            <a:ext cx="2011247" cy="201124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4" y="1952626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319009" y="4567806"/>
            <a:ext cx="645963" cy="7754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905746" y="4262323"/>
            <a:ext cx="1417783" cy="157587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058146" y="4414723"/>
            <a:ext cx="1136593" cy="114175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6" y="-1299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endParaRPr lang="en-VN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2E739-A128-D347-B1FF-CADFEEBA84DC}"/>
              </a:ext>
            </a:extLst>
          </p:cNvPr>
          <p:cNvSpPr txBox="1"/>
          <p:nvPr/>
        </p:nvSpPr>
        <p:spPr>
          <a:xfrm>
            <a:off x="6830292" y="2340865"/>
            <a:ext cx="3319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V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DBA86-53AB-B8F5-5D8D-473F6AAD09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11" t="16885" r="14043" b="13288"/>
          <a:stretch/>
        </p:blipFill>
        <p:spPr>
          <a:xfrm>
            <a:off x="1661653" y="2090565"/>
            <a:ext cx="3700057" cy="32527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52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iỗ Tổ Hùng Vương 2021 chỉ tổ chức phần lễ">
            <a:extLst>
              <a:ext uri="{FF2B5EF4-FFF2-40B4-BE49-F238E27FC236}">
                <a16:creationId xmlns:a16="http://schemas.microsoft.com/office/drawing/2014/main" id="{97FB681B-E306-8742-8114-74A9396E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36" y="289929"/>
            <a:ext cx="5596643" cy="32589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ăn hoá là hồn cốt của dân tộc, là nền tảng tinh thần vững chắc của xã hội">
            <a:extLst>
              <a:ext uri="{FF2B5EF4-FFF2-40B4-BE49-F238E27FC236}">
                <a16:creationId xmlns:a16="http://schemas.microsoft.com/office/drawing/2014/main" id="{D27B4087-9C38-1D4D-84BE-D0FD163A0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/>
          <a:stretch/>
        </p:blipFill>
        <p:spPr bwMode="auto">
          <a:xfrm>
            <a:off x="6097764" y="3439303"/>
            <a:ext cx="5596644" cy="30169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ại sao lại có lễ hội Đền Hùng?">
            <a:extLst>
              <a:ext uri="{FF2B5EF4-FFF2-40B4-BE49-F238E27FC236}">
                <a16:creationId xmlns:a16="http://schemas.microsoft.com/office/drawing/2014/main" id="{44950EC5-AA23-7840-9C57-F2123F30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4" y="3429000"/>
            <a:ext cx="5596644" cy="30169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lại có lễ hội Đền Hùng">
            <a:extLst>
              <a:ext uri="{FF2B5EF4-FFF2-40B4-BE49-F238E27FC236}">
                <a16:creationId xmlns:a16="http://schemas.microsoft.com/office/drawing/2014/main" id="{65D6BC70-448A-2748-894F-E4FA2BB7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2" y="289929"/>
            <a:ext cx="5524176" cy="30577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0889" y="3086046"/>
            <a:ext cx="559664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LỄ HỘI ĐỀN HÙNG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9316" y="2741056"/>
          <a:ext cx="11197372" cy="1355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97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921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 hội Đền Hùng được tổ chức vào ngày 10/3 âm lịch hàng năm có ý nghĩa như thế nào?</a:t>
                      </a:r>
                      <a:endParaRPr lang="en-US" sz="3600" b="1" dirty="0">
                        <a:solidFill>
                          <a:srgbClr val="DD8234"/>
                        </a:solidFill>
                        <a:effectLst/>
                        <a:latin typeface="Times New Roman" panose="02020603050405020304" pitchFamily="18" charset="0"/>
                        <a:ea typeface="Segoe U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2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C40E5949-C73B-43E0-88D6-A361D7446F0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76195" y="321546"/>
            <a:ext cx="716936" cy="718468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1" b="0" i="0" u="none" strike="noStrike" kern="0" cap="none" spc="0" normalizeH="0" baseline="0" noProof="0" dirty="0">
              <a:ln>
                <a:noFill/>
              </a:ln>
              <a:solidFill>
                <a:srgbClr val="FF4C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1461897" y="321546"/>
            <a:ext cx="5679131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TINH THẦN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A3EBF-6954-4676-8326-1E37B681BD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825"/>
          <a:stretch/>
        </p:blipFill>
        <p:spPr>
          <a:xfrm>
            <a:off x="5517114" y="1353179"/>
            <a:ext cx="6008580" cy="4230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E921F-6026-40A9-AC30-2388A4338503}"/>
              </a:ext>
            </a:extLst>
          </p:cNvPr>
          <p:cNvSpPr txBox="1"/>
          <p:nvPr/>
        </p:nvSpPr>
        <p:spPr>
          <a:xfrm>
            <a:off x="5768754" y="5584033"/>
            <a:ext cx="575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Thịnh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FAEBD-84A6-433A-B447-0213428CDC8A}"/>
              </a:ext>
            </a:extLst>
          </p:cNvPr>
          <p:cNvSpPr txBox="1"/>
          <p:nvPr/>
        </p:nvSpPr>
        <p:spPr>
          <a:xfrm>
            <a:off x="657350" y="1868167"/>
            <a:ext cx="472085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 chất và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66306" y="3727167"/>
            <a:ext cx="44435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 chất và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Lang,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hòa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3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 animBg="1"/>
          <p:bldP spid="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0" name="Google Shape;5890;p42"/>
          <p:cNvSpPr/>
          <p:nvPr/>
        </p:nvSpPr>
        <p:spPr>
          <a:xfrm>
            <a:off x="4912086" y="6586934"/>
            <a:ext cx="1555029" cy="206679"/>
          </a:xfrm>
          <a:custGeom>
            <a:avLst/>
            <a:gdLst/>
            <a:ahLst/>
            <a:cxnLst/>
            <a:rect l="l" t="t" r="r" b="b"/>
            <a:pathLst>
              <a:path w="57615" h="13990" extrusionOk="0">
                <a:moveTo>
                  <a:pt x="47132" y="0"/>
                </a:moveTo>
                <a:lnTo>
                  <a:pt x="46793" y="57"/>
                </a:lnTo>
                <a:lnTo>
                  <a:pt x="46454" y="113"/>
                </a:lnTo>
                <a:lnTo>
                  <a:pt x="46114" y="208"/>
                </a:lnTo>
                <a:lnTo>
                  <a:pt x="45794" y="321"/>
                </a:lnTo>
                <a:lnTo>
                  <a:pt x="45492" y="472"/>
                </a:lnTo>
                <a:lnTo>
                  <a:pt x="45191" y="622"/>
                </a:lnTo>
                <a:lnTo>
                  <a:pt x="44908" y="811"/>
                </a:lnTo>
                <a:lnTo>
                  <a:pt x="44644" y="1018"/>
                </a:lnTo>
                <a:lnTo>
                  <a:pt x="44399" y="1245"/>
                </a:lnTo>
                <a:lnTo>
                  <a:pt x="44173" y="1471"/>
                </a:lnTo>
                <a:lnTo>
                  <a:pt x="43946" y="1735"/>
                </a:lnTo>
                <a:lnTo>
                  <a:pt x="43758" y="2018"/>
                </a:lnTo>
                <a:lnTo>
                  <a:pt x="43588" y="2300"/>
                </a:lnTo>
                <a:lnTo>
                  <a:pt x="43437" y="2602"/>
                </a:lnTo>
                <a:lnTo>
                  <a:pt x="43305" y="2904"/>
                </a:lnTo>
                <a:lnTo>
                  <a:pt x="43173" y="2866"/>
                </a:lnTo>
                <a:lnTo>
                  <a:pt x="43041" y="2828"/>
                </a:lnTo>
                <a:lnTo>
                  <a:pt x="42909" y="2809"/>
                </a:lnTo>
                <a:lnTo>
                  <a:pt x="42608" y="2809"/>
                </a:lnTo>
                <a:lnTo>
                  <a:pt x="42457" y="2847"/>
                </a:lnTo>
                <a:lnTo>
                  <a:pt x="42306" y="2885"/>
                </a:lnTo>
                <a:lnTo>
                  <a:pt x="42174" y="2922"/>
                </a:lnTo>
                <a:lnTo>
                  <a:pt x="42042" y="2998"/>
                </a:lnTo>
                <a:lnTo>
                  <a:pt x="41910" y="3073"/>
                </a:lnTo>
                <a:lnTo>
                  <a:pt x="41797" y="3168"/>
                </a:lnTo>
                <a:lnTo>
                  <a:pt x="41684" y="3262"/>
                </a:lnTo>
                <a:lnTo>
                  <a:pt x="41590" y="3375"/>
                </a:lnTo>
                <a:lnTo>
                  <a:pt x="41495" y="3488"/>
                </a:lnTo>
                <a:lnTo>
                  <a:pt x="41420" y="3620"/>
                </a:lnTo>
                <a:lnTo>
                  <a:pt x="41345" y="3752"/>
                </a:lnTo>
                <a:lnTo>
                  <a:pt x="41307" y="3884"/>
                </a:lnTo>
                <a:lnTo>
                  <a:pt x="41269" y="4035"/>
                </a:lnTo>
                <a:lnTo>
                  <a:pt x="41250" y="4186"/>
                </a:lnTo>
                <a:lnTo>
                  <a:pt x="41231" y="4336"/>
                </a:lnTo>
                <a:lnTo>
                  <a:pt x="41231" y="4487"/>
                </a:lnTo>
                <a:lnTo>
                  <a:pt x="41250" y="4619"/>
                </a:lnTo>
                <a:lnTo>
                  <a:pt x="40986" y="4732"/>
                </a:lnTo>
                <a:lnTo>
                  <a:pt x="40741" y="4845"/>
                </a:lnTo>
                <a:lnTo>
                  <a:pt x="40477" y="4996"/>
                </a:lnTo>
                <a:lnTo>
                  <a:pt x="40251" y="5147"/>
                </a:lnTo>
                <a:lnTo>
                  <a:pt x="40100" y="5091"/>
                </a:lnTo>
                <a:lnTo>
                  <a:pt x="39968" y="5053"/>
                </a:lnTo>
                <a:lnTo>
                  <a:pt x="39817" y="5034"/>
                </a:lnTo>
                <a:lnTo>
                  <a:pt x="39648" y="5015"/>
                </a:lnTo>
                <a:lnTo>
                  <a:pt x="39516" y="5034"/>
                </a:lnTo>
                <a:lnTo>
                  <a:pt x="39384" y="5053"/>
                </a:lnTo>
                <a:lnTo>
                  <a:pt x="39252" y="5072"/>
                </a:lnTo>
                <a:lnTo>
                  <a:pt x="39120" y="5109"/>
                </a:lnTo>
                <a:lnTo>
                  <a:pt x="38988" y="5166"/>
                </a:lnTo>
                <a:lnTo>
                  <a:pt x="38875" y="5241"/>
                </a:lnTo>
                <a:lnTo>
                  <a:pt x="38762" y="5298"/>
                </a:lnTo>
                <a:lnTo>
                  <a:pt x="38667" y="5392"/>
                </a:lnTo>
                <a:lnTo>
                  <a:pt x="38479" y="5581"/>
                </a:lnTo>
                <a:lnTo>
                  <a:pt x="38404" y="5675"/>
                </a:lnTo>
                <a:lnTo>
                  <a:pt x="38328" y="5788"/>
                </a:lnTo>
                <a:lnTo>
                  <a:pt x="38272" y="5901"/>
                </a:lnTo>
                <a:lnTo>
                  <a:pt x="38215" y="6033"/>
                </a:lnTo>
                <a:lnTo>
                  <a:pt x="38177" y="6165"/>
                </a:lnTo>
                <a:lnTo>
                  <a:pt x="38140" y="6297"/>
                </a:lnTo>
                <a:lnTo>
                  <a:pt x="37951" y="6278"/>
                </a:lnTo>
                <a:lnTo>
                  <a:pt x="37612" y="6297"/>
                </a:lnTo>
                <a:lnTo>
                  <a:pt x="37291" y="6354"/>
                </a:lnTo>
                <a:lnTo>
                  <a:pt x="36971" y="6429"/>
                </a:lnTo>
                <a:lnTo>
                  <a:pt x="36650" y="6542"/>
                </a:lnTo>
                <a:lnTo>
                  <a:pt x="36518" y="6391"/>
                </a:lnTo>
                <a:lnTo>
                  <a:pt x="36349" y="6241"/>
                </a:lnTo>
                <a:lnTo>
                  <a:pt x="36179" y="6109"/>
                </a:lnTo>
                <a:lnTo>
                  <a:pt x="35972" y="5995"/>
                </a:lnTo>
                <a:lnTo>
                  <a:pt x="35783" y="5920"/>
                </a:lnTo>
                <a:lnTo>
                  <a:pt x="35557" y="5845"/>
                </a:lnTo>
                <a:lnTo>
                  <a:pt x="35331" y="5807"/>
                </a:lnTo>
                <a:lnTo>
                  <a:pt x="35104" y="5788"/>
                </a:lnTo>
                <a:lnTo>
                  <a:pt x="34897" y="5807"/>
                </a:lnTo>
                <a:lnTo>
                  <a:pt x="34671" y="5845"/>
                </a:lnTo>
                <a:lnTo>
                  <a:pt x="34482" y="5901"/>
                </a:lnTo>
                <a:lnTo>
                  <a:pt x="34294" y="5977"/>
                </a:lnTo>
                <a:lnTo>
                  <a:pt x="34067" y="5788"/>
                </a:lnTo>
                <a:lnTo>
                  <a:pt x="33822" y="5618"/>
                </a:lnTo>
                <a:lnTo>
                  <a:pt x="33785" y="5449"/>
                </a:lnTo>
                <a:lnTo>
                  <a:pt x="33728" y="5279"/>
                </a:lnTo>
                <a:lnTo>
                  <a:pt x="33653" y="5128"/>
                </a:lnTo>
                <a:lnTo>
                  <a:pt x="33577" y="4977"/>
                </a:lnTo>
                <a:lnTo>
                  <a:pt x="33483" y="4845"/>
                </a:lnTo>
                <a:lnTo>
                  <a:pt x="33370" y="4713"/>
                </a:lnTo>
                <a:lnTo>
                  <a:pt x="33257" y="4600"/>
                </a:lnTo>
                <a:lnTo>
                  <a:pt x="33144" y="4487"/>
                </a:lnTo>
                <a:lnTo>
                  <a:pt x="33012" y="4374"/>
                </a:lnTo>
                <a:lnTo>
                  <a:pt x="32861" y="4299"/>
                </a:lnTo>
                <a:lnTo>
                  <a:pt x="32710" y="4223"/>
                </a:lnTo>
                <a:lnTo>
                  <a:pt x="32559" y="4148"/>
                </a:lnTo>
                <a:lnTo>
                  <a:pt x="32408" y="4091"/>
                </a:lnTo>
                <a:lnTo>
                  <a:pt x="32239" y="4054"/>
                </a:lnTo>
                <a:lnTo>
                  <a:pt x="32050" y="4035"/>
                </a:lnTo>
                <a:lnTo>
                  <a:pt x="31880" y="4035"/>
                </a:lnTo>
                <a:lnTo>
                  <a:pt x="31616" y="4054"/>
                </a:lnTo>
                <a:lnTo>
                  <a:pt x="31353" y="4110"/>
                </a:lnTo>
                <a:lnTo>
                  <a:pt x="31107" y="4186"/>
                </a:lnTo>
                <a:lnTo>
                  <a:pt x="30881" y="4299"/>
                </a:lnTo>
                <a:lnTo>
                  <a:pt x="30674" y="4412"/>
                </a:lnTo>
                <a:lnTo>
                  <a:pt x="30466" y="4544"/>
                </a:lnTo>
                <a:lnTo>
                  <a:pt x="30297" y="4695"/>
                </a:lnTo>
                <a:lnTo>
                  <a:pt x="30127" y="4864"/>
                </a:lnTo>
                <a:lnTo>
                  <a:pt x="29939" y="4827"/>
                </a:lnTo>
                <a:lnTo>
                  <a:pt x="29750" y="4808"/>
                </a:lnTo>
                <a:lnTo>
                  <a:pt x="29562" y="4789"/>
                </a:lnTo>
                <a:lnTo>
                  <a:pt x="29373" y="4770"/>
                </a:lnTo>
                <a:lnTo>
                  <a:pt x="29015" y="4789"/>
                </a:lnTo>
                <a:lnTo>
                  <a:pt x="28675" y="4770"/>
                </a:lnTo>
                <a:lnTo>
                  <a:pt x="28449" y="4789"/>
                </a:lnTo>
                <a:lnTo>
                  <a:pt x="28223" y="4808"/>
                </a:lnTo>
                <a:lnTo>
                  <a:pt x="27997" y="4845"/>
                </a:lnTo>
                <a:lnTo>
                  <a:pt x="27789" y="4902"/>
                </a:lnTo>
                <a:lnTo>
                  <a:pt x="27582" y="4977"/>
                </a:lnTo>
                <a:lnTo>
                  <a:pt x="27375" y="5053"/>
                </a:lnTo>
                <a:lnTo>
                  <a:pt x="27186" y="5147"/>
                </a:lnTo>
                <a:lnTo>
                  <a:pt x="26998" y="5241"/>
                </a:lnTo>
                <a:lnTo>
                  <a:pt x="26715" y="5147"/>
                </a:lnTo>
                <a:lnTo>
                  <a:pt x="26432" y="5072"/>
                </a:lnTo>
                <a:lnTo>
                  <a:pt x="26130" y="5034"/>
                </a:lnTo>
                <a:lnTo>
                  <a:pt x="25810" y="5015"/>
                </a:lnTo>
                <a:lnTo>
                  <a:pt x="25584" y="5034"/>
                </a:lnTo>
                <a:lnTo>
                  <a:pt x="25357" y="4959"/>
                </a:lnTo>
                <a:lnTo>
                  <a:pt x="25112" y="4921"/>
                </a:lnTo>
                <a:lnTo>
                  <a:pt x="24848" y="4883"/>
                </a:lnTo>
                <a:lnTo>
                  <a:pt x="24584" y="4864"/>
                </a:lnTo>
                <a:lnTo>
                  <a:pt x="24264" y="4883"/>
                </a:lnTo>
                <a:lnTo>
                  <a:pt x="23962" y="4940"/>
                </a:lnTo>
                <a:lnTo>
                  <a:pt x="23661" y="5015"/>
                </a:lnTo>
                <a:lnTo>
                  <a:pt x="23359" y="5109"/>
                </a:lnTo>
                <a:lnTo>
                  <a:pt x="23095" y="5241"/>
                </a:lnTo>
                <a:lnTo>
                  <a:pt x="22831" y="5411"/>
                </a:lnTo>
                <a:lnTo>
                  <a:pt x="22586" y="5581"/>
                </a:lnTo>
                <a:lnTo>
                  <a:pt x="22360" y="5788"/>
                </a:lnTo>
                <a:lnTo>
                  <a:pt x="22133" y="5562"/>
                </a:lnTo>
                <a:lnTo>
                  <a:pt x="21870" y="5373"/>
                </a:lnTo>
                <a:lnTo>
                  <a:pt x="21606" y="5185"/>
                </a:lnTo>
                <a:lnTo>
                  <a:pt x="21323" y="5053"/>
                </a:lnTo>
                <a:lnTo>
                  <a:pt x="21002" y="4940"/>
                </a:lnTo>
                <a:lnTo>
                  <a:pt x="20701" y="4845"/>
                </a:lnTo>
                <a:lnTo>
                  <a:pt x="20361" y="4789"/>
                </a:lnTo>
                <a:lnTo>
                  <a:pt x="20022" y="4770"/>
                </a:lnTo>
                <a:lnTo>
                  <a:pt x="19965" y="4638"/>
                </a:lnTo>
                <a:lnTo>
                  <a:pt x="19890" y="4487"/>
                </a:lnTo>
                <a:lnTo>
                  <a:pt x="19815" y="4355"/>
                </a:lnTo>
                <a:lnTo>
                  <a:pt x="19720" y="4242"/>
                </a:lnTo>
                <a:lnTo>
                  <a:pt x="19626" y="4110"/>
                </a:lnTo>
                <a:lnTo>
                  <a:pt x="19513" y="3997"/>
                </a:lnTo>
                <a:lnTo>
                  <a:pt x="19400" y="3903"/>
                </a:lnTo>
                <a:lnTo>
                  <a:pt x="19268" y="3809"/>
                </a:lnTo>
                <a:lnTo>
                  <a:pt x="19155" y="3714"/>
                </a:lnTo>
                <a:lnTo>
                  <a:pt x="19004" y="3639"/>
                </a:lnTo>
                <a:lnTo>
                  <a:pt x="18872" y="3582"/>
                </a:lnTo>
                <a:lnTo>
                  <a:pt x="18721" y="3526"/>
                </a:lnTo>
                <a:lnTo>
                  <a:pt x="18570" y="3488"/>
                </a:lnTo>
                <a:lnTo>
                  <a:pt x="18401" y="3450"/>
                </a:lnTo>
                <a:lnTo>
                  <a:pt x="18250" y="3431"/>
                </a:lnTo>
                <a:lnTo>
                  <a:pt x="17873" y="3431"/>
                </a:lnTo>
                <a:lnTo>
                  <a:pt x="17646" y="3469"/>
                </a:lnTo>
                <a:lnTo>
                  <a:pt x="17439" y="3526"/>
                </a:lnTo>
                <a:lnTo>
                  <a:pt x="17251" y="3601"/>
                </a:lnTo>
                <a:lnTo>
                  <a:pt x="17062" y="3695"/>
                </a:lnTo>
                <a:lnTo>
                  <a:pt x="16892" y="3809"/>
                </a:lnTo>
                <a:lnTo>
                  <a:pt x="16723" y="3941"/>
                </a:lnTo>
                <a:lnTo>
                  <a:pt x="16591" y="4072"/>
                </a:lnTo>
                <a:lnTo>
                  <a:pt x="16364" y="3903"/>
                </a:lnTo>
                <a:lnTo>
                  <a:pt x="16138" y="3771"/>
                </a:lnTo>
                <a:lnTo>
                  <a:pt x="15893" y="3639"/>
                </a:lnTo>
                <a:lnTo>
                  <a:pt x="15648" y="3545"/>
                </a:lnTo>
                <a:lnTo>
                  <a:pt x="15384" y="3450"/>
                </a:lnTo>
                <a:lnTo>
                  <a:pt x="15120" y="3394"/>
                </a:lnTo>
                <a:lnTo>
                  <a:pt x="14837" y="3356"/>
                </a:lnTo>
                <a:lnTo>
                  <a:pt x="14536" y="3337"/>
                </a:lnTo>
                <a:lnTo>
                  <a:pt x="14347" y="3356"/>
                </a:lnTo>
                <a:lnTo>
                  <a:pt x="14159" y="3356"/>
                </a:lnTo>
                <a:lnTo>
                  <a:pt x="13801" y="3431"/>
                </a:lnTo>
                <a:lnTo>
                  <a:pt x="13442" y="3545"/>
                </a:lnTo>
                <a:lnTo>
                  <a:pt x="13103" y="3677"/>
                </a:lnTo>
                <a:lnTo>
                  <a:pt x="12801" y="3865"/>
                </a:lnTo>
                <a:lnTo>
                  <a:pt x="12500" y="4072"/>
                </a:lnTo>
                <a:lnTo>
                  <a:pt x="12236" y="4318"/>
                </a:lnTo>
                <a:lnTo>
                  <a:pt x="12009" y="4582"/>
                </a:lnTo>
                <a:lnTo>
                  <a:pt x="11859" y="4582"/>
                </a:lnTo>
                <a:lnTo>
                  <a:pt x="11689" y="4600"/>
                </a:lnTo>
                <a:lnTo>
                  <a:pt x="11538" y="4638"/>
                </a:lnTo>
                <a:lnTo>
                  <a:pt x="11387" y="4713"/>
                </a:lnTo>
                <a:lnTo>
                  <a:pt x="11255" y="4808"/>
                </a:lnTo>
                <a:lnTo>
                  <a:pt x="11199" y="4713"/>
                </a:lnTo>
                <a:lnTo>
                  <a:pt x="11123" y="4638"/>
                </a:lnTo>
                <a:lnTo>
                  <a:pt x="11048" y="4563"/>
                </a:lnTo>
                <a:lnTo>
                  <a:pt x="10954" y="4506"/>
                </a:lnTo>
                <a:lnTo>
                  <a:pt x="10859" y="4450"/>
                </a:lnTo>
                <a:lnTo>
                  <a:pt x="10746" y="4412"/>
                </a:lnTo>
                <a:lnTo>
                  <a:pt x="10652" y="4393"/>
                </a:lnTo>
                <a:lnTo>
                  <a:pt x="10520" y="4393"/>
                </a:lnTo>
                <a:lnTo>
                  <a:pt x="10350" y="4412"/>
                </a:lnTo>
                <a:lnTo>
                  <a:pt x="10200" y="4450"/>
                </a:lnTo>
                <a:lnTo>
                  <a:pt x="10049" y="4544"/>
                </a:lnTo>
                <a:lnTo>
                  <a:pt x="9917" y="4638"/>
                </a:lnTo>
                <a:lnTo>
                  <a:pt x="9804" y="4770"/>
                </a:lnTo>
                <a:lnTo>
                  <a:pt x="9728" y="4921"/>
                </a:lnTo>
                <a:lnTo>
                  <a:pt x="9672" y="5072"/>
                </a:lnTo>
                <a:lnTo>
                  <a:pt x="9653" y="5260"/>
                </a:lnTo>
                <a:lnTo>
                  <a:pt x="9672" y="5430"/>
                </a:lnTo>
                <a:lnTo>
                  <a:pt x="9596" y="5373"/>
                </a:lnTo>
                <a:lnTo>
                  <a:pt x="9483" y="5317"/>
                </a:lnTo>
                <a:lnTo>
                  <a:pt x="9389" y="5279"/>
                </a:lnTo>
                <a:lnTo>
                  <a:pt x="9276" y="5260"/>
                </a:lnTo>
                <a:lnTo>
                  <a:pt x="9163" y="5185"/>
                </a:lnTo>
                <a:lnTo>
                  <a:pt x="9068" y="5147"/>
                </a:lnTo>
                <a:lnTo>
                  <a:pt x="8936" y="5109"/>
                </a:lnTo>
                <a:lnTo>
                  <a:pt x="8804" y="5091"/>
                </a:lnTo>
                <a:lnTo>
                  <a:pt x="8691" y="5109"/>
                </a:lnTo>
                <a:lnTo>
                  <a:pt x="8597" y="5128"/>
                </a:lnTo>
                <a:lnTo>
                  <a:pt x="8484" y="5166"/>
                </a:lnTo>
                <a:lnTo>
                  <a:pt x="8390" y="5223"/>
                </a:lnTo>
                <a:lnTo>
                  <a:pt x="8314" y="5298"/>
                </a:lnTo>
                <a:lnTo>
                  <a:pt x="8239" y="5373"/>
                </a:lnTo>
                <a:lnTo>
                  <a:pt x="8182" y="5468"/>
                </a:lnTo>
                <a:lnTo>
                  <a:pt x="8126" y="5562"/>
                </a:lnTo>
                <a:lnTo>
                  <a:pt x="7843" y="5449"/>
                </a:lnTo>
                <a:lnTo>
                  <a:pt x="7560" y="5354"/>
                </a:lnTo>
                <a:lnTo>
                  <a:pt x="7259" y="5298"/>
                </a:lnTo>
                <a:lnTo>
                  <a:pt x="6957" y="5260"/>
                </a:lnTo>
                <a:lnTo>
                  <a:pt x="6825" y="5128"/>
                </a:lnTo>
                <a:lnTo>
                  <a:pt x="6655" y="5034"/>
                </a:lnTo>
                <a:lnTo>
                  <a:pt x="6486" y="4959"/>
                </a:lnTo>
                <a:lnTo>
                  <a:pt x="6391" y="4940"/>
                </a:lnTo>
                <a:lnTo>
                  <a:pt x="6146" y="4940"/>
                </a:lnTo>
                <a:lnTo>
                  <a:pt x="6014" y="4977"/>
                </a:lnTo>
                <a:lnTo>
                  <a:pt x="5882" y="5034"/>
                </a:lnTo>
                <a:lnTo>
                  <a:pt x="5769" y="5091"/>
                </a:lnTo>
                <a:lnTo>
                  <a:pt x="5675" y="5185"/>
                </a:lnTo>
                <a:lnTo>
                  <a:pt x="5581" y="5279"/>
                </a:lnTo>
                <a:lnTo>
                  <a:pt x="5524" y="5392"/>
                </a:lnTo>
                <a:lnTo>
                  <a:pt x="5468" y="5505"/>
                </a:lnTo>
                <a:lnTo>
                  <a:pt x="5241" y="5618"/>
                </a:lnTo>
                <a:lnTo>
                  <a:pt x="5015" y="5750"/>
                </a:lnTo>
                <a:lnTo>
                  <a:pt x="4808" y="5882"/>
                </a:lnTo>
                <a:lnTo>
                  <a:pt x="4619" y="6033"/>
                </a:lnTo>
                <a:lnTo>
                  <a:pt x="4449" y="6052"/>
                </a:lnTo>
                <a:lnTo>
                  <a:pt x="4299" y="6127"/>
                </a:lnTo>
                <a:lnTo>
                  <a:pt x="4167" y="6203"/>
                </a:lnTo>
                <a:lnTo>
                  <a:pt x="4035" y="6335"/>
                </a:lnTo>
                <a:lnTo>
                  <a:pt x="3846" y="6203"/>
                </a:lnTo>
                <a:lnTo>
                  <a:pt x="3639" y="6109"/>
                </a:lnTo>
                <a:lnTo>
                  <a:pt x="3431" y="6014"/>
                </a:lnTo>
                <a:lnTo>
                  <a:pt x="3205" y="5939"/>
                </a:lnTo>
                <a:lnTo>
                  <a:pt x="2979" y="5882"/>
                </a:lnTo>
                <a:lnTo>
                  <a:pt x="2753" y="5845"/>
                </a:lnTo>
                <a:lnTo>
                  <a:pt x="2508" y="5807"/>
                </a:lnTo>
                <a:lnTo>
                  <a:pt x="2263" y="5807"/>
                </a:lnTo>
                <a:lnTo>
                  <a:pt x="1942" y="5826"/>
                </a:lnTo>
                <a:lnTo>
                  <a:pt x="1622" y="5864"/>
                </a:lnTo>
                <a:lnTo>
                  <a:pt x="1320" y="5939"/>
                </a:lnTo>
                <a:lnTo>
                  <a:pt x="1037" y="6052"/>
                </a:lnTo>
                <a:lnTo>
                  <a:pt x="754" y="6184"/>
                </a:lnTo>
                <a:lnTo>
                  <a:pt x="490" y="6335"/>
                </a:lnTo>
                <a:lnTo>
                  <a:pt x="245" y="6505"/>
                </a:lnTo>
                <a:lnTo>
                  <a:pt x="0" y="6712"/>
                </a:lnTo>
                <a:lnTo>
                  <a:pt x="0" y="11444"/>
                </a:lnTo>
                <a:lnTo>
                  <a:pt x="245" y="11651"/>
                </a:lnTo>
                <a:lnTo>
                  <a:pt x="490" y="11821"/>
                </a:lnTo>
                <a:lnTo>
                  <a:pt x="754" y="11991"/>
                </a:lnTo>
                <a:lnTo>
                  <a:pt x="1037" y="12123"/>
                </a:lnTo>
                <a:lnTo>
                  <a:pt x="1320" y="12217"/>
                </a:lnTo>
                <a:lnTo>
                  <a:pt x="1622" y="12292"/>
                </a:lnTo>
                <a:lnTo>
                  <a:pt x="1942" y="12349"/>
                </a:lnTo>
                <a:lnTo>
                  <a:pt x="2621" y="12349"/>
                </a:lnTo>
                <a:lnTo>
                  <a:pt x="2960" y="12292"/>
                </a:lnTo>
                <a:lnTo>
                  <a:pt x="3281" y="12198"/>
                </a:lnTo>
                <a:lnTo>
                  <a:pt x="3601" y="12085"/>
                </a:lnTo>
                <a:lnTo>
                  <a:pt x="3808" y="12255"/>
                </a:lnTo>
                <a:lnTo>
                  <a:pt x="4054" y="12405"/>
                </a:lnTo>
                <a:lnTo>
                  <a:pt x="4299" y="12537"/>
                </a:lnTo>
                <a:lnTo>
                  <a:pt x="4563" y="12632"/>
                </a:lnTo>
                <a:lnTo>
                  <a:pt x="4827" y="12726"/>
                </a:lnTo>
                <a:lnTo>
                  <a:pt x="5109" y="12783"/>
                </a:lnTo>
                <a:lnTo>
                  <a:pt x="5392" y="12820"/>
                </a:lnTo>
                <a:lnTo>
                  <a:pt x="5694" y="12839"/>
                </a:lnTo>
                <a:lnTo>
                  <a:pt x="6071" y="12820"/>
                </a:lnTo>
                <a:lnTo>
                  <a:pt x="6429" y="12764"/>
                </a:lnTo>
                <a:lnTo>
                  <a:pt x="6768" y="12669"/>
                </a:lnTo>
                <a:lnTo>
                  <a:pt x="7089" y="12519"/>
                </a:lnTo>
                <a:lnTo>
                  <a:pt x="7296" y="12726"/>
                </a:lnTo>
                <a:lnTo>
                  <a:pt x="7504" y="12896"/>
                </a:lnTo>
                <a:lnTo>
                  <a:pt x="7749" y="13046"/>
                </a:lnTo>
                <a:lnTo>
                  <a:pt x="7994" y="13178"/>
                </a:lnTo>
                <a:lnTo>
                  <a:pt x="8258" y="13292"/>
                </a:lnTo>
                <a:lnTo>
                  <a:pt x="8541" y="13367"/>
                </a:lnTo>
                <a:lnTo>
                  <a:pt x="8823" y="13405"/>
                </a:lnTo>
                <a:lnTo>
                  <a:pt x="9125" y="13424"/>
                </a:lnTo>
                <a:lnTo>
                  <a:pt x="9370" y="13405"/>
                </a:lnTo>
                <a:lnTo>
                  <a:pt x="9596" y="13386"/>
                </a:lnTo>
                <a:lnTo>
                  <a:pt x="9823" y="13329"/>
                </a:lnTo>
                <a:lnTo>
                  <a:pt x="10030" y="13273"/>
                </a:lnTo>
                <a:lnTo>
                  <a:pt x="10237" y="13178"/>
                </a:lnTo>
                <a:lnTo>
                  <a:pt x="10445" y="13084"/>
                </a:lnTo>
                <a:lnTo>
                  <a:pt x="10633" y="12971"/>
                </a:lnTo>
                <a:lnTo>
                  <a:pt x="10822" y="12839"/>
                </a:lnTo>
                <a:lnTo>
                  <a:pt x="11029" y="12914"/>
                </a:lnTo>
                <a:lnTo>
                  <a:pt x="11237" y="12952"/>
                </a:lnTo>
                <a:lnTo>
                  <a:pt x="11463" y="12971"/>
                </a:lnTo>
                <a:lnTo>
                  <a:pt x="11670" y="12990"/>
                </a:lnTo>
                <a:lnTo>
                  <a:pt x="11878" y="12971"/>
                </a:lnTo>
                <a:lnTo>
                  <a:pt x="12085" y="12952"/>
                </a:lnTo>
                <a:lnTo>
                  <a:pt x="12292" y="12914"/>
                </a:lnTo>
                <a:lnTo>
                  <a:pt x="12481" y="12877"/>
                </a:lnTo>
                <a:lnTo>
                  <a:pt x="12669" y="12801"/>
                </a:lnTo>
                <a:lnTo>
                  <a:pt x="12839" y="12726"/>
                </a:lnTo>
                <a:lnTo>
                  <a:pt x="13028" y="12632"/>
                </a:lnTo>
                <a:lnTo>
                  <a:pt x="13178" y="12537"/>
                </a:lnTo>
                <a:lnTo>
                  <a:pt x="13442" y="12575"/>
                </a:lnTo>
                <a:lnTo>
                  <a:pt x="13706" y="12594"/>
                </a:lnTo>
                <a:lnTo>
                  <a:pt x="13914" y="12575"/>
                </a:lnTo>
                <a:lnTo>
                  <a:pt x="14102" y="12556"/>
                </a:lnTo>
                <a:lnTo>
                  <a:pt x="14291" y="12537"/>
                </a:lnTo>
                <a:lnTo>
                  <a:pt x="14479" y="12481"/>
                </a:lnTo>
                <a:lnTo>
                  <a:pt x="14668" y="12537"/>
                </a:lnTo>
                <a:lnTo>
                  <a:pt x="14837" y="12556"/>
                </a:lnTo>
                <a:lnTo>
                  <a:pt x="15045" y="12575"/>
                </a:lnTo>
                <a:lnTo>
                  <a:pt x="15233" y="12594"/>
                </a:lnTo>
                <a:lnTo>
                  <a:pt x="15516" y="12575"/>
                </a:lnTo>
                <a:lnTo>
                  <a:pt x="15780" y="12537"/>
                </a:lnTo>
                <a:lnTo>
                  <a:pt x="16044" y="12481"/>
                </a:lnTo>
                <a:lnTo>
                  <a:pt x="16289" y="12387"/>
                </a:lnTo>
                <a:lnTo>
                  <a:pt x="16459" y="12519"/>
                </a:lnTo>
                <a:lnTo>
                  <a:pt x="16666" y="12632"/>
                </a:lnTo>
                <a:lnTo>
                  <a:pt x="16874" y="12745"/>
                </a:lnTo>
                <a:lnTo>
                  <a:pt x="17081" y="12820"/>
                </a:lnTo>
                <a:lnTo>
                  <a:pt x="17307" y="12896"/>
                </a:lnTo>
                <a:lnTo>
                  <a:pt x="17533" y="12952"/>
                </a:lnTo>
                <a:lnTo>
                  <a:pt x="17760" y="12971"/>
                </a:lnTo>
                <a:lnTo>
                  <a:pt x="18005" y="12990"/>
                </a:lnTo>
                <a:lnTo>
                  <a:pt x="18269" y="12971"/>
                </a:lnTo>
                <a:lnTo>
                  <a:pt x="18533" y="12933"/>
                </a:lnTo>
                <a:lnTo>
                  <a:pt x="18778" y="12877"/>
                </a:lnTo>
                <a:lnTo>
                  <a:pt x="19023" y="12801"/>
                </a:lnTo>
                <a:lnTo>
                  <a:pt x="19249" y="12877"/>
                </a:lnTo>
                <a:lnTo>
                  <a:pt x="19513" y="12933"/>
                </a:lnTo>
                <a:lnTo>
                  <a:pt x="19758" y="12971"/>
                </a:lnTo>
                <a:lnTo>
                  <a:pt x="20022" y="12990"/>
                </a:lnTo>
                <a:lnTo>
                  <a:pt x="20210" y="12990"/>
                </a:lnTo>
                <a:lnTo>
                  <a:pt x="20399" y="12971"/>
                </a:lnTo>
                <a:lnTo>
                  <a:pt x="20569" y="12933"/>
                </a:lnTo>
                <a:lnTo>
                  <a:pt x="20738" y="12896"/>
                </a:lnTo>
                <a:lnTo>
                  <a:pt x="20908" y="12839"/>
                </a:lnTo>
                <a:lnTo>
                  <a:pt x="21078" y="12783"/>
                </a:lnTo>
                <a:lnTo>
                  <a:pt x="21398" y="12632"/>
                </a:lnTo>
                <a:lnTo>
                  <a:pt x="21587" y="12801"/>
                </a:lnTo>
                <a:lnTo>
                  <a:pt x="21794" y="12952"/>
                </a:lnTo>
                <a:lnTo>
                  <a:pt x="22039" y="13084"/>
                </a:lnTo>
                <a:lnTo>
                  <a:pt x="22265" y="13216"/>
                </a:lnTo>
                <a:lnTo>
                  <a:pt x="22529" y="13292"/>
                </a:lnTo>
                <a:lnTo>
                  <a:pt x="22793" y="13367"/>
                </a:lnTo>
                <a:lnTo>
                  <a:pt x="23057" y="13405"/>
                </a:lnTo>
                <a:lnTo>
                  <a:pt x="23340" y="13424"/>
                </a:lnTo>
                <a:lnTo>
                  <a:pt x="23679" y="13405"/>
                </a:lnTo>
                <a:lnTo>
                  <a:pt x="24000" y="13348"/>
                </a:lnTo>
                <a:lnTo>
                  <a:pt x="24302" y="13254"/>
                </a:lnTo>
                <a:lnTo>
                  <a:pt x="24584" y="13122"/>
                </a:lnTo>
                <a:lnTo>
                  <a:pt x="24735" y="13122"/>
                </a:lnTo>
                <a:lnTo>
                  <a:pt x="25075" y="13103"/>
                </a:lnTo>
                <a:lnTo>
                  <a:pt x="25395" y="13046"/>
                </a:lnTo>
                <a:lnTo>
                  <a:pt x="25716" y="12952"/>
                </a:lnTo>
                <a:lnTo>
                  <a:pt x="25998" y="12820"/>
                </a:lnTo>
                <a:lnTo>
                  <a:pt x="26187" y="12952"/>
                </a:lnTo>
                <a:lnTo>
                  <a:pt x="26375" y="13065"/>
                </a:lnTo>
                <a:lnTo>
                  <a:pt x="26583" y="13178"/>
                </a:lnTo>
                <a:lnTo>
                  <a:pt x="26809" y="13254"/>
                </a:lnTo>
                <a:lnTo>
                  <a:pt x="27016" y="13329"/>
                </a:lnTo>
                <a:lnTo>
                  <a:pt x="27261" y="13386"/>
                </a:lnTo>
                <a:lnTo>
                  <a:pt x="27488" y="13405"/>
                </a:lnTo>
                <a:lnTo>
                  <a:pt x="27733" y="13424"/>
                </a:lnTo>
                <a:lnTo>
                  <a:pt x="27902" y="13424"/>
                </a:lnTo>
                <a:lnTo>
                  <a:pt x="28091" y="13405"/>
                </a:lnTo>
                <a:lnTo>
                  <a:pt x="28430" y="13329"/>
                </a:lnTo>
                <a:lnTo>
                  <a:pt x="28751" y="13235"/>
                </a:lnTo>
                <a:lnTo>
                  <a:pt x="29052" y="13084"/>
                </a:lnTo>
                <a:lnTo>
                  <a:pt x="29335" y="12914"/>
                </a:lnTo>
                <a:lnTo>
                  <a:pt x="29599" y="12707"/>
                </a:lnTo>
                <a:lnTo>
                  <a:pt x="29825" y="12462"/>
                </a:lnTo>
                <a:lnTo>
                  <a:pt x="30033" y="12198"/>
                </a:lnTo>
                <a:lnTo>
                  <a:pt x="30184" y="12292"/>
                </a:lnTo>
                <a:lnTo>
                  <a:pt x="30353" y="12368"/>
                </a:lnTo>
                <a:lnTo>
                  <a:pt x="30523" y="12424"/>
                </a:lnTo>
                <a:lnTo>
                  <a:pt x="30693" y="12481"/>
                </a:lnTo>
                <a:lnTo>
                  <a:pt x="30881" y="12537"/>
                </a:lnTo>
                <a:lnTo>
                  <a:pt x="31070" y="12556"/>
                </a:lnTo>
                <a:lnTo>
                  <a:pt x="31258" y="12575"/>
                </a:lnTo>
                <a:lnTo>
                  <a:pt x="31447" y="12594"/>
                </a:lnTo>
                <a:lnTo>
                  <a:pt x="31635" y="12575"/>
                </a:lnTo>
                <a:lnTo>
                  <a:pt x="31824" y="12575"/>
                </a:lnTo>
                <a:lnTo>
                  <a:pt x="31994" y="12537"/>
                </a:lnTo>
                <a:lnTo>
                  <a:pt x="32163" y="12500"/>
                </a:lnTo>
                <a:lnTo>
                  <a:pt x="32333" y="12594"/>
                </a:lnTo>
                <a:lnTo>
                  <a:pt x="32521" y="12707"/>
                </a:lnTo>
                <a:lnTo>
                  <a:pt x="32710" y="12783"/>
                </a:lnTo>
                <a:lnTo>
                  <a:pt x="32898" y="12858"/>
                </a:lnTo>
                <a:lnTo>
                  <a:pt x="33106" y="12914"/>
                </a:lnTo>
                <a:lnTo>
                  <a:pt x="33313" y="12952"/>
                </a:lnTo>
                <a:lnTo>
                  <a:pt x="33521" y="12971"/>
                </a:lnTo>
                <a:lnTo>
                  <a:pt x="33747" y="12990"/>
                </a:lnTo>
                <a:lnTo>
                  <a:pt x="33973" y="12971"/>
                </a:lnTo>
                <a:lnTo>
                  <a:pt x="34180" y="12952"/>
                </a:lnTo>
                <a:lnTo>
                  <a:pt x="34388" y="12914"/>
                </a:lnTo>
                <a:lnTo>
                  <a:pt x="34595" y="12858"/>
                </a:lnTo>
                <a:lnTo>
                  <a:pt x="34916" y="12820"/>
                </a:lnTo>
                <a:lnTo>
                  <a:pt x="35217" y="12745"/>
                </a:lnTo>
                <a:lnTo>
                  <a:pt x="35519" y="12632"/>
                </a:lnTo>
                <a:lnTo>
                  <a:pt x="35802" y="12500"/>
                </a:lnTo>
                <a:lnTo>
                  <a:pt x="36047" y="12330"/>
                </a:lnTo>
                <a:lnTo>
                  <a:pt x="36292" y="12142"/>
                </a:lnTo>
                <a:lnTo>
                  <a:pt x="36499" y="11915"/>
                </a:lnTo>
                <a:lnTo>
                  <a:pt x="36688" y="11670"/>
                </a:lnTo>
                <a:lnTo>
                  <a:pt x="36990" y="11670"/>
                </a:lnTo>
                <a:lnTo>
                  <a:pt x="37178" y="11953"/>
                </a:lnTo>
                <a:lnTo>
                  <a:pt x="37423" y="12217"/>
                </a:lnTo>
                <a:lnTo>
                  <a:pt x="37687" y="12443"/>
                </a:lnTo>
                <a:lnTo>
                  <a:pt x="37970" y="12632"/>
                </a:lnTo>
                <a:lnTo>
                  <a:pt x="38290" y="12783"/>
                </a:lnTo>
                <a:lnTo>
                  <a:pt x="38441" y="12839"/>
                </a:lnTo>
                <a:lnTo>
                  <a:pt x="38611" y="12896"/>
                </a:lnTo>
                <a:lnTo>
                  <a:pt x="38799" y="12933"/>
                </a:lnTo>
                <a:lnTo>
                  <a:pt x="38969" y="12971"/>
                </a:lnTo>
                <a:lnTo>
                  <a:pt x="39158" y="12990"/>
                </a:lnTo>
                <a:lnTo>
                  <a:pt x="39327" y="12990"/>
                </a:lnTo>
                <a:lnTo>
                  <a:pt x="39591" y="12971"/>
                </a:lnTo>
                <a:lnTo>
                  <a:pt x="39836" y="12933"/>
                </a:lnTo>
                <a:lnTo>
                  <a:pt x="40081" y="12896"/>
                </a:lnTo>
                <a:lnTo>
                  <a:pt x="40308" y="12801"/>
                </a:lnTo>
                <a:lnTo>
                  <a:pt x="40534" y="12707"/>
                </a:lnTo>
                <a:lnTo>
                  <a:pt x="40741" y="12594"/>
                </a:lnTo>
                <a:lnTo>
                  <a:pt x="40949" y="12462"/>
                </a:lnTo>
                <a:lnTo>
                  <a:pt x="41137" y="12330"/>
                </a:lnTo>
                <a:lnTo>
                  <a:pt x="41307" y="12443"/>
                </a:lnTo>
                <a:lnTo>
                  <a:pt x="41495" y="12556"/>
                </a:lnTo>
                <a:lnTo>
                  <a:pt x="41684" y="12651"/>
                </a:lnTo>
                <a:lnTo>
                  <a:pt x="41891" y="12726"/>
                </a:lnTo>
                <a:lnTo>
                  <a:pt x="42099" y="12783"/>
                </a:lnTo>
                <a:lnTo>
                  <a:pt x="42325" y="12820"/>
                </a:lnTo>
                <a:lnTo>
                  <a:pt x="42532" y="12858"/>
                </a:lnTo>
                <a:lnTo>
                  <a:pt x="42759" y="12858"/>
                </a:lnTo>
                <a:lnTo>
                  <a:pt x="43060" y="12839"/>
                </a:lnTo>
                <a:lnTo>
                  <a:pt x="43343" y="12801"/>
                </a:lnTo>
                <a:lnTo>
                  <a:pt x="43607" y="12726"/>
                </a:lnTo>
                <a:lnTo>
                  <a:pt x="43871" y="12632"/>
                </a:lnTo>
                <a:lnTo>
                  <a:pt x="44041" y="12745"/>
                </a:lnTo>
                <a:lnTo>
                  <a:pt x="44229" y="12839"/>
                </a:lnTo>
                <a:lnTo>
                  <a:pt x="44418" y="12933"/>
                </a:lnTo>
                <a:lnTo>
                  <a:pt x="44606" y="12990"/>
                </a:lnTo>
                <a:lnTo>
                  <a:pt x="44814" y="13046"/>
                </a:lnTo>
                <a:lnTo>
                  <a:pt x="45021" y="13103"/>
                </a:lnTo>
                <a:lnTo>
                  <a:pt x="45228" y="13122"/>
                </a:lnTo>
                <a:lnTo>
                  <a:pt x="45455" y="13122"/>
                </a:lnTo>
                <a:lnTo>
                  <a:pt x="45775" y="13103"/>
                </a:lnTo>
                <a:lnTo>
                  <a:pt x="46096" y="13046"/>
                </a:lnTo>
                <a:lnTo>
                  <a:pt x="46397" y="12971"/>
                </a:lnTo>
                <a:lnTo>
                  <a:pt x="46680" y="12839"/>
                </a:lnTo>
                <a:lnTo>
                  <a:pt x="46963" y="12971"/>
                </a:lnTo>
                <a:lnTo>
                  <a:pt x="47264" y="13046"/>
                </a:lnTo>
                <a:lnTo>
                  <a:pt x="47585" y="13103"/>
                </a:lnTo>
                <a:lnTo>
                  <a:pt x="47905" y="13122"/>
                </a:lnTo>
                <a:lnTo>
                  <a:pt x="48150" y="13122"/>
                </a:lnTo>
                <a:lnTo>
                  <a:pt x="48396" y="13084"/>
                </a:lnTo>
                <a:lnTo>
                  <a:pt x="48622" y="13028"/>
                </a:lnTo>
                <a:lnTo>
                  <a:pt x="48848" y="12971"/>
                </a:lnTo>
                <a:lnTo>
                  <a:pt x="49074" y="13028"/>
                </a:lnTo>
                <a:lnTo>
                  <a:pt x="49319" y="13084"/>
                </a:lnTo>
                <a:lnTo>
                  <a:pt x="49546" y="13122"/>
                </a:lnTo>
                <a:lnTo>
                  <a:pt x="50092" y="13122"/>
                </a:lnTo>
                <a:lnTo>
                  <a:pt x="50375" y="13065"/>
                </a:lnTo>
                <a:lnTo>
                  <a:pt x="50639" y="12990"/>
                </a:lnTo>
                <a:lnTo>
                  <a:pt x="50903" y="12896"/>
                </a:lnTo>
                <a:lnTo>
                  <a:pt x="51223" y="12971"/>
                </a:lnTo>
                <a:lnTo>
                  <a:pt x="51393" y="12990"/>
                </a:lnTo>
                <a:lnTo>
                  <a:pt x="51695" y="12990"/>
                </a:lnTo>
                <a:lnTo>
                  <a:pt x="51883" y="13197"/>
                </a:lnTo>
                <a:lnTo>
                  <a:pt x="52110" y="13405"/>
                </a:lnTo>
                <a:lnTo>
                  <a:pt x="52355" y="13574"/>
                </a:lnTo>
                <a:lnTo>
                  <a:pt x="52619" y="13725"/>
                </a:lnTo>
                <a:lnTo>
                  <a:pt x="52901" y="13838"/>
                </a:lnTo>
                <a:lnTo>
                  <a:pt x="53203" y="13914"/>
                </a:lnTo>
                <a:lnTo>
                  <a:pt x="53505" y="13970"/>
                </a:lnTo>
                <a:lnTo>
                  <a:pt x="53825" y="13989"/>
                </a:lnTo>
                <a:lnTo>
                  <a:pt x="54108" y="13970"/>
                </a:lnTo>
                <a:lnTo>
                  <a:pt x="54391" y="13933"/>
                </a:lnTo>
                <a:lnTo>
                  <a:pt x="54655" y="13857"/>
                </a:lnTo>
                <a:lnTo>
                  <a:pt x="54900" y="13763"/>
                </a:lnTo>
                <a:lnTo>
                  <a:pt x="55145" y="13650"/>
                </a:lnTo>
                <a:lnTo>
                  <a:pt x="55371" y="13518"/>
                </a:lnTo>
                <a:lnTo>
                  <a:pt x="55579" y="13348"/>
                </a:lnTo>
                <a:lnTo>
                  <a:pt x="55786" y="13178"/>
                </a:lnTo>
                <a:lnTo>
                  <a:pt x="55956" y="12971"/>
                </a:lnTo>
                <a:lnTo>
                  <a:pt x="56125" y="12764"/>
                </a:lnTo>
                <a:lnTo>
                  <a:pt x="56257" y="12537"/>
                </a:lnTo>
                <a:lnTo>
                  <a:pt x="56370" y="12292"/>
                </a:lnTo>
                <a:lnTo>
                  <a:pt x="56465" y="12047"/>
                </a:lnTo>
                <a:lnTo>
                  <a:pt x="56540" y="11783"/>
                </a:lnTo>
                <a:lnTo>
                  <a:pt x="56578" y="11501"/>
                </a:lnTo>
                <a:lnTo>
                  <a:pt x="56597" y="11218"/>
                </a:lnTo>
                <a:lnTo>
                  <a:pt x="56597" y="11142"/>
                </a:lnTo>
                <a:lnTo>
                  <a:pt x="56823" y="10841"/>
                </a:lnTo>
                <a:lnTo>
                  <a:pt x="57011" y="10520"/>
                </a:lnTo>
                <a:lnTo>
                  <a:pt x="57200" y="10200"/>
                </a:lnTo>
                <a:lnTo>
                  <a:pt x="57332" y="9841"/>
                </a:lnTo>
                <a:lnTo>
                  <a:pt x="57445" y="9483"/>
                </a:lnTo>
                <a:lnTo>
                  <a:pt x="57539" y="9106"/>
                </a:lnTo>
                <a:lnTo>
                  <a:pt x="57596" y="8710"/>
                </a:lnTo>
                <a:lnTo>
                  <a:pt x="57615" y="8314"/>
                </a:lnTo>
                <a:lnTo>
                  <a:pt x="57596" y="7881"/>
                </a:lnTo>
                <a:lnTo>
                  <a:pt x="57520" y="7466"/>
                </a:lnTo>
                <a:lnTo>
                  <a:pt x="57426" y="7051"/>
                </a:lnTo>
                <a:lnTo>
                  <a:pt x="57294" y="6655"/>
                </a:lnTo>
                <a:lnTo>
                  <a:pt x="57124" y="6297"/>
                </a:lnTo>
                <a:lnTo>
                  <a:pt x="56917" y="5939"/>
                </a:lnTo>
                <a:lnTo>
                  <a:pt x="56691" y="5600"/>
                </a:lnTo>
                <a:lnTo>
                  <a:pt x="56427" y="5298"/>
                </a:lnTo>
                <a:lnTo>
                  <a:pt x="56144" y="4996"/>
                </a:lnTo>
                <a:lnTo>
                  <a:pt x="55824" y="4751"/>
                </a:lnTo>
                <a:lnTo>
                  <a:pt x="55503" y="4506"/>
                </a:lnTo>
                <a:lnTo>
                  <a:pt x="55145" y="4318"/>
                </a:lnTo>
                <a:lnTo>
                  <a:pt x="54768" y="4148"/>
                </a:lnTo>
                <a:lnTo>
                  <a:pt x="54372" y="4016"/>
                </a:lnTo>
                <a:lnTo>
                  <a:pt x="53957" y="3922"/>
                </a:lnTo>
                <a:lnTo>
                  <a:pt x="53542" y="3865"/>
                </a:lnTo>
                <a:lnTo>
                  <a:pt x="53429" y="3658"/>
                </a:lnTo>
                <a:lnTo>
                  <a:pt x="53316" y="3488"/>
                </a:lnTo>
                <a:lnTo>
                  <a:pt x="53165" y="3337"/>
                </a:lnTo>
                <a:lnTo>
                  <a:pt x="52977" y="3205"/>
                </a:lnTo>
                <a:lnTo>
                  <a:pt x="52788" y="3092"/>
                </a:lnTo>
                <a:lnTo>
                  <a:pt x="52581" y="3017"/>
                </a:lnTo>
                <a:lnTo>
                  <a:pt x="52374" y="2960"/>
                </a:lnTo>
                <a:lnTo>
                  <a:pt x="52128" y="2941"/>
                </a:lnTo>
                <a:lnTo>
                  <a:pt x="51921" y="2960"/>
                </a:lnTo>
                <a:lnTo>
                  <a:pt x="51714" y="2998"/>
                </a:lnTo>
                <a:lnTo>
                  <a:pt x="51582" y="2677"/>
                </a:lnTo>
                <a:lnTo>
                  <a:pt x="51450" y="2376"/>
                </a:lnTo>
                <a:lnTo>
                  <a:pt x="51261" y="2074"/>
                </a:lnTo>
                <a:lnTo>
                  <a:pt x="51073" y="1791"/>
                </a:lnTo>
                <a:lnTo>
                  <a:pt x="50865" y="1527"/>
                </a:lnTo>
                <a:lnTo>
                  <a:pt x="50620" y="1282"/>
                </a:lnTo>
                <a:lnTo>
                  <a:pt x="50375" y="1056"/>
                </a:lnTo>
                <a:lnTo>
                  <a:pt x="50111" y="849"/>
                </a:lnTo>
                <a:lnTo>
                  <a:pt x="49828" y="660"/>
                </a:lnTo>
                <a:lnTo>
                  <a:pt x="49527" y="490"/>
                </a:lnTo>
                <a:lnTo>
                  <a:pt x="49225" y="340"/>
                </a:lnTo>
                <a:lnTo>
                  <a:pt x="48886" y="226"/>
                </a:lnTo>
                <a:lnTo>
                  <a:pt x="48565" y="113"/>
                </a:lnTo>
                <a:lnTo>
                  <a:pt x="48207" y="57"/>
                </a:lnTo>
                <a:lnTo>
                  <a:pt x="478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77186-3ACA-E5D3-5469-9FE49590A382}"/>
              </a:ext>
            </a:extLst>
          </p:cNvPr>
          <p:cNvSpPr txBox="1"/>
          <p:nvPr/>
        </p:nvSpPr>
        <p:spPr>
          <a:xfrm>
            <a:off x="518616" y="64388"/>
            <a:ext cx="11154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10: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minh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Lang -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Âu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Lạc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DFA27-450E-02ED-4F57-E431C3FC7533}"/>
              </a:ext>
            </a:extLst>
          </p:cNvPr>
          <p:cNvSpPr txBox="1"/>
          <p:nvPr/>
        </p:nvSpPr>
        <p:spPr>
          <a:xfrm>
            <a:off x="0" y="815448"/>
            <a:ext cx="7539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2. Những thành tựu tiêu biểu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DE0AF-618C-2F82-54CD-676C0B3D2F1F}"/>
              </a:ext>
            </a:extLst>
          </p:cNvPr>
          <p:cNvSpPr txBox="1"/>
          <p:nvPr/>
        </p:nvSpPr>
        <p:spPr>
          <a:xfrm>
            <a:off x="-1" y="1337274"/>
            <a:ext cx="7539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2.2 Đời sống tinh thần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320;p29">
            <a:extLst>
              <a:ext uri="{FF2B5EF4-FFF2-40B4-BE49-F238E27FC236}">
                <a16:creationId xmlns:a16="http://schemas.microsoft.com/office/drawing/2014/main" id="{3E67B3C1-361A-B830-4862-D4793B42579F}"/>
              </a:ext>
            </a:extLst>
          </p:cNvPr>
          <p:cNvSpPr txBox="1">
            <a:spLocks/>
          </p:cNvSpPr>
          <p:nvPr/>
        </p:nvSpPr>
        <p:spPr>
          <a:xfrm>
            <a:off x="95250" y="1891500"/>
            <a:ext cx="12096750" cy="94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just" defTabSz="685800">
              <a:buClr>
                <a:srgbClr val="44546A"/>
              </a:buClr>
              <a:defRPr/>
            </a:pPr>
            <a:r>
              <a:rPr lang="en-US" b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- </a:t>
            </a:r>
            <a:r>
              <a:rPr lang="vi-VN" b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Nền văn minh văn Lang – Âu lạc đã đạt đến trình độ thẩm mĩ và tư duy khá cao qua nghệ thuật điêu khắc, luyện kim….</a:t>
            </a:r>
          </a:p>
          <a:p>
            <a:pPr algn="just" defTabSz="685800">
              <a:buClr>
                <a:srgbClr val="44546A"/>
              </a:buClr>
              <a:defRPr/>
            </a:pPr>
            <a:endParaRPr lang="en-US" b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5C2C91C9-B4EA-EBDB-875D-35392DD4702A}"/>
              </a:ext>
            </a:extLst>
          </p:cNvPr>
          <p:cNvSpPr txBox="1">
            <a:spLocks/>
          </p:cNvSpPr>
          <p:nvPr/>
        </p:nvSpPr>
        <p:spPr>
          <a:xfrm>
            <a:off x="95250" y="2918163"/>
            <a:ext cx="12096750" cy="94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just" defTabSz="685800">
              <a:buClr>
                <a:srgbClr val="44546A"/>
              </a:buClr>
              <a:defRPr/>
            </a:pPr>
            <a:r>
              <a:rPr lang="en-US" b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- </a:t>
            </a:r>
            <a:r>
              <a:rPr lang="vi-VN" b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Âm nhạc, ca múa có vị trí quan trọng trong đời sống tinh thần của cư dân Văn Lang – Âu Lạc</a:t>
            </a:r>
            <a:r>
              <a:rPr lang="en-US" b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.</a:t>
            </a:r>
            <a:endParaRPr lang="vi-VN" b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  <a:p>
            <a:pPr algn="just" defTabSz="685800">
              <a:buClr>
                <a:srgbClr val="44546A"/>
              </a:buClr>
              <a:defRPr/>
            </a:pPr>
            <a:endParaRPr lang="vi-VN" b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  <a:p>
            <a:pPr algn="just" defTabSz="685800">
              <a:buClr>
                <a:srgbClr val="44546A"/>
              </a:buClr>
              <a:defRPr/>
            </a:pPr>
            <a:endParaRPr lang="en-US" b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4D504519-51D9-10EB-D196-ED3EEE514DE2}"/>
              </a:ext>
            </a:extLst>
          </p:cNvPr>
          <p:cNvSpPr txBox="1">
            <a:spLocks/>
          </p:cNvSpPr>
          <p:nvPr/>
        </p:nvSpPr>
        <p:spPr>
          <a:xfrm>
            <a:off x="47625" y="4124119"/>
            <a:ext cx="12096750" cy="94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just" defTabSz="685800">
              <a:buClr>
                <a:srgbClr val="44546A"/>
              </a:buClr>
              <a:defRPr/>
            </a:pPr>
            <a:r>
              <a:rPr lang="en-US" b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- Tín ngưỡng sùng bái các lực lượng tự nhiên. Phong tục tập quán có những nét đặc sắc.</a:t>
            </a:r>
            <a:endParaRPr lang="vi-VN" b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0" name="Google Shape;5890;p42"/>
          <p:cNvSpPr/>
          <p:nvPr/>
        </p:nvSpPr>
        <p:spPr>
          <a:xfrm>
            <a:off x="4912086" y="6586934"/>
            <a:ext cx="1555029" cy="206679"/>
          </a:xfrm>
          <a:custGeom>
            <a:avLst/>
            <a:gdLst/>
            <a:ahLst/>
            <a:cxnLst/>
            <a:rect l="l" t="t" r="r" b="b"/>
            <a:pathLst>
              <a:path w="57615" h="13990" extrusionOk="0">
                <a:moveTo>
                  <a:pt x="47132" y="0"/>
                </a:moveTo>
                <a:lnTo>
                  <a:pt x="46793" y="57"/>
                </a:lnTo>
                <a:lnTo>
                  <a:pt x="46454" y="113"/>
                </a:lnTo>
                <a:lnTo>
                  <a:pt x="46114" y="208"/>
                </a:lnTo>
                <a:lnTo>
                  <a:pt x="45794" y="321"/>
                </a:lnTo>
                <a:lnTo>
                  <a:pt x="45492" y="472"/>
                </a:lnTo>
                <a:lnTo>
                  <a:pt x="45191" y="622"/>
                </a:lnTo>
                <a:lnTo>
                  <a:pt x="44908" y="811"/>
                </a:lnTo>
                <a:lnTo>
                  <a:pt x="44644" y="1018"/>
                </a:lnTo>
                <a:lnTo>
                  <a:pt x="44399" y="1245"/>
                </a:lnTo>
                <a:lnTo>
                  <a:pt x="44173" y="1471"/>
                </a:lnTo>
                <a:lnTo>
                  <a:pt x="43946" y="1735"/>
                </a:lnTo>
                <a:lnTo>
                  <a:pt x="43758" y="2018"/>
                </a:lnTo>
                <a:lnTo>
                  <a:pt x="43588" y="2300"/>
                </a:lnTo>
                <a:lnTo>
                  <a:pt x="43437" y="2602"/>
                </a:lnTo>
                <a:lnTo>
                  <a:pt x="43305" y="2904"/>
                </a:lnTo>
                <a:lnTo>
                  <a:pt x="43173" y="2866"/>
                </a:lnTo>
                <a:lnTo>
                  <a:pt x="43041" y="2828"/>
                </a:lnTo>
                <a:lnTo>
                  <a:pt x="42909" y="2809"/>
                </a:lnTo>
                <a:lnTo>
                  <a:pt x="42608" y="2809"/>
                </a:lnTo>
                <a:lnTo>
                  <a:pt x="42457" y="2847"/>
                </a:lnTo>
                <a:lnTo>
                  <a:pt x="42306" y="2885"/>
                </a:lnTo>
                <a:lnTo>
                  <a:pt x="42174" y="2922"/>
                </a:lnTo>
                <a:lnTo>
                  <a:pt x="42042" y="2998"/>
                </a:lnTo>
                <a:lnTo>
                  <a:pt x="41910" y="3073"/>
                </a:lnTo>
                <a:lnTo>
                  <a:pt x="41797" y="3168"/>
                </a:lnTo>
                <a:lnTo>
                  <a:pt x="41684" y="3262"/>
                </a:lnTo>
                <a:lnTo>
                  <a:pt x="41590" y="3375"/>
                </a:lnTo>
                <a:lnTo>
                  <a:pt x="41495" y="3488"/>
                </a:lnTo>
                <a:lnTo>
                  <a:pt x="41420" y="3620"/>
                </a:lnTo>
                <a:lnTo>
                  <a:pt x="41345" y="3752"/>
                </a:lnTo>
                <a:lnTo>
                  <a:pt x="41307" y="3884"/>
                </a:lnTo>
                <a:lnTo>
                  <a:pt x="41269" y="4035"/>
                </a:lnTo>
                <a:lnTo>
                  <a:pt x="41250" y="4186"/>
                </a:lnTo>
                <a:lnTo>
                  <a:pt x="41231" y="4336"/>
                </a:lnTo>
                <a:lnTo>
                  <a:pt x="41231" y="4487"/>
                </a:lnTo>
                <a:lnTo>
                  <a:pt x="41250" y="4619"/>
                </a:lnTo>
                <a:lnTo>
                  <a:pt x="40986" y="4732"/>
                </a:lnTo>
                <a:lnTo>
                  <a:pt x="40741" y="4845"/>
                </a:lnTo>
                <a:lnTo>
                  <a:pt x="40477" y="4996"/>
                </a:lnTo>
                <a:lnTo>
                  <a:pt x="40251" y="5147"/>
                </a:lnTo>
                <a:lnTo>
                  <a:pt x="40100" y="5091"/>
                </a:lnTo>
                <a:lnTo>
                  <a:pt x="39968" y="5053"/>
                </a:lnTo>
                <a:lnTo>
                  <a:pt x="39817" y="5034"/>
                </a:lnTo>
                <a:lnTo>
                  <a:pt x="39648" y="5015"/>
                </a:lnTo>
                <a:lnTo>
                  <a:pt x="39516" y="5034"/>
                </a:lnTo>
                <a:lnTo>
                  <a:pt x="39384" y="5053"/>
                </a:lnTo>
                <a:lnTo>
                  <a:pt x="39252" y="5072"/>
                </a:lnTo>
                <a:lnTo>
                  <a:pt x="39120" y="5109"/>
                </a:lnTo>
                <a:lnTo>
                  <a:pt x="38988" y="5166"/>
                </a:lnTo>
                <a:lnTo>
                  <a:pt x="38875" y="5241"/>
                </a:lnTo>
                <a:lnTo>
                  <a:pt x="38762" y="5298"/>
                </a:lnTo>
                <a:lnTo>
                  <a:pt x="38667" y="5392"/>
                </a:lnTo>
                <a:lnTo>
                  <a:pt x="38479" y="5581"/>
                </a:lnTo>
                <a:lnTo>
                  <a:pt x="38404" y="5675"/>
                </a:lnTo>
                <a:lnTo>
                  <a:pt x="38328" y="5788"/>
                </a:lnTo>
                <a:lnTo>
                  <a:pt x="38272" y="5901"/>
                </a:lnTo>
                <a:lnTo>
                  <a:pt x="38215" y="6033"/>
                </a:lnTo>
                <a:lnTo>
                  <a:pt x="38177" y="6165"/>
                </a:lnTo>
                <a:lnTo>
                  <a:pt x="38140" y="6297"/>
                </a:lnTo>
                <a:lnTo>
                  <a:pt x="37951" y="6278"/>
                </a:lnTo>
                <a:lnTo>
                  <a:pt x="37612" y="6297"/>
                </a:lnTo>
                <a:lnTo>
                  <a:pt x="37291" y="6354"/>
                </a:lnTo>
                <a:lnTo>
                  <a:pt x="36971" y="6429"/>
                </a:lnTo>
                <a:lnTo>
                  <a:pt x="36650" y="6542"/>
                </a:lnTo>
                <a:lnTo>
                  <a:pt x="36518" y="6391"/>
                </a:lnTo>
                <a:lnTo>
                  <a:pt x="36349" y="6241"/>
                </a:lnTo>
                <a:lnTo>
                  <a:pt x="36179" y="6109"/>
                </a:lnTo>
                <a:lnTo>
                  <a:pt x="35972" y="5995"/>
                </a:lnTo>
                <a:lnTo>
                  <a:pt x="35783" y="5920"/>
                </a:lnTo>
                <a:lnTo>
                  <a:pt x="35557" y="5845"/>
                </a:lnTo>
                <a:lnTo>
                  <a:pt x="35331" y="5807"/>
                </a:lnTo>
                <a:lnTo>
                  <a:pt x="35104" y="5788"/>
                </a:lnTo>
                <a:lnTo>
                  <a:pt x="34897" y="5807"/>
                </a:lnTo>
                <a:lnTo>
                  <a:pt x="34671" y="5845"/>
                </a:lnTo>
                <a:lnTo>
                  <a:pt x="34482" y="5901"/>
                </a:lnTo>
                <a:lnTo>
                  <a:pt x="34294" y="5977"/>
                </a:lnTo>
                <a:lnTo>
                  <a:pt x="34067" y="5788"/>
                </a:lnTo>
                <a:lnTo>
                  <a:pt x="33822" y="5618"/>
                </a:lnTo>
                <a:lnTo>
                  <a:pt x="33785" y="5449"/>
                </a:lnTo>
                <a:lnTo>
                  <a:pt x="33728" y="5279"/>
                </a:lnTo>
                <a:lnTo>
                  <a:pt x="33653" y="5128"/>
                </a:lnTo>
                <a:lnTo>
                  <a:pt x="33577" y="4977"/>
                </a:lnTo>
                <a:lnTo>
                  <a:pt x="33483" y="4845"/>
                </a:lnTo>
                <a:lnTo>
                  <a:pt x="33370" y="4713"/>
                </a:lnTo>
                <a:lnTo>
                  <a:pt x="33257" y="4600"/>
                </a:lnTo>
                <a:lnTo>
                  <a:pt x="33144" y="4487"/>
                </a:lnTo>
                <a:lnTo>
                  <a:pt x="33012" y="4374"/>
                </a:lnTo>
                <a:lnTo>
                  <a:pt x="32861" y="4299"/>
                </a:lnTo>
                <a:lnTo>
                  <a:pt x="32710" y="4223"/>
                </a:lnTo>
                <a:lnTo>
                  <a:pt x="32559" y="4148"/>
                </a:lnTo>
                <a:lnTo>
                  <a:pt x="32408" y="4091"/>
                </a:lnTo>
                <a:lnTo>
                  <a:pt x="32239" y="4054"/>
                </a:lnTo>
                <a:lnTo>
                  <a:pt x="32050" y="4035"/>
                </a:lnTo>
                <a:lnTo>
                  <a:pt x="31880" y="4035"/>
                </a:lnTo>
                <a:lnTo>
                  <a:pt x="31616" y="4054"/>
                </a:lnTo>
                <a:lnTo>
                  <a:pt x="31353" y="4110"/>
                </a:lnTo>
                <a:lnTo>
                  <a:pt x="31107" y="4186"/>
                </a:lnTo>
                <a:lnTo>
                  <a:pt x="30881" y="4299"/>
                </a:lnTo>
                <a:lnTo>
                  <a:pt x="30674" y="4412"/>
                </a:lnTo>
                <a:lnTo>
                  <a:pt x="30466" y="4544"/>
                </a:lnTo>
                <a:lnTo>
                  <a:pt x="30297" y="4695"/>
                </a:lnTo>
                <a:lnTo>
                  <a:pt x="30127" y="4864"/>
                </a:lnTo>
                <a:lnTo>
                  <a:pt x="29939" y="4827"/>
                </a:lnTo>
                <a:lnTo>
                  <a:pt x="29750" y="4808"/>
                </a:lnTo>
                <a:lnTo>
                  <a:pt x="29562" y="4789"/>
                </a:lnTo>
                <a:lnTo>
                  <a:pt x="29373" y="4770"/>
                </a:lnTo>
                <a:lnTo>
                  <a:pt x="29015" y="4789"/>
                </a:lnTo>
                <a:lnTo>
                  <a:pt x="28675" y="4770"/>
                </a:lnTo>
                <a:lnTo>
                  <a:pt x="28449" y="4789"/>
                </a:lnTo>
                <a:lnTo>
                  <a:pt x="28223" y="4808"/>
                </a:lnTo>
                <a:lnTo>
                  <a:pt x="27997" y="4845"/>
                </a:lnTo>
                <a:lnTo>
                  <a:pt x="27789" y="4902"/>
                </a:lnTo>
                <a:lnTo>
                  <a:pt x="27582" y="4977"/>
                </a:lnTo>
                <a:lnTo>
                  <a:pt x="27375" y="5053"/>
                </a:lnTo>
                <a:lnTo>
                  <a:pt x="27186" y="5147"/>
                </a:lnTo>
                <a:lnTo>
                  <a:pt x="26998" y="5241"/>
                </a:lnTo>
                <a:lnTo>
                  <a:pt x="26715" y="5147"/>
                </a:lnTo>
                <a:lnTo>
                  <a:pt x="26432" y="5072"/>
                </a:lnTo>
                <a:lnTo>
                  <a:pt x="26130" y="5034"/>
                </a:lnTo>
                <a:lnTo>
                  <a:pt x="25810" y="5015"/>
                </a:lnTo>
                <a:lnTo>
                  <a:pt x="25584" y="5034"/>
                </a:lnTo>
                <a:lnTo>
                  <a:pt x="25357" y="4959"/>
                </a:lnTo>
                <a:lnTo>
                  <a:pt x="25112" y="4921"/>
                </a:lnTo>
                <a:lnTo>
                  <a:pt x="24848" y="4883"/>
                </a:lnTo>
                <a:lnTo>
                  <a:pt x="24584" y="4864"/>
                </a:lnTo>
                <a:lnTo>
                  <a:pt x="24264" y="4883"/>
                </a:lnTo>
                <a:lnTo>
                  <a:pt x="23962" y="4940"/>
                </a:lnTo>
                <a:lnTo>
                  <a:pt x="23661" y="5015"/>
                </a:lnTo>
                <a:lnTo>
                  <a:pt x="23359" y="5109"/>
                </a:lnTo>
                <a:lnTo>
                  <a:pt x="23095" y="5241"/>
                </a:lnTo>
                <a:lnTo>
                  <a:pt x="22831" y="5411"/>
                </a:lnTo>
                <a:lnTo>
                  <a:pt x="22586" y="5581"/>
                </a:lnTo>
                <a:lnTo>
                  <a:pt x="22360" y="5788"/>
                </a:lnTo>
                <a:lnTo>
                  <a:pt x="22133" y="5562"/>
                </a:lnTo>
                <a:lnTo>
                  <a:pt x="21870" y="5373"/>
                </a:lnTo>
                <a:lnTo>
                  <a:pt x="21606" y="5185"/>
                </a:lnTo>
                <a:lnTo>
                  <a:pt x="21323" y="5053"/>
                </a:lnTo>
                <a:lnTo>
                  <a:pt x="21002" y="4940"/>
                </a:lnTo>
                <a:lnTo>
                  <a:pt x="20701" y="4845"/>
                </a:lnTo>
                <a:lnTo>
                  <a:pt x="20361" y="4789"/>
                </a:lnTo>
                <a:lnTo>
                  <a:pt x="20022" y="4770"/>
                </a:lnTo>
                <a:lnTo>
                  <a:pt x="19965" y="4638"/>
                </a:lnTo>
                <a:lnTo>
                  <a:pt x="19890" y="4487"/>
                </a:lnTo>
                <a:lnTo>
                  <a:pt x="19815" y="4355"/>
                </a:lnTo>
                <a:lnTo>
                  <a:pt x="19720" y="4242"/>
                </a:lnTo>
                <a:lnTo>
                  <a:pt x="19626" y="4110"/>
                </a:lnTo>
                <a:lnTo>
                  <a:pt x="19513" y="3997"/>
                </a:lnTo>
                <a:lnTo>
                  <a:pt x="19400" y="3903"/>
                </a:lnTo>
                <a:lnTo>
                  <a:pt x="19268" y="3809"/>
                </a:lnTo>
                <a:lnTo>
                  <a:pt x="19155" y="3714"/>
                </a:lnTo>
                <a:lnTo>
                  <a:pt x="19004" y="3639"/>
                </a:lnTo>
                <a:lnTo>
                  <a:pt x="18872" y="3582"/>
                </a:lnTo>
                <a:lnTo>
                  <a:pt x="18721" y="3526"/>
                </a:lnTo>
                <a:lnTo>
                  <a:pt x="18570" y="3488"/>
                </a:lnTo>
                <a:lnTo>
                  <a:pt x="18401" y="3450"/>
                </a:lnTo>
                <a:lnTo>
                  <a:pt x="18250" y="3431"/>
                </a:lnTo>
                <a:lnTo>
                  <a:pt x="17873" y="3431"/>
                </a:lnTo>
                <a:lnTo>
                  <a:pt x="17646" y="3469"/>
                </a:lnTo>
                <a:lnTo>
                  <a:pt x="17439" y="3526"/>
                </a:lnTo>
                <a:lnTo>
                  <a:pt x="17251" y="3601"/>
                </a:lnTo>
                <a:lnTo>
                  <a:pt x="17062" y="3695"/>
                </a:lnTo>
                <a:lnTo>
                  <a:pt x="16892" y="3809"/>
                </a:lnTo>
                <a:lnTo>
                  <a:pt x="16723" y="3941"/>
                </a:lnTo>
                <a:lnTo>
                  <a:pt x="16591" y="4072"/>
                </a:lnTo>
                <a:lnTo>
                  <a:pt x="16364" y="3903"/>
                </a:lnTo>
                <a:lnTo>
                  <a:pt x="16138" y="3771"/>
                </a:lnTo>
                <a:lnTo>
                  <a:pt x="15893" y="3639"/>
                </a:lnTo>
                <a:lnTo>
                  <a:pt x="15648" y="3545"/>
                </a:lnTo>
                <a:lnTo>
                  <a:pt x="15384" y="3450"/>
                </a:lnTo>
                <a:lnTo>
                  <a:pt x="15120" y="3394"/>
                </a:lnTo>
                <a:lnTo>
                  <a:pt x="14837" y="3356"/>
                </a:lnTo>
                <a:lnTo>
                  <a:pt x="14536" y="3337"/>
                </a:lnTo>
                <a:lnTo>
                  <a:pt x="14347" y="3356"/>
                </a:lnTo>
                <a:lnTo>
                  <a:pt x="14159" y="3356"/>
                </a:lnTo>
                <a:lnTo>
                  <a:pt x="13801" y="3431"/>
                </a:lnTo>
                <a:lnTo>
                  <a:pt x="13442" y="3545"/>
                </a:lnTo>
                <a:lnTo>
                  <a:pt x="13103" y="3677"/>
                </a:lnTo>
                <a:lnTo>
                  <a:pt x="12801" y="3865"/>
                </a:lnTo>
                <a:lnTo>
                  <a:pt x="12500" y="4072"/>
                </a:lnTo>
                <a:lnTo>
                  <a:pt x="12236" y="4318"/>
                </a:lnTo>
                <a:lnTo>
                  <a:pt x="12009" y="4582"/>
                </a:lnTo>
                <a:lnTo>
                  <a:pt x="11859" y="4582"/>
                </a:lnTo>
                <a:lnTo>
                  <a:pt x="11689" y="4600"/>
                </a:lnTo>
                <a:lnTo>
                  <a:pt x="11538" y="4638"/>
                </a:lnTo>
                <a:lnTo>
                  <a:pt x="11387" y="4713"/>
                </a:lnTo>
                <a:lnTo>
                  <a:pt x="11255" y="4808"/>
                </a:lnTo>
                <a:lnTo>
                  <a:pt x="11199" y="4713"/>
                </a:lnTo>
                <a:lnTo>
                  <a:pt x="11123" y="4638"/>
                </a:lnTo>
                <a:lnTo>
                  <a:pt x="11048" y="4563"/>
                </a:lnTo>
                <a:lnTo>
                  <a:pt x="10954" y="4506"/>
                </a:lnTo>
                <a:lnTo>
                  <a:pt x="10859" y="4450"/>
                </a:lnTo>
                <a:lnTo>
                  <a:pt x="10746" y="4412"/>
                </a:lnTo>
                <a:lnTo>
                  <a:pt x="10652" y="4393"/>
                </a:lnTo>
                <a:lnTo>
                  <a:pt x="10520" y="4393"/>
                </a:lnTo>
                <a:lnTo>
                  <a:pt x="10350" y="4412"/>
                </a:lnTo>
                <a:lnTo>
                  <a:pt x="10200" y="4450"/>
                </a:lnTo>
                <a:lnTo>
                  <a:pt x="10049" y="4544"/>
                </a:lnTo>
                <a:lnTo>
                  <a:pt x="9917" y="4638"/>
                </a:lnTo>
                <a:lnTo>
                  <a:pt x="9804" y="4770"/>
                </a:lnTo>
                <a:lnTo>
                  <a:pt x="9728" y="4921"/>
                </a:lnTo>
                <a:lnTo>
                  <a:pt x="9672" y="5072"/>
                </a:lnTo>
                <a:lnTo>
                  <a:pt x="9653" y="5260"/>
                </a:lnTo>
                <a:lnTo>
                  <a:pt x="9672" y="5430"/>
                </a:lnTo>
                <a:lnTo>
                  <a:pt x="9596" y="5373"/>
                </a:lnTo>
                <a:lnTo>
                  <a:pt x="9483" y="5317"/>
                </a:lnTo>
                <a:lnTo>
                  <a:pt x="9389" y="5279"/>
                </a:lnTo>
                <a:lnTo>
                  <a:pt x="9276" y="5260"/>
                </a:lnTo>
                <a:lnTo>
                  <a:pt x="9163" y="5185"/>
                </a:lnTo>
                <a:lnTo>
                  <a:pt x="9068" y="5147"/>
                </a:lnTo>
                <a:lnTo>
                  <a:pt x="8936" y="5109"/>
                </a:lnTo>
                <a:lnTo>
                  <a:pt x="8804" y="5091"/>
                </a:lnTo>
                <a:lnTo>
                  <a:pt x="8691" y="5109"/>
                </a:lnTo>
                <a:lnTo>
                  <a:pt x="8597" y="5128"/>
                </a:lnTo>
                <a:lnTo>
                  <a:pt x="8484" y="5166"/>
                </a:lnTo>
                <a:lnTo>
                  <a:pt x="8390" y="5223"/>
                </a:lnTo>
                <a:lnTo>
                  <a:pt x="8314" y="5298"/>
                </a:lnTo>
                <a:lnTo>
                  <a:pt x="8239" y="5373"/>
                </a:lnTo>
                <a:lnTo>
                  <a:pt x="8182" y="5468"/>
                </a:lnTo>
                <a:lnTo>
                  <a:pt x="8126" y="5562"/>
                </a:lnTo>
                <a:lnTo>
                  <a:pt x="7843" y="5449"/>
                </a:lnTo>
                <a:lnTo>
                  <a:pt x="7560" y="5354"/>
                </a:lnTo>
                <a:lnTo>
                  <a:pt x="7259" y="5298"/>
                </a:lnTo>
                <a:lnTo>
                  <a:pt x="6957" y="5260"/>
                </a:lnTo>
                <a:lnTo>
                  <a:pt x="6825" y="5128"/>
                </a:lnTo>
                <a:lnTo>
                  <a:pt x="6655" y="5034"/>
                </a:lnTo>
                <a:lnTo>
                  <a:pt x="6486" y="4959"/>
                </a:lnTo>
                <a:lnTo>
                  <a:pt x="6391" y="4940"/>
                </a:lnTo>
                <a:lnTo>
                  <a:pt x="6146" y="4940"/>
                </a:lnTo>
                <a:lnTo>
                  <a:pt x="6014" y="4977"/>
                </a:lnTo>
                <a:lnTo>
                  <a:pt x="5882" y="5034"/>
                </a:lnTo>
                <a:lnTo>
                  <a:pt x="5769" y="5091"/>
                </a:lnTo>
                <a:lnTo>
                  <a:pt x="5675" y="5185"/>
                </a:lnTo>
                <a:lnTo>
                  <a:pt x="5581" y="5279"/>
                </a:lnTo>
                <a:lnTo>
                  <a:pt x="5524" y="5392"/>
                </a:lnTo>
                <a:lnTo>
                  <a:pt x="5468" y="5505"/>
                </a:lnTo>
                <a:lnTo>
                  <a:pt x="5241" y="5618"/>
                </a:lnTo>
                <a:lnTo>
                  <a:pt x="5015" y="5750"/>
                </a:lnTo>
                <a:lnTo>
                  <a:pt x="4808" y="5882"/>
                </a:lnTo>
                <a:lnTo>
                  <a:pt x="4619" y="6033"/>
                </a:lnTo>
                <a:lnTo>
                  <a:pt x="4449" y="6052"/>
                </a:lnTo>
                <a:lnTo>
                  <a:pt x="4299" y="6127"/>
                </a:lnTo>
                <a:lnTo>
                  <a:pt x="4167" y="6203"/>
                </a:lnTo>
                <a:lnTo>
                  <a:pt x="4035" y="6335"/>
                </a:lnTo>
                <a:lnTo>
                  <a:pt x="3846" y="6203"/>
                </a:lnTo>
                <a:lnTo>
                  <a:pt x="3639" y="6109"/>
                </a:lnTo>
                <a:lnTo>
                  <a:pt x="3431" y="6014"/>
                </a:lnTo>
                <a:lnTo>
                  <a:pt x="3205" y="5939"/>
                </a:lnTo>
                <a:lnTo>
                  <a:pt x="2979" y="5882"/>
                </a:lnTo>
                <a:lnTo>
                  <a:pt x="2753" y="5845"/>
                </a:lnTo>
                <a:lnTo>
                  <a:pt x="2508" y="5807"/>
                </a:lnTo>
                <a:lnTo>
                  <a:pt x="2263" y="5807"/>
                </a:lnTo>
                <a:lnTo>
                  <a:pt x="1942" y="5826"/>
                </a:lnTo>
                <a:lnTo>
                  <a:pt x="1622" y="5864"/>
                </a:lnTo>
                <a:lnTo>
                  <a:pt x="1320" y="5939"/>
                </a:lnTo>
                <a:lnTo>
                  <a:pt x="1037" y="6052"/>
                </a:lnTo>
                <a:lnTo>
                  <a:pt x="754" y="6184"/>
                </a:lnTo>
                <a:lnTo>
                  <a:pt x="490" y="6335"/>
                </a:lnTo>
                <a:lnTo>
                  <a:pt x="245" y="6505"/>
                </a:lnTo>
                <a:lnTo>
                  <a:pt x="0" y="6712"/>
                </a:lnTo>
                <a:lnTo>
                  <a:pt x="0" y="11444"/>
                </a:lnTo>
                <a:lnTo>
                  <a:pt x="245" y="11651"/>
                </a:lnTo>
                <a:lnTo>
                  <a:pt x="490" y="11821"/>
                </a:lnTo>
                <a:lnTo>
                  <a:pt x="754" y="11991"/>
                </a:lnTo>
                <a:lnTo>
                  <a:pt x="1037" y="12123"/>
                </a:lnTo>
                <a:lnTo>
                  <a:pt x="1320" y="12217"/>
                </a:lnTo>
                <a:lnTo>
                  <a:pt x="1622" y="12292"/>
                </a:lnTo>
                <a:lnTo>
                  <a:pt x="1942" y="12349"/>
                </a:lnTo>
                <a:lnTo>
                  <a:pt x="2621" y="12349"/>
                </a:lnTo>
                <a:lnTo>
                  <a:pt x="2960" y="12292"/>
                </a:lnTo>
                <a:lnTo>
                  <a:pt x="3281" y="12198"/>
                </a:lnTo>
                <a:lnTo>
                  <a:pt x="3601" y="12085"/>
                </a:lnTo>
                <a:lnTo>
                  <a:pt x="3808" y="12255"/>
                </a:lnTo>
                <a:lnTo>
                  <a:pt x="4054" y="12405"/>
                </a:lnTo>
                <a:lnTo>
                  <a:pt x="4299" y="12537"/>
                </a:lnTo>
                <a:lnTo>
                  <a:pt x="4563" y="12632"/>
                </a:lnTo>
                <a:lnTo>
                  <a:pt x="4827" y="12726"/>
                </a:lnTo>
                <a:lnTo>
                  <a:pt x="5109" y="12783"/>
                </a:lnTo>
                <a:lnTo>
                  <a:pt x="5392" y="12820"/>
                </a:lnTo>
                <a:lnTo>
                  <a:pt x="5694" y="12839"/>
                </a:lnTo>
                <a:lnTo>
                  <a:pt x="6071" y="12820"/>
                </a:lnTo>
                <a:lnTo>
                  <a:pt x="6429" y="12764"/>
                </a:lnTo>
                <a:lnTo>
                  <a:pt x="6768" y="12669"/>
                </a:lnTo>
                <a:lnTo>
                  <a:pt x="7089" y="12519"/>
                </a:lnTo>
                <a:lnTo>
                  <a:pt x="7296" y="12726"/>
                </a:lnTo>
                <a:lnTo>
                  <a:pt x="7504" y="12896"/>
                </a:lnTo>
                <a:lnTo>
                  <a:pt x="7749" y="13046"/>
                </a:lnTo>
                <a:lnTo>
                  <a:pt x="7994" y="13178"/>
                </a:lnTo>
                <a:lnTo>
                  <a:pt x="8258" y="13292"/>
                </a:lnTo>
                <a:lnTo>
                  <a:pt x="8541" y="13367"/>
                </a:lnTo>
                <a:lnTo>
                  <a:pt x="8823" y="13405"/>
                </a:lnTo>
                <a:lnTo>
                  <a:pt x="9125" y="13424"/>
                </a:lnTo>
                <a:lnTo>
                  <a:pt x="9370" y="13405"/>
                </a:lnTo>
                <a:lnTo>
                  <a:pt x="9596" y="13386"/>
                </a:lnTo>
                <a:lnTo>
                  <a:pt x="9823" y="13329"/>
                </a:lnTo>
                <a:lnTo>
                  <a:pt x="10030" y="13273"/>
                </a:lnTo>
                <a:lnTo>
                  <a:pt x="10237" y="13178"/>
                </a:lnTo>
                <a:lnTo>
                  <a:pt x="10445" y="13084"/>
                </a:lnTo>
                <a:lnTo>
                  <a:pt x="10633" y="12971"/>
                </a:lnTo>
                <a:lnTo>
                  <a:pt x="10822" y="12839"/>
                </a:lnTo>
                <a:lnTo>
                  <a:pt x="11029" y="12914"/>
                </a:lnTo>
                <a:lnTo>
                  <a:pt x="11237" y="12952"/>
                </a:lnTo>
                <a:lnTo>
                  <a:pt x="11463" y="12971"/>
                </a:lnTo>
                <a:lnTo>
                  <a:pt x="11670" y="12990"/>
                </a:lnTo>
                <a:lnTo>
                  <a:pt x="11878" y="12971"/>
                </a:lnTo>
                <a:lnTo>
                  <a:pt x="12085" y="12952"/>
                </a:lnTo>
                <a:lnTo>
                  <a:pt x="12292" y="12914"/>
                </a:lnTo>
                <a:lnTo>
                  <a:pt x="12481" y="12877"/>
                </a:lnTo>
                <a:lnTo>
                  <a:pt x="12669" y="12801"/>
                </a:lnTo>
                <a:lnTo>
                  <a:pt x="12839" y="12726"/>
                </a:lnTo>
                <a:lnTo>
                  <a:pt x="13028" y="12632"/>
                </a:lnTo>
                <a:lnTo>
                  <a:pt x="13178" y="12537"/>
                </a:lnTo>
                <a:lnTo>
                  <a:pt x="13442" y="12575"/>
                </a:lnTo>
                <a:lnTo>
                  <a:pt x="13706" y="12594"/>
                </a:lnTo>
                <a:lnTo>
                  <a:pt x="13914" y="12575"/>
                </a:lnTo>
                <a:lnTo>
                  <a:pt x="14102" y="12556"/>
                </a:lnTo>
                <a:lnTo>
                  <a:pt x="14291" y="12537"/>
                </a:lnTo>
                <a:lnTo>
                  <a:pt x="14479" y="12481"/>
                </a:lnTo>
                <a:lnTo>
                  <a:pt x="14668" y="12537"/>
                </a:lnTo>
                <a:lnTo>
                  <a:pt x="14837" y="12556"/>
                </a:lnTo>
                <a:lnTo>
                  <a:pt x="15045" y="12575"/>
                </a:lnTo>
                <a:lnTo>
                  <a:pt x="15233" y="12594"/>
                </a:lnTo>
                <a:lnTo>
                  <a:pt x="15516" y="12575"/>
                </a:lnTo>
                <a:lnTo>
                  <a:pt x="15780" y="12537"/>
                </a:lnTo>
                <a:lnTo>
                  <a:pt x="16044" y="12481"/>
                </a:lnTo>
                <a:lnTo>
                  <a:pt x="16289" y="12387"/>
                </a:lnTo>
                <a:lnTo>
                  <a:pt x="16459" y="12519"/>
                </a:lnTo>
                <a:lnTo>
                  <a:pt x="16666" y="12632"/>
                </a:lnTo>
                <a:lnTo>
                  <a:pt x="16874" y="12745"/>
                </a:lnTo>
                <a:lnTo>
                  <a:pt x="17081" y="12820"/>
                </a:lnTo>
                <a:lnTo>
                  <a:pt x="17307" y="12896"/>
                </a:lnTo>
                <a:lnTo>
                  <a:pt x="17533" y="12952"/>
                </a:lnTo>
                <a:lnTo>
                  <a:pt x="17760" y="12971"/>
                </a:lnTo>
                <a:lnTo>
                  <a:pt x="18005" y="12990"/>
                </a:lnTo>
                <a:lnTo>
                  <a:pt x="18269" y="12971"/>
                </a:lnTo>
                <a:lnTo>
                  <a:pt x="18533" y="12933"/>
                </a:lnTo>
                <a:lnTo>
                  <a:pt x="18778" y="12877"/>
                </a:lnTo>
                <a:lnTo>
                  <a:pt x="19023" y="12801"/>
                </a:lnTo>
                <a:lnTo>
                  <a:pt x="19249" y="12877"/>
                </a:lnTo>
                <a:lnTo>
                  <a:pt x="19513" y="12933"/>
                </a:lnTo>
                <a:lnTo>
                  <a:pt x="19758" y="12971"/>
                </a:lnTo>
                <a:lnTo>
                  <a:pt x="20022" y="12990"/>
                </a:lnTo>
                <a:lnTo>
                  <a:pt x="20210" y="12990"/>
                </a:lnTo>
                <a:lnTo>
                  <a:pt x="20399" y="12971"/>
                </a:lnTo>
                <a:lnTo>
                  <a:pt x="20569" y="12933"/>
                </a:lnTo>
                <a:lnTo>
                  <a:pt x="20738" y="12896"/>
                </a:lnTo>
                <a:lnTo>
                  <a:pt x="20908" y="12839"/>
                </a:lnTo>
                <a:lnTo>
                  <a:pt x="21078" y="12783"/>
                </a:lnTo>
                <a:lnTo>
                  <a:pt x="21398" y="12632"/>
                </a:lnTo>
                <a:lnTo>
                  <a:pt x="21587" y="12801"/>
                </a:lnTo>
                <a:lnTo>
                  <a:pt x="21794" y="12952"/>
                </a:lnTo>
                <a:lnTo>
                  <a:pt x="22039" y="13084"/>
                </a:lnTo>
                <a:lnTo>
                  <a:pt x="22265" y="13216"/>
                </a:lnTo>
                <a:lnTo>
                  <a:pt x="22529" y="13292"/>
                </a:lnTo>
                <a:lnTo>
                  <a:pt x="22793" y="13367"/>
                </a:lnTo>
                <a:lnTo>
                  <a:pt x="23057" y="13405"/>
                </a:lnTo>
                <a:lnTo>
                  <a:pt x="23340" y="13424"/>
                </a:lnTo>
                <a:lnTo>
                  <a:pt x="23679" y="13405"/>
                </a:lnTo>
                <a:lnTo>
                  <a:pt x="24000" y="13348"/>
                </a:lnTo>
                <a:lnTo>
                  <a:pt x="24302" y="13254"/>
                </a:lnTo>
                <a:lnTo>
                  <a:pt x="24584" y="13122"/>
                </a:lnTo>
                <a:lnTo>
                  <a:pt x="24735" y="13122"/>
                </a:lnTo>
                <a:lnTo>
                  <a:pt x="25075" y="13103"/>
                </a:lnTo>
                <a:lnTo>
                  <a:pt x="25395" y="13046"/>
                </a:lnTo>
                <a:lnTo>
                  <a:pt x="25716" y="12952"/>
                </a:lnTo>
                <a:lnTo>
                  <a:pt x="25998" y="12820"/>
                </a:lnTo>
                <a:lnTo>
                  <a:pt x="26187" y="12952"/>
                </a:lnTo>
                <a:lnTo>
                  <a:pt x="26375" y="13065"/>
                </a:lnTo>
                <a:lnTo>
                  <a:pt x="26583" y="13178"/>
                </a:lnTo>
                <a:lnTo>
                  <a:pt x="26809" y="13254"/>
                </a:lnTo>
                <a:lnTo>
                  <a:pt x="27016" y="13329"/>
                </a:lnTo>
                <a:lnTo>
                  <a:pt x="27261" y="13386"/>
                </a:lnTo>
                <a:lnTo>
                  <a:pt x="27488" y="13405"/>
                </a:lnTo>
                <a:lnTo>
                  <a:pt x="27733" y="13424"/>
                </a:lnTo>
                <a:lnTo>
                  <a:pt x="27902" y="13424"/>
                </a:lnTo>
                <a:lnTo>
                  <a:pt x="28091" y="13405"/>
                </a:lnTo>
                <a:lnTo>
                  <a:pt x="28430" y="13329"/>
                </a:lnTo>
                <a:lnTo>
                  <a:pt x="28751" y="13235"/>
                </a:lnTo>
                <a:lnTo>
                  <a:pt x="29052" y="13084"/>
                </a:lnTo>
                <a:lnTo>
                  <a:pt x="29335" y="12914"/>
                </a:lnTo>
                <a:lnTo>
                  <a:pt x="29599" y="12707"/>
                </a:lnTo>
                <a:lnTo>
                  <a:pt x="29825" y="12462"/>
                </a:lnTo>
                <a:lnTo>
                  <a:pt x="30033" y="12198"/>
                </a:lnTo>
                <a:lnTo>
                  <a:pt x="30184" y="12292"/>
                </a:lnTo>
                <a:lnTo>
                  <a:pt x="30353" y="12368"/>
                </a:lnTo>
                <a:lnTo>
                  <a:pt x="30523" y="12424"/>
                </a:lnTo>
                <a:lnTo>
                  <a:pt x="30693" y="12481"/>
                </a:lnTo>
                <a:lnTo>
                  <a:pt x="30881" y="12537"/>
                </a:lnTo>
                <a:lnTo>
                  <a:pt x="31070" y="12556"/>
                </a:lnTo>
                <a:lnTo>
                  <a:pt x="31258" y="12575"/>
                </a:lnTo>
                <a:lnTo>
                  <a:pt x="31447" y="12594"/>
                </a:lnTo>
                <a:lnTo>
                  <a:pt x="31635" y="12575"/>
                </a:lnTo>
                <a:lnTo>
                  <a:pt x="31824" y="12575"/>
                </a:lnTo>
                <a:lnTo>
                  <a:pt x="31994" y="12537"/>
                </a:lnTo>
                <a:lnTo>
                  <a:pt x="32163" y="12500"/>
                </a:lnTo>
                <a:lnTo>
                  <a:pt x="32333" y="12594"/>
                </a:lnTo>
                <a:lnTo>
                  <a:pt x="32521" y="12707"/>
                </a:lnTo>
                <a:lnTo>
                  <a:pt x="32710" y="12783"/>
                </a:lnTo>
                <a:lnTo>
                  <a:pt x="32898" y="12858"/>
                </a:lnTo>
                <a:lnTo>
                  <a:pt x="33106" y="12914"/>
                </a:lnTo>
                <a:lnTo>
                  <a:pt x="33313" y="12952"/>
                </a:lnTo>
                <a:lnTo>
                  <a:pt x="33521" y="12971"/>
                </a:lnTo>
                <a:lnTo>
                  <a:pt x="33747" y="12990"/>
                </a:lnTo>
                <a:lnTo>
                  <a:pt x="33973" y="12971"/>
                </a:lnTo>
                <a:lnTo>
                  <a:pt x="34180" y="12952"/>
                </a:lnTo>
                <a:lnTo>
                  <a:pt x="34388" y="12914"/>
                </a:lnTo>
                <a:lnTo>
                  <a:pt x="34595" y="12858"/>
                </a:lnTo>
                <a:lnTo>
                  <a:pt x="34916" y="12820"/>
                </a:lnTo>
                <a:lnTo>
                  <a:pt x="35217" y="12745"/>
                </a:lnTo>
                <a:lnTo>
                  <a:pt x="35519" y="12632"/>
                </a:lnTo>
                <a:lnTo>
                  <a:pt x="35802" y="12500"/>
                </a:lnTo>
                <a:lnTo>
                  <a:pt x="36047" y="12330"/>
                </a:lnTo>
                <a:lnTo>
                  <a:pt x="36292" y="12142"/>
                </a:lnTo>
                <a:lnTo>
                  <a:pt x="36499" y="11915"/>
                </a:lnTo>
                <a:lnTo>
                  <a:pt x="36688" y="11670"/>
                </a:lnTo>
                <a:lnTo>
                  <a:pt x="36990" y="11670"/>
                </a:lnTo>
                <a:lnTo>
                  <a:pt x="37178" y="11953"/>
                </a:lnTo>
                <a:lnTo>
                  <a:pt x="37423" y="12217"/>
                </a:lnTo>
                <a:lnTo>
                  <a:pt x="37687" y="12443"/>
                </a:lnTo>
                <a:lnTo>
                  <a:pt x="37970" y="12632"/>
                </a:lnTo>
                <a:lnTo>
                  <a:pt x="38290" y="12783"/>
                </a:lnTo>
                <a:lnTo>
                  <a:pt x="38441" y="12839"/>
                </a:lnTo>
                <a:lnTo>
                  <a:pt x="38611" y="12896"/>
                </a:lnTo>
                <a:lnTo>
                  <a:pt x="38799" y="12933"/>
                </a:lnTo>
                <a:lnTo>
                  <a:pt x="38969" y="12971"/>
                </a:lnTo>
                <a:lnTo>
                  <a:pt x="39158" y="12990"/>
                </a:lnTo>
                <a:lnTo>
                  <a:pt x="39327" y="12990"/>
                </a:lnTo>
                <a:lnTo>
                  <a:pt x="39591" y="12971"/>
                </a:lnTo>
                <a:lnTo>
                  <a:pt x="39836" y="12933"/>
                </a:lnTo>
                <a:lnTo>
                  <a:pt x="40081" y="12896"/>
                </a:lnTo>
                <a:lnTo>
                  <a:pt x="40308" y="12801"/>
                </a:lnTo>
                <a:lnTo>
                  <a:pt x="40534" y="12707"/>
                </a:lnTo>
                <a:lnTo>
                  <a:pt x="40741" y="12594"/>
                </a:lnTo>
                <a:lnTo>
                  <a:pt x="40949" y="12462"/>
                </a:lnTo>
                <a:lnTo>
                  <a:pt x="41137" y="12330"/>
                </a:lnTo>
                <a:lnTo>
                  <a:pt x="41307" y="12443"/>
                </a:lnTo>
                <a:lnTo>
                  <a:pt x="41495" y="12556"/>
                </a:lnTo>
                <a:lnTo>
                  <a:pt x="41684" y="12651"/>
                </a:lnTo>
                <a:lnTo>
                  <a:pt x="41891" y="12726"/>
                </a:lnTo>
                <a:lnTo>
                  <a:pt x="42099" y="12783"/>
                </a:lnTo>
                <a:lnTo>
                  <a:pt x="42325" y="12820"/>
                </a:lnTo>
                <a:lnTo>
                  <a:pt x="42532" y="12858"/>
                </a:lnTo>
                <a:lnTo>
                  <a:pt x="42759" y="12858"/>
                </a:lnTo>
                <a:lnTo>
                  <a:pt x="43060" y="12839"/>
                </a:lnTo>
                <a:lnTo>
                  <a:pt x="43343" y="12801"/>
                </a:lnTo>
                <a:lnTo>
                  <a:pt x="43607" y="12726"/>
                </a:lnTo>
                <a:lnTo>
                  <a:pt x="43871" y="12632"/>
                </a:lnTo>
                <a:lnTo>
                  <a:pt x="44041" y="12745"/>
                </a:lnTo>
                <a:lnTo>
                  <a:pt x="44229" y="12839"/>
                </a:lnTo>
                <a:lnTo>
                  <a:pt x="44418" y="12933"/>
                </a:lnTo>
                <a:lnTo>
                  <a:pt x="44606" y="12990"/>
                </a:lnTo>
                <a:lnTo>
                  <a:pt x="44814" y="13046"/>
                </a:lnTo>
                <a:lnTo>
                  <a:pt x="45021" y="13103"/>
                </a:lnTo>
                <a:lnTo>
                  <a:pt x="45228" y="13122"/>
                </a:lnTo>
                <a:lnTo>
                  <a:pt x="45455" y="13122"/>
                </a:lnTo>
                <a:lnTo>
                  <a:pt x="45775" y="13103"/>
                </a:lnTo>
                <a:lnTo>
                  <a:pt x="46096" y="13046"/>
                </a:lnTo>
                <a:lnTo>
                  <a:pt x="46397" y="12971"/>
                </a:lnTo>
                <a:lnTo>
                  <a:pt x="46680" y="12839"/>
                </a:lnTo>
                <a:lnTo>
                  <a:pt x="46963" y="12971"/>
                </a:lnTo>
                <a:lnTo>
                  <a:pt x="47264" y="13046"/>
                </a:lnTo>
                <a:lnTo>
                  <a:pt x="47585" y="13103"/>
                </a:lnTo>
                <a:lnTo>
                  <a:pt x="47905" y="13122"/>
                </a:lnTo>
                <a:lnTo>
                  <a:pt x="48150" y="13122"/>
                </a:lnTo>
                <a:lnTo>
                  <a:pt x="48396" y="13084"/>
                </a:lnTo>
                <a:lnTo>
                  <a:pt x="48622" y="13028"/>
                </a:lnTo>
                <a:lnTo>
                  <a:pt x="48848" y="12971"/>
                </a:lnTo>
                <a:lnTo>
                  <a:pt x="49074" y="13028"/>
                </a:lnTo>
                <a:lnTo>
                  <a:pt x="49319" y="13084"/>
                </a:lnTo>
                <a:lnTo>
                  <a:pt x="49546" y="13122"/>
                </a:lnTo>
                <a:lnTo>
                  <a:pt x="50092" y="13122"/>
                </a:lnTo>
                <a:lnTo>
                  <a:pt x="50375" y="13065"/>
                </a:lnTo>
                <a:lnTo>
                  <a:pt x="50639" y="12990"/>
                </a:lnTo>
                <a:lnTo>
                  <a:pt x="50903" y="12896"/>
                </a:lnTo>
                <a:lnTo>
                  <a:pt x="51223" y="12971"/>
                </a:lnTo>
                <a:lnTo>
                  <a:pt x="51393" y="12990"/>
                </a:lnTo>
                <a:lnTo>
                  <a:pt x="51695" y="12990"/>
                </a:lnTo>
                <a:lnTo>
                  <a:pt x="51883" y="13197"/>
                </a:lnTo>
                <a:lnTo>
                  <a:pt x="52110" y="13405"/>
                </a:lnTo>
                <a:lnTo>
                  <a:pt x="52355" y="13574"/>
                </a:lnTo>
                <a:lnTo>
                  <a:pt x="52619" y="13725"/>
                </a:lnTo>
                <a:lnTo>
                  <a:pt x="52901" y="13838"/>
                </a:lnTo>
                <a:lnTo>
                  <a:pt x="53203" y="13914"/>
                </a:lnTo>
                <a:lnTo>
                  <a:pt x="53505" y="13970"/>
                </a:lnTo>
                <a:lnTo>
                  <a:pt x="53825" y="13989"/>
                </a:lnTo>
                <a:lnTo>
                  <a:pt x="54108" y="13970"/>
                </a:lnTo>
                <a:lnTo>
                  <a:pt x="54391" y="13933"/>
                </a:lnTo>
                <a:lnTo>
                  <a:pt x="54655" y="13857"/>
                </a:lnTo>
                <a:lnTo>
                  <a:pt x="54900" y="13763"/>
                </a:lnTo>
                <a:lnTo>
                  <a:pt x="55145" y="13650"/>
                </a:lnTo>
                <a:lnTo>
                  <a:pt x="55371" y="13518"/>
                </a:lnTo>
                <a:lnTo>
                  <a:pt x="55579" y="13348"/>
                </a:lnTo>
                <a:lnTo>
                  <a:pt x="55786" y="13178"/>
                </a:lnTo>
                <a:lnTo>
                  <a:pt x="55956" y="12971"/>
                </a:lnTo>
                <a:lnTo>
                  <a:pt x="56125" y="12764"/>
                </a:lnTo>
                <a:lnTo>
                  <a:pt x="56257" y="12537"/>
                </a:lnTo>
                <a:lnTo>
                  <a:pt x="56370" y="12292"/>
                </a:lnTo>
                <a:lnTo>
                  <a:pt x="56465" y="12047"/>
                </a:lnTo>
                <a:lnTo>
                  <a:pt x="56540" y="11783"/>
                </a:lnTo>
                <a:lnTo>
                  <a:pt x="56578" y="11501"/>
                </a:lnTo>
                <a:lnTo>
                  <a:pt x="56597" y="11218"/>
                </a:lnTo>
                <a:lnTo>
                  <a:pt x="56597" y="11142"/>
                </a:lnTo>
                <a:lnTo>
                  <a:pt x="56823" y="10841"/>
                </a:lnTo>
                <a:lnTo>
                  <a:pt x="57011" y="10520"/>
                </a:lnTo>
                <a:lnTo>
                  <a:pt x="57200" y="10200"/>
                </a:lnTo>
                <a:lnTo>
                  <a:pt x="57332" y="9841"/>
                </a:lnTo>
                <a:lnTo>
                  <a:pt x="57445" y="9483"/>
                </a:lnTo>
                <a:lnTo>
                  <a:pt x="57539" y="9106"/>
                </a:lnTo>
                <a:lnTo>
                  <a:pt x="57596" y="8710"/>
                </a:lnTo>
                <a:lnTo>
                  <a:pt x="57615" y="8314"/>
                </a:lnTo>
                <a:lnTo>
                  <a:pt x="57596" y="7881"/>
                </a:lnTo>
                <a:lnTo>
                  <a:pt x="57520" y="7466"/>
                </a:lnTo>
                <a:lnTo>
                  <a:pt x="57426" y="7051"/>
                </a:lnTo>
                <a:lnTo>
                  <a:pt x="57294" y="6655"/>
                </a:lnTo>
                <a:lnTo>
                  <a:pt x="57124" y="6297"/>
                </a:lnTo>
                <a:lnTo>
                  <a:pt x="56917" y="5939"/>
                </a:lnTo>
                <a:lnTo>
                  <a:pt x="56691" y="5600"/>
                </a:lnTo>
                <a:lnTo>
                  <a:pt x="56427" y="5298"/>
                </a:lnTo>
                <a:lnTo>
                  <a:pt x="56144" y="4996"/>
                </a:lnTo>
                <a:lnTo>
                  <a:pt x="55824" y="4751"/>
                </a:lnTo>
                <a:lnTo>
                  <a:pt x="55503" y="4506"/>
                </a:lnTo>
                <a:lnTo>
                  <a:pt x="55145" y="4318"/>
                </a:lnTo>
                <a:lnTo>
                  <a:pt x="54768" y="4148"/>
                </a:lnTo>
                <a:lnTo>
                  <a:pt x="54372" y="4016"/>
                </a:lnTo>
                <a:lnTo>
                  <a:pt x="53957" y="3922"/>
                </a:lnTo>
                <a:lnTo>
                  <a:pt x="53542" y="3865"/>
                </a:lnTo>
                <a:lnTo>
                  <a:pt x="53429" y="3658"/>
                </a:lnTo>
                <a:lnTo>
                  <a:pt x="53316" y="3488"/>
                </a:lnTo>
                <a:lnTo>
                  <a:pt x="53165" y="3337"/>
                </a:lnTo>
                <a:lnTo>
                  <a:pt x="52977" y="3205"/>
                </a:lnTo>
                <a:lnTo>
                  <a:pt x="52788" y="3092"/>
                </a:lnTo>
                <a:lnTo>
                  <a:pt x="52581" y="3017"/>
                </a:lnTo>
                <a:lnTo>
                  <a:pt x="52374" y="2960"/>
                </a:lnTo>
                <a:lnTo>
                  <a:pt x="52128" y="2941"/>
                </a:lnTo>
                <a:lnTo>
                  <a:pt x="51921" y="2960"/>
                </a:lnTo>
                <a:lnTo>
                  <a:pt x="51714" y="2998"/>
                </a:lnTo>
                <a:lnTo>
                  <a:pt x="51582" y="2677"/>
                </a:lnTo>
                <a:lnTo>
                  <a:pt x="51450" y="2376"/>
                </a:lnTo>
                <a:lnTo>
                  <a:pt x="51261" y="2074"/>
                </a:lnTo>
                <a:lnTo>
                  <a:pt x="51073" y="1791"/>
                </a:lnTo>
                <a:lnTo>
                  <a:pt x="50865" y="1527"/>
                </a:lnTo>
                <a:lnTo>
                  <a:pt x="50620" y="1282"/>
                </a:lnTo>
                <a:lnTo>
                  <a:pt x="50375" y="1056"/>
                </a:lnTo>
                <a:lnTo>
                  <a:pt x="50111" y="849"/>
                </a:lnTo>
                <a:lnTo>
                  <a:pt x="49828" y="660"/>
                </a:lnTo>
                <a:lnTo>
                  <a:pt x="49527" y="490"/>
                </a:lnTo>
                <a:lnTo>
                  <a:pt x="49225" y="340"/>
                </a:lnTo>
                <a:lnTo>
                  <a:pt x="48886" y="226"/>
                </a:lnTo>
                <a:lnTo>
                  <a:pt x="48565" y="113"/>
                </a:lnTo>
                <a:lnTo>
                  <a:pt x="48207" y="57"/>
                </a:lnTo>
                <a:lnTo>
                  <a:pt x="478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77186-3ACA-E5D3-5469-9FE49590A382}"/>
              </a:ext>
            </a:extLst>
          </p:cNvPr>
          <p:cNvSpPr txBox="1"/>
          <p:nvPr/>
        </p:nvSpPr>
        <p:spPr>
          <a:xfrm>
            <a:off x="518616" y="64388"/>
            <a:ext cx="11154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10: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minh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Lang -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Âu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Lạc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DFA27-450E-02ED-4F57-E431C3FC7533}"/>
              </a:ext>
            </a:extLst>
          </p:cNvPr>
          <p:cNvSpPr txBox="1"/>
          <p:nvPr/>
        </p:nvSpPr>
        <p:spPr>
          <a:xfrm>
            <a:off x="12134" y="895385"/>
            <a:ext cx="753962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2. Những thành tựu tiêu biểu</a:t>
            </a: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35876-1486-E739-83F8-C429A21A1EF3}"/>
              </a:ext>
            </a:extLst>
          </p:cNvPr>
          <p:cNvSpPr txBox="1"/>
          <p:nvPr/>
        </p:nvSpPr>
        <p:spPr>
          <a:xfrm>
            <a:off x="0" y="1660596"/>
            <a:ext cx="753962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2.1 Đời sống vật chất</a:t>
            </a: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DE0AF-618C-2F82-54CD-676C0B3D2F1F}"/>
              </a:ext>
            </a:extLst>
          </p:cNvPr>
          <p:cNvSpPr txBox="1"/>
          <p:nvPr/>
        </p:nvSpPr>
        <p:spPr>
          <a:xfrm>
            <a:off x="12134" y="2535986"/>
            <a:ext cx="753962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2.2 Đời sống tinh thần</a:t>
            </a: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86740-D8A6-292F-41F4-A7BE44A462D0}"/>
              </a:ext>
            </a:extLst>
          </p:cNvPr>
          <p:cNvSpPr txBox="1"/>
          <p:nvPr/>
        </p:nvSpPr>
        <p:spPr>
          <a:xfrm>
            <a:off x="-1" y="3284974"/>
            <a:ext cx="753962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2.3. Tổ</a:t>
            </a:r>
            <a:r>
              <a:rPr kumimoji="0" lang="en-US" sz="4267" b="1" i="0" u="none" strike="noStrike" kern="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 chức xã hội và nhà nước</a:t>
            </a: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8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E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1D3B27ED-23B1-2748-BBFF-17F7470AFA41}"/>
              </a:ext>
            </a:extLst>
          </p:cNvPr>
          <p:cNvGraphicFramePr>
            <a:graphicFrameLocks noGrp="1"/>
          </p:cNvGraphicFramePr>
          <p:nvPr/>
        </p:nvGraphicFramePr>
        <p:xfrm>
          <a:off x="147320" y="1868732"/>
          <a:ext cx="12014200" cy="40668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581819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6432381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746131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x-none" sz="33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33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33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LANG</a:t>
                      </a:r>
                      <a:endParaRPr lang="x-none" sz="33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577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x-none" sz="3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guyên nhân ra đời</a:t>
                      </a:r>
                      <a:endParaRPr lang="en-US" sz="35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6948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x-none" sz="3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631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5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x-none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ịa điểm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178743"/>
                  </a:ext>
                </a:extLst>
              </a:tr>
              <a:tr h="6583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x-none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656822">
                <a:tc>
                  <a:txBody>
                    <a:bodyPr/>
                    <a:lstStyle/>
                    <a:p>
                      <a:pPr algn="l"/>
                      <a:r>
                        <a:rPr lang="en-US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x-none" sz="3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379A1AF-1931-7040-97CA-38DAA6C04C44}"/>
              </a:ext>
            </a:extLst>
          </p:cNvPr>
          <p:cNvSpPr txBox="1"/>
          <p:nvPr/>
        </p:nvSpPr>
        <p:spPr>
          <a:xfrm>
            <a:off x="15240" y="778230"/>
            <a:ext cx="12161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x-none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Dựa </a:t>
            </a:r>
            <a:r>
              <a:rPr kumimoji="0" lang="x-none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tư liệu trong sách </a:t>
            </a:r>
            <a:r>
              <a:rPr kumimoji="0" lang="x-none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 khoa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x-none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x-none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 clip hãy hoàn thành </a:t>
            </a:r>
            <a:r>
              <a:rPr kumimoji="0" lang="x-none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bảng 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  <a:endParaRPr kumimoji="0" lang="x-none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320" y="6021430"/>
            <a:ext cx="120142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Ý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ước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Lang?</a:t>
            </a:r>
            <a:endParaRPr kumimoji="0" lang="x-none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2897" y="119735"/>
            <a:ext cx="390042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PHIẾU HỌC TẬP:</a:t>
            </a:r>
            <a:endParaRPr kumimoji="0" lang="x-none" sz="35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DAA42A-A0FC-954E-B0D4-ECCD30283404}"/>
              </a:ext>
            </a:extLst>
          </p:cNvPr>
          <p:cNvGrpSpPr/>
          <p:nvPr/>
        </p:nvGrpSpPr>
        <p:grpSpPr>
          <a:xfrm>
            <a:off x="-37104" y="0"/>
            <a:ext cx="2952426" cy="692337"/>
            <a:chOff x="-37104" y="0"/>
            <a:chExt cx="2952426" cy="69233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231D8C1-57CE-284B-985E-CF22F011605A}"/>
                </a:ext>
              </a:extLst>
            </p:cNvPr>
            <p:cNvSpPr/>
            <p:nvPr/>
          </p:nvSpPr>
          <p:spPr>
            <a:xfrm>
              <a:off x="0" y="0"/>
              <a:ext cx="2915322" cy="69233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-37104" y="119735"/>
              <a:ext cx="29524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gian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: 5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phút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:</a:t>
              </a:r>
              <a:endParaRPr kumimoji="0" lang="x-non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3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E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1D3B27ED-23B1-2748-BBFF-17F7470AF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671898"/>
              </p:ext>
            </p:extLst>
          </p:nvPr>
        </p:nvGraphicFramePr>
        <p:xfrm>
          <a:off x="88947" y="64393"/>
          <a:ext cx="12103053" cy="61080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391957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7711096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64240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x-none" sz="3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3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3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LANG</a:t>
                      </a:r>
                      <a:endParaRPr lang="x-none" sz="3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1472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x-none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guyên nhân ra đời</a:t>
                      </a:r>
                    </a:p>
                    <a:p>
                      <a:pPr algn="l"/>
                      <a:endParaRPr lang="x-none" sz="3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x-none" sz="3000" kern="0">
                        <a:solidFill>
                          <a:srgbClr val="0070C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800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x-none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3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x-none" sz="3000" kern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1273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x-none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ịa điểm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x-none" sz="3733" kern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178743"/>
                  </a:ext>
                </a:extLst>
              </a:tr>
              <a:tr h="10143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x-none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x-none" sz="3000" kern="0">
                        <a:solidFill>
                          <a:srgbClr val="0070C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905187">
                <a:tc>
                  <a:txBody>
                    <a:bodyPr/>
                    <a:lstStyle/>
                    <a:p>
                      <a:pPr algn="l"/>
                      <a: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x-none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x-none" sz="3000" kern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E03E923-E1FF-5B43-BB2F-3F63D82C0A0E}"/>
              </a:ext>
            </a:extLst>
          </p:cNvPr>
          <p:cNvSpPr/>
          <p:nvPr/>
        </p:nvSpPr>
        <p:spPr>
          <a:xfrm>
            <a:off x="-1022574" y="2923174"/>
            <a:ext cx="76151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 </a:t>
            </a:r>
            <a:endParaRPr kumimoji="0" lang="x-none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32" y="6231797"/>
            <a:ext cx="1187552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=&gt;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lịch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tộc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8AE98-DD0F-A359-130B-1BDFDA03CB59}"/>
              </a:ext>
            </a:extLst>
          </p:cNvPr>
          <p:cNvSpPr txBox="1"/>
          <p:nvPr/>
        </p:nvSpPr>
        <p:spPr>
          <a:xfrm>
            <a:off x="4500880" y="685525"/>
            <a:ext cx="74120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pt-BR" sz="3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Sự phân hóa giàu, nghèo =&gt; Xã hội nảy sinh mâu thuẫn.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Nhu cầu thuỷ lợi và chống giặc ngoại xâm.</a:t>
            </a:r>
            <a:endParaRPr kumimoji="0" lang="x-none" sz="30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D35CC-485A-1075-EB4A-A01B2A79FFB1}"/>
              </a:ext>
            </a:extLst>
          </p:cNvPr>
          <p:cNvSpPr txBox="1"/>
          <p:nvPr/>
        </p:nvSpPr>
        <p:spPr>
          <a:xfrm>
            <a:off x="4688840" y="2213358"/>
            <a:ext cx="66141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Khoảng thế kỉ VII TCN.</a:t>
            </a:r>
            <a:endParaRPr kumimoji="0" lang="x-none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BA275C-3076-7BDC-612F-87C832867841}"/>
              </a:ext>
            </a:extLst>
          </p:cNvPr>
          <p:cNvSpPr txBox="1"/>
          <p:nvPr/>
        </p:nvSpPr>
        <p:spPr>
          <a:xfrm>
            <a:off x="4899839" y="2962195"/>
            <a:ext cx="6614160" cy="112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- Lưu vực các dòng sông lớn ở Bắc Bộ và Bắc Trung Bộ ngày nay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</a:t>
            </a:r>
            <a:endParaRPr kumimoji="0" lang="x-none" sz="37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83A10E-A329-0D53-FD3B-9217BF5A9503}"/>
              </a:ext>
            </a:extLst>
          </p:cNvPr>
          <p:cNvSpPr txBox="1"/>
          <p:nvPr/>
        </p:nvSpPr>
        <p:spPr>
          <a:xfrm>
            <a:off x="4802072" y="4441302"/>
            <a:ext cx="66141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Hùng Vương (vua Hùng).</a:t>
            </a:r>
            <a:endParaRPr kumimoji="0" lang="x-none" sz="30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4EB936-F790-07EE-B92B-0EE139B7A2D8}"/>
              </a:ext>
            </a:extLst>
          </p:cNvPr>
          <p:cNvSpPr txBox="1"/>
          <p:nvPr/>
        </p:nvSpPr>
        <p:spPr>
          <a:xfrm>
            <a:off x="4500880" y="5450634"/>
            <a:ext cx="66141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Phong Châu (Phú Thọ ngày nay).</a:t>
            </a:r>
            <a:endParaRPr kumimoji="0" lang="x-none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16" grpId="0"/>
      <p:bldP spid="20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E77844-F721-774E-AD46-13DA8C947EBC}"/>
              </a:ext>
            </a:extLst>
          </p:cNvPr>
          <p:cNvGrpSpPr/>
          <p:nvPr/>
        </p:nvGrpSpPr>
        <p:grpSpPr>
          <a:xfrm>
            <a:off x="-561509" y="-18286"/>
            <a:ext cx="6657510" cy="4169663"/>
            <a:chOff x="-454672" y="-14488"/>
            <a:chExt cx="5102873" cy="5151638"/>
          </a:xfrm>
        </p:grpSpPr>
        <p:pic>
          <p:nvPicPr>
            <p:cNvPr id="1026" name="Picture 2" descr="Truyền thuyết về Sơn Tinh - Thủy Tinh - Kho Tàng Truyện Cổ Tích Chọn Lọc">
              <a:extLst>
                <a:ext uri="{FF2B5EF4-FFF2-40B4-BE49-F238E27FC236}">
                  <a16:creationId xmlns:a16="http://schemas.microsoft.com/office/drawing/2014/main" id="{4003F05D-D535-E447-B9E8-830BA30A6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284" y="-6350"/>
              <a:ext cx="4672485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BC59245-AEDD-6E4B-8E4A-C779DB78DF4C}"/>
                </a:ext>
              </a:extLst>
            </p:cNvPr>
            <p:cNvSpPr/>
            <p:nvPr/>
          </p:nvSpPr>
          <p:spPr>
            <a:xfrm>
              <a:off x="-454672" y="-14488"/>
              <a:ext cx="3149774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Truyền thuyết về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Sơn Tinh – Thủy Tinh</a:t>
              </a:r>
            </a:p>
          </p:txBody>
        </p:sp>
      </p:grpSp>
      <p:pic>
        <p:nvPicPr>
          <p:cNvPr id="6" name="Picture 28" descr="hiện vật đồ đồng sớm nhất châu Á của người Việt cổ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7"/>
          <a:stretch>
            <a:fillRect/>
          </a:stretch>
        </p:blipFill>
        <p:spPr bwMode="auto">
          <a:xfrm>
            <a:off x="6096000" y="3429001"/>
            <a:ext cx="3115733" cy="3383922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9" descr="cổ vật đông s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67" y="3429001"/>
            <a:ext cx="2867696" cy="338392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0655" y="6471492"/>
            <a:ext cx="293107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9247029" y="6438184"/>
            <a:ext cx="2906334" cy="461665"/>
          </a:xfrm>
          <a:prstGeom prst="rect">
            <a:avLst/>
          </a:prstGeom>
          <a:solidFill>
            <a:schemeClr val="hlink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Văn hóa Đông Sơn - Wikiwand">
            <a:extLst>
              <a:ext uri="{FF2B5EF4-FFF2-40B4-BE49-F238E27FC236}">
                <a16:creationId xmlns:a16="http://schemas.microsoft.com/office/drawing/2014/main" id="{A2F48AD9-AF37-3541-AA7F-075210897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t="4000" r="14198"/>
          <a:stretch/>
        </p:blipFill>
        <p:spPr bwMode="auto">
          <a:xfrm>
            <a:off x="0" y="4176252"/>
            <a:ext cx="6096000" cy="268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âu chuyện_Ông Gióng - YouTube">
            <a:extLst>
              <a:ext uri="{FF2B5EF4-FFF2-40B4-BE49-F238E27FC236}">
                <a16:creationId xmlns:a16="http://schemas.microsoft.com/office/drawing/2014/main" id="{2BC9F213-66E5-0247-A60B-C39A031A5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 b="7117"/>
          <a:stretch/>
        </p:blipFill>
        <p:spPr bwMode="auto">
          <a:xfrm>
            <a:off x="6096000" y="-36575"/>
            <a:ext cx="6057363" cy="34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137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3EB4F-F437-DC4F-9F71-CF1014484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810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5010A-FF4E-4B4D-8DB1-A025D0146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23" r="50667"/>
          <a:stretch/>
        </p:blipFill>
        <p:spPr>
          <a:xfrm flipH="1">
            <a:off x="2336801" y="2006601"/>
            <a:ext cx="747425" cy="119542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6335A46-36A8-224D-B9D6-D347D9A4163A}"/>
              </a:ext>
            </a:extLst>
          </p:cNvPr>
          <p:cNvSpPr/>
          <p:nvPr/>
        </p:nvSpPr>
        <p:spPr>
          <a:xfrm>
            <a:off x="406401" y="5867400"/>
            <a:ext cx="2539999" cy="812800"/>
          </a:xfrm>
          <a:prstGeom prst="roundRect">
            <a:avLst/>
          </a:prstGeom>
          <a:solidFill>
            <a:srgbClr val="FF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F3FB0-8B30-BF44-AFD6-4047D2894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4941"/>
            <a:ext cx="61976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EBBF7-224C-5E4E-9A7A-5B56958733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63" r="22395"/>
          <a:stretch/>
        </p:blipFill>
        <p:spPr>
          <a:xfrm>
            <a:off x="6197600" y="-51783"/>
            <a:ext cx="5994400" cy="6947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331C94-16E6-EC49-9618-61C447219F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854"/>
          <a:stretch/>
        </p:blipFill>
        <p:spPr>
          <a:xfrm>
            <a:off x="0" y="-38099"/>
            <a:ext cx="6197600" cy="6947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57E1FA-6EC5-A841-A2CB-B809852576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5" r="3555"/>
          <a:stretch/>
        </p:blipFill>
        <p:spPr>
          <a:xfrm>
            <a:off x="6197600" y="-56017"/>
            <a:ext cx="5994400" cy="69817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6968D69-EED2-FA43-9681-D7210BFC996F}"/>
              </a:ext>
            </a:extLst>
          </p:cNvPr>
          <p:cNvGrpSpPr/>
          <p:nvPr/>
        </p:nvGrpSpPr>
        <p:grpSpPr>
          <a:xfrm>
            <a:off x="304800" y="4795803"/>
            <a:ext cx="11379200" cy="1917613"/>
            <a:chOff x="76200" y="-1495360"/>
            <a:chExt cx="8534400" cy="1438210"/>
          </a:xfrm>
        </p:grpSpPr>
        <p:sp>
          <p:nvSpPr>
            <p:cNvPr id="14" name="Terminator 13">
              <a:extLst>
                <a:ext uri="{FF2B5EF4-FFF2-40B4-BE49-F238E27FC236}">
                  <a16:creationId xmlns:a16="http://schemas.microsoft.com/office/drawing/2014/main" id="{2DE187CE-DEB0-2F42-950E-02FAB6C95071}"/>
                </a:ext>
              </a:extLst>
            </p:cNvPr>
            <p:cNvSpPr/>
            <p:nvPr/>
          </p:nvSpPr>
          <p:spPr>
            <a:xfrm>
              <a:off x="76200" y="-1495360"/>
              <a:ext cx="8534400" cy="1438210"/>
            </a:xfrm>
            <a:prstGeom prst="flowChartTerminator">
              <a:avLst/>
            </a:prstGeom>
            <a:solidFill>
              <a:srgbClr val="FFFEFD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355258-8DFC-B248-A04E-DD99501661F6}"/>
                </a:ext>
              </a:extLst>
            </p:cNvPr>
            <p:cNvSpPr/>
            <p:nvPr/>
          </p:nvSpPr>
          <p:spPr>
            <a:xfrm>
              <a:off x="381000" y="-1400135"/>
              <a:ext cx="7620000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Dù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ai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xuôi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giỗ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tổ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mồng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mười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tháng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ba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10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7;p39">
            <a:extLst>
              <a:ext uri="{FF2B5EF4-FFF2-40B4-BE49-F238E27FC236}">
                <a16:creationId xmlns:a16="http://schemas.microsoft.com/office/drawing/2014/main" id="{D9286C2A-2194-9340-AAF0-D14F3BB658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104" y="381001"/>
            <a:ext cx="11361793" cy="13208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6400"/>
              <a:t>Tổ </a:t>
            </a:r>
            <a:r>
              <a:rPr lang="vi-VN" sz="6400" dirty="0"/>
              <a:t>chức bộ máy nhà nước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EE29CA-5748-1341-93C4-C951BF565E6B}"/>
              </a:ext>
            </a:extLst>
          </p:cNvPr>
          <p:cNvGrpSpPr/>
          <p:nvPr/>
        </p:nvGrpSpPr>
        <p:grpSpPr>
          <a:xfrm>
            <a:off x="668631" y="1732361"/>
            <a:ext cx="5080000" cy="4673598"/>
            <a:chOff x="762000" y="1276351"/>
            <a:chExt cx="3810000" cy="350519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0394015-29CB-B747-8D9D-D5E7A4183F23}"/>
                </a:ext>
              </a:extLst>
            </p:cNvPr>
            <p:cNvSpPr/>
            <p:nvPr/>
          </p:nvSpPr>
          <p:spPr>
            <a:xfrm>
              <a:off x="762000" y="1276351"/>
              <a:ext cx="3810000" cy="350519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91145C-EF6D-8740-9839-E42AEEEE191C}"/>
                </a:ext>
              </a:extLst>
            </p:cNvPr>
            <p:cNvSpPr txBox="1"/>
            <p:nvPr/>
          </p:nvSpPr>
          <p:spPr>
            <a:xfrm>
              <a:off x="876300" y="1276351"/>
              <a:ext cx="3581400" cy="253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x-none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Đọc dữ liệu trong sách </a:t>
              </a:r>
              <a:r>
                <a:rPr kumimoji="0" lang="x-none" sz="42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giáo khoa</a:t>
              </a:r>
              <a:r>
                <a:rPr kumimoji="0" lang="en-US" sz="42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x-none" sz="42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Sau </a:t>
              </a:r>
              <a:r>
                <a:rPr kumimoji="0" lang="x-none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đó lên bàng hoàn thành sơ đồ bộ máy nhà nước Văn Lang.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2DF9346-E06E-5348-BB4A-DB4C62165091}"/>
              </a:ext>
            </a:extLst>
          </p:cNvPr>
          <p:cNvGrpSpPr/>
          <p:nvPr/>
        </p:nvGrpSpPr>
        <p:grpSpPr>
          <a:xfrm>
            <a:off x="6133746" y="1732361"/>
            <a:ext cx="5774740" cy="4682065"/>
            <a:chOff x="4600309" y="1299270"/>
            <a:chExt cx="4331055" cy="3511549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5285725-AF78-FD42-B912-18250538D5CB}"/>
                </a:ext>
              </a:extLst>
            </p:cNvPr>
            <p:cNvCxnSpPr>
              <a:stCxn id="20" idx="2"/>
              <a:endCxn id="21" idx="0"/>
            </p:cNvCxnSpPr>
            <p:nvPr/>
          </p:nvCxnSpPr>
          <p:spPr>
            <a:xfrm flipH="1">
              <a:off x="5851436" y="2061270"/>
              <a:ext cx="993776" cy="5358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6CDDF0C-26EE-D844-9749-1CCA9021431B}"/>
                </a:ext>
              </a:extLst>
            </p:cNvPr>
            <p:cNvCxnSpPr>
              <a:cxnSpLocks/>
              <a:stCxn id="20" idx="2"/>
              <a:endCxn id="22" idx="0"/>
            </p:cNvCxnSpPr>
            <p:nvPr/>
          </p:nvCxnSpPr>
          <p:spPr>
            <a:xfrm>
              <a:off x="6845212" y="2061270"/>
              <a:ext cx="993952" cy="5358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5DB7CAA-F48C-E54E-99E4-303F5024B0A8}"/>
                </a:ext>
              </a:extLst>
            </p:cNvPr>
            <p:cNvCxnSpPr>
              <a:cxnSpLocks/>
              <a:stCxn id="21" idx="2"/>
              <a:endCxn id="23" idx="0"/>
            </p:cNvCxnSpPr>
            <p:nvPr/>
          </p:nvCxnSpPr>
          <p:spPr>
            <a:xfrm flipH="1">
              <a:off x="5225873" y="3359150"/>
              <a:ext cx="625563" cy="68966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16AE2FD-5944-F94A-84A7-0523CD9D78C9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>
              <a:off x="5855977" y="3382069"/>
              <a:ext cx="909860" cy="66675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DB41BE0-72BD-D64C-A74A-62C73A8372BA}"/>
                </a:ext>
              </a:extLst>
            </p:cNvPr>
            <p:cNvCxnSpPr>
              <a:cxnSpLocks/>
              <a:stCxn id="22" idx="2"/>
              <a:endCxn id="26" idx="0"/>
            </p:cNvCxnSpPr>
            <p:nvPr/>
          </p:nvCxnSpPr>
          <p:spPr>
            <a:xfrm>
              <a:off x="7839164" y="3359150"/>
              <a:ext cx="466637" cy="68966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8B98CA5-2943-904F-8DEB-D900BC0EEED6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6765837" y="3352800"/>
              <a:ext cx="1073326" cy="69601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747AEB6-E393-DD42-85F3-EB865BEBF794}"/>
                </a:ext>
              </a:extLst>
            </p:cNvPr>
            <p:cNvSpPr/>
            <p:nvPr/>
          </p:nvSpPr>
          <p:spPr>
            <a:xfrm>
              <a:off x="6140273" y="1299270"/>
              <a:ext cx="1409878" cy="762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026E2D-BC2E-FC43-B801-0C123CF07F24}"/>
                </a:ext>
              </a:extLst>
            </p:cNvPr>
            <p:cNvSpPr/>
            <p:nvPr/>
          </p:nvSpPr>
          <p:spPr>
            <a:xfrm>
              <a:off x="5225872" y="2597150"/>
              <a:ext cx="1251127" cy="762000"/>
            </a:xfrm>
            <a:prstGeom prst="roundRect">
              <a:avLst/>
            </a:prstGeom>
            <a:solidFill>
              <a:srgbClr val="EFED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604D69A-4667-4240-A6FB-11E8ED9ABBC9}"/>
                </a:ext>
              </a:extLst>
            </p:cNvPr>
            <p:cNvSpPr/>
            <p:nvPr/>
          </p:nvSpPr>
          <p:spPr>
            <a:xfrm>
              <a:off x="7213600" y="2597150"/>
              <a:ext cx="1251127" cy="762000"/>
            </a:xfrm>
            <a:prstGeom prst="roundRect">
              <a:avLst/>
            </a:prstGeom>
            <a:solidFill>
              <a:srgbClr val="EFED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03823D0-36F0-F147-A080-DA380075DDE1}"/>
                </a:ext>
              </a:extLst>
            </p:cNvPr>
            <p:cNvSpPr/>
            <p:nvPr/>
          </p:nvSpPr>
          <p:spPr>
            <a:xfrm>
              <a:off x="4600309" y="4048819"/>
              <a:ext cx="1251127" cy="7620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4F0C6DB-07CB-4341-96F2-4C5D161ADC8B}"/>
                </a:ext>
              </a:extLst>
            </p:cNvPr>
            <p:cNvSpPr/>
            <p:nvPr/>
          </p:nvSpPr>
          <p:spPr>
            <a:xfrm>
              <a:off x="6140273" y="4048819"/>
              <a:ext cx="1251127" cy="7620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2005C10-1728-C34C-AEC0-A9EE8139D28C}"/>
                </a:ext>
              </a:extLst>
            </p:cNvPr>
            <p:cNvSpPr/>
            <p:nvPr/>
          </p:nvSpPr>
          <p:spPr>
            <a:xfrm>
              <a:off x="7680237" y="4048819"/>
              <a:ext cx="1251127" cy="7620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91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418F854E-ACB2-764E-B8AA-78824AD8857D}"/>
              </a:ext>
            </a:extLst>
          </p:cNvPr>
          <p:cNvGrpSpPr/>
          <p:nvPr/>
        </p:nvGrpSpPr>
        <p:grpSpPr>
          <a:xfrm>
            <a:off x="-1" y="25825"/>
            <a:ext cx="12164321" cy="6832175"/>
            <a:chOff x="0" y="19368"/>
            <a:chExt cx="8534400" cy="51241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A5CBFA-11AA-DB4F-8B96-D0170595B898}"/>
                </a:ext>
              </a:extLst>
            </p:cNvPr>
            <p:cNvGrpSpPr/>
            <p:nvPr/>
          </p:nvGrpSpPr>
          <p:grpSpPr>
            <a:xfrm>
              <a:off x="0" y="19368"/>
              <a:ext cx="8534400" cy="5124131"/>
              <a:chOff x="4600309" y="1312493"/>
              <a:chExt cx="4331055" cy="3498326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87C6071-61DA-E546-AA1C-393A0A6D5F6C}"/>
                  </a:ext>
                </a:extLst>
              </p:cNvPr>
              <p:cNvSpPr/>
              <p:nvPr/>
            </p:nvSpPr>
            <p:spPr>
              <a:xfrm>
                <a:off x="5726216" y="1312493"/>
                <a:ext cx="2010327" cy="985218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x-none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D4540CC1-3EFF-2543-B706-6BCEA436302E}"/>
                  </a:ext>
                </a:extLst>
              </p:cNvPr>
              <p:cNvCxnSpPr>
                <a:cxnSpLocks/>
                <a:stCxn id="11" idx="2"/>
                <a:endCxn id="12" idx="0"/>
              </p:cNvCxnSpPr>
              <p:nvPr/>
            </p:nvCxnSpPr>
            <p:spPr>
              <a:xfrm flipH="1">
                <a:off x="5829818" y="2297711"/>
                <a:ext cx="901562" cy="4548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E84E7EC-13C4-F64E-AC51-88E4BF427DA9}"/>
                  </a:ext>
                </a:extLst>
              </p:cNvPr>
              <p:cNvCxnSpPr>
                <a:cxnSpLocks/>
                <a:stCxn id="11" idx="2"/>
                <a:endCxn id="13" idx="0"/>
              </p:cNvCxnSpPr>
              <p:nvPr/>
            </p:nvCxnSpPr>
            <p:spPr>
              <a:xfrm>
                <a:off x="6731380" y="2297711"/>
                <a:ext cx="1086166" cy="45487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F015996-799C-B24F-B3AD-F5F2F787AD8E}"/>
                  </a:ext>
                </a:extLst>
              </p:cNvPr>
              <p:cNvCxnSpPr>
                <a:cxnSpLocks/>
                <a:stCxn id="12" idx="2"/>
                <a:endCxn id="14" idx="0"/>
              </p:cNvCxnSpPr>
              <p:nvPr/>
            </p:nvCxnSpPr>
            <p:spPr>
              <a:xfrm flipH="1">
                <a:off x="5225873" y="3514582"/>
                <a:ext cx="603945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3CEC910-C913-1F4B-BB64-117F33ED1B8C}"/>
                  </a:ext>
                </a:extLst>
              </p:cNvPr>
              <p:cNvCxnSpPr>
                <a:cxnSpLocks/>
                <a:stCxn id="12" idx="2"/>
                <a:endCxn id="15" idx="0"/>
              </p:cNvCxnSpPr>
              <p:nvPr/>
            </p:nvCxnSpPr>
            <p:spPr>
              <a:xfrm>
                <a:off x="5829818" y="3514582"/>
                <a:ext cx="936019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55A4CB48-1878-DB47-A90C-58B6E2D73567}"/>
                  </a:ext>
                </a:extLst>
              </p:cNvPr>
              <p:cNvCxnSpPr>
                <a:cxnSpLocks/>
                <a:stCxn id="13" idx="2"/>
                <a:endCxn id="16" idx="0"/>
              </p:cNvCxnSpPr>
              <p:nvPr/>
            </p:nvCxnSpPr>
            <p:spPr>
              <a:xfrm>
                <a:off x="7817545" y="3514582"/>
                <a:ext cx="488255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6F74344-FC87-574F-98F8-A670F29FB094}"/>
                  </a:ext>
                </a:extLst>
              </p:cNvPr>
              <p:cNvCxnSpPr>
                <a:cxnSpLocks/>
                <a:stCxn id="13" idx="2"/>
                <a:endCxn id="15" idx="0"/>
              </p:cNvCxnSpPr>
              <p:nvPr/>
            </p:nvCxnSpPr>
            <p:spPr>
              <a:xfrm flipH="1">
                <a:off x="6765837" y="3514582"/>
                <a:ext cx="1051709" cy="53423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6A0BA7C-5478-BE49-BBC4-347EE3727FE6}"/>
                  </a:ext>
                </a:extLst>
              </p:cNvPr>
              <p:cNvSpPr/>
              <p:nvPr/>
            </p:nvSpPr>
            <p:spPr>
              <a:xfrm>
                <a:off x="5204254" y="2752582"/>
                <a:ext cx="1251127" cy="762000"/>
              </a:xfrm>
              <a:prstGeom prst="roundRect">
                <a:avLst/>
              </a:prstGeom>
              <a:solidFill>
                <a:srgbClr val="EFEDD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LẠC HẦU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(Bộ)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75206F6C-AA83-8B4A-865A-F55838484BB3}"/>
                  </a:ext>
                </a:extLst>
              </p:cNvPr>
              <p:cNvSpPr/>
              <p:nvPr/>
            </p:nvSpPr>
            <p:spPr>
              <a:xfrm>
                <a:off x="7191982" y="2752582"/>
                <a:ext cx="1251127" cy="762000"/>
              </a:xfrm>
              <a:prstGeom prst="roundRect">
                <a:avLst/>
              </a:prstGeom>
              <a:solidFill>
                <a:srgbClr val="EFEDD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LẠC TƯỚNG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( Bộ)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BF65F20A-9D42-DA48-ADD1-A62E64A94939}"/>
                  </a:ext>
                </a:extLst>
              </p:cNvPr>
              <p:cNvSpPr/>
              <p:nvPr/>
            </p:nvSpPr>
            <p:spPr>
              <a:xfrm>
                <a:off x="4600309" y="4048819"/>
                <a:ext cx="1251127" cy="76200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EF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BỒ CHÍNH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EF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(Chiềng, Chạ)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EAEBB3D-78A8-624E-AF7A-1679EB487ECC}"/>
                  </a:ext>
                </a:extLst>
              </p:cNvPr>
              <p:cNvSpPr/>
              <p:nvPr/>
            </p:nvSpPr>
            <p:spPr>
              <a:xfrm>
                <a:off x="6140273" y="4048819"/>
                <a:ext cx="1251127" cy="76200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EF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BỒ CHÍNH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EF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(Chiềng, Chạ)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8F22E74C-417A-AD49-9ED6-43CBE8DA6FE4}"/>
                  </a:ext>
                </a:extLst>
              </p:cNvPr>
              <p:cNvSpPr/>
              <p:nvPr/>
            </p:nvSpPr>
            <p:spPr>
              <a:xfrm>
                <a:off x="7680237" y="4048819"/>
                <a:ext cx="1251127" cy="762000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EF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BỒ CHÍNH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x-none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EF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(Chiềng, Chạ)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64BDC2-84F9-2B46-B12D-3A7010C6B6D7}"/>
                </a:ext>
              </a:extLst>
            </p:cNvPr>
            <p:cNvSpPr/>
            <p:nvPr/>
          </p:nvSpPr>
          <p:spPr>
            <a:xfrm>
              <a:off x="3203610" y="231172"/>
              <a:ext cx="2816761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x-none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VUA HÙNG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x-none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(Lạc Tướng, Lạc Hầu)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6DD7AC-FE54-1944-A94A-89079BA0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517" y="-104787"/>
            <a:ext cx="2156084" cy="1454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61E88F-94FE-E145-9C39-FA144BCDC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6" y="11183"/>
            <a:ext cx="1608288" cy="14881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BF1B37-6F00-744F-A2FA-39B67CDD42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34" t="1727" r="36090" b="7679"/>
          <a:stretch/>
        </p:blipFill>
        <p:spPr>
          <a:xfrm>
            <a:off x="5796845" y="3305592"/>
            <a:ext cx="707023" cy="20642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9288DE-A085-304C-8475-A2B0B974B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233" y="601729"/>
            <a:ext cx="1154283" cy="2295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C1D775-DA5A-D64E-8E90-8202B04DF8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98" t="11895" r="23526" b="8748"/>
          <a:stretch/>
        </p:blipFill>
        <p:spPr>
          <a:xfrm>
            <a:off x="3227460" y="-14746"/>
            <a:ext cx="1524744" cy="1924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176847-C51A-CC40-8C83-8385F19567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0" t="3255" r="67127" b="9121"/>
          <a:stretch/>
        </p:blipFill>
        <p:spPr>
          <a:xfrm>
            <a:off x="11271208" y="3252096"/>
            <a:ext cx="658541" cy="21177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BD5462-5B3D-6749-BE82-1655435307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81" r="8564" b="10891"/>
          <a:stretch/>
        </p:blipFill>
        <p:spPr>
          <a:xfrm>
            <a:off x="179492" y="3396748"/>
            <a:ext cx="797088" cy="201444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9D5925C-97C6-7B4B-9577-73E25EBD7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8512" y="601729"/>
            <a:ext cx="1154283" cy="2295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61ECB79-E11D-5443-8656-828575B289BB}"/>
              </a:ext>
            </a:extLst>
          </p:cNvPr>
          <p:cNvSpPr/>
          <p:nvPr/>
        </p:nvSpPr>
        <p:spPr>
          <a:xfrm>
            <a:off x="4861883" y="199374"/>
            <a:ext cx="3454400" cy="1321556"/>
          </a:xfrm>
          <a:prstGeom prst="rect">
            <a:avLst/>
          </a:prstGeom>
          <a:solidFill>
            <a:srgbClr val="FDF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13E035C-D66F-8348-8E71-055258F18DA8}"/>
              </a:ext>
            </a:extLst>
          </p:cNvPr>
          <p:cNvSpPr/>
          <p:nvPr/>
        </p:nvSpPr>
        <p:spPr>
          <a:xfrm>
            <a:off x="2017084" y="3016210"/>
            <a:ext cx="2989665" cy="1191868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E44EA8A-F1AB-6743-8C1F-9D70F53DC61C}"/>
              </a:ext>
            </a:extLst>
          </p:cNvPr>
          <p:cNvSpPr/>
          <p:nvPr/>
        </p:nvSpPr>
        <p:spPr>
          <a:xfrm>
            <a:off x="7538902" y="2992390"/>
            <a:ext cx="2989665" cy="1191868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814382D-B49D-5E47-B4C3-C2A2EB5B60EC}"/>
              </a:ext>
            </a:extLst>
          </p:cNvPr>
          <p:cNvSpPr/>
          <p:nvPr/>
        </p:nvSpPr>
        <p:spPr>
          <a:xfrm>
            <a:off x="8972230" y="5556489"/>
            <a:ext cx="2989665" cy="11918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B605F65-90AE-E149-B8E0-78EA82E71F91}"/>
              </a:ext>
            </a:extLst>
          </p:cNvPr>
          <p:cNvSpPr/>
          <p:nvPr/>
        </p:nvSpPr>
        <p:spPr>
          <a:xfrm>
            <a:off x="4572409" y="5571443"/>
            <a:ext cx="2989665" cy="11918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2148CF-157A-BB42-8A38-72831F5FC134}"/>
              </a:ext>
            </a:extLst>
          </p:cNvPr>
          <p:cNvSpPr/>
          <p:nvPr/>
        </p:nvSpPr>
        <p:spPr>
          <a:xfrm>
            <a:off x="201424" y="5496479"/>
            <a:ext cx="2989665" cy="11918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9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8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7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0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8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6" presetClass="exit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7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9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4" presetID="16" presetClass="exit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0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9" name="Google Shape;5279;p37"/>
          <p:cNvGrpSpPr/>
          <p:nvPr/>
        </p:nvGrpSpPr>
        <p:grpSpPr>
          <a:xfrm>
            <a:off x="1809639" y="4855075"/>
            <a:ext cx="1544592" cy="1377659"/>
            <a:chOff x="-2639550" y="-1655100"/>
            <a:chExt cx="1351743" cy="1205652"/>
          </a:xfrm>
        </p:grpSpPr>
        <p:sp>
          <p:nvSpPr>
            <p:cNvPr id="5280" name="Google Shape;5280;p37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40120" y="30411"/>
                  </a:lnTo>
                  <a:lnTo>
                    <a:pt x="369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1" name="Google Shape;5281;p37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fill="none" extrusionOk="0">
                  <a:moveTo>
                    <a:pt x="40120" y="30411"/>
                  </a:moveTo>
                  <a:lnTo>
                    <a:pt x="1" y="30411"/>
                  </a:lnTo>
                  <a:lnTo>
                    <a:pt x="1" y="30411"/>
                  </a:lnTo>
                  <a:lnTo>
                    <a:pt x="3149" y="1"/>
                  </a:lnTo>
                  <a:lnTo>
                    <a:pt x="36971" y="1"/>
                  </a:lnTo>
                  <a:lnTo>
                    <a:pt x="36971" y="1"/>
                  </a:lnTo>
                  <a:lnTo>
                    <a:pt x="40120" y="30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37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37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fill="none" extrusionOk="0">
                  <a:moveTo>
                    <a:pt x="7165" y="1"/>
                  </a:moveTo>
                  <a:lnTo>
                    <a:pt x="3149" y="1"/>
                  </a:lnTo>
                  <a:lnTo>
                    <a:pt x="3149" y="1"/>
                  </a:lnTo>
                  <a:lnTo>
                    <a:pt x="1" y="30411"/>
                  </a:lnTo>
                  <a:lnTo>
                    <a:pt x="16346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37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37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26847" y="4695"/>
                  </a:lnTo>
                  <a:lnTo>
                    <a:pt x="1" y="4695"/>
                  </a:lnTo>
                  <a:lnTo>
                    <a:pt x="1" y="0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37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7" name="Google Shape;5287;p37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1" y="0"/>
                  </a:ln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37"/>
            <p:cNvSpPr/>
            <p:nvPr/>
          </p:nvSpPr>
          <p:spPr>
            <a:xfrm>
              <a:off x="-1998614" y="-1631583"/>
              <a:ext cx="505017" cy="158186"/>
            </a:xfrm>
            <a:custGeom>
              <a:avLst/>
              <a:gdLst/>
              <a:ahLst/>
              <a:cxnLst/>
              <a:rect l="l" t="t" r="r" b="b"/>
              <a:pathLst>
                <a:path w="14989" h="4695" extrusionOk="0">
                  <a:moveTo>
                    <a:pt x="0" y="0"/>
                  </a:moveTo>
                  <a:lnTo>
                    <a:pt x="0" y="4695"/>
                  </a:lnTo>
                  <a:lnTo>
                    <a:pt x="14988" y="4695"/>
                  </a:lnTo>
                  <a:lnTo>
                    <a:pt x="149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37"/>
            <p:cNvSpPr/>
            <p:nvPr/>
          </p:nvSpPr>
          <p:spPr>
            <a:xfrm>
              <a:off x="-2398176" y="-1474677"/>
              <a:ext cx="383690" cy="3201"/>
            </a:xfrm>
            <a:custGeom>
              <a:avLst/>
              <a:gdLst/>
              <a:ahLst/>
              <a:cxnLst/>
              <a:rect l="l" t="t" r="r" b="b"/>
              <a:pathLst>
                <a:path w="11388" h="95" extrusionOk="0">
                  <a:moveTo>
                    <a:pt x="1" y="0"/>
                  </a:moveTo>
                  <a:lnTo>
                    <a:pt x="1" y="94"/>
                  </a:lnTo>
                  <a:lnTo>
                    <a:pt x="11388" y="94"/>
                  </a:lnTo>
                  <a:lnTo>
                    <a:pt x="11388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37"/>
            <p:cNvSpPr/>
            <p:nvPr/>
          </p:nvSpPr>
          <p:spPr>
            <a:xfrm>
              <a:off x="-1984632" y="-1474677"/>
              <a:ext cx="484026" cy="3201"/>
            </a:xfrm>
            <a:custGeom>
              <a:avLst/>
              <a:gdLst/>
              <a:ahLst/>
              <a:cxnLst/>
              <a:rect l="l" t="t" r="r" b="b"/>
              <a:pathLst>
                <a:path w="14366" h="95" extrusionOk="0">
                  <a:moveTo>
                    <a:pt x="0" y="0"/>
                  </a:moveTo>
                  <a:lnTo>
                    <a:pt x="0" y="94"/>
                  </a:lnTo>
                  <a:lnTo>
                    <a:pt x="14366" y="94"/>
                  </a:lnTo>
                  <a:lnTo>
                    <a:pt x="14366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37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2" name="Google Shape;5292;p37"/>
            <p:cNvSpPr/>
            <p:nvPr/>
          </p:nvSpPr>
          <p:spPr>
            <a:xfrm>
              <a:off x="-1945885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37"/>
            <p:cNvSpPr/>
            <p:nvPr/>
          </p:nvSpPr>
          <p:spPr>
            <a:xfrm>
              <a:off x="-1806162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37"/>
            <p:cNvSpPr/>
            <p:nvPr/>
          </p:nvSpPr>
          <p:spPr>
            <a:xfrm>
              <a:off x="-1659430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37"/>
            <p:cNvSpPr/>
            <p:nvPr/>
          </p:nvSpPr>
          <p:spPr>
            <a:xfrm>
              <a:off x="-1519033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6" name="Google Shape;5296;p37"/>
            <p:cNvSpPr/>
            <p:nvPr/>
          </p:nvSpPr>
          <p:spPr>
            <a:xfrm>
              <a:off x="-1945885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7" name="Google Shape;5297;p37"/>
            <p:cNvSpPr/>
            <p:nvPr/>
          </p:nvSpPr>
          <p:spPr>
            <a:xfrm>
              <a:off x="-1806162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37"/>
            <p:cNvSpPr/>
            <p:nvPr/>
          </p:nvSpPr>
          <p:spPr>
            <a:xfrm>
              <a:off x="-1659430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37"/>
            <p:cNvSpPr/>
            <p:nvPr/>
          </p:nvSpPr>
          <p:spPr>
            <a:xfrm>
              <a:off x="-1519033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37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01" name="Google Shape;5301;p37"/>
          <p:cNvGrpSpPr/>
          <p:nvPr/>
        </p:nvGrpSpPr>
        <p:grpSpPr>
          <a:xfrm>
            <a:off x="1488503" y="4566488"/>
            <a:ext cx="759475" cy="1666208"/>
            <a:chOff x="-1841675" y="-6746300"/>
            <a:chExt cx="2029958" cy="4453513"/>
          </a:xfrm>
        </p:grpSpPr>
        <p:sp>
          <p:nvSpPr>
            <p:cNvPr id="5302" name="Google Shape;5302;p37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37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37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37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6" name="Google Shape;5306;p37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7" name="Google Shape;5307;p37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37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37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37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37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37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37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37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37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37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37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37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37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37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37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37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37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37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37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37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7" name="Google Shape;5327;p37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8" name="Google Shape;5328;p37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9" name="Google Shape;5329;p37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0" name="Google Shape;5330;p37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37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37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37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37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37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37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37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38" name="Google Shape;5338;p37"/>
          <p:cNvGrpSpPr/>
          <p:nvPr/>
        </p:nvGrpSpPr>
        <p:grpSpPr>
          <a:xfrm>
            <a:off x="9316291" y="4651875"/>
            <a:ext cx="1544592" cy="1377659"/>
            <a:chOff x="-2639550" y="-1655100"/>
            <a:chExt cx="1351743" cy="1205652"/>
          </a:xfrm>
        </p:grpSpPr>
        <p:sp>
          <p:nvSpPr>
            <p:cNvPr id="5339" name="Google Shape;5339;p37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40120" y="30411"/>
                  </a:lnTo>
                  <a:lnTo>
                    <a:pt x="369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37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fill="none" extrusionOk="0">
                  <a:moveTo>
                    <a:pt x="40120" y="30411"/>
                  </a:moveTo>
                  <a:lnTo>
                    <a:pt x="1" y="30411"/>
                  </a:lnTo>
                  <a:lnTo>
                    <a:pt x="1" y="30411"/>
                  </a:lnTo>
                  <a:lnTo>
                    <a:pt x="3149" y="1"/>
                  </a:lnTo>
                  <a:lnTo>
                    <a:pt x="36971" y="1"/>
                  </a:lnTo>
                  <a:lnTo>
                    <a:pt x="36971" y="1"/>
                  </a:lnTo>
                  <a:lnTo>
                    <a:pt x="40120" y="30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1" name="Google Shape;5341;p37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2" name="Google Shape;5342;p37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fill="none" extrusionOk="0">
                  <a:moveTo>
                    <a:pt x="7165" y="1"/>
                  </a:moveTo>
                  <a:lnTo>
                    <a:pt x="3149" y="1"/>
                  </a:lnTo>
                  <a:lnTo>
                    <a:pt x="3149" y="1"/>
                  </a:lnTo>
                  <a:lnTo>
                    <a:pt x="1" y="30411"/>
                  </a:lnTo>
                  <a:lnTo>
                    <a:pt x="16346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37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37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26847" y="4695"/>
                  </a:lnTo>
                  <a:lnTo>
                    <a:pt x="1" y="4695"/>
                  </a:lnTo>
                  <a:lnTo>
                    <a:pt x="1" y="0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37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37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1" y="0"/>
                  </a:ln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37"/>
            <p:cNvSpPr/>
            <p:nvPr/>
          </p:nvSpPr>
          <p:spPr>
            <a:xfrm>
              <a:off x="-1998614" y="-1631583"/>
              <a:ext cx="505017" cy="158186"/>
            </a:xfrm>
            <a:custGeom>
              <a:avLst/>
              <a:gdLst/>
              <a:ahLst/>
              <a:cxnLst/>
              <a:rect l="l" t="t" r="r" b="b"/>
              <a:pathLst>
                <a:path w="14989" h="4695" extrusionOk="0">
                  <a:moveTo>
                    <a:pt x="0" y="0"/>
                  </a:moveTo>
                  <a:lnTo>
                    <a:pt x="0" y="4695"/>
                  </a:lnTo>
                  <a:lnTo>
                    <a:pt x="14988" y="4695"/>
                  </a:lnTo>
                  <a:lnTo>
                    <a:pt x="149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37"/>
            <p:cNvSpPr/>
            <p:nvPr/>
          </p:nvSpPr>
          <p:spPr>
            <a:xfrm>
              <a:off x="-2398176" y="-1474677"/>
              <a:ext cx="383690" cy="3201"/>
            </a:xfrm>
            <a:custGeom>
              <a:avLst/>
              <a:gdLst/>
              <a:ahLst/>
              <a:cxnLst/>
              <a:rect l="l" t="t" r="r" b="b"/>
              <a:pathLst>
                <a:path w="11388" h="95" extrusionOk="0">
                  <a:moveTo>
                    <a:pt x="1" y="0"/>
                  </a:moveTo>
                  <a:lnTo>
                    <a:pt x="1" y="94"/>
                  </a:lnTo>
                  <a:lnTo>
                    <a:pt x="11388" y="94"/>
                  </a:lnTo>
                  <a:lnTo>
                    <a:pt x="11388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37"/>
            <p:cNvSpPr/>
            <p:nvPr/>
          </p:nvSpPr>
          <p:spPr>
            <a:xfrm>
              <a:off x="-1984632" y="-1474677"/>
              <a:ext cx="484026" cy="3201"/>
            </a:xfrm>
            <a:custGeom>
              <a:avLst/>
              <a:gdLst/>
              <a:ahLst/>
              <a:cxnLst/>
              <a:rect l="l" t="t" r="r" b="b"/>
              <a:pathLst>
                <a:path w="14366" h="95" extrusionOk="0">
                  <a:moveTo>
                    <a:pt x="0" y="0"/>
                  </a:moveTo>
                  <a:lnTo>
                    <a:pt x="0" y="94"/>
                  </a:lnTo>
                  <a:lnTo>
                    <a:pt x="14366" y="94"/>
                  </a:lnTo>
                  <a:lnTo>
                    <a:pt x="14366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37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37"/>
            <p:cNvSpPr/>
            <p:nvPr/>
          </p:nvSpPr>
          <p:spPr>
            <a:xfrm>
              <a:off x="-1945885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37"/>
            <p:cNvSpPr/>
            <p:nvPr/>
          </p:nvSpPr>
          <p:spPr>
            <a:xfrm>
              <a:off x="-1806162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37"/>
            <p:cNvSpPr/>
            <p:nvPr/>
          </p:nvSpPr>
          <p:spPr>
            <a:xfrm>
              <a:off x="-1659430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37"/>
            <p:cNvSpPr/>
            <p:nvPr/>
          </p:nvSpPr>
          <p:spPr>
            <a:xfrm>
              <a:off x="-1519033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37"/>
            <p:cNvSpPr/>
            <p:nvPr/>
          </p:nvSpPr>
          <p:spPr>
            <a:xfrm>
              <a:off x="-1945885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37"/>
            <p:cNvSpPr/>
            <p:nvPr/>
          </p:nvSpPr>
          <p:spPr>
            <a:xfrm>
              <a:off x="-1806162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37"/>
            <p:cNvSpPr/>
            <p:nvPr/>
          </p:nvSpPr>
          <p:spPr>
            <a:xfrm>
              <a:off x="-1659430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37"/>
            <p:cNvSpPr/>
            <p:nvPr/>
          </p:nvSpPr>
          <p:spPr>
            <a:xfrm>
              <a:off x="-1519033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37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60" name="Google Shape;5360;p37"/>
          <p:cNvGrpSpPr/>
          <p:nvPr/>
        </p:nvGrpSpPr>
        <p:grpSpPr>
          <a:xfrm>
            <a:off x="8995153" y="4363288"/>
            <a:ext cx="759475" cy="1666208"/>
            <a:chOff x="-1841675" y="-6746300"/>
            <a:chExt cx="2029958" cy="4453513"/>
          </a:xfrm>
        </p:grpSpPr>
        <p:sp>
          <p:nvSpPr>
            <p:cNvPr id="5361" name="Google Shape;5361;p37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37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37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37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5" name="Google Shape;5365;p37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6" name="Google Shape;5366;p37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7" name="Google Shape;5367;p37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8" name="Google Shape;5368;p37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9" name="Google Shape;5369;p37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0" name="Google Shape;5370;p37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37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37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37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37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37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6" name="Google Shape;5376;p37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7" name="Google Shape;5377;p37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8" name="Google Shape;5378;p37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9" name="Google Shape;5379;p37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0" name="Google Shape;5380;p37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1" name="Google Shape;5381;p37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2" name="Google Shape;5382;p37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3" name="Google Shape;5383;p37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4" name="Google Shape;5384;p37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5" name="Google Shape;5385;p37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6" name="Google Shape;5386;p37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7" name="Google Shape;5387;p37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8" name="Google Shape;5388;p37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9" name="Google Shape;5389;p37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0" name="Google Shape;5390;p37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1" name="Google Shape;5391;p37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2" name="Google Shape;5392;p37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3" name="Google Shape;5393;p37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4" name="Google Shape;5394;p37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5" name="Google Shape;5395;p37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6" name="Google Shape;5396;p37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97" name="Google Shape;5397;p37"/>
          <p:cNvGrpSpPr/>
          <p:nvPr/>
        </p:nvGrpSpPr>
        <p:grpSpPr>
          <a:xfrm>
            <a:off x="-44663" y="5596792"/>
            <a:ext cx="12541448" cy="829355"/>
            <a:chOff x="-33497" y="4197594"/>
            <a:chExt cx="9406086" cy="622016"/>
          </a:xfrm>
        </p:grpSpPr>
        <p:grpSp>
          <p:nvGrpSpPr>
            <p:cNvPr id="5398" name="Google Shape;5398;p37"/>
            <p:cNvGrpSpPr/>
            <p:nvPr/>
          </p:nvGrpSpPr>
          <p:grpSpPr>
            <a:xfrm>
              <a:off x="-33497" y="4197594"/>
              <a:ext cx="3345061" cy="571841"/>
              <a:chOff x="-1024092" y="3664250"/>
              <a:chExt cx="2355013" cy="571841"/>
            </a:xfrm>
          </p:grpSpPr>
          <p:sp>
            <p:nvSpPr>
              <p:cNvPr id="5399" name="Google Shape;5399;p37"/>
              <p:cNvSpPr/>
              <p:nvPr/>
            </p:nvSpPr>
            <p:spPr>
              <a:xfrm>
                <a:off x="-1024092" y="3664250"/>
                <a:ext cx="2355013" cy="571841"/>
              </a:xfrm>
              <a:custGeom>
                <a:avLst/>
                <a:gdLst/>
                <a:ahLst/>
                <a:cxnLst/>
                <a:rect l="l" t="t" r="r" b="b"/>
                <a:pathLst>
                  <a:path w="57615" h="13990" extrusionOk="0">
                    <a:moveTo>
                      <a:pt x="47132" y="0"/>
                    </a:moveTo>
                    <a:lnTo>
                      <a:pt x="46793" y="57"/>
                    </a:lnTo>
                    <a:lnTo>
                      <a:pt x="46454" y="113"/>
                    </a:lnTo>
                    <a:lnTo>
                      <a:pt x="46114" y="208"/>
                    </a:lnTo>
                    <a:lnTo>
                      <a:pt x="45794" y="321"/>
                    </a:lnTo>
                    <a:lnTo>
                      <a:pt x="45492" y="472"/>
                    </a:lnTo>
                    <a:lnTo>
                      <a:pt x="45191" y="622"/>
                    </a:lnTo>
                    <a:lnTo>
                      <a:pt x="44908" y="811"/>
                    </a:lnTo>
                    <a:lnTo>
                      <a:pt x="44644" y="1018"/>
                    </a:lnTo>
                    <a:lnTo>
                      <a:pt x="44399" y="1245"/>
                    </a:lnTo>
                    <a:lnTo>
                      <a:pt x="44173" y="1471"/>
                    </a:lnTo>
                    <a:lnTo>
                      <a:pt x="43946" y="1735"/>
                    </a:lnTo>
                    <a:lnTo>
                      <a:pt x="43758" y="2018"/>
                    </a:lnTo>
                    <a:lnTo>
                      <a:pt x="43588" y="2300"/>
                    </a:lnTo>
                    <a:lnTo>
                      <a:pt x="43437" y="2602"/>
                    </a:lnTo>
                    <a:lnTo>
                      <a:pt x="43305" y="2904"/>
                    </a:lnTo>
                    <a:lnTo>
                      <a:pt x="43173" y="2866"/>
                    </a:lnTo>
                    <a:lnTo>
                      <a:pt x="43041" y="2828"/>
                    </a:lnTo>
                    <a:lnTo>
                      <a:pt x="42909" y="2809"/>
                    </a:lnTo>
                    <a:lnTo>
                      <a:pt x="42608" y="2809"/>
                    </a:lnTo>
                    <a:lnTo>
                      <a:pt x="42457" y="2847"/>
                    </a:lnTo>
                    <a:lnTo>
                      <a:pt x="42306" y="2885"/>
                    </a:lnTo>
                    <a:lnTo>
                      <a:pt x="42174" y="2922"/>
                    </a:lnTo>
                    <a:lnTo>
                      <a:pt x="42042" y="2998"/>
                    </a:lnTo>
                    <a:lnTo>
                      <a:pt x="41910" y="3073"/>
                    </a:lnTo>
                    <a:lnTo>
                      <a:pt x="41797" y="3168"/>
                    </a:lnTo>
                    <a:lnTo>
                      <a:pt x="41684" y="3262"/>
                    </a:lnTo>
                    <a:lnTo>
                      <a:pt x="41590" y="3375"/>
                    </a:lnTo>
                    <a:lnTo>
                      <a:pt x="41495" y="3488"/>
                    </a:lnTo>
                    <a:lnTo>
                      <a:pt x="41420" y="3620"/>
                    </a:lnTo>
                    <a:lnTo>
                      <a:pt x="41345" y="3752"/>
                    </a:lnTo>
                    <a:lnTo>
                      <a:pt x="41307" y="3884"/>
                    </a:lnTo>
                    <a:lnTo>
                      <a:pt x="41269" y="4035"/>
                    </a:lnTo>
                    <a:lnTo>
                      <a:pt x="41250" y="4186"/>
                    </a:lnTo>
                    <a:lnTo>
                      <a:pt x="41231" y="4336"/>
                    </a:lnTo>
                    <a:lnTo>
                      <a:pt x="41231" y="4487"/>
                    </a:lnTo>
                    <a:lnTo>
                      <a:pt x="41250" y="4619"/>
                    </a:lnTo>
                    <a:lnTo>
                      <a:pt x="40986" y="4732"/>
                    </a:lnTo>
                    <a:lnTo>
                      <a:pt x="40741" y="4845"/>
                    </a:lnTo>
                    <a:lnTo>
                      <a:pt x="40477" y="4996"/>
                    </a:lnTo>
                    <a:lnTo>
                      <a:pt x="40251" y="5147"/>
                    </a:lnTo>
                    <a:lnTo>
                      <a:pt x="40100" y="5091"/>
                    </a:lnTo>
                    <a:lnTo>
                      <a:pt x="39968" y="5053"/>
                    </a:lnTo>
                    <a:lnTo>
                      <a:pt x="39817" y="5034"/>
                    </a:lnTo>
                    <a:lnTo>
                      <a:pt x="39648" y="5015"/>
                    </a:lnTo>
                    <a:lnTo>
                      <a:pt x="39516" y="5034"/>
                    </a:lnTo>
                    <a:lnTo>
                      <a:pt x="39384" y="5053"/>
                    </a:lnTo>
                    <a:lnTo>
                      <a:pt x="39252" y="5072"/>
                    </a:lnTo>
                    <a:lnTo>
                      <a:pt x="39120" y="5109"/>
                    </a:lnTo>
                    <a:lnTo>
                      <a:pt x="38988" y="5166"/>
                    </a:lnTo>
                    <a:lnTo>
                      <a:pt x="38875" y="5241"/>
                    </a:lnTo>
                    <a:lnTo>
                      <a:pt x="38762" y="5298"/>
                    </a:lnTo>
                    <a:lnTo>
                      <a:pt x="38667" y="5392"/>
                    </a:lnTo>
                    <a:lnTo>
                      <a:pt x="38479" y="5581"/>
                    </a:lnTo>
                    <a:lnTo>
                      <a:pt x="38404" y="5675"/>
                    </a:lnTo>
                    <a:lnTo>
                      <a:pt x="38328" y="5788"/>
                    </a:lnTo>
                    <a:lnTo>
                      <a:pt x="38272" y="5901"/>
                    </a:lnTo>
                    <a:lnTo>
                      <a:pt x="38215" y="6033"/>
                    </a:lnTo>
                    <a:lnTo>
                      <a:pt x="38177" y="6165"/>
                    </a:lnTo>
                    <a:lnTo>
                      <a:pt x="38140" y="6297"/>
                    </a:lnTo>
                    <a:lnTo>
                      <a:pt x="37951" y="6278"/>
                    </a:lnTo>
                    <a:lnTo>
                      <a:pt x="37612" y="6297"/>
                    </a:lnTo>
                    <a:lnTo>
                      <a:pt x="37291" y="6354"/>
                    </a:lnTo>
                    <a:lnTo>
                      <a:pt x="36971" y="6429"/>
                    </a:lnTo>
                    <a:lnTo>
                      <a:pt x="36650" y="6542"/>
                    </a:lnTo>
                    <a:lnTo>
                      <a:pt x="36518" y="6391"/>
                    </a:lnTo>
                    <a:lnTo>
                      <a:pt x="36349" y="6241"/>
                    </a:lnTo>
                    <a:lnTo>
                      <a:pt x="36179" y="6109"/>
                    </a:lnTo>
                    <a:lnTo>
                      <a:pt x="35972" y="5995"/>
                    </a:lnTo>
                    <a:lnTo>
                      <a:pt x="35783" y="5920"/>
                    </a:lnTo>
                    <a:lnTo>
                      <a:pt x="35557" y="5845"/>
                    </a:lnTo>
                    <a:lnTo>
                      <a:pt x="35331" y="5807"/>
                    </a:lnTo>
                    <a:lnTo>
                      <a:pt x="35104" y="5788"/>
                    </a:lnTo>
                    <a:lnTo>
                      <a:pt x="34897" y="5807"/>
                    </a:lnTo>
                    <a:lnTo>
                      <a:pt x="34671" y="5845"/>
                    </a:lnTo>
                    <a:lnTo>
                      <a:pt x="34482" y="5901"/>
                    </a:lnTo>
                    <a:lnTo>
                      <a:pt x="34294" y="5977"/>
                    </a:lnTo>
                    <a:lnTo>
                      <a:pt x="34067" y="5788"/>
                    </a:lnTo>
                    <a:lnTo>
                      <a:pt x="33822" y="5618"/>
                    </a:lnTo>
                    <a:lnTo>
                      <a:pt x="33785" y="5449"/>
                    </a:lnTo>
                    <a:lnTo>
                      <a:pt x="33728" y="5279"/>
                    </a:lnTo>
                    <a:lnTo>
                      <a:pt x="33653" y="5128"/>
                    </a:lnTo>
                    <a:lnTo>
                      <a:pt x="33577" y="4977"/>
                    </a:lnTo>
                    <a:lnTo>
                      <a:pt x="33483" y="4845"/>
                    </a:lnTo>
                    <a:lnTo>
                      <a:pt x="33370" y="4713"/>
                    </a:lnTo>
                    <a:lnTo>
                      <a:pt x="33257" y="4600"/>
                    </a:lnTo>
                    <a:lnTo>
                      <a:pt x="33144" y="4487"/>
                    </a:lnTo>
                    <a:lnTo>
                      <a:pt x="33012" y="4374"/>
                    </a:lnTo>
                    <a:lnTo>
                      <a:pt x="32861" y="4299"/>
                    </a:lnTo>
                    <a:lnTo>
                      <a:pt x="32710" y="4223"/>
                    </a:lnTo>
                    <a:lnTo>
                      <a:pt x="32559" y="4148"/>
                    </a:lnTo>
                    <a:lnTo>
                      <a:pt x="32408" y="4091"/>
                    </a:lnTo>
                    <a:lnTo>
                      <a:pt x="32239" y="4054"/>
                    </a:lnTo>
                    <a:lnTo>
                      <a:pt x="32050" y="4035"/>
                    </a:lnTo>
                    <a:lnTo>
                      <a:pt x="31880" y="4035"/>
                    </a:lnTo>
                    <a:lnTo>
                      <a:pt x="31616" y="4054"/>
                    </a:lnTo>
                    <a:lnTo>
                      <a:pt x="31353" y="4110"/>
                    </a:lnTo>
                    <a:lnTo>
                      <a:pt x="31107" y="4186"/>
                    </a:lnTo>
                    <a:lnTo>
                      <a:pt x="30881" y="4299"/>
                    </a:lnTo>
                    <a:lnTo>
                      <a:pt x="30674" y="4412"/>
                    </a:lnTo>
                    <a:lnTo>
                      <a:pt x="30466" y="4544"/>
                    </a:lnTo>
                    <a:lnTo>
                      <a:pt x="30297" y="4695"/>
                    </a:lnTo>
                    <a:lnTo>
                      <a:pt x="30127" y="4864"/>
                    </a:lnTo>
                    <a:lnTo>
                      <a:pt x="29939" y="4827"/>
                    </a:lnTo>
                    <a:lnTo>
                      <a:pt x="29750" y="4808"/>
                    </a:lnTo>
                    <a:lnTo>
                      <a:pt x="29562" y="4789"/>
                    </a:lnTo>
                    <a:lnTo>
                      <a:pt x="29373" y="4770"/>
                    </a:lnTo>
                    <a:lnTo>
                      <a:pt x="29015" y="4789"/>
                    </a:lnTo>
                    <a:lnTo>
                      <a:pt x="28675" y="4770"/>
                    </a:lnTo>
                    <a:lnTo>
                      <a:pt x="28449" y="4789"/>
                    </a:lnTo>
                    <a:lnTo>
                      <a:pt x="28223" y="4808"/>
                    </a:lnTo>
                    <a:lnTo>
                      <a:pt x="27997" y="4845"/>
                    </a:lnTo>
                    <a:lnTo>
                      <a:pt x="27789" y="4902"/>
                    </a:lnTo>
                    <a:lnTo>
                      <a:pt x="27582" y="4977"/>
                    </a:lnTo>
                    <a:lnTo>
                      <a:pt x="27375" y="5053"/>
                    </a:lnTo>
                    <a:lnTo>
                      <a:pt x="27186" y="5147"/>
                    </a:lnTo>
                    <a:lnTo>
                      <a:pt x="26998" y="5241"/>
                    </a:lnTo>
                    <a:lnTo>
                      <a:pt x="26715" y="5147"/>
                    </a:lnTo>
                    <a:lnTo>
                      <a:pt x="26432" y="5072"/>
                    </a:lnTo>
                    <a:lnTo>
                      <a:pt x="26130" y="5034"/>
                    </a:lnTo>
                    <a:lnTo>
                      <a:pt x="25810" y="5015"/>
                    </a:lnTo>
                    <a:lnTo>
                      <a:pt x="25584" y="5034"/>
                    </a:lnTo>
                    <a:lnTo>
                      <a:pt x="25357" y="4959"/>
                    </a:lnTo>
                    <a:lnTo>
                      <a:pt x="25112" y="4921"/>
                    </a:lnTo>
                    <a:lnTo>
                      <a:pt x="24848" y="4883"/>
                    </a:lnTo>
                    <a:lnTo>
                      <a:pt x="24584" y="4864"/>
                    </a:lnTo>
                    <a:lnTo>
                      <a:pt x="24264" y="4883"/>
                    </a:lnTo>
                    <a:lnTo>
                      <a:pt x="23962" y="4940"/>
                    </a:lnTo>
                    <a:lnTo>
                      <a:pt x="23661" y="5015"/>
                    </a:lnTo>
                    <a:lnTo>
                      <a:pt x="23359" y="5109"/>
                    </a:lnTo>
                    <a:lnTo>
                      <a:pt x="23095" y="5241"/>
                    </a:lnTo>
                    <a:lnTo>
                      <a:pt x="22831" y="5411"/>
                    </a:lnTo>
                    <a:lnTo>
                      <a:pt x="22586" y="5581"/>
                    </a:lnTo>
                    <a:lnTo>
                      <a:pt x="22360" y="5788"/>
                    </a:lnTo>
                    <a:lnTo>
                      <a:pt x="22133" y="5562"/>
                    </a:lnTo>
                    <a:lnTo>
                      <a:pt x="21870" y="5373"/>
                    </a:lnTo>
                    <a:lnTo>
                      <a:pt x="21606" y="5185"/>
                    </a:lnTo>
                    <a:lnTo>
                      <a:pt x="21323" y="5053"/>
                    </a:lnTo>
                    <a:lnTo>
                      <a:pt x="21002" y="4940"/>
                    </a:lnTo>
                    <a:lnTo>
                      <a:pt x="20701" y="4845"/>
                    </a:lnTo>
                    <a:lnTo>
                      <a:pt x="20361" y="4789"/>
                    </a:lnTo>
                    <a:lnTo>
                      <a:pt x="20022" y="4770"/>
                    </a:lnTo>
                    <a:lnTo>
                      <a:pt x="19965" y="4638"/>
                    </a:lnTo>
                    <a:lnTo>
                      <a:pt x="19890" y="4487"/>
                    </a:lnTo>
                    <a:lnTo>
                      <a:pt x="19815" y="4355"/>
                    </a:lnTo>
                    <a:lnTo>
                      <a:pt x="19720" y="4242"/>
                    </a:lnTo>
                    <a:lnTo>
                      <a:pt x="19626" y="4110"/>
                    </a:lnTo>
                    <a:lnTo>
                      <a:pt x="19513" y="3997"/>
                    </a:lnTo>
                    <a:lnTo>
                      <a:pt x="19400" y="3903"/>
                    </a:lnTo>
                    <a:lnTo>
                      <a:pt x="19268" y="3809"/>
                    </a:lnTo>
                    <a:lnTo>
                      <a:pt x="19155" y="3714"/>
                    </a:lnTo>
                    <a:lnTo>
                      <a:pt x="19004" y="3639"/>
                    </a:lnTo>
                    <a:lnTo>
                      <a:pt x="18872" y="3582"/>
                    </a:lnTo>
                    <a:lnTo>
                      <a:pt x="18721" y="3526"/>
                    </a:lnTo>
                    <a:lnTo>
                      <a:pt x="18570" y="3488"/>
                    </a:lnTo>
                    <a:lnTo>
                      <a:pt x="18401" y="3450"/>
                    </a:lnTo>
                    <a:lnTo>
                      <a:pt x="18250" y="3431"/>
                    </a:lnTo>
                    <a:lnTo>
                      <a:pt x="17873" y="3431"/>
                    </a:lnTo>
                    <a:lnTo>
                      <a:pt x="17646" y="3469"/>
                    </a:lnTo>
                    <a:lnTo>
                      <a:pt x="17439" y="3526"/>
                    </a:lnTo>
                    <a:lnTo>
                      <a:pt x="17251" y="3601"/>
                    </a:lnTo>
                    <a:lnTo>
                      <a:pt x="17062" y="3695"/>
                    </a:lnTo>
                    <a:lnTo>
                      <a:pt x="16892" y="3809"/>
                    </a:lnTo>
                    <a:lnTo>
                      <a:pt x="16723" y="3941"/>
                    </a:lnTo>
                    <a:lnTo>
                      <a:pt x="16591" y="4072"/>
                    </a:lnTo>
                    <a:lnTo>
                      <a:pt x="16364" y="3903"/>
                    </a:lnTo>
                    <a:lnTo>
                      <a:pt x="16138" y="3771"/>
                    </a:lnTo>
                    <a:lnTo>
                      <a:pt x="15893" y="3639"/>
                    </a:lnTo>
                    <a:lnTo>
                      <a:pt x="15648" y="3545"/>
                    </a:lnTo>
                    <a:lnTo>
                      <a:pt x="15384" y="3450"/>
                    </a:lnTo>
                    <a:lnTo>
                      <a:pt x="15120" y="3394"/>
                    </a:lnTo>
                    <a:lnTo>
                      <a:pt x="14837" y="3356"/>
                    </a:lnTo>
                    <a:lnTo>
                      <a:pt x="14536" y="3337"/>
                    </a:lnTo>
                    <a:lnTo>
                      <a:pt x="14347" y="3356"/>
                    </a:lnTo>
                    <a:lnTo>
                      <a:pt x="14159" y="3356"/>
                    </a:lnTo>
                    <a:lnTo>
                      <a:pt x="13801" y="3431"/>
                    </a:lnTo>
                    <a:lnTo>
                      <a:pt x="13442" y="3545"/>
                    </a:lnTo>
                    <a:lnTo>
                      <a:pt x="13103" y="3677"/>
                    </a:lnTo>
                    <a:lnTo>
                      <a:pt x="12801" y="3865"/>
                    </a:lnTo>
                    <a:lnTo>
                      <a:pt x="12500" y="4072"/>
                    </a:lnTo>
                    <a:lnTo>
                      <a:pt x="12236" y="4318"/>
                    </a:lnTo>
                    <a:lnTo>
                      <a:pt x="12009" y="4582"/>
                    </a:lnTo>
                    <a:lnTo>
                      <a:pt x="11859" y="4582"/>
                    </a:lnTo>
                    <a:lnTo>
                      <a:pt x="11689" y="4600"/>
                    </a:lnTo>
                    <a:lnTo>
                      <a:pt x="11538" y="4638"/>
                    </a:lnTo>
                    <a:lnTo>
                      <a:pt x="11387" y="4713"/>
                    </a:lnTo>
                    <a:lnTo>
                      <a:pt x="11255" y="4808"/>
                    </a:lnTo>
                    <a:lnTo>
                      <a:pt x="11199" y="4713"/>
                    </a:lnTo>
                    <a:lnTo>
                      <a:pt x="11123" y="4638"/>
                    </a:lnTo>
                    <a:lnTo>
                      <a:pt x="11048" y="4563"/>
                    </a:lnTo>
                    <a:lnTo>
                      <a:pt x="10954" y="4506"/>
                    </a:lnTo>
                    <a:lnTo>
                      <a:pt x="10859" y="4450"/>
                    </a:lnTo>
                    <a:lnTo>
                      <a:pt x="10746" y="4412"/>
                    </a:lnTo>
                    <a:lnTo>
                      <a:pt x="10652" y="4393"/>
                    </a:lnTo>
                    <a:lnTo>
                      <a:pt x="10520" y="4393"/>
                    </a:lnTo>
                    <a:lnTo>
                      <a:pt x="10350" y="4412"/>
                    </a:lnTo>
                    <a:lnTo>
                      <a:pt x="10200" y="4450"/>
                    </a:lnTo>
                    <a:lnTo>
                      <a:pt x="10049" y="4544"/>
                    </a:lnTo>
                    <a:lnTo>
                      <a:pt x="9917" y="4638"/>
                    </a:lnTo>
                    <a:lnTo>
                      <a:pt x="9804" y="4770"/>
                    </a:lnTo>
                    <a:lnTo>
                      <a:pt x="9728" y="4921"/>
                    </a:lnTo>
                    <a:lnTo>
                      <a:pt x="9672" y="5072"/>
                    </a:lnTo>
                    <a:lnTo>
                      <a:pt x="9653" y="5260"/>
                    </a:lnTo>
                    <a:lnTo>
                      <a:pt x="9672" y="5430"/>
                    </a:lnTo>
                    <a:lnTo>
                      <a:pt x="9596" y="5373"/>
                    </a:lnTo>
                    <a:lnTo>
                      <a:pt x="9483" y="5317"/>
                    </a:lnTo>
                    <a:lnTo>
                      <a:pt x="9389" y="5279"/>
                    </a:lnTo>
                    <a:lnTo>
                      <a:pt x="9276" y="5260"/>
                    </a:lnTo>
                    <a:lnTo>
                      <a:pt x="9163" y="5185"/>
                    </a:lnTo>
                    <a:lnTo>
                      <a:pt x="9068" y="5147"/>
                    </a:lnTo>
                    <a:lnTo>
                      <a:pt x="8936" y="5109"/>
                    </a:lnTo>
                    <a:lnTo>
                      <a:pt x="8804" y="5091"/>
                    </a:lnTo>
                    <a:lnTo>
                      <a:pt x="8691" y="5109"/>
                    </a:lnTo>
                    <a:lnTo>
                      <a:pt x="8597" y="5128"/>
                    </a:lnTo>
                    <a:lnTo>
                      <a:pt x="8484" y="5166"/>
                    </a:lnTo>
                    <a:lnTo>
                      <a:pt x="8390" y="5223"/>
                    </a:lnTo>
                    <a:lnTo>
                      <a:pt x="8314" y="5298"/>
                    </a:lnTo>
                    <a:lnTo>
                      <a:pt x="8239" y="5373"/>
                    </a:lnTo>
                    <a:lnTo>
                      <a:pt x="8182" y="5468"/>
                    </a:lnTo>
                    <a:lnTo>
                      <a:pt x="8126" y="5562"/>
                    </a:lnTo>
                    <a:lnTo>
                      <a:pt x="7843" y="5449"/>
                    </a:lnTo>
                    <a:lnTo>
                      <a:pt x="7560" y="5354"/>
                    </a:lnTo>
                    <a:lnTo>
                      <a:pt x="7259" y="5298"/>
                    </a:lnTo>
                    <a:lnTo>
                      <a:pt x="6957" y="5260"/>
                    </a:lnTo>
                    <a:lnTo>
                      <a:pt x="6825" y="5128"/>
                    </a:lnTo>
                    <a:lnTo>
                      <a:pt x="6655" y="5034"/>
                    </a:lnTo>
                    <a:lnTo>
                      <a:pt x="6486" y="4959"/>
                    </a:lnTo>
                    <a:lnTo>
                      <a:pt x="6391" y="4940"/>
                    </a:lnTo>
                    <a:lnTo>
                      <a:pt x="6146" y="4940"/>
                    </a:lnTo>
                    <a:lnTo>
                      <a:pt x="6014" y="4977"/>
                    </a:lnTo>
                    <a:lnTo>
                      <a:pt x="5882" y="5034"/>
                    </a:lnTo>
                    <a:lnTo>
                      <a:pt x="5769" y="5091"/>
                    </a:lnTo>
                    <a:lnTo>
                      <a:pt x="5675" y="5185"/>
                    </a:lnTo>
                    <a:lnTo>
                      <a:pt x="5581" y="5279"/>
                    </a:lnTo>
                    <a:lnTo>
                      <a:pt x="5524" y="5392"/>
                    </a:lnTo>
                    <a:lnTo>
                      <a:pt x="5468" y="5505"/>
                    </a:lnTo>
                    <a:lnTo>
                      <a:pt x="5241" y="5618"/>
                    </a:lnTo>
                    <a:lnTo>
                      <a:pt x="5015" y="5750"/>
                    </a:lnTo>
                    <a:lnTo>
                      <a:pt x="4808" y="5882"/>
                    </a:lnTo>
                    <a:lnTo>
                      <a:pt x="4619" y="6033"/>
                    </a:lnTo>
                    <a:lnTo>
                      <a:pt x="4449" y="6052"/>
                    </a:lnTo>
                    <a:lnTo>
                      <a:pt x="4299" y="6127"/>
                    </a:lnTo>
                    <a:lnTo>
                      <a:pt x="4167" y="6203"/>
                    </a:lnTo>
                    <a:lnTo>
                      <a:pt x="4035" y="6335"/>
                    </a:lnTo>
                    <a:lnTo>
                      <a:pt x="3846" y="6203"/>
                    </a:lnTo>
                    <a:lnTo>
                      <a:pt x="3639" y="6109"/>
                    </a:lnTo>
                    <a:lnTo>
                      <a:pt x="3431" y="6014"/>
                    </a:lnTo>
                    <a:lnTo>
                      <a:pt x="3205" y="5939"/>
                    </a:lnTo>
                    <a:lnTo>
                      <a:pt x="2979" y="5882"/>
                    </a:lnTo>
                    <a:lnTo>
                      <a:pt x="2753" y="5845"/>
                    </a:lnTo>
                    <a:lnTo>
                      <a:pt x="2508" y="5807"/>
                    </a:lnTo>
                    <a:lnTo>
                      <a:pt x="2263" y="5807"/>
                    </a:lnTo>
                    <a:lnTo>
                      <a:pt x="1942" y="5826"/>
                    </a:lnTo>
                    <a:lnTo>
                      <a:pt x="1622" y="5864"/>
                    </a:lnTo>
                    <a:lnTo>
                      <a:pt x="1320" y="5939"/>
                    </a:lnTo>
                    <a:lnTo>
                      <a:pt x="1037" y="6052"/>
                    </a:lnTo>
                    <a:lnTo>
                      <a:pt x="754" y="6184"/>
                    </a:lnTo>
                    <a:lnTo>
                      <a:pt x="490" y="6335"/>
                    </a:lnTo>
                    <a:lnTo>
                      <a:pt x="245" y="6505"/>
                    </a:lnTo>
                    <a:lnTo>
                      <a:pt x="0" y="6712"/>
                    </a:lnTo>
                    <a:lnTo>
                      <a:pt x="0" y="11444"/>
                    </a:lnTo>
                    <a:lnTo>
                      <a:pt x="245" y="11651"/>
                    </a:lnTo>
                    <a:lnTo>
                      <a:pt x="490" y="11821"/>
                    </a:lnTo>
                    <a:lnTo>
                      <a:pt x="754" y="11991"/>
                    </a:lnTo>
                    <a:lnTo>
                      <a:pt x="1037" y="12123"/>
                    </a:lnTo>
                    <a:lnTo>
                      <a:pt x="1320" y="12217"/>
                    </a:lnTo>
                    <a:lnTo>
                      <a:pt x="1622" y="12292"/>
                    </a:lnTo>
                    <a:lnTo>
                      <a:pt x="1942" y="12349"/>
                    </a:lnTo>
                    <a:lnTo>
                      <a:pt x="2621" y="12349"/>
                    </a:lnTo>
                    <a:lnTo>
                      <a:pt x="2960" y="12292"/>
                    </a:lnTo>
                    <a:lnTo>
                      <a:pt x="3281" y="12198"/>
                    </a:lnTo>
                    <a:lnTo>
                      <a:pt x="3601" y="12085"/>
                    </a:lnTo>
                    <a:lnTo>
                      <a:pt x="3808" y="12255"/>
                    </a:lnTo>
                    <a:lnTo>
                      <a:pt x="4054" y="12405"/>
                    </a:lnTo>
                    <a:lnTo>
                      <a:pt x="4299" y="12537"/>
                    </a:lnTo>
                    <a:lnTo>
                      <a:pt x="4563" y="12632"/>
                    </a:lnTo>
                    <a:lnTo>
                      <a:pt x="4827" y="12726"/>
                    </a:lnTo>
                    <a:lnTo>
                      <a:pt x="5109" y="12783"/>
                    </a:lnTo>
                    <a:lnTo>
                      <a:pt x="5392" y="12820"/>
                    </a:lnTo>
                    <a:lnTo>
                      <a:pt x="5694" y="12839"/>
                    </a:lnTo>
                    <a:lnTo>
                      <a:pt x="6071" y="12820"/>
                    </a:lnTo>
                    <a:lnTo>
                      <a:pt x="6429" y="12764"/>
                    </a:lnTo>
                    <a:lnTo>
                      <a:pt x="6768" y="12669"/>
                    </a:lnTo>
                    <a:lnTo>
                      <a:pt x="7089" y="12519"/>
                    </a:lnTo>
                    <a:lnTo>
                      <a:pt x="7296" y="12726"/>
                    </a:lnTo>
                    <a:lnTo>
                      <a:pt x="7504" y="12896"/>
                    </a:lnTo>
                    <a:lnTo>
                      <a:pt x="7749" y="13046"/>
                    </a:lnTo>
                    <a:lnTo>
                      <a:pt x="7994" y="13178"/>
                    </a:lnTo>
                    <a:lnTo>
                      <a:pt x="8258" y="13292"/>
                    </a:lnTo>
                    <a:lnTo>
                      <a:pt x="8541" y="13367"/>
                    </a:lnTo>
                    <a:lnTo>
                      <a:pt x="8823" y="13405"/>
                    </a:lnTo>
                    <a:lnTo>
                      <a:pt x="9125" y="13424"/>
                    </a:lnTo>
                    <a:lnTo>
                      <a:pt x="9370" y="13405"/>
                    </a:lnTo>
                    <a:lnTo>
                      <a:pt x="9596" y="13386"/>
                    </a:lnTo>
                    <a:lnTo>
                      <a:pt x="9823" y="13329"/>
                    </a:lnTo>
                    <a:lnTo>
                      <a:pt x="10030" y="13273"/>
                    </a:lnTo>
                    <a:lnTo>
                      <a:pt x="10237" y="13178"/>
                    </a:lnTo>
                    <a:lnTo>
                      <a:pt x="10445" y="13084"/>
                    </a:lnTo>
                    <a:lnTo>
                      <a:pt x="10633" y="12971"/>
                    </a:lnTo>
                    <a:lnTo>
                      <a:pt x="10822" y="12839"/>
                    </a:lnTo>
                    <a:lnTo>
                      <a:pt x="11029" y="12914"/>
                    </a:lnTo>
                    <a:lnTo>
                      <a:pt x="11237" y="12952"/>
                    </a:lnTo>
                    <a:lnTo>
                      <a:pt x="11463" y="12971"/>
                    </a:lnTo>
                    <a:lnTo>
                      <a:pt x="11670" y="12990"/>
                    </a:lnTo>
                    <a:lnTo>
                      <a:pt x="11878" y="12971"/>
                    </a:lnTo>
                    <a:lnTo>
                      <a:pt x="12085" y="12952"/>
                    </a:lnTo>
                    <a:lnTo>
                      <a:pt x="12292" y="12914"/>
                    </a:lnTo>
                    <a:lnTo>
                      <a:pt x="12481" y="12877"/>
                    </a:lnTo>
                    <a:lnTo>
                      <a:pt x="12669" y="12801"/>
                    </a:lnTo>
                    <a:lnTo>
                      <a:pt x="12839" y="12726"/>
                    </a:lnTo>
                    <a:lnTo>
                      <a:pt x="13028" y="12632"/>
                    </a:lnTo>
                    <a:lnTo>
                      <a:pt x="13178" y="12537"/>
                    </a:lnTo>
                    <a:lnTo>
                      <a:pt x="13442" y="12575"/>
                    </a:lnTo>
                    <a:lnTo>
                      <a:pt x="13706" y="12594"/>
                    </a:lnTo>
                    <a:lnTo>
                      <a:pt x="13914" y="12575"/>
                    </a:lnTo>
                    <a:lnTo>
                      <a:pt x="14102" y="12556"/>
                    </a:lnTo>
                    <a:lnTo>
                      <a:pt x="14291" y="12537"/>
                    </a:lnTo>
                    <a:lnTo>
                      <a:pt x="14479" y="12481"/>
                    </a:lnTo>
                    <a:lnTo>
                      <a:pt x="14668" y="12537"/>
                    </a:lnTo>
                    <a:lnTo>
                      <a:pt x="14837" y="12556"/>
                    </a:lnTo>
                    <a:lnTo>
                      <a:pt x="15045" y="12575"/>
                    </a:lnTo>
                    <a:lnTo>
                      <a:pt x="15233" y="12594"/>
                    </a:lnTo>
                    <a:lnTo>
                      <a:pt x="15516" y="12575"/>
                    </a:lnTo>
                    <a:lnTo>
                      <a:pt x="15780" y="12537"/>
                    </a:lnTo>
                    <a:lnTo>
                      <a:pt x="16044" y="12481"/>
                    </a:lnTo>
                    <a:lnTo>
                      <a:pt x="16289" y="12387"/>
                    </a:lnTo>
                    <a:lnTo>
                      <a:pt x="16459" y="12519"/>
                    </a:lnTo>
                    <a:lnTo>
                      <a:pt x="16666" y="12632"/>
                    </a:lnTo>
                    <a:lnTo>
                      <a:pt x="16874" y="12745"/>
                    </a:lnTo>
                    <a:lnTo>
                      <a:pt x="17081" y="12820"/>
                    </a:lnTo>
                    <a:lnTo>
                      <a:pt x="17307" y="12896"/>
                    </a:lnTo>
                    <a:lnTo>
                      <a:pt x="17533" y="12952"/>
                    </a:lnTo>
                    <a:lnTo>
                      <a:pt x="17760" y="12971"/>
                    </a:lnTo>
                    <a:lnTo>
                      <a:pt x="18005" y="12990"/>
                    </a:lnTo>
                    <a:lnTo>
                      <a:pt x="18269" y="12971"/>
                    </a:lnTo>
                    <a:lnTo>
                      <a:pt x="18533" y="12933"/>
                    </a:lnTo>
                    <a:lnTo>
                      <a:pt x="18778" y="12877"/>
                    </a:lnTo>
                    <a:lnTo>
                      <a:pt x="19023" y="12801"/>
                    </a:lnTo>
                    <a:lnTo>
                      <a:pt x="19249" y="12877"/>
                    </a:lnTo>
                    <a:lnTo>
                      <a:pt x="19513" y="12933"/>
                    </a:lnTo>
                    <a:lnTo>
                      <a:pt x="19758" y="12971"/>
                    </a:lnTo>
                    <a:lnTo>
                      <a:pt x="20022" y="12990"/>
                    </a:lnTo>
                    <a:lnTo>
                      <a:pt x="20210" y="12990"/>
                    </a:lnTo>
                    <a:lnTo>
                      <a:pt x="20399" y="12971"/>
                    </a:lnTo>
                    <a:lnTo>
                      <a:pt x="20569" y="12933"/>
                    </a:lnTo>
                    <a:lnTo>
                      <a:pt x="20738" y="12896"/>
                    </a:lnTo>
                    <a:lnTo>
                      <a:pt x="20908" y="12839"/>
                    </a:lnTo>
                    <a:lnTo>
                      <a:pt x="21078" y="12783"/>
                    </a:lnTo>
                    <a:lnTo>
                      <a:pt x="21398" y="12632"/>
                    </a:lnTo>
                    <a:lnTo>
                      <a:pt x="21587" y="12801"/>
                    </a:lnTo>
                    <a:lnTo>
                      <a:pt x="21794" y="12952"/>
                    </a:lnTo>
                    <a:lnTo>
                      <a:pt x="22039" y="13084"/>
                    </a:lnTo>
                    <a:lnTo>
                      <a:pt x="22265" y="13216"/>
                    </a:lnTo>
                    <a:lnTo>
                      <a:pt x="22529" y="13292"/>
                    </a:lnTo>
                    <a:lnTo>
                      <a:pt x="22793" y="13367"/>
                    </a:lnTo>
                    <a:lnTo>
                      <a:pt x="23057" y="13405"/>
                    </a:lnTo>
                    <a:lnTo>
                      <a:pt x="23340" y="13424"/>
                    </a:lnTo>
                    <a:lnTo>
                      <a:pt x="23679" y="13405"/>
                    </a:lnTo>
                    <a:lnTo>
                      <a:pt x="24000" y="13348"/>
                    </a:lnTo>
                    <a:lnTo>
                      <a:pt x="24302" y="13254"/>
                    </a:lnTo>
                    <a:lnTo>
                      <a:pt x="24584" y="13122"/>
                    </a:lnTo>
                    <a:lnTo>
                      <a:pt x="24735" y="13122"/>
                    </a:lnTo>
                    <a:lnTo>
                      <a:pt x="25075" y="13103"/>
                    </a:lnTo>
                    <a:lnTo>
                      <a:pt x="25395" y="13046"/>
                    </a:lnTo>
                    <a:lnTo>
                      <a:pt x="25716" y="12952"/>
                    </a:lnTo>
                    <a:lnTo>
                      <a:pt x="25998" y="12820"/>
                    </a:lnTo>
                    <a:lnTo>
                      <a:pt x="26187" y="12952"/>
                    </a:lnTo>
                    <a:lnTo>
                      <a:pt x="26375" y="13065"/>
                    </a:lnTo>
                    <a:lnTo>
                      <a:pt x="26583" y="13178"/>
                    </a:lnTo>
                    <a:lnTo>
                      <a:pt x="26809" y="13254"/>
                    </a:lnTo>
                    <a:lnTo>
                      <a:pt x="27016" y="13329"/>
                    </a:lnTo>
                    <a:lnTo>
                      <a:pt x="27261" y="13386"/>
                    </a:lnTo>
                    <a:lnTo>
                      <a:pt x="27488" y="13405"/>
                    </a:lnTo>
                    <a:lnTo>
                      <a:pt x="27733" y="13424"/>
                    </a:lnTo>
                    <a:lnTo>
                      <a:pt x="27902" y="13424"/>
                    </a:lnTo>
                    <a:lnTo>
                      <a:pt x="28091" y="13405"/>
                    </a:lnTo>
                    <a:lnTo>
                      <a:pt x="28430" y="13329"/>
                    </a:lnTo>
                    <a:lnTo>
                      <a:pt x="28751" y="13235"/>
                    </a:lnTo>
                    <a:lnTo>
                      <a:pt x="29052" y="13084"/>
                    </a:lnTo>
                    <a:lnTo>
                      <a:pt x="29335" y="12914"/>
                    </a:lnTo>
                    <a:lnTo>
                      <a:pt x="29599" y="12707"/>
                    </a:lnTo>
                    <a:lnTo>
                      <a:pt x="29825" y="12462"/>
                    </a:lnTo>
                    <a:lnTo>
                      <a:pt x="30033" y="12198"/>
                    </a:lnTo>
                    <a:lnTo>
                      <a:pt x="30184" y="12292"/>
                    </a:lnTo>
                    <a:lnTo>
                      <a:pt x="30353" y="12368"/>
                    </a:lnTo>
                    <a:lnTo>
                      <a:pt x="30523" y="12424"/>
                    </a:lnTo>
                    <a:lnTo>
                      <a:pt x="30693" y="12481"/>
                    </a:lnTo>
                    <a:lnTo>
                      <a:pt x="30881" y="12537"/>
                    </a:lnTo>
                    <a:lnTo>
                      <a:pt x="31070" y="12556"/>
                    </a:lnTo>
                    <a:lnTo>
                      <a:pt x="31258" y="12575"/>
                    </a:lnTo>
                    <a:lnTo>
                      <a:pt x="31447" y="12594"/>
                    </a:lnTo>
                    <a:lnTo>
                      <a:pt x="31635" y="12575"/>
                    </a:lnTo>
                    <a:lnTo>
                      <a:pt x="31824" y="12575"/>
                    </a:lnTo>
                    <a:lnTo>
                      <a:pt x="31994" y="12537"/>
                    </a:lnTo>
                    <a:lnTo>
                      <a:pt x="32163" y="12500"/>
                    </a:lnTo>
                    <a:lnTo>
                      <a:pt x="32333" y="12594"/>
                    </a:lnTo>
                    <a:lnTo>
                      <a:pt x="32521" y="12707"/>
                    </a:lnTo>
                    <a:lnTo>
                      <a:pt x="32710" y="12783"/>
                    </a:lnTo>
                    <a:lnTo>
                      <a:pt x="32898" y="12858"/>
                    </a:lnTo>
                    <a:lnTo>
                      <a:pt x="33106" y="12914"/>
                    </a:lnTo>
                    <a:lnTo>
                      <a:pt x="33313" y="12952"/>
                    </a:lnTo>
                    <a:lnTo>
                      <a:pt x="33521" y="12971"/>
                    </a:lnTo>
                    <a:lnTo>
                      <a:pt x="33747" y="12990"/>
                    </a:lnTo>
                    <a:lnTo>
                      <a:pt x="33973" y="12971"/>
                    </a:lnTo>
                    <a:lnTo>
                      <a:pt x="34180" y="12952"/>
                    </a:lnTo>
                    <a:lnTo>
                      <a:pt x="34388" y="12914"/>
                    </a:lnTo>
                    <a:lnTo>
                      <a:pt x="34595" y="12858"/>
                    </a:lnTo>
                    <a:lnTo>
                      <a:pt x="34916" y="12820"/>
                    </a:lnTo>
                    <a:lnTo>
                      <a:pt x="35217" y="12745"/>
                    </a:lnTo>
                    <a:lnTo>
                      <a:pt x="35519" y="12632"/>
                    </a:lnTo>
                    <a:lnTo>
                      <a:pt x="35802" y="12500"/>
                    </a:lnTo>
                    <a:lnTo>
                      <a:pt x="36047" y="12330"/>
                    </a:lnTo>
                    <a:lnTo>
                      <a:pt x="36292" y="12142"/>
                    </a:lnTo>
                    <a:lnTo>
                      <a:pt x="36499" y="11915"/>
                    </a:lnTo>
                    <a:lnTo>
                      <a:pt x="36688" y="11670"/>
                    </a:lnTo>
                    <a:lnTo>
                      <a:pt x="36990" y="11670"/>
                    </a:lnTo>
                    <a:lnTo>
                      <a:pt x="37178" y="11953"/>
                    </a:lnTo>
                    <a:lnTo>
                      <a:pt x="37423" y="12217"/>
                    </a:lnTo>
                    <a:lnTo>
                      <a:pt x="37687" y="12443"/>
                    </a:lnTo>
                    <a:lnTo>
                      <a:pt x="37970" y="12632"/>
                    </a:lnTo>
                    <a:lnTo>
                      <a:pt x="38290" y="12783"/>
                    </a:lnTo>
                    <a:lnTo>
                      <a:pt x="38441" y="12839"/>
                    </a:lnTo>
                    <a:lnTo>
                      <a:pt x="38611" y="12896"/>
                    </a:lnTo>
                    <a:lnTo>
                      <a:pt x="38799" y="12933"/>
                    </a:lnTo>
                    <a:lnTo>
                      <a:pt x="38969" y="12971"/>
                    </a:lnTo>
                    <a:lnTo>
                      <a:pt x="39158" y="12990"/>
                    </a:lnTo>
                    <a:lnTo>
                      <a:pt x="39327" y="12990"/>
                    </a:lnTo>
                    <a:lnTo>
                      <a:pt x="39591" y="12971"/>
                    </a:lnTo>
                    <a:lnTo>
                      <a:pt x="39836" y="12933"/>
                    </a:lnTo>
                    <a:lnTo>
                      <a:pt x="40081" y="12896"/>
                    </a:lnTo>
                    <a:lnTo>
                      <a:pt x="40308" y="12801"/>
                    </a:lnTo>
                    <a:lnTo>
                      <a:pt x="40534" y="12707"/>
                    </a:lnTo>
                    <a:lnTo>
                      <a:pt x="40741" y="12594"/>
                    </a:lnTo>
                    <a:lnTo>
                      <a:pt x="40949" y="12462"/>
                    </a:lnTo>
                    <a:lnTo>
                      <a:pt x="41137" y="12330"/>
                    </a:lnTo>
                    <a:lnTo>
                      <a:pt x="41307" y="12443"/>
                    </a:lnTo>
                    <a:lnTo>
                      <a:pt x="41495" y="12556"/>
                    </a:lnTo>
                    <a:lnTo>
                      <a:pt x="41684" y="12651"/>
                    </a:lnTo>
                    <a:lnTo>
                      <a:pt x="41891" y="12726"/>
                    </a:lnTo>
                    <a:lnTo>
                      <a:pt x="42099" y="12783"/>
                    </a:lnTo>
                    <a:lnTo>
                      <a:pt x="42325" y="12820"/>
                    </a:lnTo>
                    <a:lnTo>
                      <a:pt x="42532" y="12858"/>
                    </a:lnTo>
                    <a:lnTo>
                      <a:pt x="42759" y="12858"/>
                    </a:lnTo>
                    <a:lnTo>
                      <a:pt x="43060" y="12839"/>
                    </a:lnTo>
                    <a:lnTo>
                      <a:pt x="43343" y="12801"/>
                    </a:lnTo>
                    <a:lnTo>
                      <a:pt x="43607" y="12726"/>
                    </a:lnTo>
                    <a:lnTo>
                      <a:pt x="43871" y="12632"/>
                    </a:lnTo>
                    <a:lnTo>
                      <a:pt x="44041" y="12745"/>
                    </a:lnTo>
                    <a:lnTo>
                      <a:pt x="44229" y="12839"/>
                    </a:lnTo>
                    <a:lnTo>
                      <a:pt x="44418" y="12933"/>
                    </a:lnTo>
                    <a:lnTo>
                      <a:pt x="44606" y="12990"/>
                    </a:lnTo>
                    <a:lnTo>
                      <a:pt x="44814" y="13046"/>
                    </a:lnTo>
                    <a:lnTo>
                      <a:pt x="45021" y="13103"/>
                    </a:lnTo>
                    <a:lnTo>
                      <a:pt x="45228" y="13122"/>
                    </a:lnTo>
                    <a:lnTo>
                      <a:pt x="45455" y="13122"/>
                    </a:lnTo>
                    <a:lnTo>
                      <a:pt x="45775" y="13103"/>
                    </a:lnTo>
                    <a:lnTo>
                      <a:pt x="46096" y="13046"/>
                    </a:lnTo>
                    <a:lnTo>
                      <a:pt x="46397" y="12971"/>
                    </a:lnTo>
                    <a:lnTo>
                      <a:pt x="46680" y="12839"/>
                    </a:lnTo>
                    <a:lnTo>
                      <a:pt x="46963" y="12971"/>
                    </a:lnTo>
                    <a:lnTo>
                      <a:pt x="47264" y="13046"/>
                    </a:lnTo>
                    <a:lnTo>
                      <a:pt x="47585" y="13103"/>
                    </a:lnTo>
                    <a:lnTo>
                      <a:pt x="47905" y="13122"/>
                    </a:lnTo>
                    <a:lnTo>
                      <a:pt x="48150" y="13122"/>
                    </a:lnTo>
                    <a:lnTo>
                      <a:pt x="48396" y="13084"/>
                    </a:lnTo>
                    <a:lnTo>
                      <a:pt x="48622" y="13028"/>
                    </a:lnTo>
                    <a:lnTo>
                      <a:pt x="48848" y="12971"/>
                    </a:lnTo>
                    <a:lnTo>
                      <a:pt x="49074" y="13028"/>
                    </a:lnTo>
                    <a:lnTo>
                      <a:pt x="49319" y="13084"/>
                    </a:lnTo>
                    <a:lnTo>
                      <a:pt x="49546" y="13122"/>
                    </a:lnTo>
                    <a:lnTo>
                      <a:pt x="50092" y="13122"/>
                    </a:lnTo>
                    <a:lnTo>
                      <a:pt x="50375" y="13065"/>
                    </a:lnTo>
                    <a:lnTo>
                      <a:pt x="50639" y="12990"/>
                    </a:lnTo>
                    <a:lnTo>
                      <a:pt x="50903" y="12896"/>
                    </a:lnTo>
                    <a:lnTo>
                      <a:pt x="51223" y="12971"/>
                    </a:lnTo>
                    <a:lnTo>
                      <a:pt x="51393" y="12990"/>
                    </a:lnTo>
                    <a:lnTo>
                      <a:pt x="51695" y="12990"/>
                    </a:lnTo>
                    <a:lnTo>
                      <a:pt x="51883" y="13197"/>
                    </a:lnTo>
                    <a:lnTo>
                      <a:pt x="52110" y="13405"/>
                    </a:lnTo>
                    <a:lnTo>
                      <a:pt x="52355" y="13574"/>
                    </a:lnTo>
                    <a:lnTo>
                      <a:pt x="52619" y="13725"/>
                    </a:lnTo>
                    <a:lnTo>
                      <a:pt x="52901" y="13838"/>
                    </a:lnTo>
                    <a:lnTo>
                      <a:pt x="53203" y="13914"/>
                    </a:lnTo>
                    <a:lnTo>
                      <a:pt x="53505" y="13970"/>
                    </a:lnTo>
                    <a:lnTo>
                      <a:pt x="53825" y="13989"/>
                    </a:lnTo>
                    <a:lnTo>
                      <a:pt x="54108" y="13970"/>
                    </a:lnTo>
                    <a:lnTo>
                      <a:pt x="54391" y="13933"/>
                    </a:lnTo>
                    <a:lnTo>
                      <a:pt x="54655" y="13857"/>
                    </a:lnTo>
                    <a:lnTo>
                      <a:pt x="54900" y="13763"/>
                    </a:lnTo>
                    <a:lnTo>
                      <a:pt x="55145" y="13650"/>
                    </a:lnTo>
                    <a:lnTo>
                      <a:pt x="55371" y="13518"/>
                    </a:lnTo>
                    <a:lnTo>
                      <a:pt x="55579" y="13348"/>
                    </a:lnTo>
                    <a:lnTo>
                      <a:pt x="55786" y="13178"/>
                    </a:lnTo>
                    <a:lnTo>
                      <a:pt x="55956" y="12971"/>
                    </a:lnTo>
                    <a:lnTo>
                      <a:pt x="56125" y="12764"/>
                    </a:lnTo>
                    <a:lnTo>
                      <a:pt x="56257" y="12537"/>
                    </a:lnTo>
                    <a:lnTo>
                      <a:pt x="56370" y="12292"/>
                    </a:lnTo>
                    <a:lnTo>
                      <a:pt x="56465" y="12047"/>
                    </a:lnTo>
                    <a:lnTo>
                      <a:pt x="56540" y="11783"/>
                    </a:lnTo>
                    <a:lnTo>
                      <a:pt x="56578" y="11501"/>
                    </a:lnTo>
                    <a:lnTo>
                      <a:pt x="56597" y="11218"/>
                    </a:lnTo>
                    <a:lnTo>
                      <a:pt x="56597" y="11142"/>
                    </a:lnTo>
                    <a:lnTo>
                      <a:pt x="56823" y="10841"/>
                    </a:lnTo>
                    <a:lnTo>
                      <a:pt x="57011" y="10520"/>
                    </a:lnTo>
                    <a:lnTo>
                      <a:pt x="57200" y="10200"/>
                    </a:lnTo>
                    <a:lnTo>
                      <a:pt x="57332" y="9841"/>
                    </a:lnTo>
                    <a:lnTo>
                      <a:pt x="57445" y="9483"/>
                    </a:lnTo>
                    <a:lnTo>
                      <a:pt x="57539" y="9106"/>
                    </a:lnTo>
                    <a:lnTo>
                      <a:pt x="57596" y="8710"/>
                    </a:lnTo>
                    <a:lnTo>
                      <a:pt x="57615" y="8314"/>
                    </a:lnTo>
                    <a:lnTo>
                      <a:pt x="57596" y="7881"/>
                    </a:lnTo>
                    <a:lnTo>
                      <a:pt x="57520" y="7466"/>
                    </a:lnTo>
                    <a:lnTo>
                      <a:pt x="57426" y="7051"/>
                    </a:lnTo>
                    <a:lnTo>
                      <a:pt x="57294" y="6655"/>
                    </a:lnTo>
                    <a:lnTo>
                      <a:pt x="57124" y="6297"/>
                    </a:lnTo>
                    <a:lnTo>
                      <a:pt x="56917" y="5939"/>
                    </a:lnTo>
                    <a:lnTo>
                      <a:pt x="56691" y="5600"/>
                    </a:lnTo>
                    <a:lnTo>
                      <a:pt x="56427" y="5298"/>
                    </a:lnTo>
                    <a:lnTo>
                      <a:pt x="56144" y="4996"/>
                    </a:lnTo>
                    <a:lnTo>
                      <a:pt x="55824" y="4751"/>
                    </a:lnTo>
                    <a:lnTo>
                      <a:pt x="55503" y="4506"/>
                    </a:lnTo>
                    <a:lnTo>
                      <a:pt x="55145" y="4318"/>
                    </a:lnTo>
                    <a:lnTo>
                      <a:pt x="54768" y="4148"/>
                    </a:lnTo>
                    <a:lnTo>
                      <a:pt x="54372" y="4016"/>
                    </a:lnTo>
                    <a:lnTo>
                      <a:pt x="53957" y="3922"/>
                    </a:lnTo>
                    <a:lnTo>
                      <a:pt x="53542" y="3865"/>
                    </a:lnTo>
                    <a:lnTo>
                      <a:pt x="53429" y="3658"/>
                    </a:lnTo>
                    <a:lnTo>
                      <a:pt x="53316" y="3488"/>
                    </a:lnTo>
                    <a:lnTo>
                      <a:pt x="53165" y="3337"/>
                    </a:lnTo>
                    <a:lnTo>
                      <a:pt x="52977" y="3205"/>
                    </a:lnTo>
                    <a:lnTo>
                      <a:pt x="52788" y="3092"/>
                    </a:lnTo>
                    <a:lnTo>
                      <a:pt x="52581" y="3017"/>
                    </a:lnTo>
                    <a:lnTo>
                      <a:pt x="52374" y="2960"/>
                    </a:lnTo>
                    <a:lnTo>
                      <a:pt x="52128" y="2941"/>
                    </a:lnTo>
                    <a:lnTo>
                      <a:pt x="51921" y="2960"/>
                    </a:lnTo>
                    <a:lnTo>
                      <a:pt x="51714" y="2998"/>
                    </a:lnTo>
                    <a:lnTo>
                      <a:pt x="51582" y="2677"/>
                    </a:lnTo>
                    <a:lnTo>
                      <a:pt x="51450" y="2376"/>
                    </a:lnTo>
                    <a:lnTo>
                      <a:pt x="51261" y="2074"/>
                    </a:lnTo>
                    <a:lnTo>
                      <a:pt x="51073" y="1791"/>
                    </a:lnTo>
                    <a:lnTo>
                      <a:pt x="50865" y="1527"/>
                    </a:lnTo>
                    <a:lnTo>
                      <a:pt x="50620" y="1282"/>
                    </a:lnTo>
                    <a:lnTo>
                      <a:pt x="50375" y="1056"/>
                    </a:lnTo>
                    <a:lnTo>
                      <a:pt x="50111" y="849"/>
                    </a:lnTo>
                    <a:lnTo>
                      <a:pt x="49828" y="660"/>
                    </a:lnTo>
                    <a:lnTo>
                      <a:pt x="49527" y="490"/>
                    </a:lnTo>
                    <a:lnTo>
                      <a:pt x="49225" y="340"/>
                    </a:lnTo>
                    <a:lnTo>
                      <a:pt x="48886" y="226"/>
                    </a:lnTo>
                    <a:lnTo>
                      <a:pt x="48565" y="113"/>
                    </a:lnTo>
                    <a:lnTo>
                      <a:pt x="48207" y="57"/>
                    </a:lnTo>
                    <a:lnTo>
                      <a:pt x="478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0" name="Google Shape;5400;p37"/>
              <p:cNvSpPr/>
              <p:nvPr/>
            </p:nvSpPr>
            <p:spPr>
              <a:xfrm>
                <a:off x="-1024092" y="3664250"/>
                <a:ext cx="2355013" cy="571841"/>
              </a:xfrm>
              <a:custGeom>
                <a:avLst/>
                <a:gdLst/>
                <a:ahLst/>
                <a:cxnLst/>
                <a:rect l="l" t="t" r="r" b="b"/>
                <a:pathLst>
                  <a:path w="57615" h="13990" extrusionOk="0">
                    <a:moveTo>
                      <a:pt x="47132" y="0"/>
                    </a:moveTo>
                    <a:lnTo>
                      <a:pt x="46793" y="57"/>
                    </a:lnTo>
                    <a:lnTo>
                      <a:pt x="46454" y="113"/>
                    </a:lnTo>
                    <a:lnTo>
                      <a:pt x="46114" y="208"/>
                    </a:lnTo>
                    <a:lnTo>
                      <a:pt x="45794" y="321"/>
                    </a:lnTo>
                    <a:lnTo>
                      <a:pt x="45492" y="472"/>
                    </a:lnTo>
                    <a:lnTo>
                      <a:pt x="45191" y="622"/>
                    </a:lnTo>
                    <a:lnTo>
                      <a:pt x="44908" y="811"/>
                    </a:lnTo>
                    <a:lnTo>
                      <a:pt x="44644" y="1018"/>
                    </a:lnTo>
                    <a:lnTo>
                      <a:pt x="44399" y="1245"/>
                    </a:lnTo>
                    <a:lnTo>
                      <a:pt x="44173" y="1471"/>
                    </a:lnTo>
                    <a:lnTo>
                      <a:pt x="43946" y="1735"/>
                    </a:lnTo>
                    <a:lnTo>
                      <a:pt x="43758" y="2018"/>
                    </a:lnTo>
                    <a:lnTo>
                      <a:pt x="43588" y="2300"/>
                    </a:lnTo>
                    <a:lnTo>
                      <a:pt x="43437" y="2602"/>
                    </a:lnTo>
                    <a:lnTo>
                      <a:pt x="43305" y="2904"/>
                    </a:lnTo>
                    <a:lnTo>
                      <a:pt x="43173" y="2866"/>
                    </a:lnTo>
                    <a:lnTo>
                      <a:pt x="43041" y="2828"/>
                    </a:lnTo>
                    <a:lnTo>
                      <a:pt x="42909" y="2809"/>
                    </a:lnTo>
                    <a:lnTo>
                      <a:pt x="42608" y="2809"/>
                    </a:lnTo>
                    <a:lnTo>
                      <a:pt x="42457" y="2847"/>
                    </a:lnTo>
                    <a:lnTo>
                      <a:pt x="42306" y="2885"/>
                    </a:lnTo>
                    <a:lnTo>
                      <a:pt x="42174" y="2922"/>
                    </a:lnTo>
                    <a:lnTo>
                      <a:pt x="42042" y="2998"/>
                    </a:lnTo>
                    <a:lnTo>
                      <a:pt x="41910" y="3073"/>
                    </a:lnTo>
                    <a:lnTo>
                      <a:pt x="41797" y="3168"/>
                    </a:lnTo>
                    <a:lnTo>
                      <a:pt x="41684" y="3262"/>
                    </a:lnTo>
                    <a:lnTo>
                      <a:pt x="41590" y="3375"/>
                    </a:lnTo>
                    <a:lnTo>
                      <a:pt x="41495" y="3488"/>
                    </a:lnTo>
                    <a:lnTo>
                      <a:pt x="41420" y="3620"/>
                    </a:lnTo>
                    <a:lnTo>
                      <a:pt x="41345" y="3752"/>
                    </a:lnTo>
                    <a:lnTo>
                      <a:pt x="41307" y="3884"/>
                    </a:lnTo>
                    <a:lnTo>
                      <a:pt x="41269" y="4035"/>
                    </a:lnTo>
                    <a:lnTo>
                      <a:pt x="41250" y="4186"/>
                    </a:lnTo>
                    <a:lnTo>
                      <a:pt x="41231" y="4336"/>
                    </a:lnTo>
                    <a:lnTo>
                      <a:pt x="41231" y="4487"/>
                    </a:lnTo>
                    <a:lnTo>
                      <a:pt x="41250" y="4619"/>
                    </a:lnTo>
                    <a:lnTo>
                      <a:pt x="40986" y="4732"/>
                    </a:lnTo>
                    <a:lnTo>
                      <a:pt x="40741" y="4845"/>
                    </a:lnTo>
                    <a:lnTo>
                      <a:pt x="40477" y="4996"/>
                    </a:lnTo>
                    <a:lnTo>
                      <a:pt x="40251" y="5147"/>
                    </a:lnTo>
                    <a:lnTo>
                      <a:pt x="40100" y="5091"/>
                    </a:lnTo>
                    <a:lnTo>
                      <a:pt x="39968" y="5053"/>
                    </a:lnTo>
                    <a:lnTo>
                      <a:pt x="39817" y="5034"/>
                    </a:lnTo>
                    <a:lnTo>
                      <a:pt x="39648" y="5015"/>
                    </a:lnTo>
                    <a:lnTo>
                      <a:pt x="39516" y="5034"/>
                    </a:lnTo>
                    <a:lnTo>
                      <a:pt x="39384" y="5053"/>
                    </a:lnTo>
                    <a:lnTo>
                      <a:pt x="39252" y="5072"/>
                    </a:lnTo>
                    <a:lnTo>
                      <a:pt x="39120" y="5109"/>
                    </a:lnTo>
                    <a:lnTo>
                      <a:pt x="38988" y="5166"/>
                    </a:lnTo>
                    <a:lnTo>
                      <a:pt x="38875" y="5241"/>
                    </a:lnTo>
                    <a:lnTo>
                      <a:pt x="38762" y="5298"/>
                    </a:lnTo>
                    <a:lnTo>
                      <a:pt x="38667" y="5392"/>
                    </a:lnTo>
                    <a:lnTo>
                      <a:pt x="38479" y="5581"/>
                    </a:lnTo>
                    <a:lnTo>
                      <a:pt x="38404" y="5675"/>
                    </a:lnTo>
                    <a:lnTo>
                      <a:pt x="38328" y="5788"/>
                    </a:lnTo>
                    <a:lnTo>
                      <a:pt x="38272" y="5901"/>
                    </a:lnTo>
                    <a:lnTo>
                      <a:pt x="38215" y="6033"/>
                    </a:lnTo>
                    <a:lnTo>
                      <a:pt x="38177" y="6165"/>
                    </a:lnTo>
                    <a:lnTo>
                      <a:pt x="38140" y="6297"/>
                    </a:lnTo>
                    <a:lnTo>
                      <a:pt x="37951" y="6278"/>
                    </a:lnTo>
                    <a:lnTo>
                      <a:pt x="37612" y="6297"/>
                    </a:lnTo>
                    <a:lnTo>
                      <a:pt x="37291" y="6354"/>
                    </a:lnTo>
                    <a:lnTo>
                      <a:pt x="36971" y="6429"/>
                    </a:lnTo>
                    <a:lnTo>
                      <a:pt x="36650" y="6542"/>
                    </a:lnTo>
                    <a:lnTo>
                      <a:pt x="36518" y="6391"/>
                    </a:lnTo>
                    <a:lnTo>
                      <a:pt x="36349" y="6241"/>
                    </a:lnTo>
                    <a:lnTo>
                      <a:pt x="36179" y="6109"/>
                    </a:lnTo>
                    <a:lnTo>
                      <a:pt x="35972" y="5995"/>
                    </a:lnTo>
                    <a:lnTo>
                      <a:pt x="35783" y="5920"/>
                    </a:lnTo>
                    <a:lnTo>
                      <a:pt x="35557" y="5845"/>
                    </a:lnTo>
                    <a:lnTo>
                      <a:pt x="35331" y="5807"/>
                    </a:lnTo>
                    <a:lnTo>
                      <a:pt x="35104" y="5788"/>
                    </a:lnTo>
                    <a:lnTo>
                      <a:pt x="34897" y="5807"/>
                    </a:lnTo>
                    <a:lnTo>
                      <a:pt x="34671" y="5845"/>
                    </a:lnTo>
                    <a:lnTo>
                      <a:pt x="34482" y="5901"/>
                    </a:lnTo>
                    <a:lnTo>
                      <a:pt x="34294" y="5977"/>
                    </a:lnTo>
                    <a:lnTo>
                      <a:pt x="34067" y="5788"/>
                    </a:lnTo>
                    <a:lnTo>
                      <a:pt x="33822" y="5618"/>
                    </a:lnTo>
                    <a:lnTo>
                      <a:pt x="33785" y="5449"/>
                    </a:lnTo>
                    <a:lnTo>
                      <a:pt x="33728" y="5279"/>
                    </a:lnTo>
                    <a:lnTo>
                      <a:pt x="33653" y="5128"/>
                    </a:lnTo>
                    <a:lnTo>
                      <a:pt x="33577" y="4977"/>
                    </a:lnTo>
                    <a:lnTo>
                      <a:pt x="33483" y="4845"/>
                    </a:lnTo>
                    <a:lnTo>
                      <a:pt x="33370" y="4713"/>
                    </a:lnTo>
                    <a:lnTo>
                      <a:pt x="33257" y="4600"/>
                    </a:lnTo>
                    <a:lnTo>
                      <a:pt x="33144" y="4487"/>
                    </a:lnTo>
                    <a:lnTo>
                      <a:pt x="33012" y="4374"/>
                    </a:lnTo>
                    <a:lnTo>
                      <a:pt x="32861" y="4299"/>
                    </a:lnTo>
                    <a:lnTo>
                      <a:pt x="32710" y="4223"/>
                    </a:lnTo>
                    <a:lnTo>
                      <a:pt x="32559" y="4148"/>
                    </a:lnTo>
                    <a:lnTo>
                      <a:pt x="32408" y="4091"/>
                    </a:lnTo>
                    <a:lnTo>
                      <a:pt x="32239" y="4054"/>
                    </a:lnTo>
                    <a:lnTo>
                      <a:pt x="32050" y="4035"/>
                    </a:lnTo>
                    <a:lnTo>
                      <a:pt x="31880" y="4035"/>
                    </a:lnTo>
                    <a:lnTo>
                      <a:pt x="31616" y="4054"/>
                    </a:lnTo>
                    <a:lnTo>
                      <a:pt x="31353" y="4110"/>
                    </a:lnTo>
                    <a:lnTo>
                      <a:pt x="31107" y="4186"/>
                    </a:lnTo>
                    <a:lnTo>
                      <a:pt x="30881" y="4299"/>
                    </a:lnTo>
                    <a:lnTo>
                      <a:pt x="30674" y="4412"/>
                    </a:lnTo>
                    <a:lnTo>
                      <a:pt x="30466" y="4544"/>
                    </a:lnTo>
                    <a:lnTo>
                      <a:pt x="30297" y="4695"/>
                    </a:lnTo>
                    <a:lnTo>
                      <a:pt x="30127" y="4864"/>
                    </a:lnTo>
                    <a:lnTo>
                      <a:pt x="29939" y="4827"/>
                    </a:lnTo>
                    <a:lnTo>
                      <a:pt x="29750" y="4808"/>
                    </a:lnTo>
                    <a:lnTo>
                      <a:pt x="29562" y="4789"/>
                    </a:lnTo>
                    <a:lnTo>
                      <a:pt x="29373" y="4770"/>
                    </a:lnTo>
                    <a:lnTo>
                      <a:pt x="29015" y="4789"/>
                    </a:lnTo>
                    <a:lnTo>
                      <a:pt x="28675" y="4770"/>
                    </a:lnTo>
                    <a:lnTo>
                      <a:pt x="28449" y="4789"/>
                    </a:lnTo>
                    <a:lnTo>
                      <a:pt x="28223" y="4808"/>
                    </a:lnTo>
                    <a:lnTo>
                      <a:pt x="27997" y="4845"/>
                    </a:lnTo>
                    <a:lnTo>
                      <a:pt x="27789" y="4902"/>
                    </a:lnTo>
                    <a:lnTo>
                      <a:pt x="27582" y="4977"/>
                    </a:lnTo>
                    <a:lnTo>
                      <a:pt x="27375" y="5053"/>
                    </a:lnTo>
                    <a:lnTo>
                      <a:pt x="27186" y="5147"/>
                    </a:lnTo>
                    <a:lnTo>
                      <a:pt x="26998" y="5241"/>
                    </a:lnTo>
                    <a:lnTo>
                      <a:pt x="26715" y="5147"/>
                    </a:lnTo>
                    <a:lnTo>
                      <a:pt x="26432" y="5072"/>
                    </a:lnTo>
                    <a:lnTo>
                      <a:pt x="26130" y="5034"/>
                    </a:lnTo>
                    <a:lnTo>
                      <a:pt x="25810" y="5015"/>
                    </a:lnTo>
                    <a:lnTo>
                      <a:pt x="25584" y="5034"/>
                    </a:lnTo>
                    <a:lnTo>
                      <a:pt x="25357" y="4959"/>
                    </a:lnTo>
                    <a:lnTo>
                      <a:pt x="25112" y="4921"/>
                    </a:lnTo>
                    <a:lnTo>
                      <a:pt x="24848" y="4883"/>
                    </a:lnTo>
                    <a:lnTo>
                      <a:pt x="24584" y="4864"/>
                    </a:lnTo>
                    <a:lnTo>
                      <a:pt x="24264" y="4883"/>
                    </a:lnTo>
                    <a:lnTo>
                      <a:pt x="23962" y="4940"/>
                    </a:lnTo>
                    <a:lnTo>
                      <a:pt x="23661" y="5015"/>
                    </a:lnTo>
                    <a:lnTo>
                      <a:pt x="23359" y="5109"/>
                    </a:lnTo>
                    <a:lnTo>
                      <a:pt x="23095" y="5241"/>
                    </a:lnTo>
                    <a:lnTo>
                      <a:pt x="22831" y="5411"/>
                    </a:lnTo>
                    <a:lnTo>
                      <a:pt x="22586" y="5581"/>
                    </a:lnTo>
                    <a:lnTo>
                      <a:pt x="22360" y="5788"/>
                    </a:lnTo>
                    <a:lnTo>
                      <a:pt x="22133" y="5562"/>
                    </a:lnTo>
                    <a:lnTo>
                      <a:pt x="21870" y="5373"/>
                    </a:lnTo>
                    <a:lnTo>
                      <a:pt x="21606" y="5185"/>
                    </a:lnTo>
                    <a:lnTo>
                      <a:pt x="21323" y="5053"/>
                    </a:lnTo>
                    <a:lnTo>
                      <a:pt x="21002" y="4940"/>
                    </a:lnTo>
                    <a:lnTo>
                      <a:pt x="20701" y="4845"/>
                    </a:lnTo>
                    <a:lnTo>
                      <a:pt x="20361" y="4789"/>
                    </a:lnTo>
                    <a:lnTo>
                      <a:pt x="20022" y="4770"/>
                    </a:lnTo>
                    <a:lnTo>
                      <a:pt x="19965" y="4638"/>
                    </a:lnTo>
                    <a:lnTo>
                      <a:pt x="19890" y="4487"/>
                    </a:lnTo>
                    <a:lnTo>
                      <a:pt x="19815" y="4355"/>
                    </a:lnTo>
                    <a:lnTo>
                      <a:pt x="19720" y="4242"/>
                    </a:lnTo>
                    <a:lnTo>
                      <a:pt x="19626" y="4110"/>
                    </a:lnTo>
                    <a:lnTo>
                      <a:pt x="19513" y="3997"/>
                    </a:lnTo>
                    <a:lnTo>
                      <a:pt x="19400" y="3903"/>
                    </a:lnTo>
                    <a:lnTo>
                      <a:pt x="19268" y="3809"/>
                    </a:lnTo>
                    <a:lnTo>
                      <a:pt x="19155" y="3714"/>
                    </a:lnTo>
                    <a:lnTo>
                      <a:pt x="19004" y="3639"/>
                    </a:lnTo>
                    <a:lnTo>
                      <a:pt x="18872" y="3582"/>
                    </a:lnTo>
                    <a:lnTo>
                      <a:pt x="18721" y="3526"/>
                    </a:lnTo>
                    <a:lnTo>
                      <a:pt x="18570" y="3488"/>
                    </a:lnTo>
                    <a:lnTo>
                      <a:pt x="18401" y="3450"/>
                    </a:lnTo>
                    <a:lnTo>
                      <a:pt x="18250" y="3431"/>
                    </a:lnTo>
                    <a:lnTo>
                      <a:pt x="17873" y="3431"/>
                    </a:lnTo>
                    <a:lnTo>
                      <a:pt x="17646" y="3469"/>
                    </a:lnTo>
                    <a:lnTo>
                      <a:pt x="17439" y="3526"/>
                    </a:lnTo>
                    <a:lnTo>
                      <a:pt x="17251" y="3601"/>
                    </a:lnTo>
                    <a:lnTo>
                      <a:pt x="17062" y="3695"/>
                    </a:lnTo>
                    <a:lnTo>
                      <a:pt x="16892" y="3809"/>
                    </a:lnTo>
                    <a:lnTo>
                      <a:pt x="16723" y="3941"/>
                    </a:lnTo>
                    <a:lnTo>
                      <a:pt x="16591" y="4072"/>
                    </a:lnTo>
                    <a:lnTo>
                      <a:pt x="16364" y="3903"/>
                    </a:lnTo>
                    <a:lnTo>
                      <a:pt x="16138" y="3771"/>
                    </a:lnTo>
                    <a:lnTo>
                      <a:pt x="15893" y="3639"/>
                    </a:lnTo>
                    <a:lnTo>
                      <a:pt x="15648" y="3545"/>
                    </a:lnTo>
                    <a:lnTo>
                      <a:pt x="15384" y="3450"/>
                    </a:lnTo>
                    <a:lnTo>
                      <a:pt x="15120" y="3394"/>
                    </a:lnTo>
                    <a:lnTo>
                      <a:pt x="14837" y="3356"/>
                    </a:lnTo>
                    <a:lnTo>
                      <a:pt x="14536" y="3337"/>
                    </a:lnTo>
                    <a:lnTo>
                      <a:pt x="14347" y="3356"/>
                    </a:lnTo>
                    <a:lnTo>
                      <a:pt x="14159" y="3356"/>
                    </a:lnTo>
                    <a:lnTo>
                      <a:pt x="13801" y="3431"/>
                    </a:lnTo>
                    <a:lnTo>
                      <a:pt x="13442" y="3545"/>
                    </a:lnTo>
                    <a:lnTo>
                      <a:pt x="13103" y="3677"/>
                    </a:lnTo>
                    <a:lnTo>
                      <a:pt x="12801" y="3865"/>
                    </a:lnTo>
                    <a:lnTo>
                      <a:pt x="12500" y="4072"/>
                    </a:lnTo>
                    <a:lnTo>
                      <a:pt x="12236" y="4318"/>
                    </a:lnTo>
                    <a:lnTo>
                      <a:pt x="12009" y="4582"/>
                    </a:lnTo>
                    <a:lnTo>
                      <a:pt x="11859" y="4582"/>
                    </a:lnTo>
                    <a:lnTo>
                      <a:pt x="11689" y="4600"/>
                    </a:lnTo>
                    <a:lnTo>
                      <a:pt x="11538" y="4638"/>
                    </a:lnTo>
                    <a:lnTo>
                      <a:pt x="11387" y="4713"/>
                    </a:lnTo>
                    <a:lnTo>
                      <a:pt x="11255" y="4808"/>
                    </a:lnTo>
                    <a:lnTo>
                      <a:pt x="11199" y="4713"/>
                    </a:lnTo>
                    <a:lnTo>
                      <a:pt x="11123" y="4638"/>
                    </a:lnTo>
                    <a:lnTo>
                      <a:pt x="11048" y="4563"/>
                    </a:lnTo>
                    <a:lnTo>
                      <a:pt x="10954" y="4506"/>
                    </a:lnTo>
                    <a:lnTo>
                      <a:pt x="10859" y="4450"/>
                    </a:lnTo>
                    <a:lnTo>
                      <a:pt x="10746" y="4412"/>
                    </a:lnTo>
                    <a:lnTo>
                      <a:pt x="10652" y="4393"/>
                    </a:lnTo>
                    <a:lnTo>
                      <a:pt x="10520" y="4393"/>
                    </a:lnTo>
                    <a:lnTo>
                      <a:pt x="10350" y="4412"/>
                    </a:lnTo>
                    <a:lnTo>
                      <a:pt x="10200" y="4450"/>
                    </a:lnTo>
                    <a:lnTo>
                      <a:pt x="10049" y="4544"/>
                    </a:lnTo>
                    <a:lnTo>
                      <a:pt x="9917" y="4638"/>
                    </a:lnTo>
                    <a:lnTo>
                      <a:pt x="9804" y="4770"/>
                    </a:lnTo>
                    <a:lnTo>
                      <a:pt x="9728" y="4921"/>
                    </a:lnTo>
                    <a:lnTo>
                      <a:pt x="9672" y="5072"/>
                    </a:lnTo>
                    <a:lnTo>
                      <a:pt x="9653" y="5260"/>
                    </a:lnTo>
                    <a:lnTo>
                      <a:pt x="9672" y="5430"/>
                    </a:lnTo>
                    <a:lnTo>
                      <a:pt x="9596" y="5373"/>
                    </a:lnTo>
                    <a:lnTo>
                      <a:pt x="9483" y="5317"/>
                    </a:lnTo>
                    <a:lnTo>
                      <a:pt x="9389" y="5279"/>
                    </a:lnTo>
                    <a:lnTo>
                      <a:pt x="9276" y="5260"/>
                    </a:lnTo>
                    <a:lnTo>
                      <a:pt x="9163" y="5185"/>
                    </a:lnTo>
                    <a:lnTo>
                      <a:pt x="9068" y="5147"/>
                    </a:lnTo>
                    <a:lnTo>
                      <a:pt x="8936" y="5109"/>
                    </a:lnTo>
                    <a:lnTo>
                      <a:pt x="8804" y="5091"/>
                    </a:lnTo>
                    <a:lnTo>
                      <a:pt x="8691" y="5109"/>
                    </a:lnTo>
                    <a:lnTo>
                      <a:pt x="8597" y="5128"/>
                    </a:lnTo>
                    <a:lnTo>
                      <a:pt x="8484" y="5166"/>
                    </a:lnTo>
                    <a:lnTo>
                      <a:pt x="8390" y="5223"/>
                    </a:lnTo>
                    <a:lnTo>
                      <a:pt x="8314" y="5298"/>
                    </a:lnTo>
                    <a:lnTo>
                      <a:pt x="8239" y="5373"/>
                    </a:lnTo>
                    <a:lnTo>
                      <a:pt x="8182" y="5468"/>
                    </a:lnTo>
                    <a:lnTo>
                      <a:pt x="8126" y="5562"/>
                    </a:lnTo>
                    <a:lnTo>
                      <a:pt x="7843" y="5449"/>
                    </a:lnTo>
                    <a:lnTo>
                      <a:pt x="7560" y="5354"/>
                    </a:lnTo>
                    <a:lnTo>
                      <a:pt x="7259" y="5298"/>
                    </a:lnTo>
                    <a:lnTo>
                      <a:pt x="6957" y="5260"/>
                    </a:lnTo>
                    <a:lnTo>
                      <a:pt x="6825" y="5128"/>
                    </a:lnTo>
                    <a:lnTo>
                      <a:pt x="6655" y="5034"/>
                    </a:lnTo>
                    <a:lnTo>
                      <a:pt x="6486" y="4959"/>
                    </a:lnTo>
                    <a:lnTo>
                      <a:pt x="6391" y="4940"/>
                    </a:lnTo>
                    <a:lnTo>
                      <a:pt x="6146" y="4940"/>
                    </a:lnTo>
                    <a:lnTo>
                      <a:pt x="6014" y="4977"/>
                    </a:lnTo>
                    <a:lnTo>
                      <a:pt x="5882" y="5034"/>
                    </a:lnTo>
                    <a:lnTo>
                      <a:pt x="5769" y="5091"/>
                    </a:lnTo>
                    <a:lnTo>
                      <a:pt x="5675" y="5185"/>
                    </a:lnTo>
                    <a:lnTo>
                      <a:pt x="5581" y="5279"/>
                    </a:lnTo>
                    <a:lnTo>
                      <a:pt x="5524" y="5392"/>
                    </a:lnTo>
                    <a:lnTo>
                      <a:pt x="5468" y="5505"/>
                    </a:lnTo>
                    <a:lnTo>
                      <a:pt x="5241" y="5618"/>
                    </a:lnTo>
                    <a:lnTo>
                      <a:pt x="5015" y="5750"/>
                    </a:lnTo>
                    <a:lnTo>
                      <a:pt x="4808" y="5882"/>
                    </a:lnTo>
                    <a:lnTo>
                      <a:pt x="4619" y="6033"/>
                    </a:lnTo>
                    <a:lnTo>
                      <a:pt x="4449" y="6052"/>
                    </a:lnTo>
                    <a:lnTo>
                      <a:pt x="4299" y="6127"/>
                    </a:lnTo>
                    <a:lnTo>
                      <a:pt x="4167" y="6203"/>
                    </a:lnTo>
                    <a:lnTo>
                      <a:pt x="4035" y="6335"/>
                    </a:lnTo>
                    <a:lnTo>
                      <a:pt x="3846" y="6203"/>
                    </a:lnTo>
                    <a:lnTo>
                      <a:pt x="3639" y="6109"/>
                    </a:lnTo>
                    <a:lnTo>
                      <a:pt x="3431" y="6014"/>
                    </a:lnTo>
                    <a:lnTo>
                      <a:pt x="3205" y="5939"/>
                    </a:lnTo>
                    <a:lnTo>
                      <a:pt x="2979" y="5882"/>
                    </a:lnTo>
                    <a:lnTo>
                      <a:pt x="2753" y="5845"/>
                    </a:lnTo>
                    <a:lnTo>
                      <a:pt x="2508" y="5807"/>
                    </a:lnTo>
                    <a:lnTo>
                      <a:pt x="2263" y="5807"/>
                    </a:lnTo>
                    <a:lnTo>
                      <a:pt x="1942" y="5826"/>
                    </a:lnTo>
                    <a:lnTo>
                      <a:pt x="1622" y="5864"/>
                    </a:lnTo>
                    <a:lnTo>
                      <a:pt x="1320" y="5939"/>
                    </a:lnTo>
                    <a:lnTo>
                      <a:pt x="1037" y="6052"/>
                    </a:lnTo>
                    <a:lnTo>
                      <a:pt x="754" y="6184"/>
                    </a:lnTo>
                    <a:lnTo>
                      <a:pt x="490" y="6335"/>
                    </a:lnTo>
                    <a:lnTo>
                      <a:pt x="245" y="6505"/>
                    </a:lnTo>
                    <a:lnTo>
                      <a:pt x="0" y="6712"/>
                    </a:lnTo>
                    <a:lnTo>
                      <a:pt x="0" y="11444"/>
                    </a:lnTo>
                    <a:lnTo>
                      <a:pt x="245" y="11651"/>
                    </a:lnTo>
                    <a:lnTo>
                      <a:pt x="490" y="11821"/>
                    </a:lnTo>
                    <a:lnTo>
                      <a:pt x="754" y="11991"/>
                    </a:lnTo>
                    <a:lnTo>
                      <a:pt x="1037" y="12123"/>
                    </a:lnTo>
                    <a:lnTo>
                      <a:pt x="1320" y="12217"/>
                    </a:lnTo>
                    <a:lnTo>
                      <a:pt x="1622" y="12292"/>
                    </a:lnTo>
                    <a:lnTo>
                      <a:pt x="1942" y="12349"/>
                    </a:lnTo>
                    <a:lnTo>
                      <a:pt x="2621" y="12349"/>
                    </a:lnTo>
                    <a:lnTo>
                      <a:pt x="2960" y="12292"/>
                    </a:lnTo>
                    <a:lnTo>
                      <a:pt x="3281" y="12198"/>
                    </a:lnTo>
                    <a:lnTo>
                      <a:pt x="3601" y="12085"/>
                    </a:lnTo>
                    <a:lnTo>
                      <a:pt x="3808" y="12255"/>
                    </a:lnTo>
                    <a:lnTo>
                      <a:pt x="4054" y="12405"/>
                    </a:lnTo>
                    <a:lnTo>
                      <a:pt x="4299" y="12537"/>
                    </a:lnTo>
                    <a:lnTo>
                      <a:pt x="4563" y="12632"/>
                    </a:lnTo>
                    <a:lnTo>
                      <a:pt x="4827" y="12726"/>
                    </a:lnTo>
                    <a:lnTo>
                      <a:pt x="5109" y="12783"/>
                    </a:lnTo>
                    <a:lnTo>
                      <a:pt x="5392" y="12820"/>
                    </a:lnTo>
                    <a:lnTo>
                      <a:pt x="5694" y="12839"/>
                    </a:lnTo>
                    <a:lnTo>
                      <a:pt x="6071" y="12820"/>
                    </a:lnTo>
                    <a:lnTo>
                      <a:pt x="6429" y="12764"/>
                    </a:lnTo>
                    <a:lnTo>
                      <a:pt x="6768" y="12669"/>
                    </a:lnTo>
                    <a:lnTo>
                      <a:pt x="7089" y="12519"/>
                    </a:lnTo>
                    <a:lnTo>
                      <a:pt x="7296" y="12726"/>
                    </a:lnTo>
                    <a:lnTo>
                      <a:pt x="7504" y="12896"/>
                    </a:lnTo>
                    <a:lnTo>
                      <a:pt x="7749" y="13046"/>
                    </a:lnTo>
                    <a:lnTo>
                      <a:pt x="7994" y="13178"/>
                    </a:lnTo>
                    <a:lnTo>
                      <a:pt x="8258" y="13292"/>
                    </a:lnTo>
                    <a:lnTo>
                      <a:pt x="8541" y="13367"/>
                    </a:lnTo>
                    <a:lnTo>
                      <a:pt x="8823" y="13405"/>
                    </a:lnTo>
                    <a:lnTo>
                      <a:pt x="9125" y="13424"/>
                    </a:lnTo>
                    <a:lnTo>
                      <a:pt x="9370" y="13405"/>
                    </a:lnTo>
                    <a:lnTo>
                      <a:pt x="9596" y="13386"/>
                    </a:lnTo>
                    <a:lnTo>
                      <a:pt x="9823" y="13329"/>
                    </a:lnTo>
                    <a:lnTo>
                      <a:pt x="10030" y="13273"/>
                    </a:lnTo>
                    <a:lnTo>
                      <a:pt x="10237" y="13178"/>
                    </a:lnTo>
                    <a:lnTo>
                      <a:pt x="10445" y="13084"/>
                    </a:lnTo>
                    <a:lnTo>
                      <a:pt x="10633" y="12971"/>
                    </a:lnTo>
                    <a:lnTo>
                      <a:pt x="10822" y="12839"/>
                    </a:lnTo>
                    <a:lnTo>
                      <a:pt x="11029" y="12914"/>
                    </a:lnTo>
                    <a:lnTo>
                      <a:pt x="11237" y="12952"/>
                    </a:lnTo>
                    <a:lnTo>
                      <a:pt x="11463" y="12971"/>
                    </a:lnTo>
                    <a:lnTo>
                      <a:pt x="11670" y="12990"/>
                    </a:lnTo>
                    <a:lnTo>
                      <a:pt x="11878" y="12971"/>
                    </a:lnTo>
                    <a:lnTo>
                      <a:pt x="12085" y="12952"/>
                    </a:lnTo>
                    <a:lnTo>
                      <a:pt x="12292" y="12914"/>
                    </a:lnTo>
                    <a:lnTo>
                      <a:pt x="12481" y="12877"/>
                    </a:lnTo>
                    <a:lnTo>
                      <a:pt x="12669" y="12801"/>
                    </a:lnTo>
                    <a:lnTo>
                      <a:pt x="12839" y="12726"/>
                    </a:lnTo>
                    <a:lnTo>
                      <a:pt x="13028" y="12632"/>
                    </a:lnTo>
                    <a:lnTo>
                      <a:pt x="13178" y="12537"/>
                    </a:lnTo>
                    <a:lnTo>
                      <a:pt x="13442" y="12575"/>
                    </a:lnTo>
                    <a:lnTo>
                      <a:pt x="13706" y="12594"/>
                    </a:lnTo>
                    <a:lnTo>
                      <a:pt x="13914" y="12575"/>
                    </a:lnTo>
                    <a:lnTo>
                      <a:pt x="14102" y="12556"/>
                    </a:lnTo>
                    <a:lnTo>
                      <a:pt x="14291" y="12537"/>
                    </a:lnTo>
                    <a:lnTo>
                      <a:pt x="14479" y="12481"/>
                    </a:lnTo>
                    <a:lnTo>
                      <a:pt x="14668" y="12537"/>
                    </a:lnTo>
                    <a:lnTo>
                      <a:pt x="14837" y="12556"/>
                    </a:lnTo>
                    <a:lnTo>
                      <a:pt x="15045" y="12575"/>
                    </a:lnTo>
                    <a:lnTo>
                      <a:pt x="15233" y="12594"/>
                    </a:lnTo>
                    <a:lnTo>
                      <a:pt x="15516" y="12575"/>
                    </a:lnTo>
                    <a:lnTo>
                      <a:pt x="15780" y="12537"/>
                    </a:lnTo>
                    <a:lnTo>
                      <a:pt x="16044" y="12481"/>
                    </a:lnTo>
                    <a:lnTo>
                      <a:pt x="16289" y="12387"/>
                    </a:lnTo>
                    <a:lnTo>
                      <a:pt x="16459" y="12519"/>
                    </a:lnTo>
                    <a:lnTo>
                      <a:pt x="16666" y="12632"/>
                    </a:lnTo>
                    <a:lnTo>
                      <a:pt x="16874" y="12745"/>
                    </a:lnTo>
                    <a:lnTo>
                      <a:pt x="17081" y="12820"/>
                    </a:lnTo>
                    <a:lnTo>
                      <a:pt x="17307" y="12896"/>
                    </a:lnTo>
                    <a:lnTo>
                      <a:pt x="17533" y="12952"/>
                    </a:lnTo>
                    <a:lnTo>
                      <a:pt x="17760" y="12971"/>
                    </a:lnTo>
                    <a:lnTo>
                      <a:pt x="18005" y="12990"/>
                    </a:lnTo>
                    <a:lnTo>
                      <a:pt x="18269" y="12971"/>
                    </a:lnTo>
                    <a:lnTo>
                      <a:pt x="18533" y="12933"/>
                    </a:lnTo>
                    <a:lnTo>
                      <a:pt x="18778" y="12877"/>
                    </a:lnTo>
                    <a:lnTo>
                      <a:pt x="19023" y="12801"/>
                    </a:lnTo>
                    <a:lnTo>
                      <a:pt x="19249" y="12877"/>
                    </a:lnTo>
                    <a:lnTo>
                      <a:pt x="19513" y="12933"/>
                    </a:lnTo>
                    <a:lnTo>
                      <a:pt x="19758" y="12971"/>
                    </a:lnTo>
                    <a:lnTo>
                      <a:pt x="20022" y="12990"/>
                    </a:lnTo>
                    <a:lnTo>
                      <a:pt x="20210" y="12990"/>
                    </a:lnTo>
                    <a:lnTo>
                      <a:pt x="20399" y="12971"/>
                    </a:lnTo>
                    <a:lnTo>
                      <a:pt x="20569" y="12933"/>
                    </a:lnTo>
                    <a:lnTo>
                      <a:pt x="20738" y="12896"/>
                    </a:lnTo>
                    <a:lnTo>
                      <a:pt x="20908" y="12839"/>
                    </a:lnTo>
                    <a:lnTo>
                      <a:pt x="21078" y="12783"/>
                    </a:lnTo>
                    <a:lnTo>
                      <a:pt x="21398" y="12632"/>
                    </a:lnTo>
                    <a:lnTo>
                      <a:pt x="21587" y="12801"/>
                    </a:lnTo>
                    <a:lnTo>
                      <a:pt x="21794" y="12952"/>
                    </a:lnTo>
                    <a:lnTo>
                      <a:pt x="22039" y="13084"/>
                    </a:lnTo>
                    <a:lnTo>
                      <a:pt x="22265" y="13216"/>
                    </a:lnTo>
                    <a:lnTo>
                      <a:pt x="22529" y="13292"/>
                    </a:lnTo>
                    <a:lnTo>
                      <a:pt x="22793" y="13367"/>
                    </a:lnTo>
                    <a:lnTo>
                      <a:pt x="23057" y="13405"/>
                    </a:lnTo>
                    <a:lnTo>
                      <a:pt x="23340" y="13424"/>
                    </a:lnTo>
                    <a:lnTo>
                      <a:pt x="23679" y="13405"/>
                    </a:lnTo>
                    <a:lnTo>
                      <a:pt x="24000" y="13348"/>
                    </a:lnTo>
                    <a:lnTo>
                      <a:pt x="24302" y="13254"/>
                    </a:lnTo>
                    <a:lnTo>
                      <a:pt x="24584" y="13122"/>
                    </a:lnTo>
                    <a:lnTo>
                      <a:pt x="24735" y="13122"/>
                    </a:lnTo>
                    <a:lnTo>
                      <a:pt x="25075" y="13103"/>
                    </a:lnTo>
                    <a:lnTo>
                      <a:pt x="25395" y="13046"/>
                    </a:lnTo>
                    <a:lnTo>
                      <a:pt x="25716" y="12952"/>
                    </a:lnTo>
                    <a:lnTo>
                      <a:pt x="25998" y="12820"/>
                    </a:lnTo>
                    <a:lnTo>
                      <a:pt x="26187" y="12952"/>
                    </a:lnTo>
                    <a:lnTo>
                      <a:pt x="26375" y="13065"/>
                    </a:lnTo>
                    <a:lnTo>
                      <a:pt x="26583" y="13178"/>
                    </a:lnTo>
                    <a:lnTo>
                      <a:pt x="26809" y="13254"/>
                    </a:lnTo>
                    <a:lnTo>
                      <a:pt x="27016" y="13329"/>
                    </a:lnTo>
                    <a:lnTo>
                      <a:pt x="27261" y="13386"/>
                    </a:lnTo>
                    <a:lnTo>
                      <a:pt x="27488" y="13405"/>
                    </a:lnTo>
                    <a:lnTo>
                      <a:pt x="27733" y="13424"/>
                    </a:lnTo>
                    <a:lnTo>
                      <a:pt x="27902" y="13424"/>
                    </a:lnTo>
                    <a:lnTo>
                      <a:pt x="28091" y="13405"/>
                    </a:lnTo>
                    <a:lnTo>
                      <a:pt x="28430" y="13329"/>
                    </a:lnTo>
                    <a:lnTo>
                      <a:pt x="28751" y="13235"/>
                    </a:lnTo>
                    <a:lnTo>
                      <a:pt x="29052" y="13084"/>
                    </a:lnTo>
                    <a:lnTo>
                      <a:pt x="29335" y="12914"/>
                    </a:lnTo>
                    <a:lnTo>
                      <a:pt x="29599" y="12707"/>
                    </a:lnTo>
                    <a:lnTo>
                      <a:pt x="29825" y="12462"/>
                    </a:lnTo>
                    <a:lnTo>
                      <a:pt x="30033" y="12198"/>
                    </a:lnTo>
                    <a:lnTo>
                      <a:pt x="30184" y="12292"/>
                    </a:lnTo>
                    <a:lnTo>
                      <a:pt x="30353" y="12368"/>
                    </a:lnTo>
                    <a:lnTo>
                      <a:pt x="30523" y="12424"/>
                    </a:lnTo>
                    <a:lnTo>
                      <a:pt x="30693" y="12481"/>
                    </a:lnTo>
                    <a:lnTo>
                      <a:pt x="30881" y="12537"/>
                    </a:lnTo>
                    <a:lnTo>
                      <a:pt x="31070" y="12556"/>
                    </a:lnTo>
                    <a:lnTo>
                      <a:pt x="31258" y="12575"/>
                    </a:lnTo>
                    <a:lnTo>
                      <a:pt x="31447" y="12594"/>
                    </a:lnTo>
                    <a:lnTo>
                      <a:pt x="31635" y="12575"/>
                    </a:lnTo>
                    <a:lnTo>
                      <a:pt x="31824" y="12575"/>
                    </a:lnTo>
                    <a:lnTo>
                      <a:pt x="31994" y="12537"/>
                    </a:lnTo>
                    <a:lnTo>
                      <a:pt x="32163" y="12500"/>
                    </a:lnTo>
                    <a:lnTo>
                      <a:pt x="32333" y="12594"/>
                    </a:lnTo>
                    <a:lnTo>
                      <a:pt x="32521" y="12707"/>
                    </a:lnTo>
                    <a:lnTo>
                      <a:pt x="32710" y="12783"/>
                    </a:lnTo>
                    <a:lnTo>
                      <a:pt x="32898" y="12858"/>
                    </a:lnTo>
                    <a:lnTo>
                      <a:pt x="33106" y="12914"/>
                    </a:lnTo>
                    <a:lnTo>
                      <a:pt x="33313" y="12952"/>
                    </a:lnTo>
                    <a:lnTo>
                      <a:pt x="33521" y="12971"/>
                    </a:lnTo>
                    <a:lnTo>
                      <a:pt x="33747" y="12990"/>
                    </a:lnTo>
                    <a:lnTo>
                      <a:pt x="33973" y="12971"/>
                    </a:lnTo>
                    <a:lnTo>
                      <a:pt x="34180" y="12952"/>
                    </a:lnTo>
                    <a:lnTo>
                      <a:pt x="34388" y="12914"/>
                    </a:lnTo>
                    <a:lnTo>
                      <a:pt x="34595" y="12858"/>
                    </a:lnTo>
                    <a:lnTo>
                      <a:pt x="34916" y="12820"/>
                    </a:lnTo>
                    <a:lnTo>
                      <a:pt x="35217" y="12745"/>
                    </a:lnTo>
                    <a:lnTo>
                      <a:pt x="35519" y="12632"/>
                    </a:lnTo>
                    <a:lnTo>
                      <a:pt x="35802" y="12500"/>
                    </a:lnTo>
                    <a:lnTo>
                      <a:pt x="36047" y="12330"/>
                    </a:lnTo>
                    <a:lnTo>
                      <a:pt x="36292" y="12142"/>
                    </a:lnTo>
                    <a:lnTo>
                      <a:pt x="36499" y="11915"/>
                    </a:lnTo>
                    <a:lnTo>
                      <a:pt x="36688" y="11670"/>
                    </a:lnTo>
                    <a:lnTo>
                      <a:pt x="36990" y="11670"/>
                    </a:lnTo>
                    <a:lnTo>
                      <a:pt x="37178" y="11953"/>
                    </a:lnTo>
                    <a:lnTo>
                      <a:pt x="37423" y="12217"/>
                    </a:lnTo>
                    <a:lnTo>
                      <a:pt x="37687" y="12443"/>
                    </a:lnTo>
                    <a:lnTo>
                      <a:pt x="37970" y="12632"/>
                    </a:lnTo>
                    <a:lnTo>
                      <a:pt x="38290" y="12783"/>
                    </a:lnTo>
                    <a:lnTo>
                      <a:pt x="38441" y="12839"/>
                    </a:lnTo>
                    <a:lnTo>
                      <a:pt x="38611" y="12896"/>
                    </a:lnTo>
                    <a:lnTo>
                      <a:pt x="38799" y="12933"/>
                    </a:lnTo>
                    <a:lnTo>
                      <a:pt x="38969" y="12971"/>
                    </a:lnTo>
                    <a:lnTo>
                      <a:pt x="39158" y="12990"/>
                    </a:lnTo>
                    <a:lnTo>
                      <a:pt x="39327" y="12990"/>
                    </a:lnTo>
                    <a:lnTo>
                      <a:pt x="39591" y="12971"/>
                    </a:lnTo>
                    <a:lnTo>
                      <a:pt x="39836" y="12933"/>
                    </a:lnTo>
                    <a:lnTo>
                      <a:pt x="40081" y="12896"/>
                    </a:lnTo>
                    <a:lnTo>
                      <a:pt x="40308" y="12801"/>
                    </a:lnTo>
                    <a:lnTo>
                      <a:pt x="40534" y="12707"/>
                    </a:lnTo>
                    <a:lnTo>
                      <a:pt x="40741" y="12594"/>
                    </a:lnTo>
                    <a:lnTo>
                      <a:pt x="40949" y="12462"/>
                    </a:lnTo>
                    <a:lnTo>
                      <a:pt x="41137" y="12330"/>
                    </a:lnTo>
                    <a:lnTo>
                      <a:pt x="41307" y="12443"/>
                    </a:lnTo>
                    <a:lnTo>
                      <a:pt x="41495" y="12556"/>
                    </a:lnTo>
                    <a:lnTo>
                      <a:pt x="41684" y="12651"/>
                    </a:lnTo>
                    <a:lnTo>
                      <a:pt x="41891" y="12726"/>
                    </a:lnTo>
                    <a:lnTo>
                      <a:pt x="42099" y="12783"/>
                    </a:lnTo>
                    <a:lnTo>
                      <a:pt x="42325" y="12820"/>
                    </a:lnTo>
                    <a:lnTo>
                      <a:pt x="42532" y="12858"/>
                    </a:lnTo>
                    <a:lnTo>
                      <a:pt x="42759" y="12858"/>
                    </a:lnTo>
                    <a:lnTo>
                      <a:pt x="43060" y="12839"/>
                    </a:lnTo>
                    <a:lnTo>
                      <a:pt x="43343" y="12801"/>
                    </a:lnTo>
                    <a:lnTo>
                      <a:pt x="43607" y="12726"/>
                    </a:lnTo>
                    <a:lnTo>
                      <a:pt x="43871" y="12632"/>
                    </a:lnTo>
                    <a:lnTo>
                      <a:pt x="44041" y="12745"/>
                    </a:lnTo>
                    <a:lnTo>
                      <a:pt x="44229" y="12839"/>
                    </a:lnTo>
                    <a:lnTo>
                      <a:pt x="44418" y="12933"/>
                    </a:lnTo>
                    <a:lnTo>
                      <a:pt x="44606" y="12990"/>
                    </a:lnTo>
                    <a:lnTo>
                      <a:pt x="44814" y="13046"/>
                    </a:lnTo>
                    <a:lnTo>
                      <a:pt x="45021" y="13103"/>
                    </a:lnTo>
                    <a:lnTo>
                      <a:pt x="45228" y="13122"/>
                    </a:lnTo>
                    <a:lnTo>
                      <a:pt x="45455" y="13122"/>
                    </a:lnTo>
                    <a:lnTo>
                      <a:pt x="45775" y="13103"/>
                    </a:lnTo>
                    <a:lnTo>
                      <a:pt x="46096" y="13046"/>
                    </a:lnTo>
                    <a:lnTo>
                      <a:pt x="46397" y="12971"/>
                    </a:lnTo>
                    <a:lnTo>
                      <a:pt x="46680" y="12839"/>
                    </a:lnTo>
                    <a:lnTo>
                      <a:pt x="46963" y="12971"/>
                    </a:lnTo>
                    <a:lnTo>
                      <a:pt x="47264" y="13046"/>
                    </a:lnTo>
                    <a:lnTo>
                      <a:pt x="47585" y="13103"/>
                    </a:lnTo>
                    <a:lnTo>
                      <a:pt x="47905" y="13122"/>
                    </a:lnTo>
                    <a:lnTo>
                      <a:pt x="48150" y="13122"/>
                    </a:lnTo>
                    <a:lnTo>
                      <a:pt x="48396" y="13084"/>
                    </a:lnTo>
                    <a:lnTo>
                      <a:pt x="48622" y="13028"/>
                    </a:lnTo>
                    <a:lnTo>
                      <a:pt x="48848" y="12971"/>
                    </a:lnTo>
                    <a:lnTo>
                      <a:pt x="49074" y="13028"/>
                    </a:lnTo>
                    <a:lnTo>
                      <a:pt x="49319" y="13084"/>
                    </a:lnTo>
                    <a:lnTo>
                      <a:pt x="49546" y="13122"/>
                    </a:lnTo>
                    <a:lnTo>
                      <a:pt x="50092" y="13122"/>
                    </a:lnTo>
                    <a:lnTo>
                      <a:pt x="50375" y="13065"/>
                    </a:lnTo>
                    <a:lnTo>
                      <a:pt x="50639" y="12990"/>
                    </a:lnTo>
                    <a:lnTo>
                      <a:pt x="50903" y="12896"/>
                    </a:lnTo>
                    <a:lnTo>
                      <a:pt x="51223" y="12971"/>
                    </a:lnTo>
                    <a:lnTo>
                      <a:pt x="51393" y="12990"/>
                    </a:lnTo>
                    <a:lnTo>
                      <a:pt x="51695" y="12990"/>
                    </a:lnTo>
                    <a:lnTo>
                      <a:pt x="51883" y="13197"/>
                    </a:lnTo>
                    <a:lnTo>
                      <a:pt x="52110" y="13405"/>
                    </a:lnTo>
                    <a:lnTo>
                      <a:pt x="52355" y="13574"/>
                    </a:lnTo>
                    <a:lnTo>
                      <a:pt x="52619" y="13725"/>
                    </a:lnTo>
                    <a:lnTo>
                      <a:pt x="52901" y="13838"/>
                    </a:lnTo>
                    <a:lnTo>
                      <a:pt x="53203" y="13914"/>
                    </a:lnTo>
                    <a:lnTo>
                      <a:pt x="53505" y="13970"/>
                    </a:lnTo>
                    <a:lnTo>
                      <a:pt x="53825" y="13989"/>
                    </a:lnTo>
                    <a:lnTo>
                      <a:pt x="54108" y="13970"/>
                    </a:lnTo>
                    <a:lnTo>
                      <a:pt x="54391" y="13933"/>
                    </a:lnTo>
                    <a:lnTo>
                      <a:pt x="54655" y="13857"/>
                    </a:lnTo>
                    <a:lnTo>
                      <a:pt x="54900" y="13763"/>
                    </a:lnTo>
                    <a:lnTo>
                      <a:pt x="55145" y="13650"/>
                    </a:lnTo>
                    <a:lnTo>
                      <a:pt x="55371" y="13518"/>
                    </a:lnTo>
                    <a:lnTo>
                      <a:pt x="55579" y="13348"/>
                    </a:lnTo>
                    <a:lnTo>
                      <a:pt x="55786" y="13178"/>
                    </a:lnTo>
                    <a:lnTo>
                      <a:pt x="55956" y="12971"/>
                    </a:lnTo>
                    <a:lnTo>
                      <a:pt x="56125" y="12764"/>
                    </a:lnTo>
                    <a:lnTo>
                      <a:pt x="56257" y="12537"/>
                    </a:lnTo>
                    <a:lnTo>
                      <a:pt x="56370" y="12292"/>
                    </a:lnTo>
                    <a:lnTo>
                      <a:pt x="56465" y="12047"/>
                    </a:lnTo>
                    <a:lnTo>
                      <a:pt x="56540" y="11783"/>
                    </a:lnTo>
                    <a:lnTo>
                      <a:pt x="56578" y="11501"/>
                    </a:lnTo>
                    <a:lnTo>
                      <a:pt x="56597" y="11218"/>
                    </a:lnTo>
                    <a:lnTo>
                      <a:pt x="56597" y="11142"/>
                    </a:lnTo>
                    <a:lnTo>
                      <a:pt x="56823" y="10841"/>
                    </a:lnTo>
                    <a:lnTo>
                      <a:pt x="57011" y="10520"/>
                    </a:lnTo>
                    <a:lnTo>
                      <a:pt x="57200" y="10200"/>
                    </a:lnTo>
                    <a:lnTo>
                      <a:pt x="57332" y="9841"/>
                    </a:lnTo>
                    <a:lnTo>
                      <a:pt x="57445" y="9483"/>
                    </a:lnTo>
                    <a:lnTo>
                      <a:pt x="57539" y="9106"/>
                    </a:lnTo>
                    <a:lnTo>
                      <a:pt x="57596" y="8710"/>
                    </a:lnTo>
                    <a:lnTo>
                      <a:pt x="57615" y="8314"/>
                    </a:lnTo>
                    <a:lnTo>
                      <a:pt x="57596" y="7881"/>
                    </a:lnTo>
                    <a:lnTo>
                      <a:pt x="57520" y="7466"/>
                    </a:lnTo>
                    <a:lnTo>
                      <a:pt x="57426" y="7051"/>
                    </a:lnTo>
                    <a:lnTo>
                      <a:pt x="57294" y="6655"/>
                    </a:lnTo>
                    <a:lnTo>
                      <a:pt x="57124" y="6297"/>
                    </a:lnTo>
                    <a:lnTo>
                      <a:pt x="56917" y="5939"/>
                    </a:lnTo>
                    <a:lnTo>
                      <a:pt x="56691" y="5600"/>
                    </a:lnTo>
                    <a:lnTo>
                      <a:pt x="56427" y="5298"/>
                    </a:lnTo>
                    <a:lnTo>
                      <a:pt x="56144" y="4996"/>
                    </a:lnTo>
                    <a:lnTo>
                      <a:pt x="55824" y="4751"/>
                    </a:lnTo>
                    <a:lnTo>
                      <a:pt x="55503" y="4506"/>
                    </a:lnTo>
                    <a:lnTo>
                      <a:pt x="55145" y="4318"/>
                    </a:lnTo>
                    <a:lnTo>
                      <a:pt x="54768" y="4148"/>
                    </a:lnTo>
                    <a:lnTo>
                      <a:pt x="54372" y="4016"/>
                    </a:lnTo>
                    <a:lnTo>
                      <a:pt x="53957" y="3922"/>
                    </a:lnTo>
                    <a:lnTo>
                      <a:pt x="53542" y="3865"/>
                    </a:lnTo>
                    <a:lnTo>
                      <a:pt x="53429" y="3658"/>
                    </a:lnTo>
                    <a:lnTo>
                      <a:pt x="53316" y="3488"/>
                    </a:lnTo>
                    <a:lnTo>
                      <a:pt x="53165" y="3337"/>
                    </a:lnTo>
                    <a:lnTo>
                      <a:pt x="52977" y="3205"/>
                    </a:lnTo>
                    <a:lnTo>
                      <a:pt x="52788" y="3092"/>
                    </a:lnTo>
                    <a:lnTo>
                      <a:pt x="52581" y="3017"/>
                    </a:lnTo>
                    <a:lnTo>
                      <a:pt x="52374" y="2960"/>
                    </a:lnTo>
                    <a:lnTo>
                      <a:pt x="52128" y="2941"/>
                    </a:lnTo>
                    <a:lnTo>
                      <a:pt x="51921" y="2960"/>
                    </a:lnTo>
                    <a:lnTo>
                      <a:pt x="51714" y="2998"/>
                    </a:lnTo>
                    <a:lnTo>
                      <a:pt x="51582" y="2677"/>
                    </a:lnTo>
                    <a:lnTo>
                      <a:pt x="51450" y="2376"/>
                    </a:lnTo>
                    <a:lnTo>
                      <a:pt x="51261" y="2074"/>
                    </a:lnTo>
                    <a:lnTo>
                      <a:pt x="51073" y="1791"/>
                    </a:lnTo>
                    <a:lnTo>
                      <a:pt x="50865" y="1527"/>
                    </a:lnTo>
                    <a:lnTo>
                      <a:pt x="50620" y="1282"/>
                    </a:lnTo>
                    <a:lnTo>
                      <a:pt x="50375" y="1056"/>
                    </a:lnTo>
                    <a:lnTo>
                      <a:pt x="50111" y="849"/>
                    </a:lnTo>
                    <a:lnTo>
                      <a:pt x="49828" y="660"/>
                    </a:lnTo>
                    <a:lnTo>
                      <a:pt x="49527" y="490"/>
                    </a:lnTo>
                    <a:lnTo>
                      <a:pt x="49225" y="340"/>
                    </a:lnTo>
                    <a:lnTo>
                      <a:pt x="48886" y="226"/>
                    </a:lnTo>
                    <a:lnTo>
                      <a:pt x="48565" y="113"/>
                    </a:lnTo>
                    <a:lnTo>
                      <a:pt x="48207" y="57"/>
                    </a:lnTo>
                    <a:lnTo>
                      <a:pt x="47849" y="0"/>
                    </a:lnTo>
                    <a:close/>
                  </a:path>
                </a:pathLst>
              </a:custGeom>
              <a:solidFill>
                <a:srgbClr val="444141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1" name="Google Shape;5401;p37"/>
            <p:cNvGrpSpPr/>
            <p:nvPr/>
          </p:nvGrpSpPr>
          <p:grpSpPr>
            <a:xfrm>
              <a:off x="6027528" y="4247769"/>
              <a:ext cx="3345061" cy="571841"/>
              <a:chOff x="-1024092" y="3664250"/>
              <a:chExt cx="2355013" cy="571841"/>
            </a:xfrm>
          </p:grpSpPr>
          <p:sp>
            <p:nvSpPr>
              <p:cNvPr id="5402" name="Google Shape;5402;p37"/>
              <p:cNvSpPr/>
              <p:nvPr/>
            </p:nvSpPr>
            <p:spPr>
              <a:xfrm>
                <a:off x="-1024092" y="3664250"/>
                <a:ext cx="2355013" cy="571841"/>
              </a:xfrm>
              <a:custGeom>
                <a:avLst/>
                <a:gdLst/>
                <a:ahLst/>
                <a:cxnLst/>
                <a:rect l="l" t="t" r="r" b="b"/>
                <a:pathLst>
                  <a:path w="57615" h="13990" extrusionOk="0">
                    <a:moveTo>
                      <a:pt x="47132" y="0"/>
                    </a:moveTo>
                    <a:lnTo>
                      <a:pt x="46793" y="57"/>
                    </a:lnTo>
                    <a:lnTo>
                      <a:pt x="46454" y="113"/>
                    </a:lnTo>
                    <a:lnTo>
                      <a:pt x="46114" y="208"/>
                    </a:lnTo>
                    <a:lnTo>
                      <a:pt x="45794" y="321"/>
                    </a:lnTo>
                    <a:lnTo>
                      <a:pt x="45492" y="472"/>
                    </a:lnTo>
                    <a:lnTo>
                      <a:pt x="45191" y="622"/>
                    </a:lnTo>
                    <a:lnTo>
                      <a:pt x="44908" y="811"/>
                    </a:lnTo>
                    <a:lnTo>
                      <a:pt x="44644" y="1018"/>
                    </a:lnTo>
                    <a:lnTo>
                      <a:pt x="44399" y="1245"/>
                    </a:lnTo>
                    <a:lnTo>
                      <a:pt x="44173" y="1471"/>
                    </a:lnTo>
                    <a:lnTo>
                      <a:pt x="43946" y="1735"/>
                    </a:lnTo>
                    <a:lnTo>
                      <a:pt x="43758" y="2018"/>
                    </a:lnTo>
                    <a:lnTo>
                      <a:pt x="43588" y="2300"/>
                    </a:lnTo>
                    <a:lnTo>
                      <a:pt x="43437" y="2602"/>
                    </a:lnTo>
                    <a:lnTo>
                      <a:pt x="43305" y="2904"/>
                    </a:lnTo>
                    <a:lnTo>
                      <a:pt x="43173" y="2866"/>
                    </a:lnTo>
                    <a:lnTo>
                      <a:pt x="43041" y="2828"/>
                    </a:lnTo>
                    <a:lnTo>
                      <a:pt x="42909" y="2809"/>
                    </a:lnTo>
                    <a:lnTo>
                      <a:pt x="42608" y="2809"/>
                    </a:lnTo>
                    <a:lnTo>
                      <a:pt x="42457" y="2847"/>
                    </a:lnTo>
                    <a:lnTo>
                      <a:pt x="42306" y="2885"/>
                    </a:lnTo>
                    <a:lnTo>
                      <a:pt x="42174" y="2922"/>
                    </a:lnTo>
                    <a:lnTo>
                      <a:pt x="42042" y="2998"/>
                    </a:lnTo>
                    <a:lnTo>
                      <a:pt x="41910" y="3073"/>
                    </a:lnTo>
                    <a:lnTo>
                      <a:pt x="41797" y="3168"/>
                    </a:lnTo>
                    <a:lnTo>
                      <a:pt x="41684" y="3262"/>
                    </a:lnTo>
                    <a:lnTo>
                      <a:pt x="41590" y="3375"/>
                    </a:lnTo>
                    <a:lnTo>
                      <a:pt x="41495" y="3488"/>
                    </a:lnTo>
                    <a:lnTo>
                      <a:pt x="41420" y="3620"/>
                    </a:lnTo>
                    <a:lnTo>
                      <a:pt x="41345" y="3752"/>
                    </a:lnTo>
                    <a:lnTo>
                      <a:pt x="41307" y="3884"/>
                    </a:lnTo>
                    <a:lnTo>
                      <a:pt x="41269" y="4035"/>
                    </a:lnTo>
                    <a:lnTo>
                      <a:pt x="41250" y="4186"/>
                    </a:lnTo>
                    <a:lnTo>
                      <a:pt x="41231" y="4336"/>
                    </a:lnTo>
                    <a:lnTo>
                      <a:pt x="41231" y="4487"/>
                    </a:lnTo>
                    <a:lnTo>
                      <a:pt x="41250" y="4619"/>
                    </a:lnTo>
                    <a:lnTo>
                      <a:pt x="40986" y="4732"/>
                    </a:lnTo>
                    <a:lnTo>
                      <a:pt x="40741" y="4845"/>
                    </a:lnTo>
                    <a:lnTo>
                      <a:pt x="40477" y="4996"/>
                    </a:lnTo>
                    <a:lnTo>
                      <a:pt x="40251" y="5147"/>
                    </a:lnTo>
                    <a:lnTo>
                      <a:pt x="40100" y="5091"/>
                    </a:lnTo>
                    <a:lnTo>
                      <a:pt x="39968" y="5053"/>
                    </a:lnTo>
                    <a:lnTo>
                      <a:pt x="39817" y="5034"/>
                    </a:lnTo>
                    <a:lnTo>
                      <a:pt x="39648" y="5015"/>
                    </a:lnTo>
                    <a:lnTo>
                      <a:pt x="39516" y="5034"/>
                    </a:lnTo>
                    <a:lnTo>
                      <a:pt x="39384" y="5053"/>
                    </a:lnTo>
                    <a:lnTo>
                      <a:pt x="39252" y="5072"/>
                    </a:lnTo>
                    <a:lnTo>
                      <a:pt x="39120" y="5109"/>
                    </a:lnTo>
                    <a:lnTo>
                      <a:pt x="38988" y="5166"/>
                    </a:lnTo>
                    <a:lnTo>
                      <a:pt x="38875" y="5241"/>
                    </a:lnTo>
                    <a:lnTo>
                      <a:pt x="38762" y="5298"/>
                    </a:lnTo>
                    <a:lnTo>
                      <a:pt x="38667" y="5392"/>
                    </a:lnTo>
                    <a:lnTo>
                      <a:pt x="38479" y="5581"/>
                    </a:lnTo>
                    <a:lnTo>
                      <a:pt x="38404" y="5675"/>
                    </a:lnTo>
                    <a:lnTo>
                      <a:pt x="38328" y="5788"/>
                    </a:lnTo>
                    <a:lnTo>
                      <a:pt x="38272" y="5901"/>
                    </a:lnTo>
                    <a:lnTo>
                      <a:pt x="38215" y="6033"/>
                    </a:lnTo>
                    <a:lnTo>
                      <a:pt x="38177" y="6165"/>
                    </a:lnTo>
                    <a:lnTo>
                      <a:pt x="38140" y="6297"/>
                    </a:lnTo>
                    <a:lnTo>
                      <a:pt x="37951" y="6278"/>
                    </a:lnTo>
                    <a:lnTo>
                      <a:pt x="37612" y="6297"/>
                    </a:lnTo>
                    <a:lnTo>
                      <a:pt x="37291" y="6354"/>
                    </a:lnTo>
                    <a:lnTo>
                      <a:pt x="36971" y="6429"/>
                    </a:lnTo>
                    <a:lnTo>
                      <a:pt x="36650" y="6542"/>
                    </a:lnTo>
                    <a:lnTo>
                      <a:pt x="36518" y="6391"/>
                    </a:lnTo>
                    <a:lnTo>
                      <a:pt x="36349" y="6241"/>
                    </a:lnTo>
                    <a:lnTo>
                      <a:pt x="36179" y="6109"/>
                    </a:lnTo>
                    <a:lnTo>
                      <a:pt x="35972" y="5995"/>
                    </a:lnTo>
                    <a:lnTo>
                      <a:pt x="35783" y="5920"/>
                    </a:lnTo>
                    <a:lnTo>
                      <a:pt x="35557" y="5845"/>
                    </a:lnTo>
                    <a:lnTo>
                      <a:pt x="35331" y="5807"/>
                    </a:lnTo>
                    <a:lnTo>
                      <a:pt x="35104" y="5788"/>
                    </a:lnTo>
                    <a:lnTo>
                      <a:pt x="34897" y="5807"/>
                    </a:lnTo>
                    <a:lnTo>
                      <a:pt x="34671" y="5845"/>
                    </a:lnTo>
                    <a:lnTo>
                      <a:pt x="34482" y="5901"/>
                    </a:lnTo>
                    <a:lnTo>
                      <a:pt x="34294" y="5977"/>
                    </a:lnTo>
                    <a:lnTo>
                      <a:pt x="34067" y="5788"/>
                    </a:lnTo>
                    <a:lnTo>
                      <a:pt x="33822" y="5618"/>
                    </a:lnTo>
                    <a:lnTo>
                      <a:pt x="33785" y="5449"/>
                    </a:lnTo>
                    <a:lnTo>
                      <a:pt x="33728" y="5279"/>
                    </a:lnTo>
                    <a:lnTo>
                      <a:pt x="33653" y="5128"/>
                    </a:lnTo>
                    <a:lnTo>
                      <a:pt x="33577" y="4977"/>
                    </a:lnTo>
                    <a:lnTo>
                      <a:pt x="33483" y="4845"/>
                    </a:lnTo>
                    <a:lnTo>
                      <a:pt x="33370" y="4713"/>
                    </a:lnTo>
                    <a:lnTo>
                      <a:pt x="33257" y="4600"/>
                    </a:lnTo>
                    <a:lnTo>
                      <a:pt x="33144" y="4487"/>
                    </a:lnTo>
                    <a:lnTo>
                      <a:pt x="33012" y="4374"/>
                    </a:lnTo>
                    <a:lnTo>
                      <a:pt x="32861" y="4299"/>
                    </a:lnTo>
                    <a:lnTo>
                      <a:pt x="32710" y="4223"/>
                    </a:lnTo>
                    <a:lnTo>
                      <a:pt x="32559" y="4148"/>
                    </a:lnTo>
                    <a:lnTo>
                      <a:pt x="32408" y="4091"/>
                    </a:lnTo>
                    <a:lnTo>
                      <a:pt x="32239" y="4054"/>
                    </a:lnTo>
                    <a:lnTo>
                      <a:pt x="32050" y="4035"/>
                    </a:lnTo>
                    <a:lnTo>
                      <a:pt x="31880" y="4035"/>
                    </a:lnTo>
                    <a:lnTo>
                      <a:pt x="31616" y="4054"/>
                    </a:lnTo>
                    <a:lnTo>
                      <a:pt x="31353" y="4110"/>
                    </a:lnTo>
                    <a:lnTo>
                      <a:pt x="31107" y="4186"/>
                    </a:lnTo>
                    <a:lnTo>
                      <a:pt x="30881" y="4299"/>
                    </a:lnTo>
                    <a:lnTo>
                      <a:pt x="30674" y="4412"/>
                    </a:lnTo>
                    <a:lnTo>
                      <a:pt x="30466" y="4544"/>
                    </a:lnTo>
                    <a:lnTo>
                      <a:pt x="30297" y="4695"/>
                    </a:lnTo>
                    <a:lnTo>
                      <a:pt x="30127" y="4864"/>
                    </a:lnTo>
                    <a:lnTo>
                      <a:pt x="29939" y="4827"/>
                    </a:lnTo>
                    <a:lnTo>
                      <a:pt x="29750" y="4808"/>
                    </a:lnTo>
                    <a:lnTo>
                      <a:pt x="29562" y="4789"/>
                    </a:lnTo>
                    <a:lnTo>
                      <a:pt x="29373" y="4770"/>
                    </a:lnTo>
                    <a:lnTo>
                      <a:pt x="29015" y="4789"/>
                    </a:lnTo>
                    <a:lnTo>
                      <a:pt x="28675" y="4770"/>
                    </a:lnTo>
                    <a:lnTo>
                      <a:pt x="28449" y="4789"/>
                    </a:lnTo>
                    <a:lnTo>
                      <a:pt x="28223" y="4808"/>
                    </a:lnTo>
                    <a:lnTo>
                      <a:pt x="27997" y="4845"/>
                    </a:lnTo>
                    <a:lnTo>
                      <a:pt x="27789" y="4902"/>
                    </a:lnTo>
                    <a:lnTo>
                      <a:pt x="27582" y="4977"/>
                    </a:lnTo>
                    <a:lnTo>
                      <a:pt x="27375" y="5053"/>
                    </a:lnTo>
                    <a:lnTo>
                      <a:pt x="27186" y="5147"/>
                    </a:lnTo>
                    <a:lnTo>
                      <a:pt x="26998" y="5241"/>
                    </a:lnTo>
                    <a:lnTo>
                      <a:pt x="26715" y="5147"/>
                    </a:lnTo>
                    <a:lnTo>
                      <a:pt x="26432" y="5072"/>
                    </a:lnTo>
                    <a:lnTo>
                      <a:pt x="26130" y="5034"/>
                    </a:lnTo>
                    <a:lnTo>
                      <a:pt x="25810" y="5015"/>
                    </a:lnTo>
                    <a:lnTo>
                      <a:pt x="25584" y="5034"/>
                    </a:lnTo>
                    <a:lnTo>
                      <a:pt x="25357" y="4959"/>
                    </a:lnTo>
                    <a:lnTo>
                      <a:pt x="25112" y="4921"/>
                    </a:lnTo>
                    <a:lnTo>
                      <a:pt x="24848" y="4883"/>
                    </a:lnTo>
                    <a:lnTo>
                      <a:pt x="24584" y="4864"/>
                    </a:lnTo>
                    <a:lnTo>
                      <a:pt x="24264" y="4883"/>
                    </a:lnTo>
                    <a:lnTo>
                      <a:pt x="23962" y="4940"/>
                    </a:lnTo>
                    <a:lnTo>
                      <a:pt x="23661" y="5015"/>
                    </a:lnTo>
                    <a:lnTo>
                      <a:pt x="23359" y="5109"/>
                    </a:lnTo>
                    <a:lnTo>
                      <a:pt x="23095" y="5241"/>
                    </a:lnTo>
                    <a:lnTo>
                      <a:pt x="22831" y="5411"/>
                    </a:lnTo>
                    <a:lnTo>
                      <a:pt x="22586" y="5581"/>
                    </a:lnTo>
                    <a:lnTo>
                      <a:pt x="22360" y="5788"/>
                    </a:lnTo>
                    <a:lnTo>
                      <a:pt x="22133" y="5562"/>
                    </a:lnTo>
                    <a:lnTo>
                      <a:pt x="21870" y="5373"/>
                    </a:lnTo>
                    <a:lnTo>
                      <a:pt x="21606" y="5185"/>
                    </a:lnTo>
                    <a:lnTo>
                      <a:pt x="21323" y="5053"/>
                    </a:lnTo>
                    <a:lnTo>
                      <a:pt x="21002" y="4940"/>
                    </a:lnTo>
                    <a:lnTo>
                      <a:pt x="20701" y="4845"/>
                    </a:lnTo>
                    <a:lnTo>
                      <a:pt x="20361" y="4789"/>
                    </a:lnTo>
                    <a:lnTo>
                      <a:pt x="20022" y="4770"/>
                    </a:lnTo>
                    <a:lnTo>
                      <a:pt x="19965" y="4638"/>
                    </a:lnTo>
                    <a:lnTo>
                      <a:pt x="19890" y="4487"/>
                    </a:lnTo>
                    <a:lnTo>
                      <a:pt x="19815" y="4355"/>
                    </a:lnTo>
                    <a:lnTo>
                      <a:pt x="19720" y="4242"/>
                    </a:lnTo>
                    <a:lnTo>
                      <a:pt x="19626" y="4110"/>
                    </a:lnTo>
                    <a:lnTo>
                      <a:pt x="19513" y="3997"/>
                    </a:lnTo>
                    <a:lnTo>
                      <a:pt x="19400" y="3903"/>
                    </a:lnTo>
                    <a:lnTo>
                      <a:pt x="19268" y="3809"/>
                    </a:lnTo>
                    <a:lnTo>
                      <a:pt x="19155" y="3714"/>
                    </a:lnTo>
                    <a:lnTo>
                      <a:pt x="19004" y="3639"/>
                    </a:lnTo>
                    <a:lnTo>
                      <a:pt x="18872" y="3582"/>
                    </a:lnTo>
                    <a:lnTo>
                      <a:pt x="18721" y="3526"/>
                    </a:lnTo>
                    <a:lnTo>
                      <a:pt x="18570" y="3488"/>
                    </a:lnTo>
                    <a:lnTo>
                      <a:pt x="18401" y="3450"/>
                    </a:lnTo>
                    <a:lnTo>
                      <a:pt x="18250" y="3431"/>
                    </a:lnTo>
                    <a:lnTo>
                      <a:pt x="17873" y="3431"/>
                    </a:lnTo>
                    <a:lnTo>
                      <a:pt x="17646" y="3469"/>
                    </a:lnTo>
                    <a:lnTo>
                      <a:pt x="17439" y="3526"/>
                    </a:lnTo>
                    <a:lnTo>
                      <a:pt x="17251" y="3601"/>
                    </a:lnTo>
                    <a:lnTo>
                      <a:pt x="17062" y="3695"/>
                    </a:lnTo>
                    <a:lnTo>
                      <a:pt x="16892" y="3809"/>
                    </a:lnTo>
                    <a:lnTo>
                      <a:pt x="16723" y="3941"/>
                    </a:lnTo>
                    <a:lnTo>
                      <a:pt x="16591" y="4072"/>
                    </a:lnTo>
                    <a:lnTo>
                      <a:pt x="16364" y="3903"/>
                    </a:lnTo>
                    <a:lnTo>
                      <a:pt x="16138" y="3771"/>
                    </a:lnTo>
                    <a:lnTo>
                      <a:pt x="15893" y="3639"/>
                    </a:lnTo>
                    <a:lnTo>
                      <a:pt x="15648" y="3545"/>
                    </a:lnTo>
                    <a:lnTo>
                      <a:pt x="15384" y="3450"/>
                    </a:lnTo>
                    <a:lnTo>
                      <a:pt x="15120" y="3394"/>
                    </a:lnTo>
                    <a:lnTo>
                      <a:pt x="14837" y="3356"/>
                    </a:lnTo>
                    <a:lnTo>
                      <a:pt x="14536" y="3337"/>
                    </a:lnTo>
                    <a:lnTo>
                      <a:pt x="14347" y="3356"/>
                    </a:lnTo>
                    <a:lnTo>
                      <a:pt x="14159" y="3356"/>
                    </a:lnTo>
                    <a:lnTo>
                      <a:pt x="13801" y="3431"/>
                    </a:lnTo>
                    <a:lnTo>
                      <a:pt x="13442" y="3545"/>
                    </a:lnTo>
                    <a:lnTo>
                      <a:pt x="13103" y="3677"/>
                    </a:lnTo>
                    <a:lnTo>
                      <a:pt x="12801" y="3865"/>
                    </a:lnTo>
                    <a:lnTo>
                      <a:pt x="12500" y="4072"/>
                    </a:lnTo>
                    <a:lnTo>
                      <a:pt x="12236" y="4318"/>
                    </a:lnTo>
                    <a:lnTo>
                      <a:pt x="12009" y="4582"/>
                    </a:lnTo>
                    <a:lnTo>
                      <a:pt x="11859" y="4582"/>
                    </a:lnTo>
                    <a:lnTo>
                      <a:pt x="11689" y="4600"/>
                    </a:lnTo>
                    <a:lnTo>
                      <a:pt x="11538" y="4638"/>
                    </a:lnTo>
                    <a:lnTo>
                      <a:pt x="11387" y="4713"/>
                    </a:lnTo>
                    <a:lnTo>
                      <a:pt x="11255" y="4808"/>
                    </a:lnTo>
                    <a:lnTo>
                      <a:pt x="11199" y="4713"/>
                    </a:lnTo>
                    <a:lnTo>
                      <a:pt x="11123" y="4638"/>
                    </a:lnTo>
                    <a:lnTo>
                      <a:pt x="11048" y="4563"/>
                    </a:lnTo>
                    <a:lnTo>
                      <a:pt x="10954" y="4506"/>
                    </a:lnTo>
                    <a:lnTo>
                      <a:pt x="10859" y="4450"/>
                    </a:lnTo>
                    <a:lnTo>
                      <a:pt x="10746" y="4412"/>
                    </a:lnTo>
                    <a:lnTo>
                      <a:pt x="10652" y="4393"/>
                    </a:lnTo>
                    <a:lnTo>
                      <a:pt x="10520" y="4393"/>
                    </a:lnTo>
                    <a:lnTo>
                      <a:pt x="10350" y="4412"/>
                    </a:lnTo>
                    <a:lnTo>
                      <a:pt x="10200" y="4450"/>
                    </a:lnTo>
                    <a:lnTo>
                      <a:pt x="10049" y="4544"/>
                    </a:lnTo>
                    <a:lnTo>
                      <a:pt x="9917" y="4638"/>
                    </a:lnTo>
                    <a:lnTo>
                      <a:pt x="9804" y="4770"/>
                    </a:lnTo>
                    <a:lnTo>
                      <a:pt x="9728" y="4921"/>
                    </a:lnTo>
                    <a:lnTo>
                      <a:pt x="9672" y="5072"/>
                    </a:lnTo>
                    <a:lnTo>
                      <a:pt x="9653" y="5260"/>
                    </a:lnTo>
                    <a:lnTo>
                      <a:pt x="9672" y="5430"/>
                    </a:lnTo>
                    <a:lnTo>
                      <a:pt x="9596" y="5373"/>
                    </a:lnTo>
                    <a:lnTo>
                      <a:pt x="9483" y="5317"/>
                    </a:lnTo>
                    <a:lnTo>
                      <a:pt x="9389" y="5279"/>
                    </a:lnTo>
                    <a:lnTo>
                      <a:pt x="9276" y="5260"/>
                    </a:lnTo>
                    <a:lnTo>
                      <a:pt x="9163" y="5185"/>
                    </a:lnTo>
                    <a:lnTo>
                      <a:pt x="9068" y="5147"/>
                    </a:lnTo>
                    <a:lnTo>
                      <a:pt x="8936" y="5109"/>
                    </a:lnTo>
                    <a:lnTo>
                      <a:pt x="8804" y="5091"/>
                    </a:lnTo>
                    <a:lnTo>
                      <a:pt x="8691" y="5109"/>
                    </a:lnTo>
                    <a:lnTo>
                      <a:pt x="8597" y="5128"/>
                    </a:lnTo>
                    <a:lnTo>
                      <a:pt x="8484" y="5166"/>
                    </a:lnTo>
                    <a:lnTo>
                      <a:pt x="8390" y="5223"/>
                    </a:lnTo>
                    <a:lnTo>
                      <a:pt x="8314" y="5298"/>
                    </a:lnTo>
                    <a:lnTo>
                      <a:pt x="8239" y="5373"/>
                    </a:lnTo>
                    <a:lnTo>
                      <a:pt x="8182" y="5468"/>
                    </a:lnTo>
                    <a:lnTo>
                      <a:pt x="8126" y="5562"/>
                    </a:lnTo>
                    <a:lnTo>
                      <a:pt x="7843" y="5449"/>
                    </a:lnTo>
                    <a:lnTo>
                      <a:pt x="7560" y="5354"/>
                    </a:lnTo>
                    <a:lnTo>
                      <a:pt x="7259" y="5298"/>
                    </a:lnTo>
                    <a:lnTo>
                      <a:pt x="6957" y="5260"/>
                    </a:lnTo>
                    <a:lnTo>
                      <a:pt x="6825" y="5128"/>
                    </a:lnTo>
                    <a:lnTo>
                      <a:pt x="6655" y="5034"/>
                    </a:lnTo>
                    <a:lnTo>
                      <a:pt x="6486" y="4959"/>
                    </a:lnTo>
                    <a:lnTo>
                      <a:pt x="6391" y="4940"/>
                    </a:lnTo>
                    <a:lnTo>
                      <a:pt x="6146" y="4940"/>
                    </a:lnTo>
                    <a:lnTo>
                      <a:pt x="6014" y="4977"/>
                    </a:lnTo>
                    <a:lnTo>
                      <a:pt x="5882" y="5034"/>
                    </a:lnTo>
                    <a:lnTo>
                      <a:pt x="5769" y="5091"/>
                    </a:lnTo>
                    <a:lnTo>
                      <a:pt x="5675" y="5185"/>
                    </a:lnTo>
                    <a:lnTo>
                      <a:pt x="5581" y="5279"/>
                    </a:lnTo>
                    <a:lnTo>
                      <a:pt x="5524" y="5392"/>
                    </a:lnTo>
                    <a:lnTo>
                      <a:pt x="5468" y="5505"/>
                    </a:lnTo>
                    <a:lnTo>
                      <a:pt x="5241" y="5618"/>
                    </a:lnTo>
                    <a:lnTo>
                      <a:pt x="5015" y="5750"/>
                    </a:lnTo>
                    <a:lnTo>
                      <a:pt x="4808" y="5882"/>
                    </a:lnTo>
                    <a:lnTo>
                      <a:pt x="4619" y="6033"/>
                    </a:lnTo>
                    <a:lnTo>
                      <a:pt x="4449" y="6052"/>
                    </a:lnTo>
                    <a:lnTo>
                      <a:pt x="4299" y="6127"/>
                    </a:lnTo>
                    <a:lnTo>
                      <a:pt x="4167" y="6203"/>
                    </a:lnTo>
                    <a:lnTo>
                      <a:pt x="4035" y="6335"/>
                    </a:lnTo>
                    <a:lnTo>
                      <a:pt x="3846" y="6203"/>
                    </a:lnTo>
                    <a:lnTo>
                      <a:pt x="3639" y="6109"/>
                    </a:lnTo>
                    <a:lnTo>
                      <a:pt x="3431" y="6014"/>
                    </a:lnTo>
                    <a:lnTo>
                      <a:pt x="3205" y="5939"/>
                    </a:lnTo>
                    <a:lnTo>
                      <a:pt x="2979" y="5882"/>
                    </a:lnTo>
                    <a:lnTo>
                      <a:pt x="2753" y="5845"/>
                    </a:lnTo>
                    <a:lnTo>
                      <a:pt x="2508" y="5807"/>
                    </a:lnTo>
                    <a:lnTo>
                      <a:pt x="2263" y="5807"/>
                    </a:lnTo>
                    <a:lnTo>
                      <a:pt x="1942" y="5826"/>
                    </a:lnTo>
                    <a:lnTo>
                      <a:pt x="1622" y="5864"/>
                    </a:lnTo>
                    <a:lnTo>
                      <a:pt x="1320" y="5939"/>
                    </a:lnTo>
                    <a:lnTo>
                      <a:pt x="1037" y="6052"/>
                    </a:lnTo>
                    <a:lnTo>
                      <a:pt x="754" y="6184"/>
                    </a:lnTo>
                    <a:lnTo>
                      <a:pt x="490" y="6335"/>
                    </a:lnTo>
                    <a:lnTo>
                      <a:pt x="245" y="6505"/>
                    </a:lnTo>
                    <a:lnTo>
                      <a:pt x="0" y="6712"/>
                    </a:lnTo>
                    <a:lnTo>
                      <a:pt x="0" y="11444"/>
                    </a:lnTo>
                    <a:lnTo>
                      <a:pt x="245" y="11651"/>
                    </a:lnTo>
                    <a:lnTo>
                      <a:pt x="490" y="11821"/>
                    </a:lnTo>
                    <a:lnTo>
                      <a:pt x="754" y="11991"/>
                    </a:lnTo>
                    <a:lnTo>
                      <a:pt x="1037" y="12123"/>
                    </a:lnTo>
                    <a:lnTo>
                      <a:pt x="1320" y="12217"/>
                    </a:lnTo>
                    <a:lnTo>
                      <a:pt x="1622" y="12292"/>
                    </a:lnTo>
                    <a:lnTo>
                      <a:pt x="1942" y="12349"/>
                    </a:lnTo>
                    <a:lnTo>
                      <a:pt x="2621" y="12349"/>
                    </a:lnTo>
                    <a:lnTo>
                      <a:pt x="2960" y="12292"/>
                    </a:lnTo>
                    <a:lnTo>
                      <a:pt x="3281" y="12198"/>
                    </a:lnTo>
                    <a:lnTo>
                      <a:pt x="3601" y="12085"/>
                    </a:lnTo>
                    <a:lnTo>
                      <a:pt x="3808" y="12255"/>
                    </a:lnTo>
                    <a:lnTo>
                      <a:pt x="4054" y="12405"/>
                    </a:lnTo>
                    <a:lnTo>
                      <a:pt x="4299" y="12537"/>
                    </a:lnTo>
                    <a:lnTo>
                      <a:pt x="4563" y="12632"/>
                    </a:lnTo>
                    <a:lnTo>
                      <a:pt x="4827" y="12726"/>
                    </a:lnTo>
                    <a:lnTo>
                      <a:pt x="5109" y="12783"/>
                    </a:lnTo>
                    <a:lnTo>
                      <a:pt x="5392" y="12820"/>
                    </a:lnTo>
                    <a:lnTo>
                      <a:pt x="5694" y="12839"/>
                    </a:lnTo>
                    <a:lnTo>
                      <a:pt x="6071" y="12820"/>
                    </a:lnTo>
                    <a:lnTo>
                      <a:pt x="6429" y="12764"/>
                    </a:lnTo>
                    <a:lnTo>
                      <a:pt x="6768" y="12669"/>
                    </a:lnTo>
                    <a:lnTo>
                      <a:pt x="7089" y="12519"/>
                    </a:lnTo>
                    <a:lnTo>
                      <a:pt x="7296" y="12726"/>
                    </a:lnTo>
                    <a:lnTo>
                      <a:pt x="7504" y="12896"/>
                    </a:lnTo>
                    <a:lnTo>
                      <a:pt x="7749" y="13046"/>
                    </a:lnTo>
                    <a:lnTo>
                      <a:pt x="7994" y="13178"/>
                    </a:lnTo>
                    <a:lnTo>
                      <a:pt x="8258" y="13292"/>
                    </a:lnTo>
                    <a:lnTo>
                      <a:pt x="8541" y="13367"/>
                    </a:lnTo>
                    <a:lnTo>
                      <a:pt x="8823" y="13405"/>
                    </a:lnTo>
                    <a:lnTo>
                      <a:pt x="9125" y="13424"/>
                    </a:lnTo>
                    <a:lnTo>
                      <a:pt x="9370" y="13405"/>
                    </a:lnTo>
                    <a:lnTo>
                      <a:pt x="9596" y="13386"/>
                    </a:lnTo>
                    <a:lnTo>
                      <a:pt x="9823" y="13329"/>
                    </a:lnTo>
                    <a:lnTo>
                      <a:pt x="10030" y="13273"/>
                    </a:lnTo>
                    <a:lnTo>
                      <a:pt x="10237" y="13178"/>
                    </a:lnTo>
                    <a:lnTo>
                      <a:pt x="10445" y="13084"/>
                    </a:lnTo>
                    <a:lnTo>
                      <a:pt x="10633" y="12971"/>
                    </a:lnTo>
                    <a:lnTo>
                      <a:pt x="10822" y="12839"/>
                    </a:lnTo>
                    <a:lnTo>
                      <a:pt x="11029" y="12914"/>
                    </a:lnTo>
                    <a:lnTo>
                      <a:pt x="11237" y="12952"/>
                    </a:lnTo>
                    <a:lnTo>
                      <a:pt x="11463" y="12971"/>
                    </a:lnTo>
                    <a:lnTo>
                      <a:pt x="11670" y="12990"/>
                    </a:lnTo>
                    <a:lnTo>
                      <a:pt x="11878" y="12971"/>
                    </a:lnTo>
                    <a:lnTo>
                      <a:pt x="12085" y="12952"/>
                    </a:lnTo>
                    <a:lnTo>
                      <a:pt x="12292" y="12914"/>
                    </a:lnTo>
                    <a:lnTo>
                      <a:pt x="12481" y="12877"/>
                    </a:lnTo>
                    <a:lnTo>
                      <a:pt x="12669" y="12801"/>
                    </a:lnTo>
                    <a:lnTo>
                      <a:pt x="12839" y="12726"/>
                    </a:lnTo>
                    <a:lnTo>
                      <a:pt x="13028" y="12632"/>
                    </a:lnTo>
                    <a:lnTo>
                      <a:pt x="13178" y="12537"/>
                    </a:lnTo>
                    <a:lnTo>
                      <a:pt x="13442" y="12575"/>
                    </a:lnTo>
                    <a:lnTo>
                      <a:pt x="13706" y="12594"/>
                    </a:lnTo>
                    <a:lnTo>
                      <a:pt x="13914" y="12575"/>
                    </a:lnTo>
                    <a:lnTo>
                      <a:pt x="14102" y="12556"/>
                    </a:lnTo>
                    <a:lnTo>
                      <a:pt x="14291" y="12537"/>
                    </a:lnTo>
                    <a:lnTo>
                      <a:pt x="14479" y="12481"/>
                    </a:lnTo>
                    <a:lnTo>
                      <a:pt x="14668" y="12537"/>
                    </a:lnTo>
                    <a:lnTo>
                      <a:pt x="14837" y="12556"/>
                    </a:lnTo>
                    <a:lnTo>
                      <a:pt x="15045" y="12575"/>
                    </a:lnTo>
                    <a:lnTo>
                      <a:pt x="15233" y="12594"/>
                    </a:lnTo>
                    <a:lnTo>
                      <a:pt x="15516" y="12575"/>
                    </a:lnTo>
                    <a:lnTo>
                      <a:pt x="15780" y="12537"/>
                    </a:lnTo>
                    <a:lnTo>
                      <a:pt x="16044" y="12481"/>
                    </a:lnTo>
                    <a:lnTo>
                      <a:pt x="16289" y="12387"/>
                    </a:lnTo>
                    <a:lnTo>
                      <a:pt x="16459" y="12519"/>
                    </a:lnTo>
                    <a:lnTo>
                      <a:pt x="16666" y="12632"/>
                    </a:lnTo>
                    <a:lnTo>
                      <a:pt x="16874" y="12745"/>
                    </a:lnTo>
                    <a:lnTo>
                      <a:pt x="17081" y="12820"/>
                    </a:lnTo>
                    <a:lnTo>
                      <a:pt x="17307" y="12896"/>
                    </a:lnTo>
                    <a:lnTo>
                      <a:pt x="17533" y="12952"/>
                    </a:lnTo>
                    <a:lnTo>
                      <a:pt x="17760" y="12971"/>
                    </a:lnTo>
                    <a:lnTo>
                      <a:pt x="18005" y="12990"/>
                    </a:lnTo>
                    <a:lnTo>
                      <a:pt x="18269" y="12971"/>
                    </a:lnTo>
                    <a:lnTo>
                      <a:pt x="18533" y="12933"/>
                    </a:lnTo>
                    <a:lnTo>
                      <a:pt x="18778" y="12877"/>
                    </a:lnTo>
                    <a:lnTo>
                      <a:pt x="19023" y="12801"/>
                    </a:lnTo>
                    <a:lnTo>
                      <a:pt x="19249" y="12877"/>
                    </a:lnTo>
                    <a:lnTo>
                      <a:pt x="19513" y="12933"/>
                    </a:lnTo>
                    <a:lnTo>
                      <a:pt x="19758" y="12971"/>
                    </a:lnTo>
                    <a:lnTo>
                      <a:pt x="20022" y="12990"/>
                    </a:lnTo>
                    <a:lnTo>
                      <a:pt x="20210" y="12990"/>
                    </a:lnTo>
                    <a:lnTo>
                      <a:pt x="20399" y="12971"/>
                    </a:lnTo>
                    <a:lnTo>
                      <a:pt x="20569" y="12933"/>
                    </a:lnTo>
                    <a:lnTo>
                      <a:pt x="20738" y="12896"/>
                    </a:lnTo>
                    <a:lnTo>
                      <a:pt x="20908" y="12839"/>
                    </a:lnTo>
                    <a:lnTo>
                      <a:pt x="21078" y="12783"/>
                    </a:lnTo>
                    <a:lnTo>
                      <a:pt x="21398" y="12632"/>
                    </a:lnTo>
                    <a:lnTo>
                      <a:pt x="21587" y="12801"/>
                    </a:lnTo>
                    <a:lnTo>
                      <a:pt x="21794" y="12952"/>
                    </a:lnTo>
                    <a:lnTo>
                      <a:pt x="22039" y="13084"/>
                    </a:lnTo>
                    <a:lnTo>
                      <a:pt x="22265" y="13216"/>
                    </a:lnTo>
                    <a:lnTo>
                      <a:pt x="22529" y="13292"/>
                    </a:lnTo>
                    <a:lnTo>
                      <a:pt x="22793" y="13367"/>
                    </a:lnTo>
                    <a:lnTo>
                      <a:pt x="23057" y="13405"/>
                    </a:lnTo>
                    <a:lnTo>
                      <a:pt x="23340" y="13424"/>
                    </a:lnTo>
                    <a:lnTo>
                      <a:pt x="23679" y="13405"/>
                    </a:lnTo>
                    <a:lnTo>
                      <a:pt x="24000" y="13348"/>
                    </a:lnTo>
                    <a:lnTo>
                      <a:pt x="24302" y="13254"/>
                    </a:lnTo>
                    <a:lnTo>
                      <a:pt x="24584" y="13122"/>
                    </a:lnTo>
                    <a:lnTo>
                      <a:pt x="24735" y="13122"/>
                    </a:lnTo>
                    <a:lnTo>
                      <a:pt x="25075" y="13103"/>
                    </a:lnTo>
                    <a:lnTo>
                      <a:pt x="25395" y="13046"/>
                    </a:lnTo>
                    <a:lnTo>
                      <a:pt x="25716" y="12952"/>
                    </a:lnTo>
                    <a:lnTo>
                      <a:pt x="25998" y="12820"/>
                    </a:lnTo>
                    <a:lnTo>
                      <a:pt x="26187" y="12952"/>
                    </a:lnTo>
                    <a:lnTo>
                      <a:pt x="26375" y="13065"/>
                    </a:lnTo>
                    <a:lnTo>
                      <a:pt x="26583" y="13178"/>
                    </a:lnTo>
                    <a:lnTo>
                      <a:pt x="26809" y="13254"/>
                    </a:lnTo>
                    <a:lnTo>
                      <a:pt x="27016" y="13329"/>
                    </a:lnTo>
                    <a:lnTo>
                      <a:pt x="27261" y="13386"/>
                    </a:lnTo>
                    <a:lnTo>
                      <a:pt x="27488" y="13405"/>
                    </a:lnTo>
                    <a:lnTo>
                      <a:pt x="27733" y="13424"/>
                    </a:lnTo>
                    <a:lnTo>
                      <a:pt x="27902" y="13424"/>
                    </a:lnTo>
                    <a:lnTo>
                      <a:pt x="28091" y="13405"/>
                    </a:lnTo>
                    <a:lnTo>
                      <a:pt x="28430" y="13329"/>
                    </a:lnTo>
                    <a:lnTo>
                      <a:pt x="28751" y="13235"/>
                    </a:lnTo>
                    <a:lnTo>
                      <a:pt x="29052" y="13084"/>
                    </a:lnTo>
                    <a:lnTo>
                      <a:pt x="29335" y="12914"/>
                    </a:lnTo>
                    <a:lnTo>
                      <a:pt x="29599" y="12707"/>
                    </a:lnTo>
                    <a:lnTo>
                      <a:pt x="29825" y="12462"/>
                    </a:lnTo>
                    <a:lnTo>
                      <a:pt x="30033" y="12198"/>
                    </a:lnTo>
                    <a:lnTo>
                      <a:pt x="30184" y="12292"/>
                    </a:lnTo>
                    <a:lnTo>
                      <a:pt x="30353" y="12368"/>
                    </a:lnTo>
                    <a:lnTo>
                      <a:pt x="30523" y="12424"/>
                    </a:lnTo>
                    <a:lnTo>
                      <a:pt x="30693" y="12481"/>
                    </a:lnTo>
                    <a:lnTo>
                      <a:pt x="30881" y="12537"/>
                    </a:lnTo>
                    <a:lnTo>
                      <a:pt x="31070" y="12556"/>
                    </a:lnTo>
                    <a:lnTo>
                      <a:pt x="31258" y="12575"/>
                    </a:lnTo>
                    <a:lnTo>
                      <a:pt x="31447" y="12594"/>
                    </a:lnTo>
                    <a:lnTo>
                      <a:pt x="31635" y="12575"/>
                    </a:lnTo>
                    <a:lnTo>
                      <a:pt x="31824" y="12575"/>
                    </a:lnTo>
                    <a:lnTo>
                      <a:pt x="31994" y="12537"/>
                    </a:lnTo>
                    <a:lnTo>
                      <a:pt x="32163" y="12500"/>
                    </a:lnTo>
                    <a:lnTo>
                      <a:pt x="32333" y="12594"/>
                    </a:lnTo>
                    <a:lnTo>
                      <a:pt x="32521" y="12707"/>
                    </a:lnTo>
                    <a:lnTo>
                      <a:pt x="32710" y="12783"/>
                    </a:lnTo>
                    <a:lnTo>
                      <a:pt x="32898" y="12858"/>
                    </a:lnTo>
                    <a:lnTo>
                      <a:pt x="33106" y="12914"/>
                    </a:lnTo>
                    <a:lnTo>
                      <a:pt x="33313" y="12952"/>
                    </a:lnTo>
                    <a:lnTo>
                      <a:pt x="33521" y="12971"/>
                    </a:lnTo>
                    <a:lnTo>
                      <a:pt x="33747" y="12990"/>
                    </a:lnTo>
                    <a:lnTo>
                      <a:pt x="33973" y="12971"/>
                    </a:lnTo>
                    <a:lnTo>
                      <a:pt x="34180" y="12952"/>
                    </a:lnTo>
                    <a:lnTo>
                      <a:pt x="34388" y="12914"/>
                    </a:lnTo>
                    <a:lnTo>
                      <a:pt x="34595" y="12858"/>
                    </a:lnTo>
                    <a:lnTo>
                      <a:pt x="34916" y="12820"/>
                    </a:lnTo>
                    <a:lnTo>
                      <a:pt x="35217" y="12745"/>
                    </a:lnTo>
                    <a:lnTo>
                      <a:pt x="35519" y="12632"/>
                    </a:lnTo>
                    <a:lnTo>
                      <a:pt x="35802" y="12500"/>
                    </a:lnTo>
                    <a:lnTo>
                      <a:pt x="36047" y="12330"/>
                    </a:lnTo>
                    <a:lnTo>
                      <a:pt x="36292" y="12142"/>
                    </a:lnTo>
                    <a:lnTo>
                      <a:pt x="36499" y="11915"/>
                    </a:lnTo>
                    <a:lnTo>
                      <a:pt x="36688" y="11670"/>
                    </a:lnTo>
                    <a:lnTo>
                      <a:pt x="36990" y="11670"/>
                    </a:lnTo>
                    <a:lnTo>
                      <a:pt x="37178" y="11953"/>
                    </a:lnTo>
                    <a:lnTo>
                      <a:pt x="37423" y="12217"/>
                    </a:lnTo>
                    <a:lnTo>
                      <a:pt x="37687" y="12443"/>
                    </a:lnTo>
                    <a:lnTo>
                      <a:pt x="37970" y="12632"/>
                    </a:lnTo>
                    <a:lnTo>
                      <a:pt x="38290" y="12783"/>
                    </a:lnTo>
                    <a:lnTo>
                      <a:pt x="38441" y="12839"/>
                    </a:lnTo>
                    <a:lnTo>
                      <a:pt x="38611" y="12896"/>
                    </a:lnTo>
                    <a:lnTo>
                      <a:pt x="38799" y="12933"/>
                    </a:lnTo>
                    <a:lnTo>
                      <a:pt x="38969" y="12971"/>
                    </a:lnTo>
                    <a:lnTo>
                      <a:pt x="39158" y="12990"/>
                    </a:lnTo>
                    <a:lnTo>
                      <a:pt x="39327" y="12990"/>
                    </a:lnTo>
                    <a:lnTo>
                      <a:pt x="39591" y="12971"/>
                    </a:lnTo>
                    <a:lnTo>
                      <a:pt x="39836" y="12933"/>
                    </a:lnTo>
                    <a:lnTo>
                      <a:pt x="40081" y="12896"/>
                    </a:lnTo>
                    <a:lnTo>
                      <a:pt x="40308" y="12801"/>
                    </a:lnTo>
                    <a:lnTo>
                      <a:pt x="40534" y="12707"/>
                    </a:lnTo>
                    <a:lnTo>
                      <a:pt x="40741" y="12594"/>
                    </a:lnTo>
                    <a:lnTo>
                      <a:pt x="40949" y="12462"/>
                    </a:lnTo>
                    <a:lnTo>
                      <a:pt x="41137" y="12330"/>
                    </a:lnTo>
                    <a:lnTo>
                      <a:pt x="41307" y="12443"/>
                    </a:lnTo>
                    <a:lnTo>
                      <a:pt x="41495" y="12556"/>
                    </a:lnTo>
                    <a:lnTo>
                      <a:pt x="41684" y="12651"/>
                    </a:lnTo>
                    <a:lnTo>
                      <a:pt x="41891" y="12726"/>
                    </a:lnTo>
                    <a:lnTo>
                      <a:pt x="42099" y="12783"/>
                    </a:lnTo>
                    <a:lnTo>
                      <a:pt x="42325" y="12820"/>
                    </a:lnTo>
                    <a:lnTo>
                      <a:pt x="42532" y="12858"/>
                    </a:lnTo>
                    <a:lnTo>
                      <a:pt x="42759" y="12858"/>
                    </a:lnTo>
                    <a:lnTo>
                      <a:pt x="43060" y="12839"/>
                    </a:lnTo>
                    <a:lnTo>
                      <a:pt x="43343" y="12801"/>
                    </a:lnTo>
                    <a:lnTo>
                      <a:pt x="43607" y="12726"/>
                    </a:lnTo>
                    <a:lnTo>
                      <a:pt x="43871" y="12632"/>
                    </a:lnTo>
                    <a:lnTo>
                      <a:pt x="44041" y="12745"/>
                    </a:lnTo>
                    <a:lnTo>
                      <a:pt x="44229" y="12839"/>
                    </a:lnTo>
                    <a:lnTo>
                      <a:pt x="44418" y="12933"/>
                    </a:lnTo>
                    <a:lnTo>
                      <a:pt x="44606" y="12990"/>
                    </a:lnTo>
                    <a:lnTo>
                      <a:pt x="44814" y="13046"/>
                    </a:lnTo>
                    <a:lnTo>
                      <a:pt x="45021" y="13103"/>
                    </a:lnTo>
                    <a:lnTo>
                      <a:pt x="45228" y="13122"/>
                    </a:lnTo>
                    <a:lnTo>
                      <a:pt x="45455" y="13122"/>
                    </a:lnTo>
                    <a:lnTo>
                      <a:pt x="45775" y="13103"/>
                    </a:lnTo>
                    <a:lnTo>
                      <a:pt x="46096" y="13046"/>
                    </a:lnTo>
                    <a:lnTo>
                      <a:pt x="46397" y="12971"/>
                    </a:lnTo>
                    <a:lnTo>
                      <a:pt x="46680" y="12839"/>
                    </a:lnTo>
                    <a:lnTo>
                      <a:pt x="46963" y="12971"/>
                    </a:lnTo>
                    <a:lnTo>
                      <a:pt x="47264" y="13046"/>
                    </a:lnTo>
                    <a:lnTo>
                      <a:pt x="47585" y="13103"/>
                    </a:lnTo>
                    <a:lnTo>
                      <a:pt x="47905" y="13122"/>
                    </a:lnTo>
                    <a:lnTo>
                      <a:pt x="48150" y="13122"/>
                    </a:lnTo>
                    <a:lnTo>
                      <a:pt x="48396" y="13084"/>
                    </a:lnTo>
                    <a:lnTo>
                      <a:pt x="48622" y="13028"/>
                    </a:lnTo>
                    <a:lnTo>
                      <a:pt x="48848" y="12971"/>
                    </a:lnTo>
                    <a:lnTo>
                      <a:pt x="49074" y="13028"/>
                    </a:lnTo>
                    <a:lnTo>
                      <a:pt x="49319" y="13084"/>
                    </a:lnTo>
                    <a:lnTo>
                      <a:pt x="49546" y="13122"/>
                    </a:lnTo>
                    <a:lnTo>
                      <a:pt x="50092" y="13122"/>
                    </a:lnTo>
                    <a:lnTo>
                      <a:pt x="50375" y="13065"/>
                    </a:lnTo>
                    <a:lnTo>
                      <a:pt x="50639" y="12990"/>
                    </a:lnTo>
                    <a:lnTo>
                      <a:pt x="50903" y="12896"/>
                    </a:lnTo>
                    <a:lnTo>
                      <a:pt x="51223" y="12971"/>
                    </a:lnTo>
                    <a:lnTo>
                      <a:pt x="51393" y="12990"/>
                    </a:lnTo>
                    <a:lnTo>
                      <a:pt x="51695" y="12990"/>
                    </a:lnTo>
                    <a:lnTo>
                      <a:pt x="51883" y="13197"/>
                    </a:lnTo>
                    <a:lnTo>
                      <a:pt x="52110" y="13405"/>
                    </a:lnTo>
                    <a:lnTo>
                      <a:pt x="52355" y="13574"/>
                    </a:lnTo>
                    <a:lnTo>
                      <a:pt x="52619" y="13725"/>
                    </a:lnTo>
                    <a:lnTo>
                      <a:pt x="52901" y="13838"/>
                    </a:lnTo>
                    <a:lnTo>
                      <a:pt x="53203" y="13914"/>
                    </a:lnTo>
                    <a:lnTo>
                      <a:pt x="53505" y="13970"/>
                    </a:lnTo>
                    <a:lnTo>
                      <a:pt x="53825" y="13989"/>
                    </a:lnTo>
                    <a:lnTo>
                      <a:pt x="54108" y="13970"/>
                    </a:lnTo>
                    <a:lnTo>
                      <a:pt x="54391" y="13933"/>
                    </a:lnTo>
                    <a:lnTo>
                      <a:pt x="54655" y="13857"/>
                    </a:lnTo>
                    <a:lnTo>
                      <a:pt x="54900" y="13763"/>
                    </a:lnTo>
                    <a:lnTo>
                      <a:pt x="55145" y="13650"/>
                    </a:lnTo>
                    <a:lnTo>
                      <a:pt x="55371" y="13518"/>
                    </a:lnTo>
                    <a:lnTo>
                      <a:pt x="55579" y="13348"/>
                    </a:lnTo>
                    <a:lnTo>
                      <a:pt x="55786" y="13178"/>
                    </a:lnTo>
                    <a:lnTo>
                      <a:pt x="55956" y="12971"/>
                    </a:lnTo>
                    <a:lnTo>
                      <a:pt x="56125" y="12764"/>
                    </a:lnTo>
                    <a:lnTo>
                      <a:pt x="56257" y="12537"/>
                    </a:lnTo>
                    <a:lnTo>
                      <a:pt x="56370" y="12292"/>
                    </a:lnTo>
                    <a:lnTo>
                      <a:pt x="56465" y="12047"/>
                    </a:lnTo>
                    <a:lnTo>
                      <a:pt x="56540" y="11783"/>
                    </a:lnTo>
                    <a:lnTo>
                      <a:pt x="56578" y="11501"/>
                    </a:lnTo>
                    <a:lnTo>
                      <a:pt x="56597" y="11218"/>
                    </a:lnTo>
                    <a:lnTo>
                      <a:pt x="56597" y="11142"/>
                    </a:lnTo>
                    <a:lnTo>
                      <a:pt x="56823" y="10841"/>
                    </a:lnTo>
                    <a:lnTo>
                      <a:pt x="57011" y="10520"/>
                    </a:lnTo>
                    <a:lnTo>
                      <a:pt x="57200" y="10200"/>
                    </a:lnTo>
                    <a:lnTo>
                      <a:pt x="57332" y="9841"/>
                    </a:lnTo>
                    <a:lnTo>
                      <a:pt x="57445" y="9483"/>
                    </a:lnTo>
                    <a:lnTo>
                      <a:pt x="57539" y="9106"/>
                    </a:lnTo>
                    <a:lnTo>
                      <a:pt x="57596" y="8710"/>
                    </a:lnTo>
                    <a:lnTo>
                      <a:pt x="57615" y="8314"/>
                    </a:lnTo>
                    <a:lnTo>
                      <a:pt x="57596" y="7881"/>
                    </a:lnTo>
                    <a:lnTo>
                      <a:pt x="57520" y="7466"/>
                    </a:lnTo>
                    <a:lnTo>
                      <a:pt x="57426" y="7051"/>
                    </a:lnTo>
                    <a:lnTo>
                      <a:pt x="57294" y="6655"/>
                    </a:lnTo>
                    <a:lnTo>
                      <a:pt x="57124" y="6297"/>
                    </a:lnTo>
                    <a:lnTo>
                      <a:pt x="56917" y="5939"/>
                    </a:lnTo>
                    <a:lnTo>
                      <a:pt x="56691" y="5600"/>
                    </a:lnTo>
                    <a:lnTo>
                      <a:pt x="56427" y="5298"/>
                    </a:lnTo>
                    <a:lnTo>
                      <a:pt x="56144" y="4996"/>
                    </a:lnTo>
                    <a:lnTo>
                      <a:pt x="55824" y="4751"/>
                    </a:lnTo>
                    <a:lnTo>
                      <a:pt x="55503" y="4506"/>
                    </a:lnTo>
                    <a:lnTo>
                      <a:pt x="55145" y="4318"/>
                    </a:lnTo>
                    <a:lnTo>
                      <a:pt x="54768" y="4148"/>
                    </a:lnTo>
                    <a:lnTo>
                      <a:pt x="54372" y="4016"/>
                    </a:lnTo>
                    <a:lnTo>
                      <a:pt x="53957" y="3922"/>
                    </a:lnTo>
                    <a:lnTo>
                      <a:pt x="53542" y="3865"/>
                    </a:lnTo>
                    <a:lnTo>
                      <a:pt x="53429" y="3658"/>
                    </a:lnTo>
                    <a:lnTo>
                      <a:pt x="53316" y="3488"/>
                    </a:lnTo>
                    <a:lnTo>
                      <a:pt x="53165" y="3337"/>
                    </a:lnTo>
                    <a:lnTo>
                      <a:pt x="52977" y="3205"/>
                    </a:lnTo>
                    <a:lnTo>
                      <a:pt x="52788" y="3092"/>
                    </a:lnTo>
                    <a:lnTo>
                      <a:pt x="52581" y="3017"/>
                    </a:lnTo>
                    <a:lnTo>
                      <a:pt x="52374" y="2960"/>
                    </a:lnTo>
                    <a:lnTo>
                      <a:pt x="52128" y="2941"/>
                    </a:lnTo>
                    <a:lnTo>
                      <a:pt x="51921" y="2960"/>
                    </a:lnTo>
                    <a:lnTo>
                      <a:pt x="51714" y="2998"/>
                    </a:lnTo>
                    <a:lnTo>
                      <a:pt x="51582" y="2677"/>
                    </a:lnTo>
                    <a:lnTo>
                      <a:pt x="51450" y="2376"/>
                    </a:lnTo>
                    <a:lnTo>
                      <a:pt x="51261" y="2074"/>
                    </a:lnTo>
                    <a:lnTo>
                      <a:pt x="51073" y="1791"/>
                    </a:lnTo>
                    <a:lnTo>
                      <a:pt x="50865" y="1527"/>
                    </a:lnTo>
                    <a:lnTo>
                      <a:pt x="50620" y="1282"/>
                    </a:lnTo>
                    <a:lnTo>
                      <a:pt x="50375" y="1056"/>
                    </a:lnTo>
                    <a:lnTo>
                      <a:pt x="50111" y="849"/>
                    </a:lnTo>
                    <a:lnTo>
                      <a:pt x="49828" y="660"/>
                    </a:lnTo>
                    <a:lnTo>
                      <a:pt x="49527" y="490"/>
                    </a:lnTo>
                    <a:lnTo>
                      <a:pt x="49225" y="340"/>
                    </a:lnTo>
                    <a:lnTo>
                      <a:pt x="48886" y="226"/>
                    </a:lnTo>
                    <a:lnTo>
                      <a:pt x="48565" y="113"/>
                    </a:lnTo>
                    <a:lnTo>
                      <a:pt x="48207" y="57"/>
                    </a:lnTo>
                    <a:lnTo>
                      <a:pt x="478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3" name="Google Shape;5403;p37"/>
              <p:cNvSpPr/>
              <p:nvPr/>
            </p:nvSpPr>
            <p:spPr>
              <a:xfrm>
                <a:off x="-1024092" y="3664250"/>
                <a:ext cx="2355013" cy="571841"/>
              </a:xfrm>
              <a:custGeom>
                <a:avLst/>
                <a:gdLst/>
                <a:ahLst/>
                <a:cxnLst/>
                <a:rect l="l" t="t" r="r" b="b"/>
                <a:pathLst>
                  <a:path w="57615" h="13990" extrusionOk="0">
                    <a:moveTo>
                      <a:pt x="47132" y="0"/>
                    </a:moveTo>
                    <a:lnTo>
                      <a:pt x="46793" y="57"/>
                    </a:lnTo>
                    <a:lnTo>
                      <a:pt x="46454" y="113"/>
                    </a:lnTo>
                    <a:lnTo>
                      <a:pt x="46114" y="208"/>
                    </a:lnTo>
                    <a:lnTo>
                      <a:pt x="45794" y="321"/>
                    </a:lnTo>
                    <a:lnTo>
                      <a:pt x="45492" y="472"/>
                    </a:lnTo>
                    <a:lnTo>
                      <a:pt x="45191" y="622"/>
                    </a:lnTo>
                    <a:lnTo>
                      <a:pt x="44908" y="811"/>
                    </a:lnTo>
                    <a:lnTo>
                      <a:pt x="44644" y="1018"/>
                    </a:lnTo>
                    <a:lnTo>
                      <a:pt x="44399" y="1245"/>
                    </a:lnTo>
                    <a:lnTo>
                      <a:pt x="44173" y="1471"/>
                    </a:lnTo>
                    <a:lnTo>
                      <a:pt x="43946" y="1735"/>
                    </a:lnTo>
                    <a:lnTo>
                      <a:pt x="43758" y="2018"/>
                    </a:lnTo>
                    <a:lnTo>
                      <a:pt x="43588" y="2300"/>
                    </a:lnTo>
                    <a:lnTo>
                      <a:pt x="43437" y="2602"/>
                    </a:lnTo>
                    <a:lnTo>
                      <a:pt x="43305" y="2904"/>
                    </a:lnTo>
                    <a:lnTo>
                      <a:pt x="43173" y="2866"/>
                    </a:lnTo>
                    <a:lnTo>
                      <a:pt x="43041" y="2828"/>
                    </a:lnTo>
                    <a:lnTo>
                      <a:pt x="42909" y="2809"/>
                    </a:lnTo>
                    <a:lnTo>
                      <a:pt x="42608" y="2809"/>
                    </a:lnTo>
                    <a:lnTo>
                      <a:pt x="42457" y="2847"/>
                    </a:lnTo>
                    <a:lnTo>
                      <a:pt x="42306" y="2885"/>
                    </a:lnTo>
                    <a:lnTo>
                      <a:pt x="42174" y="2922"/>
                    </a:lnTo>
                    <a:lnTo>
                      <a:pt x="42042" y="2998"/>
                    </a:lnTo>
                    <a:lnTo>
                      <a:pt x="41910" y="3073"/>
                    </a:lnTo>
                    <a:lnTo>
                      <a:pt x="41797" y="3168"/>
                    </a:lnTo>
                    <a:lnTo>
                      <a:pt x="41684" y="3262"/>
                    </a:lnTo>
                    <a:lnTo>
                      <a:pt x="41590" y="3375"/>
                    </a:lnTo>
                    <a:lnTo>
                      <a:pt x="41495" y="3488"/>
                    </a:lnTo>
                    <a:lnTo>
                      <a:pt x="41420" y="3620"/>
                    </a:lnTo>
                    <a:lnTo>
                      <a:pt x="41345" y="3752"/>
                    </a:lnTo>
                    <a:lnTo>
                      <a:pt x="41307" y="3884"/>
                    </a:lnTo>
                    <a:lnTo>
                      <a:pt x="41269" y="4035"/>
                    </a:lnTo>
                    <a:lnTo>
                      <a:pt x="41250" y="4186"/>
                    </a:lnTo>
                    <a:lnTo>
                      <a:pt x="41231" y="4336"/>
                    </a:lnTo>
                    <a:lnTo>
                      <a:pt x="41231" y="4487"/>
                    </a:lnTo>
                    <a:lnTo>
                      <a:pt x="41250" y="4619"/>
                    </a:lnTo>
                    <a:lnTo>
                      <a:pt x="40986" y="4732"/>
                    </a:lnTo>
                    <a:lnTo>
                      <a:pt x="40741" y="4845"/>
                    </a:lnTo>
                    <a:lnTo>
                      <a:pt x="40477" y="4996"/>
                    </a:lnTo>
                    <a:lnTo>
                      <a:pt x="40251" y="5147"/>
                    </a:lnTo>
                    <a:lnTo>
                      <a:pt x="40100" y="5091"/>
                    </a:lnTo>
                    <a:lnTo>
                      <a:pt x="39968" y="5053"/>
                    </a:lnTo>
                    <a:lnTo>
                      <a:pt x="39817" y="5034"/>
                    </a:lnTo>
                    <a:lnTo>
                      <a:pt x="39648" y="5015"/>
                    </a:lnTo>
                    <a:lnTo>
                      <a:pt x="39516" y="5034"/>
                    </a:lnTo>
                    <a:lnTo>
                      <a:pt x="39384" y="5053"/>
                    </a:lnTo>
                    <a:lnTo>
                      <a:pt x="39252" y="5072"/>
                    </a:lnTo>
                    <a:lnTo>
                      <a:pt x="39120" y="5109"/>
                    </a:lnTo>
                    <a:lnTo>
                      <a:pt x="38988" y="5166"/>
                    </a:lnTo>
                    <a:lnTo>
                      <a:pt x="38875" y="5241"/>
                    </a:lnTo>
                    <a:lnTo>
                      <a:pt x="38762" y="5298"/>
                    </a:lnTo>
                    <a:lnTo>
                      <a:pt x="38667" y="5392"/>
                    </a:lnTo>
                    <a:lnTo>
                      <a:pt x="38479" y="5581"/>
                    </a:lnTo>
                    <a:lnTo>
                      <a:pt x="38404" y="5675"/>
                    </a:lnTo>
                    <a:lnTo>
                      <a:pt x="38328" y="5788"/>
                    </a:lnTo>
                    <a:lnTo>
                      <a:pt x="38272" y="5901"/>
                    </a:lnTo>
                    <a:lnTo>
                      <a:pt x="38215" y="6033"/>
                    </a:lnTo>
                    <a:lnTo>
                      <a:pt x="38177" y="6165"/>
                    </a:lnTo>
                    <a:lnTo>
                      <a:pt x="38140" y="6297"/>
                    </a:lnTo>
                    <a:lnTo>
                      <a:pt x="37951" y="6278"/>
                    </a:lnTo>
                    <a:lnTo>
                      <a:pt x="37612" y="6297"/>
                    </a:lnTo>
                    <a:lnTo>
                      <a:pt x="37291" y="6354"/>
                    </a:lnTo>
                    <a:lnTo>
                      <a:pt x="36971" y="6429"/>
                    </a:lnTo>
                    <a:lnTo>
                      <a:pt x="36650" y="6542"/>
                    </a:lnTo>
                    <a:lnTo>
                      <a:pt x="36518" y="6391"/>
                    </a:lnTo>
                    <a:lnTo>
                      <a:pt x="36349" y="6241"/>
                    </a:lnTo>
                    <a:lnTo>
                      <a:pt x="36179" y="6109"/>
                    </a:lnTo>
                    <a:lnTo>
                      <a:pt x="35972" y="5995"/>
                    </a:lnTo>
                    <a:lnTo>
                      <a:pt x="35783" y="5920"/>
                    </a:lnTo>
                    <a:lnTo>
                      <a:pt x="35557" y="5845"/>
                    </a:lnTo>
                    <a:lnTo>
                      <a:pt x="35331" y="5807"/>
                    </a:lnTo>
                    <a:lnTo>
                      <a:pt x="35104" y="5788"/>
                    </a:lnTo>
                    <a:lnTo>
                      <a:pt x="34897" y="5807"/>
                    </a:lnTo>
                    <a:lnTo>
                      <a:pt x="34671" y="5845"/>
                    </a:lnTo>
                    <a:lnTo>
                      <a:pt x="34482" y="5901"/>
                    </a:lnTo>
                    <a:lnTo>
                      <a:pt x="34294" y="5977"/>
                    </a:lnTo>
                    <a:lnTo>
                      <a:pt x="34067" y="5788"/>
                    </a:lnTo>
                    <a:lnTo>
                      <a:pt x="33822" y="5618"/>
                    </a:lnTo>
                    <a:lnTo>
                      <a:pt x="33785" y="5449"/>
                    </a:lnTo>
                    <a:lnTo>
                      <a:pt x="33728" y="5279"/>
                    </a:lnTo>
                    <a:lnTo>
                      <a:pt x="33653" y="5128"/>
                    </a:lnTo>
                    <a:lnTo>
                      <a:pt x="33577" y="4977"/>
                    </a:lnTo>
                    <a:lnTo>
                      <a:pt x="33483" y="4845"/>
                    </a:lnTo>
                    <a:lnTo>
                      <a:pt x="33370" y="4713"/>
                    </a:lnTo>
                    <a:lnTo>
                      <a:pt x="33257" y="4600"/>
                    </a:lnTo>
                    <a:lnTo>
                      <a:pt x="33144" y="4487"/>
                    </a:lnTo>
                    <a:lnTo>
                      <a:pt x="33012" y="4374"/>
                    </a:lnTo>
                    <a:lnTo>
                      <a:pt x="32861" y="4299"/>
                    </a:lnTo>
                    <a:lnTo>
                      <a:pt x="32710" y="4223"/>
                    </a:lnTo>
                    <a:lnTo>
                      <a:pt x="32559" y="4148"/>
                    </a:lnTo>
                    <a:lnTo>
                      <a:pt x="32408" y="4091"/>
                    </a:lnTo>
                    <a:lnTo>
                      <a:pt x="32239" y="4054"/>
                    </a:lnTo>
                    <a:lnTo>
                      <a:pt x="32050" y="4035"/>
                    </a:lnTo>
                    <a:lnTo>
                      <a:pt x="31880" y="4035"/>
                    </a:lnTo>
                    <a:lnTo>
                      <a:pt x="31616" y="4054"/>
                    </a:lnTo>
                    <a:lnTo>
                      <a:pt x="31353" y="4110"/>
                    </a:lnTo>
                    <a:lnTo>
                      <a:pt x="31107" y="4186"/>
                    </a:lnTo>
                    <a:lnTo>
                      <a:pt x="30881" y="4299"/>
                    </a:lnTo>
                    <a:lnTo>
                      <a:pt x="30674" y="4412"/>
                    </a:lnTo>
                    <a:lnTo>
                      <a:pt x="30466" y="4544"/>
                    </a:lnTo>
                    <a:lnTo>
                      <a:pt x="30297" y="4695"/>
                    </a:lnTo>
                    <a:lnTo>
                      <a:pt x="30127" y="4864"/>
                    </a:lnTo>
                    <a:lnTo>
                      <a:pt x="29939" y="4827"/>
                    </a:lnTo>
                    <a:lnTo>
                      <a:pt x="29750" y="4808"/>
                    </a:lnTo>
                    <a:lnTo>
                      <a:pt x="29562" y="4789"/>
                    </a:lnTo>
                    <a:lnTo>
                      <a:pt x="29373" y="4770"/>
                    </a:lnTo>
                    <a:lnTo>
                      <a:pt x="29015" y="4789"/>
                    </a:lnTo>
                    <a:lnTo>
                      <a:pt x="28675" y="4770"/>
                    </a:lnTo>
                    <a:lnTo>
                      <a:pt x="28449" y="4789"/>
                    </a:lnTo>
                    <a:lnTo>
                      <a:pt x="28223" y="4808"/>
                    </a:lnTo>
                    <a:lnTo>
                      <a:pt x="27997" y="4845"/>
                    </a:lnTo>
                    <a:lnTo>
                      <a:pt x="27789" y="4902"/>
                    </a:lnTo>
                    <a:lnTo>
                      <a:pt x="27582" y="4977"/>
                    </a:lnTo>
                    <a:lnTo>
                      <a:pt x="27375" y="5053"/>
                    </a:lnTo>
                    <a:lnTo>
                      <a:pt x="27186" y="5147"/>
                    </a:lnTo>
                    <a:lnTo>
                      <a:pt x="26998" y="5241"/>
                    </a:lnTo>
                    <a:lnTo>
                      <a:pt x="26715" y="5147"/>
                    </a:lnTo>
                    <a:lnTo>
                      <a:pt x="26432" y="5072"/>
                    </a:lnTo>
                    <a:lnTo>
                      <a:pt x="26130" y="5034"/>
                    </a:lnTo>
                    <a:lnTo>
                      <a:pt x="25810" y="5015"/>
                    </a:lnTo>
                    <a:lnTo>
                      <a:pt x="25584" y="5034"/>
                    </a:lnTo>
                    <a:lnTo>
                      <a:pt x="25357" y="4959"/>
                    </a:lnTo>
                    <a:lnTo>
                      <a:pt x="25112" y="4921"/>
                    </a:lnTo>
                    <a:lnTo>
                      <a:pt x="24848" y="4883"/>
                    </a:lnTo>
                    <a:lnTo>
                      <a:pt x="24584" y="4864"/>
                    </a:lnTo>
                    <a:lnTo>
                      <a:pt x="24264" y="4883"/>
                    </a:lnTo>
                    <a:lnTo>
                      <a:pt x="23962" y="4940"/>
                    </a:lnTo>
                    <a:lnTo>
                      <a:pt x="23661" y="5015"/>
                    </a:lnTo>
                    <a:lnTo>
                      <a:pt x="23359" y="5109"/>
                    </a:lnTo>
                    <a:lnTo>
                      <a:pt x="23095" y="5241"/>
                    </a:lnTo>
                    <a:lnTo>
                      <a:pt x="22831" y="5411"/>
                    </a:lnTo>
                    <a:lnTo>
                      <a:pt x="22586" y="5581"/>
                    </a:lnTo>
                    <a:lnTo>
                      <a:pt x="22360" y="5788"/>
                    </a:lnTo>
                    <a:lnTo>
                      <a:pt x="22133" y="5562"/>
                    </a:lnTo>
                    <a:lnTo>
                      <a:pt x="21870" y="5373"/>
                    </a:lnTo>
                    <a:lnTo>
                      <a:pt x="21606" y="5185"/>
                    </a:lnTo>
                    <a:lnTo>
                      <a:pt x="21323" y="5053"/>
                    </a:lnTo>
                    <a:lnTo>
                      <a:pt x="21002" y="4940"/>
                    </a:lnTo>
                    <a:lnTo>
                      <a:pt x="20701" y="4845"/>
                    </a:lnTo>
                    <a:lnTo>
                      <a:pt x="20361" y="4789"/>
                    </a:lnTo>
                    <a:lnTo>
                      <a:pt x="20022" y="4770"/>
                    </a:lnTo>
                    <a:lnTo>
                      <a:pt x="19965" y="4638"/>
                    </a:lnTo>
                    <a:lnTo>
                      <a:pt x="19890" y="4487"/>
                    </a:lnTo>
                    <a:lnTo>
                      <a:pt x="19815" y="4355"/>
                    </a:lnTo>
                    <a:lnTo>
                      <a:pt x="19720" y="4242"/>
                    </a:lnTo>
                    <a:lnTo>
                      <a:pt x="19626" y="4110"/>
                    </a:lnTo>
                    <a:lnTo>
                      <a:pt x="19513" y="3997"/>
                    </a:lnTo>
                    <a:lnTo>
                      <a:pt x="19400" y="3903"/>
                    </a:lnTo>
                    <a:lnTo>
                      <a:pt x="19268" y="3809"/>
                    </a:lnTo>
                    <a:lnTo>
                      <a:pt x="19155" y="3714"/>
                    </a:lnTo>
                    <a:lnTo>
                      <a:pt x="19004" y="3639"/>
                    </a:lnTo>
                    <a:lnTo>
                      <a:pt x="18872" y="3582"/>
                    </a:lnTo>
                    <a:lnTo>
                      <a:pt x="18721" y="3526"/>
                    </a:lnTo>
                    <a:lnTo>
                      <a:pt x="18570" y="3488"/>
                    </a:lnTo>
                    <a:lnTo>
                      <a:pt x="18401" y="3450"/>
                    </a:lnTo>
                    <a:lnTo>
                      <a:pt x="18250" y="3431"/>
                    </a:lnTo>
                    <a:lnTo>
                      <a:pt x="17873" y="3431"/>
                    </a:lnTo>
                    <a:lnTo>
                      <a:pt x="17646" y="3469"/>
                    </a:lnTo>
                    <a:lnTo>
                      <a:pt x="17439" y="3526"/>
                    </a:lnTo>
                    <a:lnTo>
                      <a:pt x="17251" y="3601"/>
                    </a:lnTo>
                    <a:lnTo>
                      <a:pt x="17062" y="3695"/>
                    </a:lnTo>
                    <a:lnTo>
                      <a:pt x="16892" y="3809"/>
                    </a:lnTo>
                    <a:lnTo>
                      <a:pt x="16723" y="3941"/>
                    </a:lnTo>
                    <a:lnTo>
                      <a:pt x="16591" y="4072"/>
                    </a:lnTo>
                    <a:lnTo>
                      <a:pt x="16364" y="3903"/>
                    </a:lnTo>
                    <a:lnTo>
                      <a:pt x="16138" y="3771"/>
                    </a:lnTo>
                    <a:lnTo>
                      <a:pt x="15893" y="3639"/>
                    </a:lnTo>
                    <a:lnTo>
                      <a:pt x="15648" y="3545"/>
                    </a:lnTo>
                    <a:lnTo>
                      <a:pt x="15384" y="3450"/>
                    </a:lnTo>
                    <a:lnTo>
                      <a:pt x="15120" y="3394"/>
                    </a:lnTo>
                    <a:lnTo>
                      <a:pt x="14837" y="3356"/>
                    </a:lnTo>
                    <a:lnTo>
                      <a:pt x="14536" y="3337"/>
                    </a:lnTo>
                    <a:lnTo>
                      <a:pt x="14347" y="3356"/>
                    </a:lnTo>
                    <a:lnTo>
                      <a:pt x="14159" y="3356"/>
                    </a:lnTo>
                    <a:lnTo>
                      <a:pt x="13801" y="3431"/>
                    </a:lnTo>
                    <a:lnTo>
                      <a:pt x="13442" y="3545"/>
                    </a:lnTo>
                    <a:lnTo>
                      <a:pt x="13103" y="3677"/>
                    </a:lnTo>
                    <a:lnTo>
                      <a:pt x="12801" y="3865"/>
                    </a:lnTo>
                    <a:lnTo>
                      <a:pt x="12500" y="4072"/>
                    </a:lnTo>
                    <a:lnTo>
                      <a:pt x="12236" y="4318"/>
                    </a:lnTo>
                    <a:lnTo>
                      <a:pt x="12009" y="4582"/>
                    </a:lnTo>
                    <a:lnTo>
                      <a:pt x="11859" y="4582"/>
                    </a:lnTo>
                    <a:lnTo>
                      <a:pt x="11689" y="4600"/>
                    </a:lnTo>
                    <a:lnTo>
                      <a:pt x="11538" y="4638"/>
                    </a:lnTo>
                    <a:lnTo>
                      <a:pt x="11387" y="4713"/>
                    </a:lnTo>
                    <a:lnTo>
                      <a:pt x="11255" y="4808"/>
                    </a:lnTo>
                    <a:lnTo>
                      <a:pt x="11199" y="4713"/>
                    </a:lnTo>
                    <a:lnTo>
                      <a:pt x="11123" y="4638"/>
                    </a:lnTo>
                    <a:lnTo>
                      <a:pt x="11048" y="4563"/>
                    </a:lnTo>
                    <a:lnTo>
                      <a:pt x="10954" y="4506"/>
                    </a:lnTo>
                    <a:lnTo>
                      <a:pt x="10859" y="4450"/>
                    </a:lnTo>
                    <a:lnTo>
                      <a:pt x="10746" y="4412"/>
                    </a:lnTo>
                    <a:lnTo>
                      <a:pt x="10652" y="4393"/>
                    </a:lnTo>
                    <a:lnTo>
                      <a:pt x="10520" y="4393"/>
                    </a:lnTo>
                    <a:lnTo>
                      <a:pt x="10350" y="4412"/>
                    </a:lnTo>
                    <a:lnTo>
                      <a:pt x="10200" y="4450"/>
                    </a:lnTo>
                    <a:lnTo>
                      <a:pt x="10049" y="4544"/>
                    </a:lnTo>
                    <a:lnTo>
                      <a:pt x="9917" y="4638"/>
                    </a:lnTo>
                    <a:lnTo>
                      <a:pt x="9804" y="4770"/>
                    </a:lnTo>
                    <a:lnTo>
                      <a:pt x="9728" y="4921"/>
                    </a:lnTo>
                    <a:lnTo>
                      <a:pt x="9672" y="5072"/>
                    </a:lnTo>
                    <a:lnTo>
                      <a:pt x="9653" y="5260"/>
                    </a:lnTo>
                    <a:lnTo>
                      <a:pt x="9672" y="5430"/>
                    </a:lnTo>
                    <a:lnTo>
                      <a:pt x="9596" y="5373"/>
                    </a:lnTo>
                    <a:lnTo>
                      <a:pt x="9483" y="5317"/>
                    </a:lnTo>
                    <a:lnTo>
                      <a:pt x="9389" y="5279"/>
                    </a:lnTo>
                    <a:lnTo>
                      <a:pt x="9276" y="5260"/>
                    </a:lnTo>
                    <a:lnTo>
                      <a:pt x="9163" y="5185"/>
                    </a:lnTo>
                    <a:lnTo>
                      <a:pt x="9068" y="5147"/>
                    </a:lnTo>
                    <a:lnTo>
                      <a:pt x="8936" y="5109"/>
                    </a:lnTo>
                    <a:lnTo>
                      <a:pt x="8804" y="5091"/>
                    </a:lnTo>
                    <a:lnTo>
                      <a:pt x="8691" y="5109"/>
                    </a:lnTo>
                    <a:lnTo>
                      <a:pt x="8597" y="5128"/>
                    </a:lnTo>
                    <a:lnTo>
                      <a:pt x="8484" y="5166"/>
                    </a:lnTo>
                    <a:lnTo>
                      <a:pt x="8390" y="5223"/>
                    </a:lnTo>
                    <a:lnTo>
                      <a:pt x="8314" y="5298"/>
                    </a:lnTo>
                    <a:lnTo>
                      <a:pt x="8239" y="5373"/>
                    </a:lnTo>
                    <a:lnTo>
                      <a:pt x="8182" y="5468"/>
                    </a:lnTo>
                    <a:lnTo>
                      <a:pt x="8126" y="5562"/>
                    </a:lnTo>
                    <a:lnTo>
                      <a:pt x="7843" y="5449"/>
                    </a:lnTo>
                    <a:lnTo>
                      <a:pt x="7560" y="5354"/>
                    </a:lnTo>
                    <a:lnTo>
                      <a:pt x="7259" y="5298"/>
                    </a:lnTo>
                    <a:lnTo>
                      <a:pt x="6957" y="5260"/>
                    </a:lnTo>
                    <a:lnTo>
                      <a:pt x="6825" y="5128"/>
                    </a:lnTo>
                    <a:lnTo>
                      <a:pt x="6655" y="5034"/>
                    </a:lnTo>
                    <a:lnTo>
                      <a:pt x="6486" y="4959"/>
                    </a:lnTo>
                    <a:lnTo>
                      <a:pt x="6391" y="4940"/>
                    </a:lnTo>
                    <a:lnTo>
                      <a:pt x="6146" y="4940"/>
                    </a:lnTo>
                    <a:lnTo>
                      <a:pt x="6014" y="4977"/>
                    </a:lnTo>
                    <a:lnTo>
                      <a:pt x="5882" y="5034"/>
                    </a:lnTo>
                    <a:lnTo>
                      <a:pt x="5769" y="5091"/>
                    </a:lnTo>
                    <a:lnTo>
                      <a:pt x="5675" y="5185"/>
                    </a:lnTo>
                    <a:lnTo>
                      <a:pt x="5581" y="5279"/>
                    </a:lnTo>
                    <a:lnTo>
                      <a:pt x="5524" y="5392"/>
                    </a:lnTo>
                    <a:lnTo>
                      <a:pt x="5468" y="5505"/>
                    </a:lnTo>
                    <a:lnTo>
                      <a:pt x="5241" y="5618"/>
                    </a:lnTo>
                    <a:lnTo>
                      <a:pt x="5015" y="5750"/>
                    </a:lnTo>
                    <a:lnTo>
                      <a:pt x="4808" y="5882"/>
                    </a:lnTo>
                    <a:lnTo>
                      <a:pt x="4619" y="6033"/>
                    </a:lnTo>
                    <a:lnTo>
                      <a:pt x="4449" y="6052"/>
                    </a:lnTo>
                    <a:lnTo>
                      <a:pt x="4299" y="6127"/>
                    </a:lnTo>
                    <a:lnTo>
                      <a:pt x="4167" y="6203"/>
                    </a:lnTo>
                    <a:lnTo>
                      <a:pt x="4035" y="6335"/>
                    </a:lnTo>
                    <a:lnTo>
                      <a:pt x="3846" y="6203"/>
                    </a:lnTo>
                    <a:lnTo>
                      <a:pt x="3639" y="6109"/>
                    </a:lnTo>
                    <a:lnTo>
                      <a:pt x="3431" y="6014"/>
                    </a:lnTo>
                    <a:lnTo>
                      <a:pt x="3205" y="5939"/>
                    </a:lnTo>
                    <a:lnTo>
                      <a:pt x="2979" y="5882"/>
                    </a:lnTo>
                    <a:lnTo>
                      <a:pt x="2753" y="5845"/>
                    </a:lnTo>
                    <a:lnTo>
                      <a:pt x="2508" y="5807"/>
                    </a:lnTo>
                    <a:lnTo>
                      <a:pt x="2263" y="5807"/>
                    </a:lnTo>
                    <a:lnTo>
                      <a:pt x="1942" y="5826"/>
                    </a:lnTo>
                    <a:lnTo>
                      <a:pt x="1622" y="5864"/>
                    </a:lnTo>
                    <a:lnTo>
                      <a:pt x="1320" y="5939"/>
                    </a:lnTo>
                    <a:lnTo>
                      <a:pt x="1037" y="6052"/>
                    </a:lnTo>
                    <a:lnTo>
                      <a:pt x="754" y="6184"/>
                    </a:lnTo>
                    <a:lnTo>
                      <a:pt x="490" y="6335"/>
                    </a:lnTo>
                    <a:lnTo>
                      <a:pt x="245" y="6505"/>
                    </a:lnTo>
                    <a:lnTo>
                      <a:pt x="0" y="6712"/>
                    </a:lnTo>
                    <a:lnTo>
                      <a:pt x="0" y="11444"/>
                    </a:lnTo>
                    <a:lnTo>
                      <a:pt x="245" y="11651"/>
                    </a:lnTo>
                    <a:lnTo>
                      <a:pt x="490" y="11821"/>
                    </a:lnTo>
                    <a:lnTo>
                      <a:pt x="754" y="11991"/>
                    </a:lnTo>
                    <a:lnTo>
                      <a:pt x="1037" y="12123"/>
                    </a:lnTo>
                    <a:lnTo>
                      <a:pt x="1320" y="12217"/>
                    </a:lnTo>
                    <a:lnTo>
                      <a:pt x="1622" y="12292"/>
                    </a:lnTo>
                    <a:lnTo>
                      <a:pt x="1942" y="12349"/>
                    </a:lnTo>
                    <a:lnTo>
                      <a:pt x="2621" y="12349"/>
                    </a:lnTo>
                    <a:lnTo>
                      <a:pt x="2960" y="12292"/>
                    </a:lnTo>
                    <a:lnTo>
                      <a:pt x="3281" y="12198"/>
                    </a:lnTo>
                    <a:lnTo>
                      <a:pt x="3601" y="12085"/>
                    </a:lnTo>
                    <a:lnTo>
                      <a:pt x="3808" y="12255"/>
                    </a:lnTo>
                    <a:lnTo>
                      <a:pt x="4054" y="12405"/>
                    </a:lnTo>
                    <a:lnTo>
                      <a:pt x="4299" y="12537"/>
                    </a:lnTo>
                    <a:lnTo>
                      <a:pt x="4563" y="12632"/>
                    </a:lnTo>
                    <a:lnTo>
                      <a:pt x="4827" y="12726"/>
                    </a:lnTo>
                    <a:lnTo>
                      <a:pt x="5109" y="12783"/>
                    </a:lnTo>
                    <a:lnTo>
                      <a:pt x="5392" y="12820"/>
                    </a:lnTo>
                    <a:lnTo>
                      <a:pt x="5694" y="12839"/>
                    </a:lnTo>
                    <a:lnTo>
                      <a:pt x="6071" y="12820"/>
                    </a:lnTo>
                    <a:lnTo>
                      <a:pt x="6429" y="12764"/>
                    </a:lnTo>
                    <a:lnTo>
                      <a:pt x="6768" y="12669"/>
                    </a:lnTo>
                    <a:lnTo>
                      <a:pt x="7089" y="12519"/>
                    </a:lnTo>
                    <a:lnTo>
                      <a:pt x="7296" y="12726"/>
                    </a:lnTo>
                    <a:lnTo>
                      <a:pt x="7504" y="12896"/>
                    </a:lnTo>
                    <a:lnTo>
                      <a:pt x="7749" y="13046"/>
                    </a:lnTo>
                    <a:lnTo>
                      <a:pt x="7994" y="13178"/>
                    </a:lnTo>
                    <a:lnTo>
                      <a:pt x="8258" y="13292"/>
                    </a:lnTo>
                    <a:lnTo>
                      <a:pt x="8541" y="13367"/>
                    </a:lnTo>
                    <a:lnTo>
                      <a:pt x="8823" y="13405"/>
                    </a:lnTo>
                    <a:lnTo>
                      <a:pt x="9125" y="13424"/>
                    </a:lnTo>
                    <a:lnTo>
                      <a:pt x="9370" y="13405"/>
                    </a:lnTo>
                    <a:lnTo>
                      <a:pt x="9596" y="13386"/>
                    </a:lnTo>
                    <a:lnTo>
                      <a:pt x="9823" y="13329"/>
                    </a:lnTo>
                    <a:lnTo>
                      <a:pt x="10030" y="13273"/>
                    </a:lnTo>
                    <a:lnTo>
                      <a:pt x="10237" y="13178"/>
                    </a:lnTo>
                    <a:lnTo>
                      <a:pt x="10445" y="13084"/>
                    </a:lnTo>
                    <a:lnTo>
                      <a:pt x="10633" y="12971"/>
                    </a:lnTo>
                    <a:lnTo>
                      <a:pt x="10822" y="12839"/>
                    </a:lnTo>
                    <a:lnTo>
                      <a:pt x="11029" y="12914"/>
                    </a:lnTo>
                    <a:lnTo>
                      <a:pt x="11237" y="12952"/>
                    </a:lnTo>
                    <a:lnTo>
                      <a:pt x="11463" y="12971"/>
                    </a:lnTo>
                    <a:lnTo>
                      <a:pt x="11670" y="12990"/>
                    </a:lnTo>
                    <a:lnTo>
                      <a:pt x="11878" y="12971"/>
                    </a:lnTo>
                    <a:lnTo>
                      <a:pt x="12085" y="12952"/>
                    </a:lnTo>
                    <a:lnTo>
                      <a:pt x="12292" y="12914"/>
                    </a:lnTo>
                    <a:lnTo>
                      <a:pt x="12481" y="12877"/>
                    </a:lnTo>
                    <a:lnTo>
                      <a:pt x="12669" y="12801"/>
                    </a:lnTo>
                    <a:lnTo>
                      <a:pt x="12839" y="12726"/>
                    </a:lnTo>
                    <a:lnTo>
                      <a:pt x="13028" y="12632"/>
                    </a:lnTo>
                    <a:lnTo>
                      <a:pt x="13178" y="12537"/>
                    </a:lnTo>
                    <a:lnTo>
                      <a:pt x="13442" y="12575"/>
                    </a:lnTo>
                    <a:lnTo>
                      <a:pt x="13706" y="12594"/>
                    </a:lnTo>
                    <a:lnTo>
                      <a:pt x="13914" y="12575"/>
                    </a:lnTo>
                    <a:lnTo>
                      <a:pt x="14102" y="12556"/>
                    </a:lnTo>
                    <a:lnTo>
                      <a:pt x="14291" y="12537"/>
                    </a:lnTo>
                    <a:lnTo>
                      <a:pt x="14479" y="12481"/>
                    </a:lnTo>
                    <a:lnTo>
                      <a:pt x="14668" y="12537"/>
                    </a:lnTo>
                    <a:lnTo>
                      <a:pt x="14837" y="12556"/>
                    </a:lnTo>
                    <a:lnTo>
                      <a:pt x="15045" y="12575"/>
                    </a:lnTo>
                    <a:lnTo>
                      <a:pt x="15233" y="12594"/>
                    </a:lnTo>
                    <a:lnTo>
                      <a:pt x="15516" y="12575"/>
                    </a:lnTo>
                    <a:lnTo>
                      <a:pt x="15780" y="12537"/>
                    </a:lnTo>
                    <a:lnTo>
                      <a:pt x="16044" y="12481"/>
                    </a:lnTo>
                    <a:lnTo>
                      <a:pt x="16289" y="12387"/>
                    </a:lnTo>
                    <a:lnTo>
                      <a:pt x="16459" y="12519"/>
                    </a:lnTo>
                    <a:lnTo>
                      <a:pt x="16666" y="12632"/>
                    </a:lnTo>
                    <a:lnTo>
                      <a:pt x="16874" y="12745"/>
                    </a:lnTo>
                    <a:lnTo>
                      <a:pt x="17081" y="12820"/>
                    </a:lnTo>
                    <a:lnTo>
                      <a:pt x="17307" y="12896"/>
                    </a:lnTo>
                    <a:lnTo>
                      <a:pt x="17533" y="12952"/>
                    </a:lnTo>
                    <a:lnTo>
                      <a:pt x="17760" y="12971"/>
                    </a:lnTo>
                    <a:lnTo>
                      <a:pt x="18005" y="12990"/>
                    </a:lnTo>
                    <a:lnTo>
                      <a:pt x="18269" y="12971"/>
                    </a:lnTo>
                    <a:lnTo>
                      <a:pt x="18533" y="12933"/>
                    </a:lnTo>
                    <a:lnTo>
                      <a:pt x="18778" y="12877"/>
                    </a:lnTo>
                    <a:lnTo>
                      <a:pt x="19023" y="12801"/>
                    </a:lnTo>
                    <a:lnTo>
                      <a:pt x="19249" y="12877"/>
                    </a:lnTo>
                    <a:lnTo>
                      <a:pt x="19513" y="12933"/>
                    </a:lnTo>
                    <a:lnTo>
                      <a:pt x="19758" y="12971"/>
                    </a:lnTo>
                    <a:lnTo>
                      <a:pt x="20022" y="12990"/>
                    </a:lnTo>
                    <a:lnTo>
                      <a:pt x="20210" y="12990"/>
                    </a:lnTo>
                    <a:lnTo>
                      <a:pt x="20399" y="12971"/>
                    </a:lnTo>
                    <a:lnTo>
                      <a:pt x="20569" y="12933"/>
                    </a:lnTo>
                    <a:lnTo>
                      <a:pt x="20738" y="12896"/>
                    </a:lnTo>
                    <a:lnTo>
                      <a:pt x="20908" y="12839"/>
                    </a:lnTo>
                    <a:lnTo>
                      <a:pt x="21078" y="12783"/>
                    </a:lnTo>
                    <a:lnTo>
                      <a:pt x="21398" y="12632"/>
                    </a:lnTo>
                    <a:lnTo>
                      <a:pt x="21587" y="12801"/>
                    </a:lnTo>
                    <a:lnTo>
                      <a:pt x="21794" y="12952"/>
                    </a:lnTo>
                    <a:lnTo>
                      <a:pt x="22039" y="13084"/>
                    </a:lnTo>
                    <a:lnTo>
                      <a:pt x="22265" y="13216"/>
                    </a:lnTo>
                    <a:lnTo>
                      <a:pt x="22529" y="13292"/>
                    </a:lnTo>
                    <a:lnTo>
                      <a:pt x="22793" y="13367"/>
                    </a:lnTo>
                    <a:lnTo>
                      <a:pt x="23057" y="13405"/>
                    </a:lnTo>
                    <a:lnTo>
                      <a:pt x="23340" y="13424"/>
                    </a:lnTo>
                    <a:lnTo>
                      <a:pt x="23679" y="13405"/>
                    </a:lnTo>
                    <a:lnTo>
                      <a:pt x="24000" y="13348"/>
                    </a:lnTo>
                    <a:lnTo>
                      <a:pt x="24302" y="13254"/>
                    </a:lnTo>
                    <a:lnTo>
                      <a:pt x="24584" y="13122"/>
                    </a:lnTo>
                    <a:lnTo>
                      <a:pt x="24735" y="13122"/>
                    </a:lnTo>
                    <a:lnTo>
                      <a:pt x="25075" y="13103"/>
                    </a:lnTo>
                    <a:lnTo>
                      <a:pt x="25395" y="13046"/>
                    </a:lnTo>
                    <a:lnTo>
                      <a:pt x="25716" y="12952"/>
                    </a:lnTo>
                    <a:lnTo>
                      <a:pt x="25998" y="12820"/>
                    </a:lnTo>
                    <a:lnTo>
                      <a:pt x="26187" y="12952"/>
                    </a:lnTo>
                    <a:lnTo>
                      <a:pt x="26375" y="13065"/>
                    </a:lnTo>
                    <a:lnTo>
                      <a:pt x="26583" y="13178"/>
                    </a:lnTo>
                    <a:lnTo>
                      <a:pt x="26809" y="13254"/>
                    </a:lnTo>
                    <a:lnTo>
                      <a:pt x="27016" y="13329"/>
                    </a:lnTo>
                    <a:lnTo>
                      <a:pt x="27261" y="13386"/>
                    </a:lnTo>
                    <a:lnTo>
                      <a:pt x="27488" y="13405"/>
                    </a:lnTo>
                    <a:lnTo>
                      <a:pt x="27733" y="13424"/>
                    </a:lnTo>
                    <a:lnTo>
                      <a:pt x="27902" y="13424"/>
                    </a:lnTo>
                    <a:lnTo>
                      <a:pt x="28091" y="13405"/>
                    </a:lnTo>
                    <a:lnTo>
                      <a:pt x="28430" y="13329"/>
                    </a:lnTo>
                    <a:lnTo>
                      <a:pt x="28751" y="13235"/>
                    </a:lnTo>
                    <a:lnTo>
                      <a:pt x="29052" y="13084"/>
                    </a:lnTo>
                    <a:lnTo>
                      <a:pt x="29335" y="12914"/>
                    </a:lnTo>
                    <a:lnTo>
                      <a:pt x="29599" y="12707"/>
                    </a:lnTo>
                    <a:lnTo>
                      <a:pt x="29825" y="12462"/>
                    </a:lnTo>
                    <a:lnTo>
                      <a:pt x="30033" y="12198"/>
                    </a:lnTo>
                    <a:lnTo>
                      <a:pt x="30184" y="12292"/>
                    </a:lnTo>
                    <a:lnTo>
                      <a:pt x="30353" y="12368"/>
                    </a:lnTo>
                    <a:lnTo>
                      <a:pt x="30523" y="12424"/>
                    </a:lnTo>
                    <a:lnTo>
                      <a:pt x="30693" y="12481"/>
                    </a:lnTo>
                    <a:lnTo>
                      <a:pt x="30881" y="12537"/>
                    </a:lnTo>
                    <a:lnTo>
                      <a:pt x="31070" y="12556"/>
                    </a:lnTo>
                    <a:lnTo>
                      <a:pt x="31258" y="12575"/>
                    </a:lnTo>
                    <a:lnTo>
                      <a:pt x="31447" y="12594"/>
                    </a:lnTo>
                    <a:lnTo>
                      <a:pt x="31635" y="12575"/>
                    </a:lnTo>
                    <a:lnTo>
                      <a:pt x="31824" y="12575"/>
                    </a:lnTo>
                    <a:lnTo>
                      <a:pt x="31994" y="12537"/>
                    </a:lnTo>
                    <a:lnTo>
                      <a:pt x="32163" y="12500"/>
                    </a:lnTo>
                    <a:lnTo>
                      <a:pt x="32333" y="12594"/>
                    </a:lnTo>
                    <a:lnTo>
                      <a:pt x="32521" y="12707"/>
                    </a:lnTo>
                    <a:lnTo>
                      <a:pt x="32710" y="12783"/>
                    </a:lnTo>
                    <a:lnTo>
                      <a:pt x="32898" y="12858"/>
                    </a:lnTo>
                    <a:lnTo>
                      <a:pt x="33106" y="12914"/>
                    </a:lnTo>
                    <a:lnTo>
                      <a:pt x="33313" y="12952"/>
                    </a:lnTo>
                    <a:lnTo>
                      <a:pt x="33521" y="12971"/>
                    </a:lnTo>
                    <a:lnTo>
                      <a:pt x="33747" y="12990"/>
                    </a:lnTo>
                    <a:lnTo>
                      <a:pt x="33973" y="12971"/>
                    </a:lnTo>
                    <a:lnTo>
                      <a:pt x="34180" y="12952"/>
                    </a:lnTo>
                    <a:lnTo>
                      <a:pt x="34388" y="12914"/>
                    </a:lnTo>
                    <a:lnTo>
                      <a:pt x="34595" y="12858"/>
                    </a:lnTo>
                    <a:lnTo>
                      <a:pt x="34916" y="12820"/>
                    </a:lnTo>
                    <a:lnTo>
                      <a:pt x="35217" y="12745"/>
                    </a:lnTo>
                    <a:lnTo>
                      <a:pt x="35519" y="12632"/>
                    </a:lnTo>
                    <a:lnTo>
                      <a:pt x="35802" y="12500"/>
                    </a:lnTo>
                    <a:lnTo>
                      <a:pt x="36047" y="12330"/>
                    </a:lnTo>
                    <a:lnTo>
                      <a:pt x="36292" y="12142"/>
                    </a:lnTo>
                    <a:lnTo>
                      <a:pt x="36499" y="11915"/>
                    </a:lnTo>
                    <a:lnTo>
                      <a:pt x="36688" y="11670"/>
                    </a:lnTo>
                    <a:lnTo>
                      <a:pt x="36990" y="11670"/>
                    </a:lnTo>
                    <a:lnTo>
                      <a:pt x="37178" y="11953"/>
                    </a:lnTo>
                    <a:lnTo>
                      <a:pt x="37423" y="12217"/>
                    </a:lnTo>
                    <a:lnTo>
                      <a:pt x="37687" y="12443"/>
                    </a:lnTo>
                    <a:lnTo>
                      <a:pt x="37970" y="12632"/>
                    </a:lnTo>
                    <a:lnTo>
                      <a:pt x="38290" y="12783"/>
                    </a:lnTo>
                    <a:lnTo>
                      <a:pt x="38441" y="12839"/>
                    </a:lnTo>
                    <a:lnTo>
                      <a:pt x="38611" y="12896"/>
                    </a:lnTo>
                    <a:lnTo>
                      <a:pt x="38799" y="12933"/>
                    </a:lnTo>
                    <a:lnTo>
                      <a:pt x="38969" y="12971"/>
                    </a:lnTo>
                    <a:lnTo>
                      <a:pt x="39158" y="12990"/>
                    </a:lnTo>
                    <a:lnTo>
                      <a:pt x="39327" y="12990"/>
                    </a:lnTo>
                    <a:lnTo>
                      <a:pt x="39591" y="12971"/>
                    </a:lnTo>
                    <a:lnTo>
                      <a:pt x="39836" y="12933"/>
                    </a:lnTo>
                    <a:lnTo>
                      <a:pt x="40081" y="12896"/>
                    </a:lnTo>
                    <a:lnTo>
                      <a:pt x="40308" y="12801"/>
                    </a:lnTo>
                    <a:lnTo>
                      <a:pt x="40534" y="12707"/>
                    </a:lnTo>
                    <a:lnTo>
                      <a:pt x="40741" y="12594"/>
                    </a:lnTo>
                    <a:lnTo>
                      <a:pt x="40949" y="12462"/>
                    </a:lnTo>
                    <a:lnTo>
                      <a:pt x="41137" y="12330"/>
                    </a:lnTo>
                    <a:lnTo>
                      <a:pt x="41307" y="12443"/>
                    </a:lnTo>
                    <a:lnTo>
                      <a:pt x="41495" y="12556"/>
                    </a:lnTo>
                    <a:lnTo>
                      <a:pt x="41684" y="12651"/>
                    </a:lnTo>
                    <a:lnTo>
                      <a:pt x="41891" y="12726"/>
                    </a:lnTo>
                    <a:lnTo>
                      <a:pt x="42099" y="12783"/>
                    </a:lnTo>
                    <a:lnTo>
                      <a:pt x="42325" y="12820"/>
                    </a:lnTo>
                    <a:lnTo>
                      <a:pt x="42532" y="12858"/>
                    </a:lnTo>
                    <a:lnTo>
                      <a:pt x="42759" y="12858"/>
                    </a:lnTo>
                    <a:lnTo>
                      <a:pt x="43060" y="12839"/>
                    </a:lnTo>
                    <a:lnTo>
                      <a:pt x="43343" y="12801"/>
                    </a:lnTo>
                    <a:lnTo>
                      <a:pt x="43607" y="12726"/>
                    </a:lnTo>
                    <a:lnTo>
                      <a:pt x="43871" y="12632"/>
                    </a:lnTo>
                    <a:lnTo>
                      <a:pt x="44041" y="12745"/>
                    </a:lnTo>
                    <a:lnTo>
                      <a:pt x="44229" y="12839"/>
                    </a:lnTo>
                    <a:lnTo>
                      <a:pt x="44418" y="12933"/>
                    </a:lnTo>
                    <a:lnTo>
                      <a:pt x="44606" y="12990"/>
                    </a:lnTo>
                    <a:lnTo>
                      <a:pt x="44814" y="13046"/>
                    </a:lnTo>
                    <a:lnTo>
                      <a:pt x="45021" y="13103"/>
                    </a:lnTo>
                    <a:lnTo>
                      <a:pt x="45228" y="13122"/>
                    </a:lnTo>
                    <a:lnTo>
                      <a:pt x="45455" y="13122"/>
                    </a:lnTo>
                    <a:lnTo>
                      <a:pt x="45775" y="13103"/>
                    </a:lnTo>
                    <a:lnTo>
                      <a:pt x="46096" y="13046"/>
                    </a:lnTo>
                    <a:lnTo>
                      <a:pt x="46397" y="12971"/>
                    </a:lnTo>
                    <a:lnTo>
                      <a:pt x="46680" y="12839"/>
                    </a:lnTo>
                    <a:lnTo>
                      <a:pt x="46963" y="12971"/>
                    </a:lnTo>
                    <a:lnTo>
                      <a:pt x="47264" y="13046"/>
                    </a:lnTo>
                    <a:lnTo>
                      <a:pt x="47585" y="13103"/>
                    </a:lnTo>
                    <a:lnTo>
                      <a:pt x="47905" y="13122"/>
                    </a:lnTo>
                    <a:lnTo>
                      <a:pt x="48150" y="13122"/>
                    </a:lnTo>
                    <a:lnTo>
                      <a:pt x="48396" y="13084"/>
                    </a:lnTo>
                    <a:lnTo>
                      <a:pt x="48622" y="13028"/>
                    </a:lnTo>
                    <a:lnTo>
                      <a:pt x="48848" y="12971"/>
                    </a:lnTo>
                    <a:lnTo>
                      <a:pt x="49074" y="13028"/>
                    </a:lnTo>
                    <a:lnTo>
                      <a:pt x="49319" y="13084"/>
                    </a:lnTo>
                    <a:lnTo>
                      <a:pt x="49546" y="13122"/>
                    </a:lnTo>
                    <a:lnTo>
                      <a:pt x="50092" y="13122"/>
                    </a:lnTo>
                    <a:lnTo>
                      <a:pt x="50375" y="13065"/>
                    </a:lnTo>
                    <a:lnTo>
                      <a:pt x="50639" y="12990"/>
                    </a:lnTo>
                    <a:lnTo>
                      <a:pt x="50903" y="12896"/>
                    </a:lnTo>
                    <a:lnTo>
                      <a:pt x="51223" y="12971"/>
                    </a:lnTo>
                    <a:lnTo>
                      <a:pt x="51393" y="12990"/>
                    </a:lnTo>
                    <a:lnTo>
                      <a:pt x="51695" y="12990"/>
                    </a:lnTo>
                    <a:lnTo>
                      <a:pt x="51883" y="13197"/>
                    </a:lnTo>
                    <a:lnTo>
                      <a:pt x="52110" y="13405"/>
                    </a:lnTo>
                    <a:lnTo>
                      <a:pt x="52355" y="13574"/>
                    </a:lnTo>
                    <a:lnTo>
                      <a:pt x="52619" y="13725"/>
                    </a:lnTo>
                    <a:lnTo>
                      <a:pt x="52901" y="13838"/>
                    </a:lnTo>
                    <a:lnTo>
                      <a:pt x="53203" y="13914"/>
                    </a:lnTo>
                    <a:lnTo>
                      <a:pt x="53505" y="13970"/>
                    </a:lnTo>
                    <a:lnTo>
                      <a:pt x="53825" y="13989"/>
                    </a:lnTo>
                    <a:lnTo>
                      <a:pt x="54108" y="13970"/>
                    </a:lnTo>
                    <a:lnTo>
                      <a:pt x="54391" y="13933"/>
                    </a:lnTo>
                    <a:lnTo>
                      <a:pt x="54655" y="13857"/>
                    </a:lnTo>
                    <a:lnTo>
                      <a:pt x="54900" y="13763"/>
                    </a:lnTo>
                    <a:lnTo>
                      <a:pt x="55145" y="13650"/>
                    </a:lnTo>
                    <a:lnTo>
                      <a:pt x="55371" y="13518"/>
                    </a:lnTo>
                    <a:lnTo>
                      <a:pt x="55579" y="13348"/>
                    </a:lnTo>
                    <a:lnTo>
                      <a:pt x="55786" y="13178"/>
                    </a:lnTo>
                    <a:lnTo>
                      <a:pt x="55956" y="12971"/>
                    </a:lnTo>
                    <a:lnTo>
                      <a:pt x="56125" y="12764"/>
                    </a:lnTo>
                    <a:lnTo>
                      <a:pt x="56257" y="12537"/>
                    </a:lnTo>
                    <a:lnTo>
                      <a:pt x="56370" y="12292"/>
                    </a:lnTo>
                    <a:lnTo>
                      <a:pt x="56465" y="12047"/>
                    </a:lnTo>
                    <a:lnTo>
                      <a:pt x="56540" y="11783"/>
                    </a:lnTo>
                    <a:lnTo>
                      <a:pt x="56578" y="11501"/>
                    </a:lnTo>
                    <a:lnTo>
                      <a:pt x="56597" y="11218"/>
                    </a:lnTo>
                    <a:lnTo>
                      <a:pt x="56597" y="11142"/>
                    </a:lnTo>
                    <a:lnTo>
                      <a:pt x="56823" y="10841"/>
                    </a:lnTo>
                    <a:lnTo>
                      <a:pt x="57011" y="10520"/>
                    </a:lnTo>
                    <a:lnTo>
                      <a:pt x="57200" y="10200"/>
                    </a:lnTo>
                    <a:lnTo>
                      <a:pt x="57332" y="9841"/>
                    </a:lnTo>
                    <a:lnTo>
                      <a:pt x="57445" y="9483"/>
                    </a:lnTo>
                    <a:lnTo>
                      <a:pt x="57539" y="9106"/>
                    </a:lnTo>
                    <a:lnTo>
                      <a:pt x="57596" y="8710"/>
                    </a:lnTo>
                    <a:lnTo>
                      <a:pt x="57615" y="8314"/>
                    </a:lnTo>
                    <a:lnTo>
                      <a:pt x="57596" y="7881"/>
                    </a:lnTo>
                    <a:lnTo>
                      <a:pt x="57520" y="7466"/>
                    </a:lnTo>
                    <a:lnTo>
                      <a:pt x="57426" y="7051"/>
                    </a:lnTo>
                    <a:lnTo>
                      <a:pt x="57294" y="6655"/>
                    </a:lnTo>
                    <a:lnTo>
                      <a:pt x="57124" y="6297"/>
                    </a:lnTo>
                    <a:lnTo>
                      <a:pt x="56917" y="5939"/>
                    </a:lnTo>
                    <a:lnTo>
                      <a:pt x="56691" y="5600"/>
                    </a:lnTo>
                    <a:lnTo>
                      <a:pt x="56427" y="5298"/>
                    </a:lnTo>
                    <a:lnTo>
                      <a:pt x="56144" y="4996"/>
                    </a:lnTo>
                    <a:lnTo>
                      <a:pt x="55824" y="4751"/>
                    </a:lnTo>
                    <a:lnTo>
                      <a:pt x="55503" y="4506"/>
                    </a:lnTo>
                    <a:lnTo>
                      <a:pt x="55145" y="4318"/>
                    </a:lnTo>
                    <a:lnTo>
                      <a:pt x="54768" y="4148"/>
                    </a:lnTo>
                    <a:lnTo>
                      <a:pt x="54372" y="4016"/>
                    </a:lnTo>
                    <a:lnTo>
                      <a:pt x="53957" y="3922"/>
                    </a:lnTo>
                    <a:lnTo>
                      <a:pt x="53542" y="3865"/>
                    </a:lnTo>
                    <a:lnTo>
                      <a:pt x="53429" y="3658"/>
                    </a:lnTo>
                    <a:lnTo>
                      <a:pt x="53316" y="3488"/>
                    </a:lnTo>
                    <a:lnTo>
                      <a:pt x="53165" y="3337"/>
                    </a:lnTo>
                    <a:lnTo>
                      <a:pt x="52977" y="3205"/>
                    </a:lnTo>
                    <a:lnTo>
                      <a:pt x="52788" y="3092"/>
                    </a:lnTo>
                    <a:lnTo>
                      <a:pt x="52581" y="3017"/>
                    </a:lnTo>
                    <a:lnTo>
                      <a:pt x="52374" y="2960"/>
                    </a:lnTo>
                    <a:lnTo>
                      <a:pt x="52128" y="2941"/>
                    </a:lnTo>
                    <a:lnTo>
                      <a:pt x="51921" y="2960"/>
                    </a:lnTo>
                    <a:lnTo>
                      <a:pt x="51714" y="2998"/>
                    </a:lnTo>
                    <a:lnTo>
                      <a:pt x="51582" y="2677"/>
                    </a:lnTo>
                    <a:lnTo>
                      <a:pt x="51450" y="2376"/>
                    </a:lnTo>
                    <a:lnTo>
                      <a:pt x="51261" y="2074"/>
                    </a:lnTo>
                    <a:lnTo>
                      <a:pt x="51073" y="1791"/>
                    </a:lnTo>
                    <a:lnTo>
                      <a:pt x="50865" y="1527"/>
                    </a:lnTo>
                    <a:lnTo>
                      <a:pt x="50620" y="1282"/>
                    </a:lnTo>
                    <a:lnTo>
                      <a:pt x="50375" y="1056"/>
                    </a:lnTo>
                    <a:lnTo>
                      <a:pt x="50111" y="849"/>
                    </a:lnTo>
                    <a:lnTo>
                      <a:pt x="49828" y="660"/>
                    </a:lnTo>
                    <a:lnTo>
                      <a:pt x="49527" y="490"/>
                    </a:lnTo>
                    <a:lnTo>
                      <a:pt x="49225" y="340"/>
                    </a:lnTo>
                    <a:lnTo>
                      <a:pt x="48886" y="226"/>
                    </a:lnTo>
                    <a:lnTo>
                      <a:pt x="48565" y="113"/>
                    </a:lnTo>
                    <a:lnTo>
                      <a:pt x="48207" y="57"/>
                    </a:lnTo>
                    <a:lnTo>
                      <a:pt x="47849" y="0"/>
                    </a:lnTo>
                    <a:close/>
                  </a:path>
                </a:pathLst>
              </a:custGeom>
              <a:solidFill>
                <a:srgbClr val="444141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4" name="Google Shape;5404;p37"/>
            <p:cNvGrpSpPr/>
            <p:nvPr/>
          </p:nvGrpSpPr>
          <p:grpSpPr>
            <a:xfrm>
              <a:off x="3111228" y="4197594"/>
              <a:ext cx="3345061" cy="571841"/>
              <a:chOff x="-1024092" y="3664250"/>
              <a:chExt cx="2355013" cy="571841"/>
            </a:xfrm>
          </p:grpSpPr>
          <p:sp>
            <p:nvSpPr>
              <p:cNvPr id="5405" name="Google Shape;5405;p37"/>
              <p:cNvSpPr/>
              <p:nvPr/>
            </p:nvSpPr>
            <p:spPr>
              <a:xfrm>
                <a:off x="-1024092" y="3664250"/>
                <a:ext cx="2355013" cy="571841"/>
              </a:xfrm>
              <a:custGeom>
                <a:avLst/>
                <a:gdLst/>
                <a:ahLst/>
                <a:cxnLst/>
                <a:rect l="l" t="t" r="r" b="b"/>
                <a:pathLst>
                  <a:path w="57615" h="13990" extrusionOk="0">
                    <a:moveTo>
                      <a:pt x="47132" y="0"/>
                    </a:moveTo>
                    <a:lnTo>
                      <a:pt x="46793" y="57"/>
                    </a:lnTo>
                    <a:lnTo>
                      <a:pt x="46454" y="113"/>
                    </a:lnTo>
                    <a:lnTo>
                      <a:pt x="46114" y="208"/>
                    </a:lnTo>
                    <a:lnTo>
                      <a:pt x="45794" y="321"/>
                    </a:lnTo>
                    <a:lnTo>
                      <a:pt x="45492" y="472"/>
                    </a:lnTo>
                    <a:lnTo>
                      <a:pt x="45191" y="622"/>
                    </a:lnTo>
                    <a:lnTo>
                      <a:pt x="44908" y="811"/>
                    </a:lnTo>
                    <a:lnTo>
                      <a:pt x="44644" y="1018"/>
                    </a:lnTo>
                    <a:lnTo>
                      <a:pt x="44399" y="1245"/>
                    </a:lnTo>
                    <a:lnTo>
                      <a:pt x="44173" y="1471"/>
                    </a:lnTo>
                    <a:lnTo>
                      <a:pt x="43946" y="1735"/>
                    </a:lnTo>
                    <a:lnTo>
                      <a:pt x="43758" y="2018"/>
                    </a:lnTo>
                    <a:lnTo>
                      <a:pt x="43588" y="2300"/>
                    </a:lnTo>
                    <a:lnTo>
                      <a:pt x="43437" y="2602"/>
                    </a:lnTo>
                    <a:lnTo>
                      <a:pt x="43305" y="2904"/>
                    </a:lnTo>
                    <a:lnTo>
                      <a:pt x="43173" y="2866"/>
                    </a:lnTo>
                    <a:lnTo>
                      <a:pt x="43041" y="2828"/>
                    </a:lnTo>
                    <a:lnTo>
                      <a:pt x="42909" y="2809"/>
                    </a:lnTo>
                    <a:lnTo>
                      <a:pt x="42608" y="2809"/>
                    </a:lnTo>
                    <a:lnTo>
                      <a:pt x="42457" y="2847"/>
                    </a:lnTo>
                    <a:lnTo>
                      <a:pt x="42306" y="2885"/>
                    </a:lnTo>
                    <a:lnTo>
                      <a:pt x="42174" y="2922"/>
                    </a:lnTo>
                    <a:lnTo>
                      <a:pt x="42042" y="2998"/>
                    </a:lnTo>
                    <a:lnTo>
                      <a:pt x="41910" y="3073"/>
                    </a:lnTo>
                    <a:lnTo>
                      <a:pt x="41797" y="3168"/>
                    </a:lnTo>
                    <a:lnTo>
                      <a:pt x="41684" y="3262"/>
                    </a:lnTo>
                    <a:lnTo>
                      <a:pt x="41590" y="3375"/>
                    </a:lnTo>
                    <a:lnTo>
                      <a:pt x="41495" y="3488"/>
                    </a:lnTo>
                    <a:lnTo>
                      <a:pt x="41420" y="3620"/>
                    </a:lnTo>
                    <a:lnTo>
                      <a:pt x="41345" y="3752"/>
                    </a:lnTo>
                    <a:lnTo>
                      <a:pt x="41307" y="3884"/>
                    </a:lnTo>
                    <a:lnTo>
                      <a:pt x="41269" y="4035"/>
                    </a:lnTo>
                    <a:lnTo>
                      <a:pt x="41250" y="4186"/>
                    </a:lnTo>
                    <a:lnTo>
                      <a:pt x="41231" y="4336"/>
                    </a:lnTo>
                    <a:lnTo>
                      <a:pt x="41231" y="4487"/>
                    </a:lnTo>
                    <a:lnTo>
                      <a:pt x="41250" y="4619"/>
                    </a:lnTo>
                    <a:lnTo>
                      <a:pt x="40986" y="4732"/>
                    </a:lnTo>
                    <a:lnTo>
                      <a:pt x="40741" y="4845"/>
                    </a:lnTo>
                    <a:lnTo>
                      <a:pt x="40477" y="4996"/>
                    </a:lnTo>
                    <a:lnTo>
                      <a:pt x="40251" y="5147"/>
                    </a:lnTo>
                    <a:lnTo>
                      <a:pt x="40100" y="5091"/>
                    </a:lnTo>
                    <a:lnTo>
                      <a:pt x="39968" y="5053"/>
                    </a:lnTo>
                    <a:lnTo>
                      <a:pt x="39817" y="5034"/>
                    </a:lnTo>
                    <a:lnTo>
                      <a:pt x="39648" y="5015"/>
                    </a:lnTo>
                    <a:lnTo>
                      <a:pt x="39516" y="5034"/>
                    </a:lnTo>
                    <a:lnTo>
                      <a:pt x="39384" y="5053"/>
                    </a:lnTo>
                    <a:lnTo>
                      <a:pt x="39252" y="5072"/>
                    </a:lnTo>
                    <a:lnTo>
                      <a:pt x="39120" y="5109"/>
                    </a:lnTo>
                    <a:lnTo>
                      <a:pt x="38988" y="5166"/>
                    </a:lnTo>
                    <a:lnTo>
                      <a:pt x="38875" y="5241"/>
                    </a:lnTo>
                    <a:lnTo>
                      <a:pt x="38762" y="5298"/>
                    </a:lnTo>
                    <a:lnTo>
                      <a:pt x="38667" y="5392"/>
                    </a:lnTo>
                    <a:lnTo>
                      <a:pt x="38479" y="5581"/>
                    </a:lnTo>
                    <a:lnTo>
                      <a:pt x="38404" y="5675"/>
                    </a:lnTo>
                    <a:lnTo>
                      <a:pt x="38328" y="5788"/>
                    </a:lnTo>
                    <a:lnTo>
                      <a:pt x="38272" y="5901"/>
                    </a:lnTo>
                    <a:lnTo>
                      <a:pt x="38215" y="6033"/>
                    </a:lnTo>
                    <a:lnTo>
                      <a:pt x="38177" y="6165"/>
                    </a:lnTo>
                    <a:lnTo>
                      <a:pt x="38140" y="6297"/>
                    </a:lnTo>
                    <a:lnTo>
                      <a:pt x="37951" y="6278"/>
                    </a:lnTo>
                    <a:lnTo>
                      <a:pt x="37612" y="6297"/>
                    </a:lnTo>
                    <a:lnTo>
                      <a:pt x="37291" y="6354"/>
                    </a:lnTo>
                    <a:lnTo>
                      <a:pt x="36971" y="6429"/>
                    </a:lnTo>
                    <a:lnTo>
                      <a:pt x="36650" y="6542"/>
                    </a:lnTo>
                    <a:lnTo>
                      <a:pt x="36518" y="6391"/>
                    </a:lnTo>
                    <a:lnTo>
                      <a:pt x="36349" y="6241"/>
                    </a:lnTo>
                    <a:lnTo>
                      <a:pt x="36179" y="6109"/>
                    </a:lnTo>
                    <a:lnTo>
                      <a:pt x="35972" y="5995"/>
                    </a:lnTo>
                    <a:lnTo>
                      <a:pt x="35783" y="5920"/>
                    </a:lnTo>
                    <a:lnTo>
                      <a:pt x="35557" y="5845"/>
                    </a:lnTo>
                    <a:lnTo>
                      <a:pt x="35331" y="5807"/>
                    </a:lnTo>
                    <a:lnTo>
                      <a:pt x="35104" y="5788"/>
                    </a:lnTo>
                    <a:lnTo>
                      <a:pt x="34897" y="5807"/>
                    </a:lnTo>
                    <a:lnTo>
                      <a:pt x="34671" y="5845"/>
                    </a:lnTo>
                    <a:lnTo>
                      <a:pt x="34482" y="5901"/>
                    </a:lnTo>
                    <a:lnTo>
                      <a:pt x="34294" y="5977"/>
                    </a:lnTo>
                    <a:lnTo>
                      <a:pt x="34067" y="5788"/>
                    </a:lnTo>
                    <a:lnTo>
                      <a:pt x="33822" y="5618"/>
                    </a:lnTo>
                    <a:lnTo>
                      <a:pt x="33785" y="5449"/>
                    </a:lnTo>
                    <a:lnTo>
                      <a:pt x="33728" y="5279"/>
                    </a:lnTo>
                    <a:lnTo>
                      <a:pt x="33653" y="5128"/>
                    </a:lnTo>
                    <a:lnTo>
                      <a:pt x="33577" y="4977"/>
                    </a:lnTo>
                    <a:lnTo>
                      <a:pt x="33483" y="4845"/>
                    </a:lnTo>
                    <a:lnTo>
                      <a:pt x="33370" y="4713"/>
                    </a:lnTo>
                    <a:lnTo>
                      <a:pt x="33257" y="4600"/>
                    </a:lnTo>
                    <a:lnTo>
                      <a:pt x="33144" y="4487"/>
                    </a:lnTo>
                    <a:lnTo>
                      <a:pt x="33012" y="4374"/>
                    </a:lnTo>
                    <a:lnTo>
                      <a:pt x="32861" y="4299"/>
                    </a:lnTo>
                    <a:lnTo>
                      <a:pt x="32710" y="4223"/>
                    </a:lnTo>
                    <a:lnTo>
                      <a:pt x="32559" y="4148"/>
                    </a:lnTo>
                    <a:lnTo>
                      <a:pt x="32408" y="4091"/>
                    </a:lnTo>
                    <a:lnTo>
                      <a:pt x="32239" y="4054"/>
                    </a:lnTo>
                    <a:lnTo>
                      <a:pt x="32050" y="4035"/>
                    </a:lnTo>
                    <a:lnTo>
                      <a:pt x="31880" y="4035"/>
                    </a:lnTo>
                    <a:lnTo>
                      <a:pt x="31616" y="4054"/>
                    </a:lnTo>
                    <a:lnTo>
                      <a:pt x="31353" y="4110"/>
                    </a:lnTo>
                    <a:lnTo>
                      <a:pt x="31107" y="4186"/>
                    </a:lnTo>
                    <a:lnTo>
                      <a:pt x="30881" y="4299"/>
                    </a:lnTo>
                    <a:lnTo>
                      <a:pt x="30674" y="4412"/>
                    </a:lnTo>
                    <a:lnTo>
                      <a:pt x="30466" y="4544"/>
                    </a:lnTo>
                    <a:lnTo>
                      <a:pt x="30297" y="4695"/>
                    </a:lnTo>
                    <a:lnTo>
                      <a:pt x="30127" y="4864"/>
                    </a:lnTo>
                    <a:lnTo>
                      <a:pt x="29939" y="4827"/>
                    </a:lnTo>
                    <a:lnTo>
                      <a:pt x="29750" y="4808"/>
                    </a:lnTo>
                    <a:lnTo>
                      <a:pt x="29562" y="4789"/>
                    </a:lnTo>
                    <a:lnTo>
                      <a:pt x="29373" y="4770"/>
                    </a:lnTo>
                    <a:lnTo>
                      <a:pt x="29015" y="4789"/>
                    </a:lnTo>
                    <a:lnTo>
                      <a:pt x="28675" y="4770"/>
                    </a:lnTo>
                    <a:lnTo>
                      <a:pt x="28449" y="4789"/>
                    </a:lnTo>
                    <a:lnTo>
                      <a:pt x="28223" y="4808"/>
                    </a:lnTo>
                    <a:lnTo>
                      <a:pt x="27997" y="4845"/>
                    </a:lnTo>
                    <a:lnTo>
                      <a:pt x="27789" y="4902"/>
                    </a:lnTo>
                    <a:lnTo>
                      <a:pt x="27582" y="4977"/>
                    </a:lnTo>
                    <a:lnTo>
                      <a:pt x="27375" y="5053"/>
                    </a:lnTo>
                    <a:lnTo>
                      <a:pt x="27186" y="5147"/>
                    </a:lnTo>
                    <a:lnTo>
                      <a:pt x="26998" y="5241"/>
                    </a:lnTo>
                    <a:lnTo>
                      <a:pt x="26715" y="5147"/>
                    </a:lnTo>
                    <a:lnTo>
                      <a:pt x="26432" y="5072"/>
                    </a:lnTo>
                    <a:lnTo>
                      <a:pt x="26130" y="5034"/>
                    </a:lnTo>
                    <a:lnTo>
                      <a:pt x="25810" y="5015"/>
                    </a:lnTo>
                    <a:lnTo>
                      <a:pt x="25584" y="5034"/>
                    </a:lnTo>
                    <a:lnTo>
                      <a:pt x="25357" y="4959"/>
                    </a:lnTo>
                    <a:lnTo>
                      <a:pt x="25112" y="4921"/>
                    </a:lnTo>
                    <a:lnTo>
                      <a:pt x="24848" y="4883"/>
                    </a:lnTo>
                    <a:lnTo>
                      <a:pt x="24584" y="4864"/>
                    </a:lnTo>
                    <a:lnTo>
                      <a:pt x="24264" y="4883"/>
                    </a:lnTo>
                    <a:lnTo>
                      <a:pt x="23962" y="4940"/>
                    </a:lnTo>
                    <a:lnTo>
                      <a:pt x="23661" y="5015"/>
                    </a:lnTo>
                    <a:lnTo>
                      <a:pt x="23359" y="5109"/>
                    </a:lnTo>
                    <a:lnTo>
                      <a:pt x="23095" y="5241"/>
                    </a:lnTo>
                    <a:lnTo>
                      <a:pt x="22831" y="5411"/>
                    </a:lnTo>
                    <a:lnTo>
                      <a:pt x="22586" y="5581"/>
                    </a:lnTo>
                    <a:lnTo>
                      <a:pt x="22360" y="5788"/>
                    </a:lnTo>
                    <a:lnTo>
                      <a:pt x="22133" y="5562"/>
                    </a:lnTo>
                    <a:lnTo>
                      <a:pt x="21870" y="5373"/>
                    </a:lnTo>
                    <a:lnTo>
                      <a:pt x="21606" y="5185"/>
                    </a:lnTo>
                    <a:lnTo>
                      <a:pt x="21323" y="5053"/>
                    </a:lnTo>
                    <a:lnTo>
                      <a:pt x="21002" y="4940"/>
                    </a:lnTo>
                    <a:lnTo>
                      <a:pt x="20701" y="4845"/>
                    </a:lnTo>
                    <a:lnTo>
                      <a:pt x="20361" y="4789"/>
                    </a:lnTo>
                    <a:lnTo>
                      <a:pt x="20022" y="4770"/>
                    </a:lnTo>
                    <a:lnTo>
                      <a:pt x="19965" y="4638"/>
                    </a:lnTo>
                    <a:lnTo>
                      <a:pt x="19890" y="4487"/>
                    </a:lnTo>
                    <a:lnTo>
                      <a:pt x="19815" y="4355"/>
                    </a:lnTo>
                    <a:lnTo>
                      <a:pt x="19720" y="4242"/>
                    </a:lnTo>
                    <a:lnTo>
                      <a:pt x="19626" y="4110"/>
                    </a:lnTo>
                    <a:lnTo>
                      <a:pt x="19513" y="3997"/>
                    </a:lnTo>
                    <a:lnTo>
                      <a:pt x="19400" y="3903"/>
                    </a:lnTo>
                    <a:lnTo>
                      <a:pt x="19268" y="3809"/>
                    </a:lnTo>
                    <a:lnTo>
                      <a:pt x="19155" y="3714"/>
                    </a:lnTo>
                    <a:lnTo>
                      <a:pt x="19004" y="3639"/>
                    </a:lnTo>
                    <a:lnTo>
                      <a:pt x="18872" y="3582"/>
                    </a:lnTo>
                    <a:lnTo>
                      <a:pt x="18721" y="3526"/>
                    </a:lnTo>
                    <a:lnTo>
                      <a:pt x="18570" y="3488"/>
                    </a:lnTo>
                    <a:lnTo>
                      <a:pt x="18401" y="3450"/>
                    </a:lnTo>
                    <a:lnTo>
                      <a:pt x="18250" y="3431"/>
                    </a:lnTo>
                    <a:lnTo>
                      <a:pt x="17873" y="3431"/>
                    </a:lnTo>
                    <a:lnTo>
                      <a:pt x="17646" y="3469"/>
                    </a:lnTo>
                    <a:lnTo>
                      <a:pt x="17439" y="3526"/>
                    </a:lnTo>
                    <a:lnTo>
                      <a:pt x="17251" y="3601"/>
                    </a:lnTo>
                    <a:lnTo>
                      <a:pt x="17062" y="3695"/>
                    </a:lnTo>
                    <a:lnTo>
                      <a:pt x="16892" y="3809"/>
                    </a:lnTo>
                    <a:lnTo>
                      <a:pt x="16723" y="3941"/>
                    </a:lnTo>
                    <a:lnTo>
                      <a:pt x="16591" y="4072"/>
                    </a:lnTo>
                    <a:lnTo>
                      <a:pt x="16364" y="3903"/>
                    </a:lnTo>
                    <a:lnTo>
                      <a:pt x="16138" y="3771"/>
                    </a:lnTo>
                    <a:lnTo>
                      <a:pt x="15893" y="3639"/>
                    </a:lnTo>
                    <a:lnTo>
                      <a:pt x="15648" y="3545"/>
                    </a:lnTo>
                    <a:lnTo>
                      <a:pt x="15384" y="3450"/>
                    </a:lnTo>
                    <a:lnTo>
                      <a:pt x="15120" y="3394"/>
                    </a:lnTo>
                    <a:lnTo>
                      <a:pt x="14837" y="3356"/>
                    </a:lnTo>
                    <a:lnTo>
                      <a:pt x="14536" y="3337"/>
                    </a:lnTo>
                    <a:lnTo>
                      <a:pt x="14347" y="3356"/>
                    </a:lnTo>
                    <a:lnTo>
                      <a:pt x="14159" y="3356"/>
                    </a:lnTo>
                    <a:lnTo>
                      <a:pt x="13801" y="3431"/>
                    </a:lnTo>
                    <a:lnTo>
                      <a:pt x="13442" y="3545"/>
                    </a:lnTo>
                    <a:lnTo>
                      <a:pt x="13103" y="3677"/>
                    </a:lnTo>
                    <a:lnTo>
                      <a:pt x="12801" y="3865"/>
                    </a:lnTo>
                    <a:lnTo>
                      <a:pt x="12500" y="4072"/>
                    </a:lnTo>
                    <a:lnTo>
                      <a:pt x="12236" y="4318"/>
                    </a:lnTo>
                    <a:lnTo>
                      <a:pt x="12009" y="4582"/>
                    </a:lnTo>
                    <a:lnTo>
                      <a:pt x="11859" y="4582"/>
                    </a:lnTo>
                    <a:lnTo>
                      <a:pt x="11689" y="4600"/>
                    </a:lnTo>
                    <a:lnTo>
                      <a:pt x="11538" y="4638"/>
                    </a:lnTo>
                    <a:lnTo>
                      <a:pt x="11387" y="4713"/>
                    </a:lnTo>
                    <a:lnTo>
                      <a:pt x="11255" y="4808"/>
                    </a:lnTo>
                    <a:lnTo>
                      <a:pt x="11199" y="4713"/>
                    </a:lnTo>
                    <a:lnTo>
                      <a:pt x="11123" y="4638"/>
                    </a:lnTo>
                    <a:lnTo>
                      <a:pt x="11048" y="4563"/>
                    </a:lnTo>
                    <a:lnTo>
                      <a:pt x="10954" y="4506"/>
                    </a:lnTo>
                    <a:lnTo>
                      <a:pt x="10859" y="4450"/>
                    </a:lnTo>
                    <a:lnTo>
                      <a:pt x="10746" y="4412"/>
                    </a:lnTo>
                    <a:lnTo>
                      <a:pt x="10652" y="4393"/>
                    </a:lnTo>
                    <a:lnTo>
                      <a:pt x="10520" y="4393"/>
                    </a:lnTo>
                    <a:lnTo>
                      <a:pt x="10350" y="4412"/>
                    </a:lnTo>
                    <a:lnTo>
                      <a:pt x="10200" y="4450"/>
                    </a:lnTo>
                    <a:lnTo>
                      <a:pt x="10049" y="4544"/>
                    </a:lnTo>
                    <a:lnTo>
                      <a:pt x="9917" y="4638"/>
                    </a:lnTo>
                    <a:lnTo>
                      <a:pt x="9804" y="4770"/>
                    </a:lnTo>
                    <a:lnTo>
                      <a:pt x="9728" y="4921"/>
                    </a:lnTo>
                    <a:lnTo>
                      <a:pt x="9672" y="5072"/>
                    </a:lnTo>
                    <a:lnTo>
                      <a:pt x="9653" y="5260"/>
                    </a:lnTo>
                    <a:lnTo>
                      <a:pt x="9672" y="5430"/>
                    </a:lnTo>
                    <a:lnTo>
                      <a:pt x="9596" y="5373"/>
                    </a:lnTo>
                    <a:lnTo>
                      <a:pt x="9483" y="5317"/>
                    </a:lnTo>
                    <a:lnTo>
                      <a:pt x="9389" y="5279"/>
                    </a:lnTo>
                    <a:lnTo>
                      <a:pt x="9276" y="5260"/>
                    </a:lnTo>
                    <a:lnTo>
                      <a:pt x="9163" y="5185"/>
                    </a:lnTo>
                    <a:lnTo>
                      <a:pt x="9068" y="5147"/>
                    </a:lnTo>
                    <a:lnTo>
                      <a:pt x="8936" y="5109"/>
                    </a:lnTo>
                    <a:lnTo>
                      <a:pt x="8804" y="5091"/>
                    </a:lnTo>
                    <a:lnTo>
                      <a:pt x="8691" y="5109"/>
                    </a:lnTo>
                    <a:lnTo>
                      <a:pt x="8597" y="5128"/>
                    </a:lnTo>
                    <a:lnTo>
                      <a:pt x="8484" y="5166"/>
                    </a:lnTo>
                    <a:lnTo>
                      <a:pt x="8390" y="5223"/>
                    </a:lnTo>
                    <a:lnTo>
                      <a:pt x="8314" y="5298"/>
                    </a:lnTo>
                    <a:lnTo>
                      <a:pt x="8239" y="5373"/>
                    </a:lnTo>
                    <a:lnTo>
                      <a:pt x="8182" y="5468"/>
                    </a:lnTo>
                    <a:lnTo>
                      <a:pt x="8126" y="5562"/>
                    </a:lnTo>
                    <a:lnTo>
                      <a:pt x="7843" y="5449"/>
                    </a:lnTo>
                    <a:lnTo>
                      <a:pt x="7560" y="5354"/>
                    </a:lnTo>
                    <a:lnTo>
                      <a:pt x="7259" y="5298"/>
                    </a:lnTo>
                    <a:lnTo>
                      <a:pt x="6957" y="5260"/>
                    </a:lnTo>
                    <a:lnTo>
                      <a:pt x="6825" y="5128"/>
                    </a:lnTo>
                    <a:lnTo>
                      <a:pt x="6655" y="5034"/>
                    </a:lnTo>
                    <a:lnTo>
                      <a:pt x="6486" y="4959"/>
                    </a:lnTo>
                    <a:lnTo>
                      <a:pt x="6391" y="4940"/>
                    </a:lnTo>
                    <a:lnTo>
                      <a:pt x="6146" y="4940"/>
                    </a:lnTo>
                    <a:lnTo>
                      <a:pt x="6014" y="4977"/>
                    </a:lnTo>
                    <a:lnTo>
                      <a:pt x="5882" y="5034"/>
                    </a:lnTo>
                    <a:lnTo>
                      <a:pt x="5769" y="5091"/>
                    </a:lnTo>
                    <a:lnTo>
                      <a:pt x="5675" y="5185"/>
                    </a:lnTo>
                    <a:lnTo>
                      <a:pt x="5581" y="5279"/>
                    </a:lnTo>
                    <a:lnTo>
                      <a:pt x="5524" y="5392"/>
                    </a:lnTo>
                    <a:lnTo>
                      <a:pt x="5468" y="5505"/>
                    </a:lnTo>
                    <a:lnTo>
                      <a:pt x="5241" y="5618"/>
                    </a:lnTo>
                    <a:lnTo>
                      <a:pt x="5015" y="5750"/>
                    </a:lnTo>
                    <a:lnTo>
                      <a:pt x="4808" y="5882"/>
                    </a:lnTo>
                    <a:lnTo>
                      <a:pt x="4619" y="6033"/>
                    </a:lnTo>
                    <a:lnTo>
                      <a:pt x="4449" y="6052"/>
                    </a:lnTo>
                    <a:lnTo>
                      <a:pt x="4299" y="6127"/>
                    </a:lnTo>
                    <a:lnTo>
                      <a:pt x="4167" y="6203"/>
                    </a:lnTo>
                    <a:lnTo>
                      <a:pt x="4035" y="6335"/>
                    </a:lnTo>
                    <a:lnTo>
                      <a:pt x="3846" y="6203"/>
                    </a:lnTo>
                    <a:lnTo>
                      <a:pt x="3639" y="6109"/>
                    </a:lnTo>
                    <a:lnTo>
                      <a:pt x="3431" y="6014"/>
                    </a:lnTo>
                    <a:lnTo>
                      <a:pt x="3205" y="5939"/>
                    </a:lnTo>
                    <a:lnTo>
                      <a:pt x="2979" y="5882"/>
                    </a:lnTo>
                    <a:lnTo>
                      <a:pt x="2753" y="5845"/>
                    </a:lnTo>
                    <a:lnTo>
                      <a:pt x="2508" y="5807"/>
                    </a:lnTo>
                    <a:lnTo>
                      <a:pt x="2263" y="5807"/>
                    </a:lnTo>
                    <a:lnTo>
                      <a:pt x="1942" y="5826"/>
                    </a:lnTo>
                    <a:lnTo>
                      <a:pt x="1622" y="5864"/>
                    </a:lnTo>
                    <a:lnTo>
                      <a:pt x="1320" y="5939"/>
                    </a:lnTo>
                    <a:lnTo>
                      <a:pt x="1037" y="6052"/>
                    </a:lnTo>
                    <a:lnTo>
                      <a:pt x="754" y="6184"/>
                    </a:lnTo>
                    <a:lnTo>
                      <a:pt x="490" y="6335"/>
                    </a:lnTo>
                    <a:lnTo>
                      <a:pt x="245" y="6505"/>
                    </a:lnTo>
                    <a:lnTo>
                      <a:pt x="0" y="6712"/>
                    </a:lnTo>
                    <a:lnTo>
                      <a:pt x="0" y="11444"/>
                    </a:lnTo>
                    <a:lnTo>
                      <a:pt x="245" y="11651"/>
                    </a:lnTo>
                    <a:lnTo>
                      <a:pt x="490" y="11821"/>
                    </a:lnTo>
                    <a:lnTo>
                      <a:pt x="754" y="11991"/>
                    </a:lnTo>
                    <a:lnTo>
                      <a:pt x="1037" y="12123"/>
                    </a:lnTo>
                    <a:lnTo>
                      <a:pt x="1320" y="12217"/>
                    </a:lnTo>
                    <a:lnTo>
                      <a:pt x="1622" y="12292"/>
                    </a:lnTo>
                    <a:lnTo>
                      <a:pt x="1942" y="12349"/>
                    </a:lnTo>
                    <a:lnTo>
                      <a:pt x="2621" y="12349"/>
                    </a:lnTo>
                    <a:lnTo>
                      <a:pt x="2960" y="12292"/>
                    </a:lnTo>
                    <a:lnTo>
                      <a:pt x="3281" y="12198"/>
                    </a:lnTo>
                    <a:lnTo>
                      <a:pt x="3601" y="12085"/>
                    </a:lnTo>
                    <a:lnTo>
                      <a:pt x="3808" y="12255"/>
                    </a:lnTo>
                    <a:lnTo>
                      <a:pt x="4054" y="12405"/>
                    </a:lnTo>
                    <a:lnTo>
                      <a:pt x="4299" y="12537"/>
                    </a:lnTo>
                    <a:lnTo>
                      <a:pt x="4563" y="12632"/>
                    </a:lnTo>
                    <a:lnTo>
                      <a:pt x="4827" y="12726"/>
                    </a:lnTo>
                    <a:lnTo>
                      <a:pt x="5109" y="12783"/>
                    </a:lnTo>
                    <a:lnTo>
                      <a:pt x="5392" y="12820"/>
                    </a:lnTo>
                    <a:lnTo>
                      <a:pt x="5694" y="12839"/>
                    </a:lnTo>
                    <a:lnTo>
                      <a:pt x="6071" y="12820"/>
                    </a:lnTo>
                    <a:lnTo>
                      <a:pt x="6429" y="12764"/>
                    </a:lnTo>
                    <a:lnTo>
                      <a:pt x="6768" y="12669"/>
                    </a:lnTo>
                    <a:lnTo>
                      <a:pt x="7089" y="12519"/>
                    </a:lnTo>
                    <a:lnTo>
                      <a:pt x="7296" y="12726"/>
                    </a:lnTo>
                    <a:lnTo>
                      <a:pt x="7504" y="12896"/>
                    </a:lnTo>
                    <a:lnTo>
                      <a:pt x="7749" y="13046"/>
                    </a:lnTo>
                    <a:lnTo>
                      <a:pt x="7994" y="13178"/>
                    </a:lnTo>
                    <a:lnTo>
                      <a:pt x="8258" y="13292"/>
                    </a:lnTo>
                    <a:lnTo>
                      <a:pt x="8541" y="13367"/>
                    </a:lnTo>
                    <a:lnTo>
                      <a:pt x="8823" y="13405"/>
                    </a:lnTo>
                    <a:lnTo>
                      <a:pt x="9125" y="13424"/>
                    </a:lnTo>
                    <a:lnTo>
                      <a:pt x="9370" y="13405"/>
                    </a:lnTo>
                    <a:lnTo>
                      <a:pt x="9596" y="13386"/>
                    </a:lnTo>
                    <a:lnTo>
                      <a:pt x="9823" y="13329"/>
                    </a:lnTo>
                    <a:lnTo>
                      <a:pt x="10030" y="13273"/>
                    </a:lnTo>
                    <a:lnTo>
                      <a:pt x="10237" y="13178"/>
                    </a:lnTo>
                    <a:lnTo>
                      <a:pt x="10445" y="13084"/>
                    </a:lnTo>
                    <a:lnTo>
                      <a:pt x="10633" y="12971"/>
                    </a:lnTo>
                    <a:lnTo>
                      <a:pt x="10822" y="12839"/>
                    </a:lnTo>
                    <a:lnTo>
                      <a:pt x="11029" y="12914"/>
                    </a:lnTo>
                    <a:lnTo>
                      <a:pt x="11237" y="12952"/>
                    </a:lnTo>
                    <a:lnTo>
                      <a:pt x="11463" y="12971"/>
                    </a:lnTo>
                    <a:lnTo>
                      <a:pt x="11670" y="12990"/>
                    </a:lnTo>
                    <a:lnTo>
                      <a:pt x="11878" y="12971"/>
                    </a:lnTo>
                    <a:lnTo>
                      <a:pt x="12085" y="12952"/>
                    </a:lnTo>
                    <a:lnTo>
                      <a:pt x="12292" y="12914"/>
                    </a:lnTo>
                    <a:lnTo>
                      <a:pt x="12481" y="12877"/>
                    </a:lnTo>
                    <a:lnTo>
                      <a:pt x="12669" y="12801"/>
                    </a:lnTo>
                    <a:lnTo>
                      <a:pt x="12839" y="12726"/>
                    </a:lnTo>
                    <a:lnTo>
                      <a:pt x="13028" y="12632"/>
                    </a:lnTo>
                    <a:lnTo>
                      <a:pt x="13178" y="12537"/>
                    </a:lnTo>
                    <a:lnTo>
                      <a:pt x="13442" y="12575"/>
                    </a:lnTo>
                    <a:lnTo>
                      <a:pt x="13706" y="12594"/>
                    </a:lnTo>
                    <a:lnTo>
                      <a:pt x="13914" y="12575"/>
                    </a:lnTo>
                    <a:lnTo>
                      <a:pt x="14102" y="12556"/>
                    </a:lnTo>
                    <a:lnTo>
                      <a:pt x="14291" y="12537"/>
                    </a:lnTo>
                    <a:lnTo>
                      <a:pt x="14479" y="12481"/>
                    </a:lnTo>
                    <a:lnTo>
                      <a:pt x="14668" y="12537"/>
                    </a:lnTo>
                    <a:lnTo>
                      <a:pt x="14837" y="12556"/>
                    </a:lnTo>
                    <a:lnTo>
                      <a:pt x="15045" y="12575"/>
                    </a:lnTo>
                    <a:lnTo>
                      <a:pt x="15233" y="12594"/>
                    </a:lnTo>
                    <a:lnTo>
                      <a:pt x="15516" y="12575"/>
                    </a:lnTo>
                    <a:lnTo>
                      <a:pt x="15780" y="12537"/>
                    </a:lnTo>
                    <a:lnTo>
                      <a:pt x="16044" y="12481"/>
                    </a:lnTo>
                    <a:lnTo>
                      <a:pt x="16289" y="12387"/>
                    </a:lnTo>
                    <a:lnTo>
                      <a:pt x="16459" y="12519"/>
                    </a:lnTo>
                    <a:lnTo>
                      <a:pt x="16666" y="12632"/>
                    </a:lnTo>
                    <a:lnTo>
                      <a:pt x="16874" y="12745"/>
                    </a:lnTo>
                    <a:lnTo>
                      <a:pt x="17081" y="12820"/>
                    </a:lnTo>
                    <a:lnTo>
                      <a:pt x="17307" y="12896"/>
                    </a:lnTo>
                    <a:lnTo>
                      <a:pt x="17533" y="12952"/>
                    </a:lnTo>
                    <a:lnTo>
                      <a:pt x="17760" y="12971"/>
                    </a:lnTo>
                    <a:lnTo>
                      <a:pt x="18005" y="12990"/>
                    </a:lnTo>
                    <a:lnTo>
                      <a:pt x="18269" y="12971"/>
                    </a:lnTo>
                    <a:lnTo>
                      <a:pt x="18533" y="12933"/>
                    </a:lnTo>
                    <a:lnTo>
                      <a:pt x="18778" y="12877"/>
                    </a:lnTo>
                    <a:lnTo>
                      <a:pt x="19023" y="12801"/>
                    </a:lnTo>
                    <a:lnTo>
                      <a:pt x="19249" y="12877"/>
                    </a:lnTo>
                    <a:lnTo>
                      <a:pt x="19513" y="12933"/>
                    </a:lnTo>
                    <a:lnTo>
                      <a:pt x="19758" y="12971"/>
                    </a:lnTo>
                    <a:lnTo>
                      <a:pt x="20022" y="12990"/>
                    </a:lnTo>
                    <a:lnTo>
                      <a:pt x="20210" y="12990"/>
                    </a:lnTo>
                    <a:lnTo>
                      <a:pt x="20399" y="12971"/>
                    </a:lnTo>
                    <a:lnTo>
                      <a:pt x="20569" y="12933"/>
                    </a:lnTo>
                    <a:lnTo>
                      <a:pt x="20738" y="12896"/>
                    </a:lnTo>
                    <a:lnTo>
                      <a:pt x="20908" y="12839"/>
                    </a:lnTo>
                    <a:lnTo>
                      <a:pt x="21078" y="12783"/>
                    </a:lnTo>
                    <a:lnTo>
                      <a:pt x="21398" y="12632"/>
                    </a:lnTo>
                    <a:lnTo>
                      <a:pt x="21587" y="12801"/>
                    </a:lnTo>
                    <a:lnTo>
                      <a:pt x="21794" y="12952"/>
                    </a:lnTo>
                    <a:lnTo>
                      <a:pt x="22039" y="13084"/>
                    </a:lnTo>
                    <a:lnTo>
                      <a:pt x="22265" y="13216"/>
                    </a:lnTo>
                    <a:lnTo>
                      <a:pt x="22529" y="13292"/>
                    </a:lnTo>
                    <a:lnTo>
                      <a:pt x="22793" y="13367"/>
                    </a:lnTo>
                    <a:lnTo>
                      <a:pt x="23057" y="13405"/>
                    </a:lnTo>
                    <a:lnTo>
                      <a:pt x="23340" y="13424"/>
                    </a:lnTo>
                    <a:lnTo>
                      <a:pt x="23679" y="13405"/>
                    </a:lnTo>
                    <a:lnTo>
                      <a:pt x="24000" y="13348"/>
                    </a:lnTo>
                    <a:lnTo>
                      <a:pt x="24302" y="13254"/>
                    </a:lnTo>
                    <a:lnTo>
                      <a:pt x="24584" y="13122"/>
                    </a:lnTo>
                    <a:lnTo>
                      <a:pt x="24735" y="13122"/>
                    </a:lnTo>
                    <a:lnTo>
                      <a:pt x="25075" y="13103"/>
                    </a:lnTo>
                    <a:lnTo>
                      <a:pt x="25395" y="13046"/>
                    </a:lnTo>
                    <a:lnTo>
                      <a:pt x="25716" y="12952"/>
                    </a:lnTo>
                    <a:lnTo>
                      <a:pt x="25998" y="12820"/>
                    </a:lnTo>
                    <a:lnTo>
                      <a:pt x="26187" y="12952"/>
                    </a:lnTo>
                    <a:lnTo>
                      <a:pt x="26375" y="13065"/>
                    </a:lnTo>
                    <a:lnTo>
                      <a:pt x="26583" y="13178"/>
                    </a:lnTo>
                    <a:lnTo>
                      <a:pt x="26809" y="13254"/>
                    </a:lnTo>
                    <a:lnTo>
                      <a:pt x="27016" y="13329"/>
                    </a:lnTo>
                    <a:lnTo>
                      <a:pt x="27261" y="13386"/>
                    </a:lnTo>
                    <a:lnTo>
                      <a:pt x="27488" y="13405"/>
                    </a:lnTo>
                    <a:lnTo>
                      <a:pt x="27733" y="13424"/>
                    </a:lnTo>
                    <a:lnTo>
                      <a:pt x="27902" y="13424"/>
                    </a:lnTo>
                    <a:lnTo>
                      <a:pt x="28091" y="13405"/>
                    </a:lnTo>
                    <a:lnTo>
                      <a:pt x="28430" y="13329"/>
                    </a:lnTo>
                    <a:lnTo>
                      <a:pt x="28751" y="13235"/>
                    </a:lnTo>
                    <a:lnTo>
                      <a:pt x="29052" y="13084"/>
                    </a:lnTo>
                    <a:lnTo>
                      <a:pt x="29335" y="12914"/>
                    </a:lnTo>
                    <a:lnTo>
                      <a:pt x="29599" y="12707"/>
                    </a:lnTo>
                    <a:lnTo>
                      <a:pt x="29825" y="12462"/>
                    </a:lnTo>
                    <a:lnTo>
                      <a:pt x="30033" y="12198"/>
                    </a:lnTo>
                    <a:lnTo>
                      <a:pt x="30184" y="12292"/>
                    </a:lnTo>
                    <a:lnTo>
                      <a:pt x="30353" y="12368"/>
                    </a:lnTo>
                    <a:lnTo>
                      <a:pt x="30523" y="12424"/>
                    </a:lnTo>
                    <a:lnTo>
                      <a:pt x="30693" y="12481"/>
                    </a:lnTo>
                    <a:lnTo>
                      <a:pt x="30881" y="12537"/>
                    </a:lnTo>
                    <a:lnTo>
                      <a:pt x="31070" y="12556"/>
                    </a:lnTo>
                    <a:lnTo>
                      <a:pt x="31258" y="12575"/>
                    </a:lnTo>
                    <a:lnTo>
                      <a:pt x="31447" y="12594"/>
                    </a:lnTo>
                    <a:lnTo>
                      <a:pt x="31635" y="12575"/>
                    </a:lnTo>
                    <a:lnTo>
                      <a:pt x="31824" y="12575"/>
                    </a:lnTo>
                    <a:lnTo>
                      <a:pt x="31994" y="12537"/>
                    </a:lnTo>
                    <a:lnTo>
                      <a:pt x="32163" y="12500"/>
                    </a:lnTo>
                    <a:lnTo>
                      <a:pt x="32333" y="12594"/>
                    </a:lnTo>
                    <a:lnTo>
                      <a:pt x="32521" y="12707"/>
                    </a:lnTo>
                    <a:lnTo>
                      <a:pt x="32710" y="12783"/>
                    </a:lnTo>
                    <a:lnTo>
                      <a:pt x="32898" y="12858"/>
                    </a:lnTo>
                    <a:lnTo>
                      <a:pt x="33106" y="12914"/>
                    </a:lnTo>
                    <a:lnTo>
                      <a:pt x="33313" y="12952"/>
                    </a:lnTo>
                    <a:lnTo>
                      <a:pt x="33521" y="12971"/>
                    </a:lnTo>
                    <a:lnTo>
                      <a:pt x="33747" y="12990"/>
                    </a:lnTo>
                    <a:lnTo>
                      <a:pt x="33973" y="12971"/>
                    </a:lnTo>
                    <a:lnTo>
                      <a:pt x="34180" y="12952"/>
                    </a:lnTo>
                    <a:lnTo>
                      <a:pt x="34388" y="12914"/>
                    </a:lnTo>
                    <a:lnTo>
                      <a:pt x="34595" y="12858"/>
                    </a:lnTo>
                    <a:lnTo>
                      <a:pt x="34916" y="12820"/>
                    </a:lnTo>
                    <a:lnTo>
                      <a:pt x="35217" y="12745"/>
                    </a:lnTo>
                    <a:lnTo>
                      <a:pt x="35519" y="12632"/>
                    </a:lnTo>
                    <a:lnTo>
                      <a:pt x="35802" y="12500"/>
                    </a:lnTo>
                    <a:lnTo>
                      <a:pt x="36047" y="12330"/>
                    </a:lnTo>
                    <a:lnTo>
                      <a:pt x="36292" y="12142"/>
                    </a:lnTo>
                    <a:lnTo>
                      <a:pt x="36499" y="11915"/>
                    </a:lnTo>
                    <a:lnTo>
                      <a:pt x="36688" y="11670"/>
                    </a:lnTo>
                    <a:lnTo>
                      <a:pt x="36990" y="11670"/>
                    </a:lnTo>
                    <a:lnTo>
                      <a:pt x="37178" y="11953"/>
                    </a:lnTo>
                    <a:lnTo>
                      <a:pt x="37423" y="12217"/>
                    </a:lnTo>
                    <a:lnTo>
                      <a:pt x="37687" y="12443"/>
                    </a:lnTo>
                    <a:lnTo>
                      <a:pt x="37970" y="12632"/>
                    </a:lnTo>
                    <a:lnTo>
                      <a:pt x="38290" y="12783"/>
                    </a:lnTo>
                    <a:lnTo>
                      <a:pt x="38441" y="12839"/>
                    </a:lnTo>
                    <a:lnTo>
                      <a:pt x="38611" y="12896"/>
                    </a:lnTo>
                    <a:lnTo>
                      <a:pt x="38799" y="12933"/>
                    </a:lnTo>
                    <a:lnTo>
                      <a:pt x="38969" y="12971"/>
                    </a:lnTo>
                    <a:lnTo>
                      <a:pt x="39158" y="12990"/>
                    </a:lnTo>
                    <a:lnTo>
                      <a:pt x="39327" y="12990"/>
                    </a:lnTo>
                    <a:lnTo>
                      <a:pt x="39591" y="12971"/>
                    </a:lnTo>
                    <a:lnTo>
                      <a:pt x="39836" y="12933"/>
                    </a:lnTo>
                    <a:lnTo>
                      <a:pt x="40081" y="12896"/>
                    </a:lnTo>
                    <a:lnTo>
                      <a:pt x="40308" y="12801"/>
                    </a:lnTo>
                    <a:lnTo>
                      <a:pt x="40534" y="12707"/>
                    </a:lnTo>
                    <a:lnTo>
                      <a:pt x="40741" y="12594"/>
                    </a:lnTo>
                    <a:lnTo>
                      <a:pt x="40949" y="12462"/>
                    </a:lnTo>
                    <a:lnTo>
                      <a:pt x="41137" y="12330"/>
                    </a:lnTo>
                    <a:lnTo>
                      <a:pt x="41307" y="12443"/>
                    </a:lnTo>
                    <a:lnTo>
                      <a:pt x="41495" y="12556"/>
                    </a:lnTo>
                    <a:lnTo>
                      <a:pt x="41684" y="12651"/>
                    </a:lnTo>
                    <a:lnTo>
                      <a:pt x="41891" y="12726"/>
                    </a:lnTo>
                    <a:lnTo>
                      <a:pt x="42099" y="12783"/>
                    </a:lnTo>
                    <a:lnTo>
                      <a:pt x="42325" y="12820"/>
                    </a:lnTo>
                    <a:lnTo>
                      <a:pt x="42532" y="12858"/>
                    </a:lnTo>
                    <a:lnTo>
                      <a:pt x="42759" y="12858"/>
                    </a:lnTo>
                    <a:lnTo>
                      <a:pt x="43060" y="12839"/>
                    </a:lnTo>
                    <a:lnTo>
                      <a:pt x="43343" y="12801"/>
                    </a:lnTo>
                    <a:lnTo>
                      <a:pt x="43607" y="12726"/>
                    </a:lnTo>
                    <a:lnTo>
                      <a:pt x="43871" y="12632"/>
                    </a:lnTo>
                    <a:lnTo>
                      <a:pt x="44041" y="12745"/>
                    </a:lnTo>
                    <a:lnTo>
                      <a:pt x="44229" y="12839"/>
                    </a:lnTo>
                    <a:lnTo>
                      <a:pt x="44418" y="12933"/>
                    </a:lnTo>
                    <a:lnTo>
                      <a:pt x="44606" y="12990"/>
                    </a:lnTo>
                    <a:lnTo>
                      <a:pt x="44814" y="13046"/>
                    </a:lnTo>
                    <a:lnTo>
                      <a:pt x="45021" y="13103"/>
                    </a:lnTo>
                    <a:lnTo>
                      <a:pt x="45228" y="13122"/>
                    </a:lnTo>
                    <a:lnTo>
                      <a:pt x="45455" y="13122"/>
                    </a:lnTo>
                    <a:lnTo>
                      <a:pt x="45775" y="13103"/>
                    </a:lnTo>
                    <a:lnTo>
                      <a:pt x="46096" y="13046"/>
                    </a:lnTo>
                    <a:lnTo>
                      <a:pt x="46397" y="12971"/>
                    </a:lnTo>
                    <a:lnTo>
                      <a:pt x="46680" y="12839"/>
                    </a:lnTo>
                    <a:lnTo>
                      <a:pt x="46963" y="12971"/>
                    </a:lnTo>
                    <a:lnTo>
                      <a:pt x="47264" y="13046"/>
                    </a:lnTo>
                    <a:lnTo>
                      <a:pt x="47585" y="13103"/>
                    </a:lnTo>
                    <a:lnTo>
                      <a:pt x="47905" y="13122"/>
                    </a:lnTo>
                    <a:lnTo>
                      <a:pt x="48150" y="13122"/>
                    </a:lnTo>
                    <a:lnTo>
                      <a:pt x="48396" y="13084"/>
                    </a:lnTo>
                    <a:lnTo>
                      <a:pt x="48622" y="13028"/>
                    </a:lnTo>
                    <a:lnTo>
                      <a:pt x="48848" y="12971"/>
                    </a:lnTo>
                    <a:lnTo>
                      <a:pt x="49074" y="13028"/>
                    </a:lnTo>
                    <a:lnTo>
                      <a:pt x="49319" y="13084"/>
                    </a:lnTo>
                    <a:lnTo>
                      <a:pt x="49546" y="13122"/>
                    </a:lnTo>
                    <a:lnTo>
                      <a:pt x="50092" y="13122"/>
                    </a:lnTo>
                    <a:lnTo>
                      <a:pt x="50375" y="13065"/>
                    </a:lnTo>
                    <a:lnTo>
                      <a:pt x="50639" y="12990"/>
                    </a:lnTo>
                    <a:lnTo>
                      <a:pt x="50903" y="12896"/>
                    </a:lnTo>
                    <a:lnTo>
                      <a:pt x="51223" y="12971"/>
                    </a:lnTo>
                    <a:lnTo>
                      <a:pt x="51393" y="12990"/>
                    </a:lnTo>
                    <a:lnTo>
                      <a:pt x="51695" y="12990"/>
                    </a:lnTo>
                    <a:lnTo>
                      <a:pt x="51883" y="13197"/>
                    </a:lnTo>
                    <a:lnTo>
                      <a:pt x="52110" y="13405"/>
                    </a:lnTo>
                    <a:lnTo>
                      <a:pt x="52355" y="13574"/>
                    </a:lnTo>
                    <a:lnTo>
                      <a:pt x="52619" y="13725"/>
                    </a:lnTo>
                    <a:lnTo>
                      <a:pt x="52901" y="13838"/>
                    </a:lnTo>
                    <a:lnTo>
                      <a:pt x="53203" y="13914"/>
                    </a:lnTo>
                    <a:lnTo>
                      <a:pt x="53505" y="13970"/>
                    </a:lnTo>
                    <a:lnTo>
                      <a:pt x="53825" y="13989"/>
                    </a:lnTo>
                    <a:lnTo>
                      <a:pt x="54108" y="13970"/>
                    </a:lnTo>
                    <a:lnTo>
                      <a:pt x="54391" y="13933"/>
                    </a:lnTo>
                    <a:lnTo>
                      <a:pt x="54655" y="13857"/>
                    </a:lnTo>
                    <a:lnTo>
                      <a:pt x="54900" y="13763"/>
                    </a:lnTo>
                    <a:lnTo>
                      <a:pt x="55145" y="13650"/>
                    </a:lnTo>
                    <a:lnTo>
                      <a:pt x="55371" y="13518"/>
                    </a:lnTo>
                    <a:lnTo>
                      <a:pt x="55579" y="13348"/>
                    </a:lnTo>
                    <a:lnTo>
                      <a:pt x="55786" y="13178"/>
                    </a:lnTo>
                    <a:lnTo>
                      <a:pt x="55956" y="12971"/>
                    </a:lnTo>
                    <a:lnTo>
                      <a:pt x="56125" y="12764"/>
                    </a:lnTo>
                    <a:lnTo>
                      <a:pt x="56257" y="12537"/>
                    </a:lnTo>
                    <a:lnTo>
                      <a:pt x="56370" y="12292"/>
                    </a:lnTo>
                    <a:lnTo>
                      <a:pt x="56465" y="12047"/>
                    </a:lnTo>
                    <a:lnTo>
                      <a:pt x="56540" y="11783"/>
                    </a:lnTo>
                    <a:lnTo>
                      <a:pt x="56578" y="11501"/>
                    </a:lnTo>
                    <a:lnTo>
                      <a:pt x="56597" y="11218"/>
                    </a:lnTo>
                    <a:lnTo>
                      <a:pt x="56597" y="11142"/>
                    </a:lnTo>
                    <a:lnTo>
                      <a:pt x="56823" y="10841"/>
                    </a:lnTo>
                    <a:lnTo>
                      <a:pt x="57011" y="10520"/>
                    </a:lnTo>
                    <a:lnTo>
                      <a:pt x="57200" y="10200"/>
                    </a:lnTo>
                    <a:lnTo>
                      <a:pt x="57332" y="9841"/>
                    </a:lnTo>
                    <a:lnTo>
                      <a:pt x="57445" y="9483"/>
                    </a:lnTo>
                    <a:lnTo>
                      <a:pt x="57539" y="9106"/>
                    </a:lnTo>
                    <a:lnTo>
                      <a:pt x="57596" y="8710"/>
                    </a:lnTo>
                    <a:lnTo>
                      <a:pt x="57615" y="8314"/>
                    </a:lnTo>
                    <a:lnTo>
                      <a:pt x="57596" y="7881"/>
                    </a:lnTo>
                    <a:lnTo>
                      <a:pt x="57520" y="7466"/>
                    </a:lnTo>
                    <a:lnTo>
                      <a:pt x="57426" y="7051"/>
                    </a:lnTo>
                    <a:lnTo>
                      <a:pt x="57294" y="6655"/>
                    </a:lnTo>
                    <a:lnTo>
                      <a:pt x="57124" y="6297"/>
                    </a:lnTo>
                    <a:lnTo>
                      <a:pt x="56917" y="5939"/>
                    </a:lnTo>
                    <a:lnTo>
                      <a:pt x="56691" y="5600"/>
                    </a:lnTo>
                    <a:lnTo>
                      <a:pt x="56427" y="5298"/>
                    </a:lnTo>
                    <a:lnTo>
                      <a:pt x="56144" y="4996"/>
                    </a:lnTo>
                    <a:lnTo>
                      <a:pt x="55824" y="4751"/>
                    </a:lnTo>
                    <a:lnTo>
                      <a:pt x="55503" y="4506"/>
                    </a:lnTo>
                    <a:lnTo>
                      <a:pt x="55145" y="4318"/>
                    </a:lnTo>
                    <a:lnTo>
                      <a:pt x="54768" y="4148"/>
                    </a:lnTo>
                    <a:lnTo>
                      <a:pt x="54372" y="4016"/>
                    </a:lnTo>
                    <a:lnTo>
                      <a:pt x="53957" y="3922"/>
                    </a:lnTo>
                    <a:lnTo>
                      <a:pt x="53542" y="3865"/>
                    </a:lnTo>
                    <a:lnTo>
                      <a:pt x="53429" y="3658"/>
                    </a:lnTo>
                    <a:lnTo>
                      <a:pt x="53316" y="3488"/>
                    </a:lnTo>
                    <a:lnTo>
                      <a:pt x="53165" y="3337"/>
                    </a:lnTo>
                    <a:lnTo>
                      <a:pt x="52977" y="3205"/>
                    </a:lnTo>
                    <a:lnTo>
                      <a:pt x="52788" y="3092"/>
                    </a:lnTo>
                    <a:lnTo>
                      <a:pt x="52581" y="3017"/>
                    </a:lnTo>
                    <a:lnTo>
                      <a:pt x="52374" y="2960"/>
                    </a:lnTo>
                    <a:lnTo>
                      <a:pt x="52128" y="2941"/>
                    </a:lnTo>
                    <a:lnTo>
                      <a:pt x="51921" y="2960"/>
                    </a:lnTo>
                    <a:lnTo>
                      <a:pt x="51714" y="2998"/>
                    </a:lnTo>
                    <a:lnTo>
                      <a:pt x="51582" y="2677"/>
                    </a:lnTo>
                    <a:lnTo>
                      <a:pt x="51450" y="2376"/>
                    </a:lnTo>
                    <a:lnTo>
                      <a:pt x="51261" y="2074"/>
                    </a:lnTo>
                    <a:lnTo>
                      <a:pt x="51073" y="1791"/>
                    </a:lnTo>
                    <a:lnTo>
                      <a:pt x="50865" y="1527"/>
                    </a:lnTo>
                    <a:lnTo>
                      <a:pt x="50620" y="1282"/>
                    </a:lnTo>
                    <a:lnTo>
                      <a:pt x="50375" y="1056"/>
                    </a:lnTo>
                    <a:lnTo>
                      <a:pt x="50111" y="849"/>
                    </a:lnTo>
                    <a:lnTo>
                      <a:pt x="49828" y="660"/>
                    </a:lnTo>
                    <a:lnTo>
                      <a:pt x="49527" y="490"/>
                    </a:lnTo>
                    <a:lnTo>
                      <a:pt x="49225" y="340"/>
                    </a:lnTo>
                    <a:lnTo>
                      <a:pt x="48886" y="226"/>
                    </a:lnTo>
                    <a:lnTo>
                      <a:pt x="48565" y="113"/>
                    </a:lnTo>
                    <a:lnTo>
                      <a:pt x="48207" y="57"/>
                    </a:lnTo>
                    <a:lnTo>
                      <a:pt x="478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6" name="Google Shape;5406;p37"/>
              <p:cNvSpPr/>
              <p:nvPr/>
            </p:nvSpPr>
            <p:spPr>
              <a:xfrm>
                <a:off x="-1024092" y="3664250"/>
                <a:ext cx="2355013" cy="571841"/>
              </a:xfrm>
              <a:custGeom>
                <a:avLst/>
                <a:gdLst/>
                <a:ahLst/>
                <a:cxnLst/>
                <a:rect l="l" t="t" r="r" b="b"/>
                <a:pathLst>
                  <a:path w="57615" h="13990" extrusionOk="0">
                    <a:moveTo>
                      <a:pt x="47132" y="0"/>
                    </a:moveTo>
                    <a:lnTo>
                      <a:pt x="46793" y="57"/>
                    </a:lnTo>
                    <a:lnTo>
                      <a:pt x="46454" y="113"/>
                    </a:lnTo>
                    <a:lnTo>
                      <a:pt x="46114" y="208"/>
                    </a:lnTo>
                    <a:lnTo>
                      <a:pt x="45794" y="321"/>
                    </a:lnTo>
                    <a:lnTo>
                      <a:pt x="45492" y="472"/>
                    </a:lnTo>
                    <a:lnTo>
                      <a:pt x="45191" y="622"/>
                    </a:lnTo>
                    <a:lnTo>
                      <a:pt x="44908" y="811"/>
                    </a:lnTo>
                    <a:lnTo>
                      <a:pt x="44644" y="1018"/>
                    </a:lnTo>
                    <a:lnTo>
                      <a:pt x="44399" y="1245"/>
                    </a:lnTo>
                    <a:lnTo>
                      <a:pt x="44173" y="1471"/>
                    </a:lnTo>
                    <a:lnTo>
                      <a:pt x="43946" y="1735"/>
                    </a:lnTo>
                    <a:lnTo>
                      <a:pt x="43758" y="2018"/>
                    </a:lnTo>
                    <a:lnTo>
                      <a:pt x="43588" y="2300"/>
                    </a:lnTo>
                    <a:lnTo>
                      <a:pt x="43437" y="2602"/>
                    </a:lnTo>
                    <a:lnTo>
                      <a:pt x="43305" y="2904"/>
                    </a:lnTo>
                    <a:lnTo>
                      <a:pt x="43173" y="2866"/>
                    </a:lnTo>
                    <a:lnTo>
                      <a:pt x="43041" y="2828"/>
                    </a:lnTo>
                    <a:lnTo>
                      <a:pt x="42909" y="2809"/>
                    </a:lnTo>
                    <a:lnTo>
                      <a:pt x="42608" y="2809"/>
                    </a:lnTo>
                    <a:lnTo>
                      <a:pt x="42457" y="2847"/>
                    </a:lnTo>
                    <a:lnTo>
                      <a:pt x="42306" y="2885"/>
                    </a:lnTo>
                    <a:lnTo>
                      <a:pt x="42174" y="2922"/>
                    </a:lnTo>
                    <a:lnTo>
                      <a:pt x="42042" y="2998"/>
                    </a:lnTo>
                    <a:lnTo>
                      <a:pt x="41910" y="3073"/>
                    </a:lnTo>
                    <a:lnTo>
                      <a:pt x="41797" y="3168"/>
                    </a:lnTo>
                    <a:lnTo>
                      <a:pt x="41684" y="3262"/>
                    </a:lnTo>
                    <a:lnTo>
                      <a:pt x="41590" y="3375"/>
                    </a:lnTo>
                    <a:lnTo>
                      <a:pt x="41495" y="3488"/>
                    </a:lnTo>
                    <a:lnTo>
                      <a:pt x="41420" y="3620"/>
                    </a:lnTo>
                    <a:lnTo>
                      <a:pt x="41345" y="3752"/>
                    </a:lnTo>
                    <a:lnTo>
                      <a:pt x="41307" y="3884"/>
                    </a:lnTo>
                    <a:lnTo>
                      <a:pt x="41269" y="4035"/>
                    </a:lnTo>
                    <a:lnTo>
                      <a:pt x="41250" y="4186"/>
                    </a:lnTo>
                    <a:lnTo>
                      <a:pt x="41231" y="4336"/>
                    </a:lnTo>
                    <a:lnTo>
                      <a:pt x="41231" y="4487"/>
                    </a:lnTo>
                    <a:lnTo>
                      <a:pt x="41250" y="4619"/>
                    </a:lnTo>
                    <a:lnTo>
                      <a:pt x="40986" y="4732"/>
                    </a:lnTo>
                    <a:lnTo>
                      <a:pt x="40741" y="4845"/>
                    </a:lnTo>
                    <a:lnTo>
                      <a:pt x="40477" y="4996"/>
                    </a:lnTo>
                    <a:lnTo>
                      <a:pt x="40251" y="5147"/>
                    </a:lnTo>
                    <a:lnTo>
                      <a:pt x="40100" y="5091"/>
                    </a:lnTo>
                    <a:lnTo>
                      <a:pt x="39968" y="5053"/>
                    </a:lnTo>
                    <a:lnTo>
                      <a:pt x="39817" y="5034"/>
                    </a:lnTo>
                    <a:lnTo>
                      <a:pt x="39648" y="5015"/>
                    </a:lnTo>
                    <a:lnTo>
                      <a:pt x="39516" y="5034"/>
                    </a:lnTo>
                    <a:lnTo>
                      <a:pt x="39384" y="5053"/>
                    </a:lnTo>
                    <a:lnTo>
                      <a:pt x="39252" y="5072"/>
                    </a:lnTo>
                    <a:lnTo>
                      <a:pt x="39120" y="5109"/>
                    </a:lnTo>
                    <a:lnTo>
                      <a:pt x="38988" y="5166"/>
                    </a:lnTo>
                    <a:lnTo>
                      <a:pt x="38875" y="5241"/>
                    </a:lnTo>
                    <a:lnTo>
                      <a:pt x="38762" y="5298"/>
                    </a:lnTo>
                    <a:lnTo>
                      <a:pt x="38667" y="5392"/>
                    </a:lnTo>
                    <a:lnTo>
                      <a:pt x="38479" y="5581"/>
                    </a:lnTo>
                    <a:lnTo>
                      <a:pt x="38404" y="5675"/>
                    </a:lnTo>
                    <a:lnTo>
                      <a:pt x="38328" y="5788"/>
                    </a:lnTo>
                    <a:lnTo>
                      <a:pt x="38272" y="5901"/>
                    </a:lnTo>
                    <a:lnTo>
                      <a:pt x="38215" y="6033"/>
                    </a:lnTo>
                    <a:lnTo>
                      <a:pt x="38177" y="6165"/>
                    </a:lnTo>
                    <a:lnTo>
                      <a:pt x="38140" y="6297"/>
                    </a:lnTo>
                    <a:lnTo>
                      <a:pt x="37951" y="6278"/>
                    </a:lnTo>
                    <a:lnTo>
                      <a:pt x="37612" y="6297"/>
                    </a:lnTo>
                    <a:lnTo>
                      <a:pt x="37291" y="6354"/>
                    </a:lnTo>
                    <a:lnTo>
                      <a:pt x="36971" y="6429"/>
                    </a:lnTo>
                    <a:lnTo>
                      <a:pt x="36650" y="6542"/>
                    </a:lnTo>
                    <a:lnTo>
                      <a:pt x="36518" y="6391"/>
                    </a:lnTo>
                    <a:lnTo>
                      <a:pt x="36349" y="6241"/>
                    </a:lnTo>
                    <a:lnTo>
                      <a:pt x="36179" y="6109"/>
                    </a:lnTo>
                    <a:lnTo>
                      <a:pt x="35972" y="5995"/>
                    </a:lnTo>
                    <a:lnTo>
                      <a:pt x="35783" y="5920"/>
                    </a:lnTo>
                    <a:lnTo>
                      <a:pt x="35557" y="5845"/>
                    </a:lnTo>
                    <a:lnTo>
                      <a:pt x="35331" y="5807"/>
                    </a:lnTo>
                    <a:lnTo>
                      <a:pt x="35104" y="5788"/>
                    </a:lnTo>
                    <a:lnTo>
                      <a:pt x="34897" y="5807"/>
                    </a:lnTo>
                    <a:lnTo>
                      <a:pt x="34671" y="5845"/>
                    </a:lnTo>
                    <a:lnTo>
                      <a:pt x="34482" y="5901"/>
                    </a:lnTo>
                    <a:lnTo>
                      <a:pt x="34294" y="5977"/>
                    </a:lnTo>
                    <a:lnTo>
                      <a:pt x="34067" y="5788"/>
                    </a:lnTo>
                    <a:lnTo>
                      <a:pt x="33822" y="5618"/>
                    </a:lnTo>
                    <a:lnTo>
                      <a:pt x="33785" y="5449"/>
                    </a:lnTo>
                    <a:lnTo>
                      <a:pt x="33728" y="5279"/>
                    </a:lnTo>
                    <a:lnTo>
                      <a:pt x="33653" y="5128"/>
                    </a:lnTo>
                    <a:lnTo>
                      <a:pt x="33577" y="4977"/>
                    </a:lnTo>
                    <a:lnTo>
                      <a:pt x="33483" y="4845"/>
                    </a:lnTo>
                    <a:lnTo>
                      <a:pt x="33370" y="4713"/>
                    </a:lnTo>
                    <a:lnTo>
                      <a:pt x="33257" y="4600"/>
                    </a:lnTo>
                    <a:lnTo>
                      <a:pt x="33144" y="4487"/>
                    </a:lnTo>
                    <a:lnTo>
                      <a:pt x="33012" y="4374"/>
                    </a:lnTo>
                    <a:lnTo>
                      <a:pt x="32861" y="4299"/>
                    </a:lnTo>
                    <a:lnTo>
                      <a:pt x="32710" y="4223"/>
                    </a:lnTo>
                    <a:lnTo>
                      <a:pt x="32559" y="4148"/>
                    </a:lnTo>
                    <a:lnTo>
                      <a:pt x="32408" y="4091"/>
                    </a:lnTo>
                    <a:lnTo>
                      <a:pt x="32239" y="4054"/>
                    </a:lnTo>
                    <a:lnTo>
                      <a:pt x="32050" y="4035"/>
                    </a:lnTo>
                    <a:lnTo>
                      <a:pt x="31880" y="4035"/>
                    </a:lnTo>
                    <a:lnTo>
                      <a:pt x="31616" y="4054"/>
                    </a:lnTo>
                    <a:lnTo>
                      <a:pt x="31353" y="4110"/>
                    </a:lnTo>
                    <a:lnTo>
                      <a:pt x="31107" y="4186"/>
                    </a:lnTo>
                    <a:lnTo>
                      <a:pt x="30881" y="4299"/>
                    </a:lnTo>
                    <a:lnTo>
                      <a:pt x="30674" y="4412"/>
                    </a:lnTo>
                    <a:lnTo>
                      <a:pt x="30466" y="4544"/>
                    </a:lnTo>
                    <a:lnTo>
                      <a:pt x="30297" y="4695"/>
                    </a:lnTo>
                    <a:lnTo>
                      <a:pt x="30127" y="4864"/>
                    </a:lnTo>
                    <a:lnTo>
                      <a:pt x="29939" y="4827"/>
                    </a:lnTo>
                    <a:lnTo>
                      <a:pt x="29750" y="4808"/>
                    </a:lnTo>
                    <a:lnTo>
                      <a:pt x="29562" y="4789"/>
                    </a:lnTo>
                    <a:lnTo>
                      <a:pt x="29373" y="4770"/>
                    </a:lnTo>
                    <a:lnTo>
                      <a:pt x="29015" y="4789"/>
                    </a:lnTo>
                    <a:lnTo>
                      <a:pt x="28675" y="4770"/>
                    </a:lnTo>
                    <a:lnTo>
                      <a:pt x="28449" y="4789"/>
                    </a:lnTo>
                    <a:lnTo>
                      <a:pt x="28223" y="4808"/>
                    </a:lnTo>
                    <a:lnTo>
                      <a:pt x="27997" y="4845"/>
                    </a:lnTo>
                    <a:lnTo>
                      <a:pt x="27789" y="4902"/>
                    </a:lnTo>
                    <a:lnTo>
                      <a:pt x="27582" y="4977"/>
                    </a:lnTo>
                    <a:lnTo>
                      <a:pt x="27375" y="5053"/>
                    </a:lnTo>
                    <a:lnTo>
                      <a:pt x="27186" y="5147"/>
                    </a:lnTo>
                    <a:lnTo>
                      <a:pt x="26998" y="5241"/>
                    </a:lnTo>
                    <a:lnTo>
                      <a:pt x="26715" y="5147"/>
                    </a:lnTo>
                    <a:lnTo>
                      <a:pt x="26432" y="5072"/>
                    </a:lnTo>
                    <a:lnTo>
                      <a:pt x="26130" y="5034"/>
                    </a:lnTo>
                    <a:lnTo>
                      <a:pt x="25810" y="5015"/>
                    </a:lnTo>
                    <a:lnTo>
                      <a:pt x="25584" y="5034"/>
                    </a:lnTo>
                    <a:lnTo>
                      <a:pt x="25357" y="4959"/>
                    </a:lnTo>
                    <a:lnTo>
                      <a:pt x="25112" y="4921"/>
                    </a:lnTo>
                    <a:lnTo>
                      <a:pt x="24848" y="4883"/>
                    </a:lnTo>
                    <a:lnTo>
                      <a:pt x="24584" y="4864"/>
                    </a:lnTo>
                    <a:lnTo>
                      <a:pt x="24264" y="4883"/>
                    </a:lnTo>
                    <a:lnTo>
                      <a:pt x="23962" y="4940"/>
                    </a:lnTo>
                    <a:lnTo>
                      <a:pt x="23661" y="5015"/>
                    </a:lnTo>
                    <a:lnTo>
                      <a:pt x="23359" y="5109"/>
                    </a:lnTo>
                    <a:lnTo>
                      <a:pt x="23095" y="5241"/>
                    </a:lnTo>
                    <a:lnTo>
                      <a:pt x="22831" y="5411"/>
                    </a:lnTo>
                    <a:lnTo>
                      <a:pt x="22586" y="5581"/>
                    </a:lnTo>
                    <a:lnTo>
                      <a:pt x="22360" y="5788"/>
                    </a:lnTo>
                    <a:lnTo>
                      <a:pt x="22133" y="5562"/>
                    </a:lnTo>
                    <a:lnTo>
                      <a:pt x="21870" y="5373"/>
                    </a:lnTo>
                    <a:lnTo>
                      <a:pt x="21606" y="5185"/>
                    </a:lnTo>
                    <a:lnTo>
                      <a:pt x="21323" y="5053"/>
                    </a:lnTo>
                    <a:lnTo>
                      <a:pt x="21002" y="4940"/>
                    </a:lnTo>
                    <a:lnTo>
                      <a:pt x="20701" y="4845"/>
                    </a:lnTo>
                    <a:lnTo>
                      <a:pt x="20361" y="4789"/>
                    </a:lnTo>
                    <a:lnTo>
                      <a:pt x="20022" y="4770"/>
                    </a:lnTo>
                    <a:lnTo>
                      <a:pt x="19965" y="4638"/>
                    </a:lnTo>
                    <a:lnTo>
                      <a:pt x="19890" y="4487"/>
                    </a:lnTo>
                    <a:lnTo>
                      <a:pt x="19815" y="4355"/>
                    </a:lnTo>
                    <a:lnTo>
                      <a:pt x="19720" y="4242"/>
                    </a:lnTo>
                    <a:lnTo>
                      <a:pt x="19626" y="4110"/>
                    </a:lnTo>
                    <a:lnTo>
                      <a:pt x="19513" y="3997"/>
                    </a:lnTo>
                    <a:lnTo>
                      <a:pt x="19400" y="3903"/>
                    </a:lnTo>
                    <a:lnTo>
                      <a:pt x="19268" y="3809"/>
                    </a:lnTo>
                    <a:lnTo>
                      <a:pt x="19155" y="3714"/>
                    </a:lnTo>
                    <a:lnTo>
                      <a:pt x="19004" y="3639"/>
                    </a:lnTo>
                    <a:lnTo>
                      <a:pt x="18872" y="3582"/>
                    </a:lnTo>
                    <a:lnTo>
                      <a:pt x="18721" y="3526"/>
                    </a:lnTo>
                    <a:lnTo>
                      <a:pt x="18570" y="3488"/>
                    </a:lnTo>
                    <a:lnTo>
                      <a:pt x="18401" y="3450"/>
                    </a:lnTo>
                    <a:lnTo>
                      <a:pt x="18250" y="3431"/>
                    </a:lnTo>
                    <a:lnTo>
                      <a:pt x="17873" y="3431"/>
                    </a:lnTo>
                    <a:lnTo>
                      <a:pt x="17646" y="3469"/>
                    </a:lnTo>
                    <a:lnTo>
                      <a:pt x="17439" y="3526"/>
                    </a:lnTo>
                    <a:lnTo>
                      <a:pt x="17251" y="3601"/>
                    </a:lnTo>
                    <a:lnTo>
                      <a:pt x="17062" y="3695"/>
                    </a:lnTo>
                    <a:lnTo>
                      <a:pt x="16892" y="3809"/>
                    </a:lnTo>
                    <a:lnTo>
                      <a:pt x="16723" y="3941"/>
                    </a:lnTo>
                    <a:lnTo>
                      <a:pt x="16591" y="4072"/>
                    </a:lnTo>
                    <a:lnTo>
                      <a:pt x="16364" y="3903"/>
                    </a:lnTo>
                    <a:lnTo>
                      <a:pt x="16138" y="3771"/>
                    </a:lnTo>
                    <a:lnTo>
                      <a:pt x="15893" y="3639"/>
                    </a:lnTo>
                    <a:lnTo>
                      <a:pt x="15648" y="3545"/>
                    </a:lnTo>
                    <a:lnTo>
                      <a:pt x="15384" y="3450"/>
                    </a:lnTo>
                    <a:lnTo>
                      <a:pt x="15120" y="3394"/>
                    </a:lnTo>
                    <a:lnTo>
                      <a:pt x="14837" y="3356"/>
                    </a:lnTo>
                    <a:lnTo>
                      <a:pt x="14536" y="3337"/>
                    </a:lnTo>
                    <a:lnTo>
                      <a:pt x="14347" y="3356"/>
                    </a:lnTo>
                    <a:lnTo>
                      <a:pt x="14159" y="3356"/>
                    </a:lnTo>
                    <a:lnTo>
                      <a:pt x="13801" y="3431"/>
                    </a:lnTo>
                    <a:lnTo>
                      <a:pt x="13442" y="3545"/>
                    </a:lnTo>
                    <a:lnTo>
                      <a:pt x="13103" y="3677"/>
                    </a:lnTo>
                    <a:lnTo>
                      <a:pt x="12801" y="3865"/>
                    </a:lnTo>
                    <a:lnTo>
                      <a:pt x="12500" y="4072"/>
                    </a:lnTo>
                    <a:lnTo>
                      <a:pt x="12236" y="4318"/>
                    </a:lnTo>
                    <a:lnTo>
                      <a:pt x="12009" y="4582"/>
                    </a:lnTo>
                    <a:lnTo>
                      <a:pt x="11859" y="4582"/>
                    </a:lnTo>
                    <a:lnTo>
                      <a:pt x="11689" y="4600"/>
                    </a:lnTo>
                    <a:lnTo>
                      <a:pt x="11538" y="4638"/>
                    </a:lnTo>
                    <a:lnTo>
                      <a:pt x="11387" y="4713"/>
                    </a:lnTo>
                    <a:lnTo>
                      <a:pt x="11255" y="4808"/>
                    </a:lnTo>
                    <a:lnTo>
                      <a:pt x="11199" y="4713"/>
                    </a:lnTo>
                    <a:lnTo>
                      <a:pt x="11123" y="4638"/>
                    </a:lnTo>
                    <a:lnTo>
                      <a:pt x="11048" y="4563"/>
                    </a:lnTo>
                    <a:lnTo>
                      <a:pt x="10954" y="4506"/>
                    </a:lnTo>
                    <a:lnTo>
                      <a:pt x="10859" y="4450"/>
                    </a:lnTo>
                    <a:lnTo>
                      <a:pt x="10746" y="4412"/>
                    </a:lnTo>
                    <a:lnTo>
                      <a:pt x="10652" y="4393"/>
                    </a:lnTo>
                    <a:lnTo>
                      <a:pt x="10520" y="4393"/>
                    </a:lnTo>
                    <a:lnTo>
                      <a:pt x="10350" y="4412"/>
                    </a:lnTo>
                    <a:lnTo>
                      <a:pt x="10200" y="4450"/>
                    </a:lnTo>
                    <a:lnTo>
                      <a:pt x="10049" y="4544"/>
                    </a:lnTo>
                    <a:lnTo>
                      <a:pt x="9917" y="4638"/>
                    </a:lnTo>
                    <a:lnTo>
                      <a:pt x="9804" y="4770"/>
                    </a:lnTo>
                    <a:lnTo>
                      <a:pt x="9728" y="4921"/>
                    </a:lnTo>
                    <a:lnTo>
                      <a:pt x="9672" y="5072"/>
                    </a:lnTo>
                    <a:lnTo>
                      <a:pt x="9653" y="5260"/>
                    </a:lnTo>
                    <a:lnTo>
                      <a:pt x="9672" y="5430"/>
                    </a:lnTo>
                    <a:lnTo>
                      <a:pt x="9596" y="5373"/>
                    </a:lnTo>
                    <a:lnTo>
                      <a:pt x="9483" y="5317"/>
                    </a:lnTo>
                    <a:lnTo>
                      <a:pt x="9389" y="5279"/>
                    </a:lnTo>
                    <a:lnTo>
                      <a:pt x="9276" y="5260"/>
                    </a:lnTo>
                    <a:lnTo>
                      <a:pt x="9163" y="5185"/>
                    </a:lnTo>
                    <a:lnTo>
                      <a:pt x="9068" y="5147"/>
                    </a:lnTo>
                    <a:lnTo>
                      <a:pt x="8936" y="5109"/>
                    </a:lnTo>
                    <a:lnTo>
                      <a:pt x="8804" y="5091"/>
                    </a:lnTo>
                    <a:lnTo>
                      <a:pt x="8691" y="5109"/>
                    </a:lnTo>
                    <a:lnTo>
                      <a:pt x="8597" y="5128"/>
                    </a:lnTo>
                    <a:lnTo>
                      <a:pt x="8484" y="5166"/>
                    </a:lnTo>
                    <a:lnTo>
                      <a:pt x="8390" y="5223"/>
                    </a:lnTo>
                    <a:lnTo>
                      <a:pt x="8314" y="5298"/>
                    </a:lnTo>
                    <a:lnTo>
                      <a:pt x="8239" y="5373"/>
                    </a:lnTo>
                    <a:lnTo>
                      <a:pt x="8182" y="5468"/>
                    </a:lnTo>
                    <a:lnTo>
                      <a:pt x="8126" y="5562"/>
                    </a:lnTo>
                    <a:lnTo>
                      <a:pt x="7843" y="5449"/>
                    </a:lnTo>
                    <a:lnTo>
                      <a:pt x="7560" y="5354"/>
                    </a:lnTo>
                    <a:lnTo>
                      <a:pt x="7259" y="5298"/>
                    </a:lnTo>
                    <a:lnTo>
                      <a:pt x="6957" y="5260"/>
                    </a:lnTo>
                    <a:lnTo>
                      <a:pt x="6825" y="5128"/>
                    </a:lnTo>
                    <a:lnTo>
                      <a:pt x="6655" y="5034"/>
                    </a:lnTo>
                    <a:lnTo>
                      <a:pt x="6486" y="4959"/>
                    </a:lnTo>
                    <a:lnTo>
                      <a:pt x="6391" y="4940"/>
                    </a:lnTo>
                    <a:lnTo>
                      <a:pt x="6146" y="4940"/>
                    </a:lnTo>
                    <a:lnTo>
                      <a:pt x="6014" y="4977"/>
                    </a:lnTo>
                    <a:lnTo>
                      <a:pt x="5882" y="5034"/>
                    </a:lnTo>
                    <a:lnTo>
                      <a:pt x="5769" y="5091"/>
                    </a:lnTo>
                    <a:lnTo>
                      <a:pt x="5675" y="5185"/>
                    </a:lnTo>
                    <a:lnTo>
                      <a:pt x="5581" y="5279"/>
                    </a:lnTo>
                    <a:lnTo>
                      <a:pt x="5524" y="5392"/>
                    </a:lnTo>
                    <a:lnTo>
                      <a:pt x="5468" y="5505"/>
                    </a:lnTo>
                    <a:lnTo>
                      <a:pt x="5241" y="5618"/>
                    </a:lnTo>
                    <a:lnTo>
                      <a:pt x="5015" y="5750"/>
                    </a:lnTo>
                    <a:lnTo>
                      <a:pt x="4808" y="5882"/>
                    </a:lnTo>
                    <a:lnTo>
                      <a:pt x="4619" y="6033"/>
                    </a:lnTo>
                    <a:lnTo>
                      <a:pt x="4449" y="6052"/>
                    </a:lnTo>
                    <a:lnTo>
                      <a:pt x="4299" y="6127"/>
                    </a:lnTo>
                    <a:lnTo>
                      <a:pt x="4167" y="6203"/>
                    </a:lnTo>
                    <a:lnTo>
                      <a:pt x="4035" y="6335"/>
                    </a:lnTo>
                    <a:lnTo>
                      <a:pt x="3846" y="6203"/>
                    </a:lnTo>
                    <a:lnTo>
                      <a:pt x="3639" y="6109"/>
                    </a:lnTo>
                    <a:lnTo>
                      <a:pt x="3431" y="6014"/>
                    </a:lnTo>
                    <a:lnTo>
                      <a:pt x="3205" y="5939"/>
                    </a:lnTo>
                    <a:lnTo>
                      <a:pt x="2979" y="5882"/>
                    </a:lnTo>
                    <a:lnTo>
                      <a:pt x="2753" y="5845"/>
                    </a:lnTo>
                    <a:lnTo>
                      <a:pt x="2508" y="5807"/>
                    </a:lnTo>
                    <a:lnTo>
                      <a:pt x="2263" y="5807"/>
                    </a:lnTo>
                    <a:lnTo>
                      <a:pt x="1942" y="5826"/>
                    </a:lnTo>
                    <a:lnTo>
                      <a:pt x="1622" y="5864"/>
                    </a:lnTo>
                    <a:lnTo>
                      <a:pt x="1320" y="5939"/>
                    </a:lnTo>
                    <a:lnTo>
                      <a:pt x="1037" y="6052"/>
                    </a:lnTo>
                    <a:lnTo>
                      <a:pt x="754" y="6184"/>
                    </a:lnTo>
                    <a:lnTo>
                      <a:pt x="490" y="6335"/>
                    </a:lnTo>
                    <a:lnTo>
                      <a:pt x="245" y="6505"/>
                    </a:lnTo>
                    <a:lnTo>
                      <a:pt x="0" y="6712"/>
                    </a:lnTo>
                    <a:lnTo>
                      <a:pt x="0" y="11444"/>
                    </a:lnTo>
                    <a:lnTo>
                      <a:pt x="245" y="11651"/>
                    </a:lnTo>
                    <a:lnTo>
                      <a:pt x="490" y="11821"/>
                    </a:lnTo>
                    <a:lnTo>
                      <a:pt x="754" y="11991"/>
                    </a:lnTo>
                    <a:lnTo>
                      <a:pt x="1037" y="12123"/>
                    </a:lnTo>
                    <a:lnTo>
                      <a:pt x="1320" y="12217"/>
                    </a:lnTo>
                    <a:lnTo>
                      <a:pt x="1622" y="12292"/>
                    </a:lnTo>
                    <a:lnTo>
                      <a:pt x="1942" y="12349"/>
                    </a:lnTo>
                    <a:lnTo>
                      <a:pt x="2621" y="12349"/>
                    </a:lnTo>
                    <a:lnTo>
                      <a:pt x="2960" y="12292"/>
                    </a:lnTo>
                    <a:lnTo>
                      <a:pt x="3281" y="12198"/>
                    </a:lnTo>
                    <a:lnTo>
                      <a:pt x="3601" y="12085"/>
                    </a:lnTo>
                    <a:lnTo>
                      <a:pt x="3808" y="12255"/>
                    </a:lnTo>
                    <a:lnTo>
                      <a:pt x="4054" y="12405"/>
                    </a:lnTo>
                    <a:lnTo>
                      <a:pt x="4299" y="12537"/>
                    </a:lnTo>
                    <a:lnTo>
                      <a:pt x="4563" y="12632"/>
                    </a:lnTo>
                    <a:lnTo>
                      <a:pt x="4827" y="12726"/>
                    </a:lnTo>
                    <a:lnTo>
                      <a:pt x="5109" y="12783"/>
                    </a:lnTo>
                    <a:lnTo>
                      <a:pt x="5392" y="12820"/>
                    </a:lnTo>
                    <a:lnTo>
                      <a:pt x="5694" y="12839"/>
                    </a:lnTo>
                    <a:lnTo>
                      <a:pt x="6071" y="12820"/>
                    </a:lnTo>
                    <a:lnTo>
                      <a:pt x="6429" y="12764"/>
                    </a:lnTo>
                    <a:lnTo>
                      <a:pt x="6768" y="12669"/>
                    </a:lnTo>
                    <a:lnTo>
                      <a:pt x="7089" y="12519"/>
                    </a:lnTo>
                    <a:lnTo>
                      <a:pt x="7296" y="12726"/>
                    </a:lnTo>
                    <a:lnTo>
                      <a:pt x="7504" y="12896"/>
                    </a:lnTo>
                    <a:lnTo>
                      <a:pt x="7749" y="13046"/>
                    </a:lnTo>
                    <a:lnTo>
                      <a:pt x="7994" y="13178"/>
                    </a:lnTo>
                    <a:lnTo>
                      <a:pt x="8258" y="13292"/>
                    </a:lnTo>
                    <a:lnTo>
                      <a:pt x="8541" y="13367"/>
                    </a:lnTo>
                    <a:lnTo>
                      <a:pt x="8823" y="13405"/>
                    </a:lnTo>
                    <a:lnTo>
                      <a:pt x="9125" y="13424"/>
                    </a:lnTo>
                    <a:lnTo>
                      <a:pt x="9370" y="13405"/>
                    </a:lnTo>
                    <a:lnTo>
                      <a:pt x="9596" y="13386"/>
                    </a:lnTo>
                    <a:lnTo>
                      <a:pt x="9823" y="13329"/>
                    </a:lnTo>
                    <a:lnTo>
                      <a:pt x="10030" y="13273"/>
                    </a:lnTo>
                    <a:lnTo>
                      <a:pt x="10237" y="13178"/>
                    </a:lnTo>
                    <a:lnTo>
                      <a:pt x="10445" y="13084"/>
                    </a:lnTo>
                    <a:lnTo>
                      <a:pt x="10633" y="12971"/>
                    </a:lnTo>
                    <a:lnTo>
                      <a:pt x="10822" y="12839"/>
                    </a:lnTo>
                    <a:lnTo>
                      <a:pt x="11029" y="12914"/>
                    </a:lnTo>
                    <a:lnTo>
                      <a:pt x="11237" y="12952"/>
                    </a:lnTo>
                    <a:lnTo>
                      <a:pt x="11463" y="12971"/>
                    </a:lnTo>
                    <a:lnTo>
                      <a:pt x="11670" y="12990"/>
                    </a:lnTo>
                    <a:lnTo>
                      <a:pt x="11878" y="12971"/>
                    </a:lnTo>
                    <a:lnTo>
                      <a:pt x="12085" y="12952"/>
                    </a:lnTo>
                    <a:lnTo>
                      <a:pt x="12292" y="12914"/>
                    </a:lnTo>
                    <a:lnTo>
                      <a:pt x="12481" y="12877"/>
                    </a:lnTo>
                    <a:lnTo>
                      <a:pt x="12669" y="12801"/>
                    </a:lnTo>
                    <a:lnTo>
                      <a:pt x="12839" y="12726"/>
                    </a:lnTo>
                    <a:lnTo>
                      <a:pt x="13028" y="12632"/>
                    </a:lnTo>
                    <a:lnTo>
                      <a:pt x="13178" y="12537"/>
                    </a:lnTo>
                    <a:lnTo>
                      <a:pt x="13442" y="12575"/>
                    </a:lnTo>
                    <a:lnTo>
                      <a:pt x="13706" y="12594"/>
                    </a:lnTo>
                    <a:lnTo>
                      <a:pt x="13914" y="12575"/>
                    </a:lnTo>
                    <a:lnTo>
                      <a:pt x="14102" y="12556"/>
                    </a:lnTo>
                    <a:lnTo>
                      <a:pt x="14291" y="12537"/>
                    </a:lnTo>
                    <a:lnTo>
                      <a:pt x="14479" y="12481"/>
                    </a:lnTo>
                    <a:lnTo>
                      <a:pt x="14668" y="12537"/>
                    </a:lnTo>
                    <a:lnTo>
                      <a:pt x="14837" y="12556"/>
                    </a:lnTo>
                    <a:lnTo>
                      <a:pt x="15045" y="12575"/>
                    </a:lnTo>
                    <a:lnTo>
                      <a:pt x="15233" y="12594"/>
                    </a:lnTo>
                    <a:lnTo>
                      <a:pt x="15516" y="12575"/>
                    </a:lnTo>
                    <a:lnTo>
                      <a:pt x="15780" y="12537"/>
                    </a:lnTo>
                    <a:lnTo>
                      <a:pt x="16044" y="12481"/>
                    </a:lnTo>
                    <a:lnTo>
                      <a:pt x="16289" y="12387"/>
                    </a:lnTo>
                    <a:lnTo>
                      <a:pt x="16459" y="12519"/>
                    </a:lnTo>
                    <a:lnTo>
                      <a:pt x="16666" y="12632"/>
                    </a:lnTo>
                    <a:lnTo>
                      <a:pt x="16874" y="12745"/>
                    </a:lnTo>
                    <a:lnTo>
                      <a:pt x="17081" y="12820"/>
                    </a:lnTo>
                    <a:lnTo>
                      <a:pt x="17307" y="12896"/>
                    </a:lnTo>
                    <a:lnTo>
                      <a:pt x="17533" y="12952"/>
                    </a:lnTo>
                    <a:lnTo>
                      <a:pt x="17760" y="12971"/>
                    </a:lnTo>
                    <a:lnTo>
                      <a:pt x="18005" y="12990"/>
                    </a:lnTo>
                    <a:lnTo>
                      <a:pt x="18269" y="12971"/>
                    </a:lnTo>
                    <a:lnTo>
                      <a:pt x="18533" y="12933"/>
                    </a:lnTo>
                    <a:lnTo>
                      <a:pt x="18778" y="12877"/>
                    </a:lnTo>
                    <a:lnTo>
                      <a:pt x="19023" y="12801"/>
                    </a:lnTo>
                    <a:lnTo>
                      <a:pt x="19249" y="12877"/>
                    </a:lnTo>
                    <a:lnTo>
                      <a:pt x="19513" y="12933"/>
                    </a:lnTo>
                    <a:lnTo>
                      <a:pt x="19758" y="12971"/>
                    </a:lnTo>
                    <a:lnTo>
                      <a:pt x="20022" y="12990"/>
                    </a:lnTo>
                    <a:lnTo>
                      <a:pt x="20210" y="12990"/>
                    </a:lnTo>
                    <a:lnTo>
                      <a:pt x="20399" y="12971"/>
                    </a:lnTo>
                    <a:lnTo>
                      <a:pt x="20569" y="12933"/>
                    </a:lnTo>
                    <a:lnTo>
                      <a:pt x="20738" y="12896"/>
                    </a:lnTo>
                    <a:lnTo>
                      <a:pt x="20908" y="12839"/>
                    </a:lnTo>
                    <a:lnTo>
                      <a:pt x="21078" y="12783"/>
                    </a:lnTo>
                    <a:lnTo>
                      <a:pt x="21398" y="12632"/>
                    </a:lnTo>
                    <a:lnTo>
                      <a:pt x="21587" y="12801"/>
                    </a:lnTo>
                    <a:lnTo>
                      <a:pt x="21794" y="12952"/>
                    </a:lnTo>
                    <a:lnTo>
                      <a:pt x="22039" y="13084"/>
                    </a:lnTo>
                    <a:lnTo>
                      <a:pt x="22265" y="13216"/>
                    </a:lnTo>
                    <a:lnTo>
                      <a:pt x="22529" y="13292"/>
                    </a:lnTo>
                    <a:lnTo>
                      <a:pt x="22793" y="13367"/>
                    </a:lnTo>
                    <a:lnTo>
                      <a:pt x="23057" y="13405"/>
                    </a:lnTo>
                    <a:lnTo>
                      <a:pt x="23340" y="13424"/>
                    </a:lnTo>
                    <a:lnTo>
                      <a:pt x="23679" y="13405"/>
                    </a:lnTo>
                    <a:lnTo>
                      <a:pt x="24000" y="13348"/>
                    </a:lnTo>
                    <a:lnTo>
                      <a:pt x="24302" y="13254"/>
                    </a:lnTo>
                    <a:lnTo>
                      <a:pt x="24584" y="13122"/>
                    </a:lnTo>
                    <a:lnTo>
                      <a:pt x="24735" y="13122"/>
                    </a:lnTo>
                    <a:lnTo>
                      <a:pt x="25075" y="13103"/>
                    </a:lnTo>
                    <a:lnTo>
                      <a:pt x="25395" y="13046"/>
                    </a:lnTo>
                    <a:lnTo>
                      <a:pt x="25716" y="12952"/>
                    </a:lnTo>
                    <a:lnTo>
                      <a:pt x="25998" y="12820"/>
                    </a:lnTo>
                    <a:lnTo>
                      <a:pt x="26187" y="12952"/>
                    </a:lnTo>
                    <a:lnTo>
                      <a:pt x="26375" y="13065"/>
                    </a:lnTo>
                    <a:lnTo>
                      <a:pt x="26583" y="13178"/>
                    </a:lnTo>
                    <a:lnTo>
                      <a:pt x="26809" y="13254"/>
                    </a:lnTo>
                    <a:lnTo>
                      <a:pt x="27016" y="13329"/>
                    </a:lnTo>
                    <a:lnTo>
                      <a:pt x="27261" y="13386"/>
                    </a:lnTo>
                    <a:lnTo>
                      <a:pt x="27488" y="13405"/>
                    </a:lnTo>
                    <a:lnTo>
                      <a:pt x="27733" y="13424"/>
                    </a:lnTo>
                    <a:lnTo>
                      <a:pt x="27902" y="13424"/>
                    </a:lnTo>
                    <a:lnTo>
                      <a:pt x="28091" y="13405"/>
                    </a:lnTo>
                    <a:lnTo>
                      <a:pt x="28430" y="13329"/>
                    </a:lnTo>
                    <a:lnTo>
                      <a:pt x="28751" y="13235"/>
                    </a:lnTo>
                    <a:lnTo>
                      <a:pt x="29052" y="13084"/>
                    </a:lnTo>
                    <a:lnTo>
                      <a:pt x="29335" y="12914"/>
                    </a:lnTo>
                    <a:lnTo>
                      <a:pt x="29599" y="12707"/>
                    </a:lnTo>
                    <a:lnTo>
                      <a:pt x="29825" y="12462"/>
                    </a:lnTo>
                    <a:lnTo>
                      <a:pt x="30033" y="12198"/>
                    </a:lnTo>
                    <a:lnTo>
                      <a:pt x="30184" y="12292"/>
                    </a:lnTo>
                    <a:lnTo>
                      <a:pt x="30353" y="12368"/>
                    </a:lnTo>
                    <a:lnTo>
                      <a:pt x="30523" y="12424"/>
                    </a:lnTo>
                    <a:lnTo>
                      <a:pt x="30693" y="12481"/>
                    </a:lnTo>
                    <a:lnTo>
                      <a:pt x="30881" y="12537"/>
                    </a:lnTo>
                    <a:lnTo>
                      <a:pt x="31070" y="12556"/>
                    </a:lnTo>
                    <a:lnTo>
                      <a:pt x="31258" y="12575"/>
                    </a:lnTo>
                    <a:lnTo>
                      <a:pt x="31447" y="12594"/>
                    </a:lnTo>
                    <a:lnTo>
                      <a:pt x="31635" y="12575"/>
                    </a:lnTo>
                    <a:lnTo>
                      <a:pt x="31824" y="12575"/>
                    </a:lnTo>
                    <a:lnTo>
                      <a:pt x="31994" y="12537"/>
                    </a:lnTo>
                    <a:lnTo>
                      <a:pt x="32163" y="12500"/>
                    </a:lnTo>
                    <a:lnTo>
                      <a:pt x="32333" y="12594"/>
                    </a:lnTo>
                    <a:lnTo>
                      <a:pt x="32521" y="12707"/>
                    </a:lnTo>
                    <a:lnTo>
                      <a:pt x="32710" y="12783"/>
                    </a:lnTo>
                    <a:lnTo>
                      <a:pt x="32898" y="12858"/>
                    </a:lnTo>
                    <a:lnTo>
                      <a:pt x="33106" y="12914"/>
                    </a:lnTo>
                    <a:lnTo>
                      <a:pt x="33313" y="12952"/>
                    </a:lnTo>
                    <a:lnTo>
                      <a:pt x="33521" y="12971"/>
                    </a:lnTo>
                    <a:lnTo>
                      <a:pt x="33747" y="12990"/>
                    </a:lnTo>
                    <a:lnTo>
                      <a:pt x="33973" y="12971"/>
                    </a:lnTo>
                    <a:lnTo>
                      <a:pt x="34180" y="12952"/>
                    </a:lnTo>
                    <a:lnTo>
                      <a:pt x="34388" y="12914"/>
                    </a:lnTo>
                    <a:lnTo>
                      <a:pt x="34595" y="12858"/>
                    </a:lnTo>
                    <a:lnTo>
                      <a:pt x="34916" y="12820"/>
                    </a:lnTo>
                    <a:lnTo>
                      <a:pt x="35217" y="12745"/>
                    </a:lnTo>
                    <a:lnTo>
                      <a:pt x="35519" y="12632"/>
                    </a:lnTo>
                    <a:lnTo>
                      <a:pt x="35802" y="12500"/>
                    </a:lnTo>
                    <a:lnTo>
                      <a:pt x="36047" y="12330"/>
                    </a:lnTo>
                    <a:lnTo>
                      <a:pt x="36292" y="12142"/>
                    </a:lnTo>
                    <a:lnTo>
                      <a:pt x="36499" y="11915"/>
                    </a:lnTo>
                    <a:lnTo>
                      <a:pt x="36688" y="11670"/>
                    </a:lnTo>
                    <a:lnTo>
                      <a:pt x="36990" y="11670"/>
                    </a:lnTo>
                    <a:lnTo>
                      <a:pt x="37178" y="11953"/>
                    </a:lnTo>
                    <a:lnTo>
                      <a:pt x="37423" y="12217"/>
                    </a:lnTo>
                    <a:lnTo>
                      <a:pt x="37687" y="12443"/>
                    </a:lnTo>
                    <a:lnTo>
                      <a:pt x="37970" y="12632"/>
                    </a:lnTo>
                    <a:lnTo>
                      <a:pt x="38290" y="12783"/>
                    </a:lnTo>
                    <a:lnTo>
                      <a:pt x="38441" y="12839"/>
                    </a:lnTo>
                    <a:lnTo>
                      <a:pt x="38611" y="12896"/>
                    </a:lnTo>
                    <a:lnTo>
                      <a:pt x="38799" y="12933"/>
                    </a:lnTo>
                    <a:lnTo>
                      <a:pt x="38969" y="12971"/>
                    </a:lnTo>
                    <a:lnTo>
                      <a:pt x="39158" y="12990"/>
                    </a:lnTo>
                    <a:lnTo>
                      <a:pt x="39327" y="12990"/>
                    </a:lnTo>
                    <a:lnTo>
                      <a:pt x="39591" y="12971"/>
                    </a:lnTo>
                    <a:lnTo>
                      <a:pt x="39836" y="12933"/>
                    </a:lnTo>
                    <a:lnTo>
                      <a:pt x="40081" y="12896"/>
                    </a:lnTo>
                    <a:lnTo>
                      <a:pt x="40308" y="12801"/>
                    </a:lnTo>
                    <a:lnTo>
                      <a:pt x="40534" y="12707"/>
                    </a:lnTo>
                    <a:lnTo>
                      <a:pt x="40741" y="12594"/>
                    </a:lnTo>
                    <a:lnTo>
                      <a:pt x="40949" y="12462"/>
                    </a:lnTo>
                    <a:lnTo>
                      <a:pt x="41137" y="12330"/>
                    </a:lnTo>
                    <a:lnTo>
                      <a:pt x="41307" y="12443"/>
                    </a:lnTo>
                    <a:lnTo>
                      <a:pt x="41495" y="12556"/>
                    </a:lnTo>
                    <a:lnTo>
                      <a:pt x="41684" y="12651"/>
                    </a:lnTo>
                    <a:lnTo>
                      <a:pt x="41891" y="12726"/>
                    </a:lnTo>
                    <a:lnTo>
                      <a:pt x="42099" y="12783"/>
                    </a:lnTo>
                    <a:lnTo>
                      <a:pt x="42325" y="12820"/>
                    </a:lnTo>
                    <a:lnTo>
                      <a:pt x="42532" y="12858"/>
                    </a:lnTo>
                    <a:lnTo>
                      <a:pt x="42759" y="12858"/>
                    </a:lnTo>
                    <a:lnTo>
                      <a:pt x="43060" y="12839"/>
                    </a:lnTo>
                    <a:lnTo>
                      <a:pt x="43343" y="12801"/>
                    </a:lnTo>
                    <a:lnTo>
                      <a:pt x="43607" y="12726"/>
                    </a:lnTo>
                    <a:lnTo>
                      <a:pt x="43871" y="12632"/>
                    </a:lnTo>
                    <a:lnTo>
                      <a:pt x="44041" y="12745"/>
                    </a:lnTo>
                    <a:lnTo>
                      <a:pt x="44229" y="12839"/>
                    </a:lnTo>
                    <a:lnTo>
                      <a:pt x="44418" y="12933"/>
                    </a:lnTo>
                    <a:lnTo>
                      <a:pt x="44606" y="12990"/>
                    </a:lnTo>
                    <a:lnTo>
                      <a:pt x="44814" y="13046"/>
                    </a:lnTo>
                    <a:lnTo>
                      <a:pt x="45021" y="13103"/>
                    </a:lnTo>
                    <a:lnTo>
                      <a:pt x="45228" y="13122"/>
                    </a:lnTo>
                    <a:lnTo>
                      <a:pt x="45455" y="13122"/>
                    </a:lnTo>
                    <a:lnTo>
                      <a:pt x="45775" y="13103"/>
                    </a:lnTo>
                    <a:lnTo>
                      <a:pt x="46096" y="13046"/>
                    </a:lnTo>
                    <a:lnTo>
                      <a:pt x="46397" y="12971"/>
                    </a:lnTo>
                    <a:lnTo>
                      <a:pt x="46680" y="12839"/>
                    </a:lnTo>
                    <a:lnTo>
                      <a:pt x="46963" y="12971"/>
                    </a:lnTo>
                    <a:lnTo>
                      <a:pt x="47264" y="13046"/>
                    </a:lnTo>
                    <a:lnTo>
                      <a:pt x="47585" y="13103"/>
                    </a:lnTo>
                    <a:lnTo>
                      <a:pt x="47905" y="13122"/>
                    </a:lnTo>
                    <a:lnTo>
                      <a:pt x="48150" y="13122"/>
                    </a:lnTo>
                    <a:lnTo>
                      <a:pt x="48396" y="13084"/>
                    </a:lnTo>
                    <a:lnTo>
                      <a:pt x="48622" y="13028"/>
                    </a:lnTo>
                    <a:lnTo>
                      <a:pt x="48848" y="12971"/>
                    </a:lnTo>
                    <a:lnTo>
                      <a:pt x="49074" y="13028"/>
                    </a:lnTo>
                    <a:lnTo>
                      <a:pt x="49319" y="13084"/>
                    </a:lnTo>
                    <a:lnTo>
                      <a:pt x="49546" y="13122"/>
                    </a:lnTo>
                    <a:lnTo>
                      <a:pt x="50092" y="13122"/>
                    </a:lnTo>
                    <a:lnTo>
                      <a:pt x="50375" y="13065"/>
                    </a:lnTo>
                    <a:lnTo>
                      <a:pt x="50639" y="12990"/>
                    </a:lnTo>
                    <a:lnTo>
                      <a:pt x="50903" y="12896"/>
                    </a:lnTo>
                    <a:lnTo>
                      <a:pt x="51223" y="12971"/>
                    </a:lnTo>
                    <a:lnTo>
                      <a:pt x="51393" y="12990"/>
                    </a:lnTo>
                    <a:lnTo>
                      <a:pt x="51695" y="12990"/>
                    </a:lnTo>
                    <a:lnTo>
                      <a:pt x="51883" y="13197"/>
                    </a:lnTo>
                    <a:lnTo>
                      <a:pt x="52110" y="13405"/>
                    </a:lnTo>
                    <a:lnTo>
                      <a:pt x="52355" y="13574"/>
                    </a:lnTo>
                    <a:lnTo>
                      <a:pt x="52619" y="13725"/>
                    </a:lnTo>
                    <a:lnTo>
                      <a:pt x="52901" y="13838"/>
                    </a:lnTo>
                    <a:lnTo>
                      <a:pt x="53203" y="13914"/>
                    </a:lnTo>
                    <a:lnTo>
                      <a:pt x="53505" y="13970"/>
                    </a:lnTo>
                    <a:lnTo>
                      <a:pt x="53825" y="13989"/>
                    </a:lnTo>
                    <a:lnTo>
                      <a:pt x="54108" y="13970"/>
                    </a:lnTo>
                    <a:lnTo>
                      <a:pt x="54391" y="13933"/>
                    </a:lnTo>
                    <a:lnTo>
                      <a:pt x="54655" y="13857"/>
                    </a:lnTo>
                    <a:lnTo>
                      <a:pt x="54900" y="13763"/>
                    </a:lnTo>
                    <a:lnTo>
                      <a:pt x="55145" y="13650"/>
                    </a:lnTo>
                    <a:lnTo>
                      <a:pt x="55371" y="13518"/>
                    </a:lnTo>
                    <a:lnTo>
                      <a:pt x="55579" y="13348"/>
                    </a:lnTo>
                    <a:lnTo>
                      <a:pt x="55786" y="13178"/>
                    </a:lnTo>
                    <a:lnTo>
                      <a:pt x="55956" y="12971"/>
                    </a:lnTo>
                    <a:lnTo>
                      <a:pt x="56125" y="12764"/>
                    </a:lnTo>
                    <a:lnTo>
                      <a:pt x="56257" y="12537"/>
                    </a:lnTo>
                    <a:lnTo>
                      <a:pt x="56370" y="12292"/>
                    </a:lnTo>
                    <a:lnTo>
                      <a:pt x="56465" y="12047"/>
                    </a:lnTo>
                    <a:lnTo>
                      <a:pt x="56540" y="11783"/>
                    </a:lnTo>
                    <a:lnTo>
                      <a:pt x="56578" y="11501"/>
                    </a:lnTo>
                    <a:lnTo>
                      <a:pt x="56597" y="11218"/>
                    </a:lnTo>
                    <a:lnTo>
                      <a:pt x="56597" y="11142"/>
                    </a:lnTo>
                    <a:lnTo>
                      <a:pt x="56823" y="10841"/>
                    </a:lnTo>
                    <a:lnTo>
                      <a:pt x="57011" y="10520"/>
                    </a:lnTo>
                    <a:lnTo>
                      <a:pt x="57200" y="10200"/>
                    </a:lnTo>
                    <a:lnTo>
                      <a:pt x="57332" y="9841"/>
                    </a:lnTo>
                    <a:lnTo>
                      <a:pt x="57445" y="9483"/>
                    </a:lnTo>
                    <a:lnTo>
                      <a:pt x="57539" y="9106"/>
                    </a:lnTo>
                    <a:lnTo>
                      <a:pt x="57596" y="8710"/>
                    </a:lnTo>
                    <a:lnTo>
                      <a:pt x="57615" y="8314"/>
                    </a:lnTo>
                    <a:lnTo>
                      <a:pt x="57596" y="7881"/>
                    </a:lnTo>
                    <a:lnTo>
                      <a:pt x="57520" y="7466"/>
                    </a:lnTo>
                    <a:lnTo>
                      <a:pt x="57426" y="7051"/>
                    </a:lnTo>
                    <a:lnTo>
                      <a:pt x="57294" y="6655"/>
                    </a:lnTo>
                    <a:lnTo>
                      <a:pt x="57124" y="6297"/>
                    </a:lnTo>
                    <a:lnTo>
                      <a:pt x="56917" y="5939"/>
                    </a:lnTo>
                    <a:lnTo>
                      <a:pt x="56691" y="5600"/>
                    </a:lnTo>
                    <a:lnTo>
                      <a:pt x="56427" y="5298"/>
                    </a:lnTo>
                    <a:lnTo>
                      <a:pt x="56144" y="4996"/>
                    </a:lnTo>
                    <a:lnTo>
                      <a:pt x="55824" y="4751"/>
                    </a:lnTo>
                    <a:lnTo>
                      <a:pt x="55503" y="4506"/>
                    </a:lnTo>
                    <a:lnTo>
                      <a:pt x="55145" y="4318"/>
                    </a:lnTo>
                    <a:lnTo>
                      <a:pt x="54768" y="4148"/>
                    </a:lnTo>
                    <a:lnTo>
                      <a:pt x="54372" y="4016"/>
                    </a:lnTo>
                    <a:lnTo>
                      <a:pt x="53957" y="3922"/>
                    </a:lnTo>
                    <a:lnTo>
                      <a:pt x="53542" y="3865"/>
                    </a:lnTo>
                    <a:lnTo>
                      <a:pt x="53429" y="3658"/>
                    </a:lnTo>
                    <a:lnTo>
                      <a:pt x="53316" y="3488"/>
                    </a:lnTo>
                    <a:lnTo>
                      <a:pt x="53165" y="3337"/>
                    </a:lnTo>
                    <a:lnTo>
                      <a:pt x="52977" y="3205"/>
                    </a:lnTo>
                    <a:lnTo>
                      <a:pt x="52788" y="3092"/>
                    </a:lnTo>
                    <a:lnTo>
                      <a:pt x="52581" y="3017"/>
                    </a:lnTo>
                    <a:lnTo>
                      <a:pt x="52374" y="2960"/>
                    </a:lnTo>
                    <a:lnTo>
                      <a:pt x="52128" y="2941"/>
                    </a:lnTo>
                    <a:lnTo>
                      <a:pt x="51921" y="2960"/>
                    </a:lnTo>
                    <a:lnTo>
                      <a:pt x="51714" y="2998"/>
                    </a:lnTo>
                    <a:lnTo>
                      <a:pt x="51582" y="2677"/>
                    </a:lnTo>
                    <a:lnTo>
                      <a:pt x="51450" y="2376"/>
                    </a:lnTo>
                    <a:lnTo>
                      <a:pt x="51261" y="2074"/>
                    </a:lnTo>
                    <a:lnTo>
                      <a:pt x="51073" y="1791"/>
                    </a:lnTo>
                    <a:lnTo>
                      <a:pt x="50865" y="1527"/>
                    </a:lnTo>
                    <a:lnTo>
                      <a:pt x="50620" y="1282"/>
                    </a:lnTo>
                    <a:lnTo>
                      <a:pt x="50375" y="1056"/>
                    </a:lnTo>
                    <a:lnTo>
                      <a:pt x="50111" y="849"/>
                    </a:lnTo>
                    <a:lnTo>
                      <a:pt x="49828" y="660"/>
                    </a:lnTo>
                    <a:lnTo>
                      <a:pt x="49527" y="490"/>
                    </a:lnTo>
                    <a:lnTo>
                      <a:pt x="49225" y="340"/>
                    </a:lnTo>
                    <a:lnTo>
                      <a:pt x="48886" y="226"/>
                    </a:lnTo>
                    <a:lnTo>
                      <a:pt x="48565" y="113"/>
                    </a:lnTo>
                    <a:lnTo>
                      <a:pt x="48207" y="57"/>
                    </a:lnTo>
                    <a:lnTo>
                      <a:pt x="47849" y="0"/>
                    </a:lnTo>
                    <a:close/>
                  </a:path>
                </a:pathLst>
              </a:custGeom>
              <a:solidFill>
                <a:srgbClr val="444141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07" name="Google Shape;5407;p37"/>
          <p:cNvGrpSpPr/>
          <p:nvPr/>
        </p:nvGrpSpPr>
        <p:grpSpPr>
          <a:xfrm>
            <a:off x="9265305" y="6314813"/>
            <a:ext cx="806716" cy="349225"/>
            <a:chOff x="5919557" y="5390519"/>
            <a:chExt cx="1236535" cy="535292"/>
          </a:xfrm>
        </p:grpSpPr>
        <p:sp>
          <p:nvSpPr>
            <p:cNvPr id="5408" name="Google Shape;5408;p37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9" name="Google Shape;5409;p37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10" name="Google Shape;5410;p37"/>
          <p:cNvSpPr txBox="1">
            <a:spLocks noGrp="1"/>
          </p:cNvSpPr>
          <p:nvPr>
            <p:ph type="ctrTitle"/>
          </p:nvPr>
        </p:nvSpPr>
        <p:spPr>
          <a:xfrm>
            <a:off x="-44662" y="314644"/>
            <a:ext cx="12109283" cy="255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hlink"/>
              </a:buClr>
              <a:buSzPts val="1100"/>
            </a:pPr>
            <a:r>
              <a:rPr lang="en-US" dirty="0" err="1"/>
              <a:t>Bài</a:t>
            </a:r>
            <a:r>
              <a:rPr lang="en-US" dirty="0"/>
              <a:t> 10: </a:t>
            </a:r>
            <a:r>
              <a:rPr lang="en-US" dirty="0" err="1"/>
              <a:t>Văn</a:t>
            </a:r>
            <a:r>
              <a:rPr lang="en-US" dirty="0"/>
              <a:t> minh </a:t>
            </a:r>
            <a:br>
              <a:rPr lang="en-US" dirty="0"/>
            </a:br>
            <a:r>
              <a:rPr lang="en-US" dirty="0" err="1"/>
              <a:t>Văn</a:t>
            </a:r>
            <a:r>
              <a:rPr lang="en-US" dirty="0"/>
              <a:t> Lang -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(t2)</a:t>
            </a:r>
            <a:endParaRPr dirty="0"/>
          </a:p>
        </p:txBody>
      </p:sp>
      <p:grpSp>
        <p:nvGrpSpPr>
          <p:cNvPr id="5412" name="Google Shape;5412;p37"/>
          <p:cNvGrpSpPr/>
          <p:nvPr/>
        </p:nvGrpSpPr>
        <p:grpSpPr>
          <a:xfrm>
            <a:off x="4329047" y="4576094"/>
            <a:ext cx="3533908" cy="2078359"/>
            <a:chOff x="-4202500" y="1555113"/>
            <a:chExt cx="3560971" cy="2094275"/>
          </a:xfrm>
        </p:grpSpPr>
        <p:sp>
          <p:nvSpPr>
            <p:cNvPr id="5413" name="Google Shape;5413;p37"/>
            <p:cNvSpPr/>
            <p:nvPr/>
          </p:nvSpPr>
          <p:spPr>
            <a:xfrm>
              <a:off x="-4099608" y="3455309"/>
              <a:ext cx="3356028" cy="97036"/>
            </a:xfrm>
            <a:custGeom>
              <a:avLst/>
              <a:gdLst/>
              <a:ahLst/>
              <a:cxnLst/>
              <a:rect l="l" t="t" r="r" b="b"/>
              <a:pathLst>
                <a:path w="75016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75016" y="2168"/>
                  </a:lnTo>
                  <a:lnTo>
                    <a:pt x="7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4" name="Google Shape;5414;p37"/>
            <p:cNvSpPr/>
            <p:nvPr/>
          </p:nvSpPr>
          <p:spPr>
            <a:xfrm>
              <a:off x="-3926750" y="3261334"/>
              <a:ext cx="3010252" cy="97036"/>
            </a:xfrm>
            <a:custGeom>
              <a:avLst/>
              <a:gdLst/>
              <a:ahLst/>
              <a:cxnLst/>
              <a:rect l="l" t="t" r="r" b="b"/>
              <a:pathLst>
                <a:path w="67287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67287" y="2168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5" name="Google Shape;5415;p37"/>
            <p:cNvSpPr/>
            <p:nvPr/>
          </p:nvSpPr>
          <p:spPr>
            <a:xfrm>
              <a:off x="-3765657" y="3067360"/>
              <a:ext cx="2688053" cy="97036"/>
            </a:xfrm>
            <a:custGeom>
              <a:avLst/>
              <a:gdLst/>
              <a:ahLst/>
              <a:cxnLst/>
              <a:rect l="l" t="t" r="r" b="b"/>
              <a:pathLst>
                <a:path w="60085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60085" y="2168"/>
                  </a:lnTo>
                  <a:lnTo>
                    <a:pt x="600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6" name="Google Shape;5416;p37"/>
            <p:cNvSpPr/>
            <p:nvPr/>
          </p:nvSpPr>
          <p:spPr>
            <a:xfrm>
              <a:off x="-3608769" y="2873341"/>
              <a:ext cx="2374309" cy="97036"/>
            </a:xfrm>
            <a:custGeom>
              <a:avLst/>
              <a:gdLst/>
              <a:ahLst/>
              <a:cxnLst/>
              <a:rect l="l" t="t" r="r" b="b"/>
              <a:pathLst>
                <a:path w="53072" h="2169" extrusionOk="0">
                  <a:moveTo>
                    <a:pt x="0" y="1"/>
                  </a:moveTo>
                  <a:lnTo>
                    <a:pt x="0" y="2169"/>
                  </a:lnTo>
                  <a:lnTo>
                    <a:pt x="53071" y="2169"/>
                  </a:lnTo>
                  <a:lnTo>
                    <a:pt x="530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7" name="Google Shape;5417;p37"/>
            <p:cNvSpPr/>
            <p:nvPr/>
          </p:nvSpPr>
          <p:spPr>
            <a:xfrm>
              <a:off x="-3454431" y="2678517"/>
              <a:ext cx="2064770" cy="97036"/>
            </a:xfrm>
            <a:custGeom>
              <a:avLst/>
              <a:gdLst/>
              <a:ahLst/>
              <a:cxnLst/>
              <a:rect l="l" t="t" r="r" b="b"/>
              <a:pathLst>
                <a:path w="46153" h="2169" extrusionOk="0">
                  <a:moveTo>
                    <a:pt x="1" y="1"/>
                  </a:moveTo>
                  <a:lnTo>
                    <a:pt x="1" y="2169"/>
                  </a:lnTo>
                  <a:lnTo>
                    <a:pt x="46152" y="2169"/>
                  </a:lnTo>
                  <a:lnTo>
                    <a:pt x="461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8" name="Google Shape;5418;p37"/>
            <p:cNvSpPr/>
            <p:nvPr/>
          </p:nvSpPr>
          <p:spPr>
            <a:xfrm>
              <a:off x="-3284078" y="2484543"/>
              <a:ext cx="1724854" cy="97036"/>
            </a:xfrm>
            <a:custGeom>
              <a:avLst/>
              <a:gdLst/>
              <a:ahLst/>
              <a:cxnLst/>
              <a:rect l="l" t="t" r="r" b="b"/>
              <a:pathLst>
                <a:path w="38555" h="2169" extrusionOk="0">
                  <a:moveTo>
                    <a:pt x="1" y="1"/>
                  </a:moveTo>
                  <a:lnTo>
                    <a:pt x="1" y="2169"/>
                  </a:lnTo>
                  <a:lnTo>
                    <a:pt x="38555" y="2169"/>
                  </a:lnTo>
                  <a:lnTo>
                    <a:pt x="385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9" name="Google Shape;5419;p37"/>
            <p:cNvSpPr/>
            <p:nvPr/>
          </p:nvSpPr>
          <p:spPr>
            <a:xfrm>
              <a:off x="-3106970" y="2290569"/>
              <a:ext cx="1370623" cy="97036"/>
            </a:xfrm>
            <a:custGeom>
              <a:avLst/>
              <a:gdLst/>
              <a:ahLst/>
              <a:cxnLst/>
              <a:rect l="l" t="t" r="r" b="b"/>
              <a:pathLst>
                <a:path w="30637" h="2169" extrusionOk="0">
                  <a:moveTo>
                    <a:pt x="1" y="0"/>
                  </a:moveTo>
                  <a:lnTo>
                    <a:pt x="1" y="2169"/>
                  </a:lnTo>
                  <a:lnTo>
                    <a:pt x="30637" y="2169"/>
                  </a:lnTo>
                  <a:lnTo>
                    <a:pt x="306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0" name="Google Shape;5420;p37"/>
            <p:cNvSpPr/>
            <p:nvPr/>
          </p:nvSpPr>
          <p:spPr>
            <a:xfrm>
              <a:off x="-2937422" y="2096594"/>
              <a:ext cx="1030707" cy="97036"/>
            </a:xfrm>
            <a:custGeom>
              <a:avLst/>
              <a:gdLst/>
              <a:ahLst/>
              <a:cxnLst/>
              <a:rect l="l" t="t" r="r" b="b"/>
              <a:pathLst>
                <a:path w="23039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23039" y="2168"/>
                  </a:lnTo>
                  <a:lnTo>
                    <a:pt x="230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1" name="Google Shape;5421;p37"/>
            <p:cNvSpPr/>
            <p:nvPr/>
          </p:nvSpPr>
          <p:spPr>
            <a:xfrm>
              <a:off x="-2821870" y="1614164"/>
              <a:ext cx="778522" cy="124862"/>
            </a:xfrm>
            <a:custGeom>
              <a:avLst/>
              <a:gdLst/>
              <a:ahLst/>
              <a:cxnLst/>
              <a:rect l="l" t="t" r="r" b="b"/>
              <a:pathLst>
                <a:path w="17402" h="2791" extrusionOk="0">
                  <a:moveTo>
                    <a:pt x="0" y="0"/>
                  </a:moveTo>
                  <a:lnTo>
                    <a:pt x="0" y="2791"/>
                  </a:lnTo>
                  <a:lnTo>
                    <a:pt x="17401" y="2791"/>
                  </a:lnTo>
                  <a:lnTo>
                    <a:pt x="174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2" name="Google Shape;5422;p37"/>
            <p:cNvSpPr/>
            <p:nvPr/>
          </p:nvSpPr>
          <p:spPr>
            <a:xfrm>
              <a:off x="-2821870" y="1614164"/>
              <a:ext cx="778522" cy="124862"/>
            </a:xfrm>
            <a:custGeom>
              <a:avLst/>
              <a:gdLst/>
              <a:ahLst/>
              <a:cxnLst/>
              <a:rect l="l" t="t" r="r" b="b"/>
              <a:pathLst>
                <a:path w="17402" h="2791" fill="none" extrusionOk="0">
                  <a:moveTo>
                    <a:pt x="17401" y="2791"/>
                  </a:moveTo>
                  <a:lnTo>
                    <a:pt x="0" y="2791"/>
                  </a:lnTo>
                  <a:lnTo>
                    <a:pt x="0" y="0"/>
                  </a:lnTo>
                  <a:lnTo>
                    <a:pt x="17401" y="0"/>
                  </a:lnTo>
                  <a:lnTo>
                    <a:pt x="17401" y="27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3" name="Google Shape;5423;p37"/>
            <p:cNvSpPr/>
            <p:nvPr/>
          </p:nvSpPr>
          <p:spPr>
            <a:xfrm>
              <a:off x="-4202500" y="3552296"/>
              <a:ext cx="3560971" cy="97036"/>
            </a:xfrm>
            <a:custGeom>
              <a:avLst/>
              <a:gdLst/>
              <a:ahLst/>
              <a:cxnLst/>
              <a:rect l="l" t="t" r="r" b="b"/>
              <a:pathLst>
                <a:path w="79597" h="2169" extrusionOk="0">
                  <a:moveTo>
                    <a:pt x="0" y="0"/>
                  </a:moveTo>
                  <a:lnTo>
                    <a:pt x="0" y="2169"/>
                  </a:lnTo>
                  <a:lnTo>
                    <a:pt x="79597" y="2169"/>
                  </a:lnTo>
                  <a:lnTo>
                    <a:pt x="795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4" name="Google Shape;5424;p37"/>
            <p:cNvSpPr/>
            <p:nvPr/>
          </p:nvSpPr>
          <p:spPr>
            <a:xfrm>
              <a:off x="-4202500" y="3552296"/>
              <a:ext cx="3560971" cy="97036"/>
            </a:xfrm>
            <a:custGeom>
              <a:avLst/>
              <a:gdLst/>
              <a:ahLst/>
              <a:cxnLst/>
              <a:rect l="l" t="t" r="r" b="b"/>
              <a:pathLst>
                <a:path w="79597" h="2169" fill="none" extrusionOk="0">
                  <a:moveTo>
                    <a:pt x="79597" y="0"/>
                  </a:moveTo>
                  <a:lnTo>
                    <a:pt x="79597" y="2169"/>
                  </a:lnTo>
                  <a:lnTo>
                    <a:pt x="0" y="2169"/>
                  </a:lnTo>
                  <a:lnTo>
                    <a:pt x="0" y="0"/>
                  </a:lnTo>
                  <a:lnTo>
                    <a:pt x="79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5" name="Google Shape;5425;p37"/>
            <p:cNvSpPr/>
            <p:nvPr/>
          </p:nvSpPr>
          <p:spPr>
            <a:xfrm>
              <a:off x="-4099608" y="3455309"/>
              <a:ext cx="3356028" cy="97036"/>
            </a:xfrm>
            <a:custGeom>
              <a:avLst/>
              <a:gdLst/>
              <a:ahLst/>
              <a:cxnLst/>
              <a:rect l="l" t="t" r="r" b="b"/>
              <a:pathLst>
                <a:path w="75016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75016" y="2168"/>
                  </a:lnTo>
                  <a:lnTo>
                    <a:pt x="7501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6" name="Google Shape;5426;p37"/>
            <p:cNvSpPr/>
            <p:nvPr/>
          </p:nvSpPr>
          <p:spPr>
            <a:xfrm>
              <a:off x="-4099608" y="3455309"/>
              <a:ext cx="3356028" cy="97036"/>
            </a:xfrm>
            <a:custGeom>
              <a:avLst/>
              <a:gdLst/>
              <a:ahLst/>
              <a:cxnLst/>
              <a:rect l="l" t="t" r="r" b="b"/>
              <a:pathLst>
                <a:path w="75016" h="2169" fill="none" extrusionOk="0">
                  <a:moveTo>
                    <a:pt x="75016" y="0"/>
                  </a:moveTo>
                  <a:lnTo>
                    <a:pt x="75016" y="2168"/>
                  </a:lnTo>
                  <a:lnTo>
                    <a:pt x="0" y="2168"/>
                  </a:lnTo>
                  <a:lnTo>
                    <a:pt x="0" y="0"/>
                  </a:lnTo>
                  <a:lnTo>
                    <a:pt x="7501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7" name="Google Shape;5427;p37"/>
            <p:cNvSpPr/>
            <p:nvPr/>
          </p:nvSpPr>
          <p:spPr>
            <a:xfrm>
              <a:off x="-4017831" y="3358322"/>
              <a:ext cx="3192423" cy="97036"/>
            </a:xfrm>
            <a:custGeom>
              <a:avLst/>
              <a:gdLst/>
              <a:ahLst/>
              <a:cxnLst/>
              <a:rect l="l" t="t" r="r" b="b"/>
              <a:pathLst>
                <a:path w="71359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71359" y="2168"/>
                  </a:lnTo>
                  <a:lnTo>
                    <a:pt x="71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8" name="Google Shape;5428;p37"/>
            <p:cNvSpPr/>
            <p:nvPr/>
          </p:nvSpPr>
          <p:spPr>
            <a:xfrm>
              <a:off x="-4017831" y="3358322"/>
              <a:ext cx="3192423" cy="97036"/>
            </a:xfrm>
            <a:custGeom>
              <a:avLst/>
              <a:gdLst/>
              <a:ahLst/>
              <a:cxnLst/>
              <a:rect l="l" t="t" r="r" b="b"/>
              <a:pathLst>
                <a:path w="71359" h="2169" fill="none" extrusionOk="0">
                  <a:moveTo>
                    <a:pt x="71359" y="0"/>
                  </a:moveTo>
                  <a:lnTo>
                    <a:pt x="71359" y="2168"/>
                  </a:lnTo>
                  <a:lnTo>
                    <a:pt x="1" y="2168"/>
                  </a:lnTo>
                  <a:lnTo>
                    <a:pt x="1" y="0"/>
                  </a:lnTo>
                  <a:lnTo>
                    <a:pt x="713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9" name="Google Shape;5429;p37"/>
            <p:cNvSpPr/>
            <p:nvPr/>
          </p:nvSpPr>
          <p:spPr>
            <a:xfrm>
              <a:off x="-3926750" y="3261334"/>
              <a:ext cx="3010252" cy="97036"/>
            </a:xfrm>
            <a:custGeom>
              <a:avLst/>
              <a:gdLst/>
              <a:ahLst/>
              <a:cxnLst/>
              <a:rect l="l" t="t" r="r" b="b"/>
              <a:pathLst>
                <a:path w="67287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67287" y="2168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0" name="Google Shape;5430;p37"/>
            <p:cNvSpPr/>
            <p:nvPr/>
          </p:nvSpPr>
          <p:spPr>
            <a:xfrm>
              <a:off x="-3926750" y="3261334"/>
              <a:ext cx="3010252" cy="97036"/>
            </a:xfrm>
            <a:custGeom>
              <a:avLst/>
              <a:gdLst/>
              <a:ahLst/>
              <a:cxnLst/>
              <a:rect l="l" t="t" r="r" b="b"/>
              <a:pathLst>
                <a:path w="67287" h="2169" fill="none" extrusionOk="0">
                  <a:moveTo>
                    <a:pt x="67287" y="0"/>
                  </a:moveTo>
                  <a:lnTo>
                    <a:pt x="67287" y="2168"/>
                  </a:lnTo>
                  <a:lnTo>
                    <a:pt x="1" y="2168"/>
                  </a:lnTo>
                  <a:lnTo>
                    <a:pt x="1" y="0"/>
                  </a:lnTo>
                  <a:lnTo>
                    <a:pt x="672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1" name="Google Shape;5431;p37"/>
            <p:cNvSpPr/>
            <p:nvPr/>
          </p:nvSpPr>
          <p:spPr>
            <a:xfrm>
              <a:off x="-3839023" y="3164347"/>
              <a:ext cx="2833986" cy="97036"/>
            </a:xfrm>
            <a:custGeom>
              <a:avLst/>
              <a:gdLst/>
              <a:ahLst/>
              <a:cxnLst/>
              <a:rect l="l" t="t" r="r" b="b"/>
              <a:pathLst>
                <a:path w="63347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63346" y="2168"/>
                  </a:lnTo>
                  <a:lnTo>
                    <a:pt x="633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2" name="Google Shape;5432;p37"/>
            <p:cNvSpPr/>
            <p:nvPr/>
          </p:nvSpPr>
          <p:spPr>
            <a:xfrm>
              <a:off x="-3839023" y="3164347"/>
              <a:ext cx="2833986" cy="97036"/>
            </a:xfrm>
            <a:custGeom>
              <a:avLst/>
              <a:gdLst/>
              <a:ahLst/>
              <a:cxnLst/>
              <a:rect l="l" t="t" r="r" b="b"/>
              <a:pathLst>
                <a:path w="63347" h="2169" fill="none" extrusionOk="0">
                  <a:moveTo>
                    <a:pt x="63346" y="0"/>
                  </a:moveTo>
                  <a:lnTo>
                    <a:pt x="63346" y="2168"/>
                  </a:lnTo>
                  <a:lnTo>
                    <a:pt x="1" y="2168"/>
                  </a:lnTo>
                  <a:lnTo>
                    <a:pt x="1" y="0"/>
                  </a:lnTo>
                  <a:lnTo>
                    <a:pt x="633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3" name="Google Shape;5433;p37"/>
            <p:cNvSpPr/>
            <p:nvPr/>
          </p:nvSpPr>
          <p:spPr>
            <a:xfrm>
              <a:off x="-3765657" y="3067360"/>
              <a:ext cx="2688053" cy="97036"/>
            </a:xfrm>
            <a:custGeom>
              <a:avLst/>
              <a:gdLst/>
              <a:ahLst/>
              <a:cxnLst/>
              <a:rect l="l" t="t" r="r" b="b"/>
              <a:pathLst>
                <a:path w="60085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60085" y="2168"/>
                  </a:lnTo>
                  <a:lnTo>
                    <a:pt x="60085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4" name="Google Shape;5434;p37"/>
            <p:cNvSpPr/>
            <p:nvPr/>
          </p:nvSpPr>
          <p:spPr>
            <a:xfrm>
              <a:off x="-3765657" y="3067360"/>
              <a:ext cx="2688053" cy="97036"/>
            </a:xfrm>
            <a:custGeom>
              <a:avLst/>
              <a:gdLst/>
              <a:ahLst/>
              <a:cxnLst/>
              <a:rect l="l" t="t" r="r" b="b"/>
              <a:pathLst>
                <a:path w="60085" h="2169" fill="none" extrusionOk="0">
                  <a:moveTo>
                    <a:pt x="60085" y="0"/>
                  </a:moveTo>
                  <a:lnTo>
                    <a:pt x="60085" y="2168"/>
                  </a:lnTo>
                  <a:lnTo>
                    <a:pt x="1" y="2168"/>
                  </a:lnTo>
                  <a:lnTo>
                    <a:pt x="1" y="0"/>
                  </a:lnTo>
                  <a:lnTo>
                    <a:pt x="600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5" name="Google Shape;5435;p37"/>
            <p:cNvSpPr/>
            <p:nvPr/>
          </p:nvSpPr>
          <p:spPr>
            <a:xfrm>
              <a:off x="-3686385" y="2970328"/>
              <a:ext cx="2529503" cy="97080"/>
            </a:xfrm>
            <a:custGeom>
              <a:avLst/>
              <a:gdLst/>
              <a:ahLst/>
              <a:cxnLst/>
              <a:rect l="l" t="t" r="r" b="b"/>
              <a:pathLst>
                <a:path w="56541" h="2170" extrusionOk="0">
                  <a:moveTo>
                    <a:pt x="1" y="1"/>
                  </a:moveTo>
                  <a:lnTo>
                    <a:pt x="1" y="2169"/>
                  </a:lnTo>
                  <a:lnTo>
                    <a:pt x="56541" y="2169"/>
                  </a:lnTo>
                  <a:lnTo>
                    <a:pt x="565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6" name="Google Shape;5436;p37"/>
            <p:cNvSpPr/>
            <p:nvPr/>
          </p:nvSpPr>
          <p:spPr>
            <a:xfrm>
              <a:off x="-3686385" y="2970328"/>
              <a:ext cx="2529503" cy="97080"/>
            </a:xfrm>
            <a:custGeom>
              <a:avLst/>
              <a:gdLst/>
              <a:ahLst/>
              <a:cxnLst/>
              <a:rect l="l" t="t" r="r" b="b"/>
              <a:pathLst>
                <a:path w="56541" h="2170" fill="none" extrusionOk="0">
                  <a:moveTo>
                    <a:pt x="56541" y="1"/>
                  </a:moveTo>
                  <a:lnTo>
                    <a:pt x="56541" y="2169"/>
                  </a:lnTo>
                  <a:lnTo>
                    <a:pt x="1" y="2169"/>
                  </a:lnTo>
                  <a:lnTo>
                    <a:pt x="1" y="1"/>
                  </a:lnTo>
                  <a:lnTo>
                    <a:pt x="565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7" name="Google Shape;5437;p37"/>
            <p:cNvSpPr/>
            <p:nvPr/>
          </p:nvSpPr>
          <p:spPr>
            <a:xfrm>
              <a:off x="-3608769" y="2873341"/>
              <a:ext cx="2374309" cy="97036"/>
            </a:xfrm>
            <a:custGeom>
              <a:avLst/>
              <a:gdLst/>
              <a:ahLst/>
              <a:cxnLst/>
              <a:rect l="l" t="t" r="r" b="b"/>
              <a:pathLst>
                <a:path w="53072" h="2169" extrusionOk="0">
                  <a:moveTo>
                    <a:pt x="0" y="1"/>
                  </a:moveTo>
                  <a:lnTo>
                    <a:pt x="0" y="2169"/>
                  </a:lnTo>
                  <a:lnTo>
                    <a:pt x="53071" y="2169"/>
                  </a:lnTo>
                  <a:lnTo>
                    <a:pt x="5307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8" name="Google Shape;5438;p37"/>
            <p:cNvSpPr/>
            <p:nvPr/>
          </p:nvSpPr>
          <p:spPr>
            <a:xfrm>
              <a:off x="-3608769" y="2873341"/>
              <a:ext cx="2374309" cy="97036"/>
            </a:xfrm>
            <a:custGeom>
              <a:avLst/>
              <a:gdLst/>
              <a:ahLst/>
              <a:cxnLst/>
              <a:rect l="l" t="t" r="r" b="b"/>
              <a:pathLst>
                <a:path w="53072" h="2169" fill="none" extrusionOk="0">
                  <a:moveTo>
                    <a:pt x="53071" y="1"/>
                  </a:moveTo>
                  <a:lnTo>
                    <a:pt x="53071" y="2169"/>
                  </a:lnTo>
                  <a:lnTo>
                    <a:pt x="0" y="2169"/>
                  </a:lnTo>
                  <a:lnTo>
                    <a:pt x="0" y="1"/>
                  </a:lnTo>
                  <a:lnTo>
                    <a:pt x="530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9" name="Google Shape;5439;p37"/>
            <p:cNvSpPr/>
            <p:nvPr/>
          </p:nvSpPr>
          <p:spPr>
            <a:xfrm>
              <a:off x="-3530348" y="2775504"/>
              <a:ext cx="2216609" cy="97886"/>
            </a:xfrm>
            <a:custGeom>
              <a:avLst/>
              <a:gdLst/>
              <a:ahLst/>
              <a:cxnLst/>
              <a:rect l="l" t="t" r="r" b="b"/>
              <a:pathLst>
                <a:path w="49547" h="2188" extrusionOk="0">
                  <a:moveTo>
                    <a:pt x="1" y="1"/>
                  </a:moveTo>
                  <a:lnTo>
                    <a:pt x="1" y="2188"/>
                  </a:lnTo>
                  <a:lnTo>
                    <a:pt x="49546" y="2188"/>
                  </a:lnTo>
                  <a:lnTo>
                    <a:pt x="495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0" name="Google Shape;5440;p37"/>
            <p:cNvSpPr/>
            <p:nvPr/>
          </p:nvSpPr>
          <p:spPr>
            <a:xfrm>
              <a:off x="-3530348" y="2775504"/>
              <a:ext cx="2216609" cy="97886"/>
            </a:xfrm>
            <a:custGeom>
              <a:avLst/>
              <a:gdLst/>
              <a:ahLst/>
              <a:cxnLst/>
              <a:rect l="l" t="t" r="r" b="b"/>
              <a:pathLst>
                <a:path w="49547" h="2188" fill="none" extrusionOk="0">
                  <a:moveTo>
                    <a:pt x="49546" y="1"/>
                  </a:moveTo>
                  <a:lnTo>
                    <a:pt x="49546" y="2188"/>
                  </a:lnTo>
                  <a:lnTo>
                    <a:pt x="1" y="2188"/>
                  </a:lnTo>
                  <a:lnTo>
                    <a:pt x="1" y="1"/>
                  </a:lnTo>
                  <a:lnTo>
                    <a:pt x="495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1" name="Google Shape;5441;p37"/>
            <p:cNvSpPr/>
            <p:nvPr/>
          </p:nvSpPr>
          <p:spPr>
            <a:xfrm>
              <a:off x="-3454431" y="2678517"/>
              <a:ext cx="2064770" cy="97036"/>
            </a:xfrm>
            <a:custGeom>
              <a:avLst/>
              <a:gdLst/>
              <a:ahLst/>
              <a:cxnLst/>
              <a:rect l="l" t="t" r="r" b="b"/>
              <a:pathLst>
                <a:path w="46153" h="2169" extrusionOk="0">
                  <a:moveTo>
                    <a:pt x="1" y="1"/>
                  </a:moveTo>
                  <a:lnTo>
                    <a:pt x="1" y="2169"/>
                  </a:lnTo>
                  <a:lnTo>
                    <a:pt x="46152" y="2169"/>
                  </a:lnTo>
                  <a:lnTo>
                    <a:pt x="4615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2" name="Google Shape;5442;p37"/>
            <p:cNvSpPr/>
            <p:nvPr/>
          </p:nvSpPr>
          <p:spPr>
            <a:xfrm>
              <a:off x="-3454431" y="2678517"/>
              <a:ext cx="2064770" cy="97036"/>
            </a:xfrm>
            <a:custGeom>
              <a:avLst/>
              <a:gdLst/>
              <a:ahLst/>
              <a:cxnLst/>
              <a:rect l="l" t="t" r="r" b="b"/>
              <a:pathLst>
                <a:path w="46153" h="2169" fill="none" extrusionOk="0">
                  <a:moveTo>
                    <a:pt x="46152" y="1"/>
                  </a:moveTo>
                  <a:lnTo>
                    <a:pt x="46152" y="2169"/>
                  </a:lnTo>
                  <a:lnTo>
                    <a:pt x="1" y="2169"/>
                  </a:lnTo>
                  <a:lnTo>
                    <a:pt x="1" y="1"/>
                  </a:lnTo>
                  <a:lnTo>
                    <a:pt x="4615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3" name="Google Shape;5443;p37"/>
            <p:cNvSpPr/>
            <p:nvPr/>
          </p:nvSpPr>
          <p:spPr>
            <a:xfrm>
              <a:off x="-3367555" y="2581530"/>
              <a:ext cx="1891009" cy="97036"/>
            </a:xfrm>
            <a:custGeom>
              <a:avLst/>
              <a:gdLst/>
              <a:ahLst/>
              <a:cxnLst/>
              <a:rect l="l" t="t" r="r" b="b"/>
              <a:pathLst>
                <a:path w="42269" h="2169" extrusionOk="0">
                  <a:moveTo>
                    <a:pt x="0" y="1"/>
                  </a:moveTo>
                  <a:lnTo>
                    <a:pt x="0" y="2169"/>
                  </a:lnTo>
                  <a:lnTo>
                    <a:pt x="42269" y="2169"/>
                  </a:lnTo>
                  <a:lnTo>
                    <a:pt x="42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4" name="Google Shape;5444;p37"/>
            <p:cNvSpPr/>
            <p:nvPr/>
          </p:nvSpPr>
          <p:spPr>
            <a:xfrm>
              <a:off x="-3367555" y="2581530"/>
              <a:ext cx="1891009" cy="97036"/>
            </a:xfrm>
            <a:custGeom>
              <a:avLst/>
              <a:gdLst/>
              <a:ahLst/>
              <a:cxnLst/>
              <a:rect l="l" t="t" r="r" b="b"/>
              <a:pathLst>
                <a:path w="42269" h="2169" fill="none" extrusionOk="0">
                  <a:moveTo>
                    <a:pt x="42269" y="1"/>
                  </a:moveTo>
                  <a:lnTo>
                    <a:pt x="42269" y="2169"/>
                  </a:lnTo>
                  <a:lnTo>
                    <a:pt x="0" y="2169"/>
                  </a:lnTo>
                  <a:lnTo>
                    <a:pt x="0" y="1"/>
                  </a:lnTo>
                  <a:lnTo>
                    <a:pt x="422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5" name="Google Shape;5445;p37"/>
            <p:cNvSpPr/>
            <p:nvPr/>
          </p:nvSpPr>
          <p:spPr>
            <a:xfrm>
              <a:off x="-3284078" y="2484543"/>
              <a:ext cx="1724854" cy="97036"/>
            </a:xfrm>
            <a:custGeom>
              <a:avLst/>
              <a:gdLst/>
              <a:ahLst/>
              <a:cxnLst/>
              <a:rect l="l" t="t" r="r" b="b"/>
              <a:pathLst>
                <a:path w="38555" h="2169" extrusionOk="0">
                  <a:moveTo>
                    <a:pt x="1" y="1"/>
                  </a:moveTo>
                  <a:lnTo>
                    <a:pt x="1" y="2169"/>
                  </a:lnTo>
                  <a:lnTo>
                    <a:pt x="38555" y="2169"/>
                  </a:lnTo>
                  <a:lnTo>
                    <a:pt x="3855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6" name="Google Shape;5446;p37"/>
            <p:cNvSpPr/>
            <p:nvPr/>
          </p:nvSpPr>
          <p:spPr>
            <a:xfrm>
              <a:off x="-3284078" y="2484543"/>
              <a:ext cx="1724854" cy="97036"/>
            </a:xfrm>
            <a:custGeom>
              <a:avLst/>
              <a:gdLst/>
              <a:ahLst/>
              <a:cxnLst/>
              <a:rect l="l" t="t" r="r" b="b"/>
              <a:pathLst>
                <a:path w="38555" h="2169" fill="none" extrusionOk="0">
                  <a:moveTo>
                    <a:pt x="38555" y="1"/>
                  </a:moveTo>
                  <a:lnTo>
                    <a:pt x="38555" y="2169"/>
                  </a:lnTo>
                  <a:lnTo>
                    <a:pt x="1" y="2169"/>
                  </a:lnTo>
                  <a:lnTo>
                    <a:pt x="1" y="1"/>
                  </a:lnTo>
                  <a:lnTo>
                    <a:pt x="385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7" name="Google Shape;5447;p37"/>
            <p:cNvSpPr/>
            <p:nvPr/>
          </p:nvSpPr>
          <p:spPr>
            <a:xfrm>
              <a:off x="-3182841" y="2387556"/>
              <a:ext cx="1522417" cy="97036"/>
            </a:xfrm>
            <a:custGeom>
              <a:avLst/>
              <a:gdLst/>
              <a:ahLst/>
              <a:cxnLst/>
              <a:rect l="l" t="t" r="r" b="b"/>
              <a:pathLst>
                <a:path w="34030" h="2169" extrusionOk="0">
                  <a:moveTo>
                    <a:pt x="0" y="1"/>
                  </a:moveTo>
                  <a:lnTo>
                    <a:pt x="0" y="2169"/>
                  </a:lnTo>
                  <a:lnTo>
                    <a:pt x="34030" y="2169"/>
                  </a:lnTo>
                  <a:lnTo>
                    <a:pt x="340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8" name="Google Shape;5448;p37"/>
            <p:cNvSpPr/>
            <p:nvPr/>
          </p:nvSpPr>
          <p:spPr>
            <a:xfrm>
              <a:off x="-3182841" y="2387556"/>
              <a:ext cx="1522417" cy="97036"/>
            </a:xfrm>
            <a:custGeom>
              <a:avLst/>
              <a:gdLst/>
              <a:ahLst/>
              <a:cxnLst/>
              <a:rect l="l" t="t" r="r" b="b"/>
              <a:pathLst>
                <a:path w="34030" h="2169" fill="none" extrusionOk="0">
                  <a:moveTo>
                    <a:pt x="34030" y="1"/>
                  </a:moveTo>
                  <a:lnTo>
                    <a:pt x="34030" y="2169"/>
                  </a:lnTo>
                  <a:lnTo>
                    <a:pt x="0" y="2169"/>
                  </a:lnTo>
                  <a:lnTo>
                    <a:pt x="0" y="1"/>
                  </a:lnTo>
                  <a:lnTo>
                    <a:pt x="340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9" name="Google Shape;5449;p37"/>
            <p:cNvSpPr/>
            <p:nvPr/>
          </p:nvSpPr>
          <p:spPr>
            <a:xfrm>
              <a:off x="-3106970" y="2290569"/>
              <a:ext cx="1370623" cy="97036"/>
            </a:xfrm>
            <a:custGeom>
              <a:avLst/>
              <a:gdLst/>
              <a:ahLst/>
              <a:cxnLst/>
              <a:rect l="l" t="t" r="r" b="b"/>
              <a:pathLst>
                <a:path w="30637" h="2169" extrusionOk="0">
                  <a:moveTo>
                    <a:pt x="1" y="0"/>
                  </a:moveTo>
                  <a:lnTo>
                    <a:pt x="1" y="2169"/>
                  </a:lnTo>
                  <a:lnTo>
                    <a:pt x="30637" y="2169"/>
                  </a:lnTo>
                  <a:lnTo>
                    <a:pt x="30637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0" name="Google Shape;5450;p37"/>
            <p:cNvSpPr/>
            <p:nvPr/>
          </p:nvSpPr>
          <p:spPr>
            <a:xfrm>
              <a:off x="-3106970" y="2290569"/>
              <a:ext cx="1370623" cy="97036"/>
            </a:xfrm>
            <a:custGeom>
              <a:avLst/>
              <a:gdLst/>
              <a:ahLst/>
              <a:cxnLst/>
              <a:rect l="l" t="t" r="r" b="b"/>
              <a:pathLst>
                <a:path w="30637" h="2169" fill="none" extrusionOk="0">
                  <a:moveTo>
                    <a:pt x="30637" y="0"/>
                  </a:moveTo>
                  <a:lnTo>
                    <a:pt x="30637" y="2169"/>
                  </a:lnTo>
                  <a:lnTo>
                    <a:pt x="1" y="2169"/>
                  </a:lnTo>
                  <a:lnTo>
                    <a:pt x="1" y="0"/>
                  </a:lnTo>
                  <a:lnTo>
                    <a:pt x="306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1" name="Google Shape;5451;p37"/>
            <p:cNvSpPr/>
            <p:nvPr/>
          </p:nvSpPr>
          <p:spPr>
            <a:xfrm>
              <a:off x="-3021749" y="2193581"/>
              <a:ext cx="1200218" cy="97036"/>
            </a:xfrm>
            <a:custGeom>
              <a:avLst/>
              <a:gdLst/>
              <a:ahLst/>
              <a:cxnLst/>
              <a:rect l="l" t="t" r="r" b="b"/>
              <a:pathLst>
                <a:path w="26828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26828" y="2168"/>
                  </a:lnTo>
                  <a:lnTo>
                    <a:pt x="268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2" name="Google Shape;5452;p37"/>
            <p:cNvSpPr/>
            <p:nvPr/>
          </p:nvSpPr>
          <p:spPr>
            <a:xfrm>
              <a:off x="-3021749" y="2193581"/>
              <a:ext cx="1200218" cy="97036"/>
            </a:xfrm>
            <a:custGeom>
              <a:avLst/>
              <a:gdLst/>
              <a:ahLst/>
              <a:cxnLst/>
              <a:rect l="l" t="t" r="r" b="b"/>
              <a:pathLst>
                <a:path w="26828" h="2169" fill="none" extrusionOk="0">
                  <a:moveTo>
                    <a:pt x="26828" y="0"/>
                  </a:moveTo>
                  <a:lnTo>
                    <a:pt x="26828" y="2168"/>
                  </a:lnTo>
                  <a:lnTo>
                    <a:pt x="0" y="2168"/>
                  </a:lnTo>
                  <a:lnTo>
                    <a:pt x="0" y="0"/>
                  </a:lnTo>
                  <a:lnTo>
                    <a:pt x="268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3" name="Google Shape;5453;p37"/>
            <p:cNvSpPr/>
            <p:nvPr/>
          </p:nvSpPr>
          <p:spPr>
            <a:xfrm>
              <a:off x="-2937422" y="2096594"/>
              <a:ext cx="1030707" cy="97036"/>
            </a:xfrm>
            <a:custGeom>
              <a:avLst/>
              <a:gdLst/>
              <a:ahLst/>
              <a:cxnLst/>
              <a:rect l="l" t="t" r="r" b="b"/>
              <a:pathLst>
                <a:path w="23039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23039" y="2168"/>
                  </a:lnTo>
                  <a:lnTo>
                    <a:pt x="23039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4" name="Google Shape;5454;p37"/>
            <p:cNvSpPr/>
            <p:nvPr/>
          </p:nvSpPr>
          <p:spPr>
            <a:xfrm>
              <a:off x="-2937422" y="2096594"/>
              <a:ext cx="1030707" cy="97036"/>
            </a:xfrm>
            <a:custGeom>
              <a:avLst/>
              <a:gdLst/>
              <a:ahLst/>
              <a:cxnLst/>
              <a:rect l="l" t="t" r="r" b="b"/>
              <a:pathLst>
                <a:path w="23039" h="2169" fill="none" extrusionOk="0">
                  <a:moveTo>
                    <a:pt x="23039" y="0"/>
                  </a:moveTo>
                  <a:lnTo>
                    <a:pt x="23039" y="2168"/>
                  </a:lnTo>
                  <a:lnTo>
                    <a:pt x="0" y="2168"/>
                  </a:lnTo>
                  <a:lnTo>
                    <a:pt x="0" y="0"/>
                  </a:lnTo>
                  <a:lnTo>
                    <a:pt x="230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5" name="Google Shape;5455;p37"/>
            <p:cNvSpPr/>
            <p:nvPr/>
          </p:nvSpPr>
          <p:spPr>
            <a:xfrm>
              <a:off x="-4202500" y="3552296"/>
              <a:ext cx="1541833" cy="97036"/>
            </a:xfrm>
            <a:custGeom>
              <a:avLst/>
              <a:gdLst/>
              <a:ahLst/>
              <a:cxnLst/>
              <a:rect l="l" t="t" r="r" b="b"/>
              <a:pathLst>
                <a:path w="34464" h="2169" extrusionOk="0">
                  <a:moveTo>
                    <a:pt x="0" y="0"/>
                  </a:moveTo>
                  <a:lnTo>
                    <a:pt x="0" y="2169"/>
                  </a:lnTo>
                  <a:lnTo>
                    <a:pt x="34199" y="2169"/>
                  </a:lnTo>
                  <a:lnTo>
                    <a:pt x="34463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6" name="Google Shape;5456;p37"/>
            <p:cNvSpPr/>
            <p:nvPr/>
          </p:nvSpPr>
          <p:spPr>
            <a:xfrm>
              <a:off x="-4202500" y="3552296"/>
              <a:ext cx="1541833" cy="97036"/>
            </a:xfrm>
            <a:custGeom>
              <a:avLst/>
              <a:gdLst/>
              <a:ahLst/>
              <a:cxnLst/>
              <a:rect l="l" t="t" r="r" b="b"/>
              <a:pathLst>
                <a:path w="34464" h="2169" fill="none" extrusionOk="0">
                  <a:moveTo>
                    <a:pt x="34463" y="0"/>
                  </a:moveTo>
                  <a:lnTo>
                    <a:pt x="0" y="0"/>
                  </a:lnTo>
                  <a:lnTo>
                    <a:pt x="0" y="2169"/>
                  </a:lnTo>
                  <a:lnTo>
                    <a:pt x="34199" y="2169"/>
                  </a:lnTo>
                  <a:lnTo>
                    <a:pt x="34199" y="2169"/>
                  </a:lnTo>
                  <a:lnTo>
                    <a:pt x="344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7" name="Google Shape;5457;p37"/>
            <p:cNvSpPr/>
            <p:nvPr/>
          </p:nvSpPr>
          <p:spPr>
            <a:xfrm>
              <a:off x="-4099608" y="3455309"/>
              <a:ext cx="1470119" cy="97036"/>
            </a:xfrm>
            <a:custGeom>
              <a:avLst/>
              <a:gdLst/>
              <a:ahLst/>
              <a:cxnLst/>
              <a:rect l="l" t="t" r="r" b="b"/>
              <a:pathLst>
                <a:path w="32861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32861" y="2168"/>
                  </a:lnTo>
                  <a:lnTo>
                    <a:pt x="32748" y="1848"/>
                  </a:lnTo>
                  <a:lnTo>
                    <a:pt x="32653" y="1546"/>
                  </a:lnTo>
                  <a:lnTo>
                    <a:pt x="32578" y="1245"/>
                  </a:lnTo>
                  <a:lnTo>
                    <a:pt x="32521" y="962"/>
                  </a:lnTo>
                  <a:lnTo>
                    <a:pt x="32465" y="698"/>
                  </a:lnTo>
                  <a:lnTo>
                    <a:pt x="32446" y="453"/>
                  </a:lnTo>
                  <a:lnTo>
                    <a:pt x="32427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8" name="Google Shape;5458;p37"/>
            <p:cNvSpPr/>
            <p:nvPr/>
          </p:nvSpPr>
          <p:spPr>
            <a:xfrm>
              <a:off x="-4099608" y="3455309"/>
              <a:ext cx="1470119" cy="97036"/>
            </a:xfrm>
            <a:custGeom>
              <a:avLst/>
              <a:gdLst/>
              <a:ahLst/>
              <a:cxnLst/>
              <a:rect l="l" t="t" r="r" b="b"/>
              <a:pathLst>
                <a:path w="32861" h="2169" fill="none" extrusionOk="0">
                  <a:moveTo>
                    <a:pt x="32427" y="0"/>
                  </a:moveTo>
                  <a:lnTo>
                    <a:pt x="0" y="0"/>
                  </a:lnTo>
                  <a:lnTo>
                    <a:pt x="0" y="2168"/>
                  </a:lnTo>
                  <a:lnTo>
                    <a:pt x="32163" y="2168"/>
                  </a:lnTo>
                  <a:lnTo>
                    <a:pt x="32163" y="2168"/>
                  </a:lnTo>
                  <a:lnTo>
                    <a:pt x="32163" y="2168"/>
                  </a:lnTo>
                  <a:lnTo>
                    <a:pt x="32861" y="2168"/>
                  </a:lnTo>
                  <a:lnTo>
                    <a:pt x="32861" y="2168"/>
                  </a:lnTo>
                  <a:lnTo>
                    <a:pt x="32748" y="1848"/>
                  </a:lnTo>
                  <a:lnTo>
                    <a:pt x="32653" y="1546"/>
                  </a:lnTo>
                  <a:lnTo>
                    <a:pt x="32578" y="1245"/>
                  </a:lnTo>
                  <a:lnTo>
                    <a:pt x="32521" y="962"/>
                  </a:lnTo>
                  <a:lnTo>
                    <a:pt x="32465" y="698"/>
                  </a:lnTo>
                  <a:lnTo>
                    <a:pt x="32446" y="453"/>
                  </a:lnTo>
                  <a:lnTo>
                    <a:pt x="324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9" name="Google Shape;5459;p37"/>
            <p:cNvSpPr/>
            <p:nvPr/>
          </p:nvSpPr>
          <p:spPr>
            <a:xfrm>
              <a:off x="-4017831" y="3358322"/>
              <a:ext cx="1413660" cy="97036"/>
            </a:xfrm>
            <a:custGeom>
              <a:avLst/>
              <a:gdLst/>
              <a:ahLst/>
              <a:cxnLst/>
              <a:rect l="l" t="t" r="r" b="b"/>
              <a:pathLst>
                <a:path w="31599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30599" y="2168"/>
                  </a:lnTo>
                  <a:lnTo>
                    <a:pt x="30599" y="1942"/>
                  </a:lnTo>
                  <a:lnTo>
                    <a:pt x="30637" y="1622"/>
                  </a:lnTo>
                  <a:lnTo>
                    <a:pt x="30674" y="1358"/>
                  </a:lnTo>
                  <a:lnTo>
                    <a:pt x="30731" y="905"/>
                  </a:lnTo>
                  <a:lnTo>
                    <a:pt x="30750" y="736"/>
                  </a:lnTo>
                  <a:lnTo>
                    <a:pt x="30769" y="547"/>
                  </a:lnTo>
                  <a:lnTo>
                    <a:pt x="30750" y="321"/>
                  </a:lnTo>
                  <a:lnTo>
                    <a:pt x="30731" y="57"/>
                  </a:lnTo>
                  <a:lnTo>
                    <a:pt x="3159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0" name="Google Shape;5460;p37"/>
            <p:cNvSpPr/>
            <p:nvPr/>
          </p:nvSpPr>
          <p:spPr>
            <a:xfrm>
              <a:off x="-4017831" y="3358322"/>
              <a:ext cx="1413660" cy="97036"/>
            </a:xfrm>
            <a:custGeom>
              <a:avLst/>
              <a:gdLst/>
              <a:ahLst/>
              <a:cxnLst/>
              <a:rect l="l" t="t" r="r" b="b"/>
              <a:pathLst>
                <a:path w="31599" h="2169" fill="none" extrusionOk="0">
                  <a:moveTo>
                    <a:pt x="31598" y="0"/>
                  </a:moveTo>
                  <a:lnTo>
                    <a:pt x="1" y="0"/>
                  </a:lnTo>
                  <a:lnTo>
                    <a:pt x="1" y="2168"/>
                  </a:lnTo>
                  <a:lnTo>
                    <a:pt x="30599" y="2168"/>
                  </a:lnTo>
                  <a:lnTo>
                    <a:pt x="30599" y="2168"/>
                  </a:lnTo>
                  <a:lnTo>
                    <a:pt x="30599" y="2168"/>
                  </a:lnTo>
                  <a:lnTo>
                    <a:pt x="30599" y="1942"/>
                  </a:lnTo>
                  <a:lnTo>
                    <a:pt x="30599" y="1942"/>
                  </a:lnTo>
                  <a:lnTo>
                    <a:pt x="30637" y="1622"/>
                  </a:lnTo>
                  <a:lnTo>
                    <a:pt x="30674" y="1358"/>
                  </a:lnTo>
                  <a:lnTo>
                    <a:pt x="30731" y="905"/>
                  </a:lnTo>
                  <a:lnTo>
                    <a:pt x="30731" y="905"/>
                  </a:lnTo>
                  <a:lnTo>
                    <a:pt x="30750" y="736"/>
                  </a:lnTo>
                  <a:lnTo>
                    <a:pt x="30769" y="547"/>
                  </a:lnTo>
                  <a:lnTo>
                    <a:pt x="30750" y="321"/>
                  </a:lnTo>
                  <a:lnTo>
                    <a:pt x="30731" y="57"/>
                  </a:lnTo>
                  <a:lnTo>
                    <a:pt x="30731" y="57"/>
                  </a:lnTo>
                  <a:lnTo>
                    <a:pt x="3159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1" name="Google Shape;5461;p37"/>
            <p:cNvSpPr/>
            <p:nvPr/>
          </p:nvSpPr>
          <p:spPr>
            <a:xfrm>
              <a:off x="-3926750" y="3261334"/>
              <a:ext cx="1322575" cy="97036"/>
            </a:xfrm>
            <a:custGeom>
              <a:avLst/>
              <a:gdLst/>
              <a:ahLst/>
              <a:cxnLst/>
              <a:rect l="l" t="t" r="r" b="b"/>
              <a:pathLst>
                <a:path w="29563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29562" y="2168"/>
                  </a:lnTo>
                  <a:lnTo>
                    <a:pt x="29487" y="1678"/>
                  </a:lnTo>
                  <a:lnTo>
                    <a:pt x="29411" y="1150"/>
                  </a:lnTo>
                  <a:lnTo>
                    <a:pt x="29336" y="603"/>
                  </a:lnTo>
                  <a:lnTo>
                    <a:pt x="2929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2" name="Google Shape;5462;p37"/>
            <p:cNvSpPr/>
            <p:nvPr/>
          </p:nvSpPr>
          <p:spPr>
            <a:xfrm>
              <a:off x="-3926750" y="3261334"/>
              <a:ext cx="1322575" cy="97036"/>
            </a:xfrm>
            <a:custGeom>
              <a:avLst/>
              <a:gdLst/>
              <a:ahLst/>
              <a:cxnLst/>
              <a:rect l="l" t="t" r="r" b="b"/>
              <a:pathLst>
                <a:path w="29563" h="2169" fill="none" extrusionOk="0">
                  <a:moveTo>
                    <a:pt x="29298" y="0"/>
                  </a:moveTo>
                  <a:lnTo>
                    <a:pt x="1" y="0"/>
                  </a:lnTo>
                  <a:lnTo>
                    <a:pt x="1" y="2168"/>
                  </a:lnTo>
                  <a:lnTo>
                    <a:pt x="29562" y="2168"/>
                  </a:lnTo>
                  <a:lnTo>
                    <a:pt x="29562" y="2168"/>
                  </a:lnTo>
                  <a:lnTo>
                    <a:pt x="29562" y="2168"/>
                  </a:lnTo>
                  <a:lnTo>
                    <a:pt x="29487" y="1678"/>
                  </a:lnTo>
                  <a:lnTo>
                    <a:pt x="29411" y="1150"/>
                  </a:lnTo>
                  <a:lnTo>
                    <a:pt x="29336" y="603"/>
                  </a:lnTo>
                  <a:lnTo>
                    <a:pt x="2929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3" name="Google Shape;5463;p37"/>
            <p:cNvSpPr/>
            <p:nvPr/>
          </p:nvSpPr>
          <p:spPr>
            <a:xfrm>
              <a:off x="-3839023" y="3164347"/>
              <a:ext cx="1225539" cy="97036"/>
            </a:xfrm>
            <a:custGeom>
              <a:avLst/>
              <a:gdLst/>
              <a:ahLst/>
              <a:cxnLst/>
              <a:rect l="l" t="t" r="r" b="b"/>
              <a:pathLst>
                <a:path w="27394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27337" y="2168"/>
                  </a:lnTo>
                  <a:lnTo>
                    <a:pt x="27318" y="1584"/>
                  </a:lnTo>
                  <a:lnTo>
                    <a:pt x="27337" y="1018"/>
                  </a:lnTo>
                  <a:lnTo>
                    <a:pt x="27356" y="490"/>
                  </a:lnTo>
                  <a:lnTo>
                    <a:pt x="27394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4" name="Google Shape;5464;p37"/>
            <p:cNvSpPr/>
            <p:nvPr/>
          </p:nvSpPr>
          <p:spPr>
            <a:xfrm>
              <a:off x="-3839023" y="3164347"/>
              <a:ext cx="1225539" cy="97036"/>
            </a:xfrm>
            <a:custGeom>
              <a:avLst/>
              <a:gdLst/>
              <a:ahLst/>
              <a:cxnLst/>
              <a:rect l="l" t="t" r="r" b="b"/>
              <a:pathLst>
                <a:path w="27394" h="2169" fill="none" extrusionOk="0">
                  <a:moveTo>
                    <a:pt x="27394" y="0"/>
                  </a:moveTo>
                  <a:lnTo>
                    <a:pt x="1" y="0"/>
                  </a:lnTo>
                  <a:lnTo>
                    <a:pt x="1" y="2168"/>
                  </a:lnTo>
                  <a:lnTo>
                    <a:pt x="27337" y="2168"/>
                  </a:lnTo>
                  <a:lnTo>
                    <a:pt x="27337" y="2168"/>
                  </a:lnTo>
                  <a:lnTo>
                    <a:pt x="27337" y="2168"/>
                  </a:lnTo>
                  <a:lnTo>
                    <a:pt x="27318" y="1584"/>
                  </a:lnTo>
                  <a:lnTo>
                    <a:pt x="27337" y="1018"/>
                  </a:lnTo>
                  <a:lnTo>
                    <a:pt x="27356" y="490"/>
                  </a:lnTo>
                  <a:lnTo>
                    <a:pt x="273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5" name="Google Shape;5465;p37"/>
            <p:cNvSpPr/>
            <p:nvPr/>
          </p:nvSpPr>
          <p:spPr>
            <a:xfrm>
              <a:off x="-3765657" y="3067360"/>
              <a:ext cx="1187602" cy="97036"/>
            </a:xfrm>
            <a:custGeom>
              <a:avLst/>
              <a:gdLst/>
              <a:ahLst/>
              <a:cxnLst/>
              <a:rect l="l" t="t" r="r" b="b"/>
              <a:pathLst>
                <a:path w="26546" h="2169" extrusionOk="0">
                  <a:moveTo>
                    <a:pt x="1" y="0"/>
                  </a:moveTo>
                  <a:lnTo>
                    <a:pt x="1" y="2168"/>
                  </a:lnTo>
                  <a:lnTo>
                    <a:pt x="26546" y="2168"/>
                  </a:lnTo>
                  <a:lnTo>
                    <a:pt x="2601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6" name="Google Shape;5466;p37"/>
            <p:cNvSpPr/>
            <p:nvPr/>
          </p:nvSpPr>
          <p:spPr>
            <a:xfrm>
              <a:off x="-3765657" y="3067360"/>
              <a:ext cx="1187602" cy="97036"/>
            </a:xfrm>
            <a:custGeom>
              <a:avLst/>
              <a:gdLst/>
              <a:ahLst/>
              <a:cxnLst/>
              <a:rect l="l" t="t" r="r" b="b"/>
              <a:pathLst>
                <a:path w="26546" h="2169" fill="none" extrusionOk="0">
                  <a:moveTo>
                    <a:pt x="26018" y="0"/>
                  </a:moveTo>
                  <a:lnTo>
                    <a:pt x="1" y="0"/>
                  </a:lnTo>
                  <a:lnTo>
                    <a:pt x="1" y="2168"/>
                  </a:lnTo>
                  <a:lnTo>
                    <a:pt x="25754" y="2168"/>
                  </a:lnTo>
                  <a:lnTo>
                    <a:pt x="25754" y="2168"/>
                  </a:lnTo>
                  <a:lnTo>
                    <a:pt x="25754" y="2168"/>
                  </a:lnTo>
                  <a:lnTo>
                    <a:pt x="26546" y="2168"/>
                  </a:lnTo>
                  <a:lnTo>
                    <a:pt x="26546" y="2168"/>
                  </a:lnTo>
                  <a:lnTo>
                    <a:pt x="26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7" name="Google Shape;5467;p37"/>
            <p:cNvSpPr/>
            <p:nvPr/>
          </p:nvSpPr>
          <p:spPr>
            <a:xfrm>
              <a:off x="-3686385" y="2970328"/>
              <a:ext cx="1096516" cy="97080"/>
            </a:xfrm>
            <a:custGeom>
              <a:avLst/>
              <a:gdLst/>
              <a:ahLst/>
              <a:cxnLst/>
              <a:rect l="l" t="t" r="r" b="b"/>
              <a:pathLst>
                <a:path w="24510" h="2170" extrusionOk="0">
                  <a:moveTo>
                    <a:pt x="1" y="1"/>
                  </a:moveTo>
                  <a:lnTo>
                    <a:pt x="1" y="2169"/>
                  </a:lnTo>
                  <a:lnTo>
                    <a:pt x="24246" y="2169"/>
                  </a:lnTo>
                  <a:lnTo>
                    <a:pt x="24510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8" name="Google Shape;5468;p37"/>
            <p:cNvSpPr/>
            <p:nvPr/>
          </p:nvSpPr>
          <p:spPr>
            <a:xfrm>
              <a:off x="-3686385" y="2970328"/>
              <a:ext cx="1096516" cy="97080"/>
            </a:xfrm>
            <a:custGeom>
              <a:avLst/>
              <a:gdLst/>
              <a:ahLst/>
              <a:cxnLst/>
              <a:rect l="l" t="t" r="r" b="b"/>
              <a:pathLst>
                <a:path w="24510" h="2170" fill="none" extrusionOk="0">
                  <a:moveTo>
                    <a:pt x="24510" y="1"/>
                  </a:moveTo>
                  <a:lnTo>
                    <a:pt x="1" y="1"/>
                  </a:lnTo>
                  <a:lnTo>
                    <a:pt x="1" y="2169"/>
                  </a:lnTo>
                  <a:lnTo>
                    <a:pt x="24246" y="2169"/>
                  </a:lnTo>
                  <a:lnTo>
                    <a:pt x="24246" y="2169"/>
                  </a:lnTo>
                  <a:lnTo>
                    <a:pt x="24246" y="2169"/>
                  </a:lnTo>
                  <a:lnTo>
                    <a:pt x="245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9" name="Google Shape;5469;p37"/>
            <p:cNvSpPr/>
            <p:nvPr/>
          </p:nvSpPr>
          <p:spPr>
            <a:xfrm>
              <a:off x="-3608769" y="2873341"/>
              <a:ext cx="1052629" cy="97036"/>
            </a:xfrm>
            <a:custGeom>
              <a:avLst/>
              <a:gdLst/>
              <a:ahLst/>
              <a:cxnLst/>
              <a:rect l="l" t="t" r="r" b="b"/>
              <a:pathLst>
                <a:path w="23529" h="2169" extrusionOk="0">
                  <a:moveTo>
                    <a:pt x="0" y="1"/>
                  </a:moveTo>
                  <a:lnTo>
                    <a:pt x="0" y="2169"/>
                  </a:lnTo>
                  <a:lnTo>
                    <a:pt x="23529" y="2169"/>
                  </a:lnTo>
                  <a:lnTo>
                    <a:pt x="2303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0" name="Google Shape;5470;p37"/>
            <p:cNvSpPr/>
            <p:nvPr/>
          </p:nvSpPr>
          <p:spPr>
            <a:xfrm>
              <a:off x="-3608769" y="2873341"/>
              <a:ext cx="1052629" cy="97036"/>
            </a:xfrm>
            <a:custGeom>
              <a:avLst/>
              <a:gdLst/>
              <a:ahLst/>
              <a:cxnLst/>
              <a:rect l="l" t="t" r="r" b="b"/>
              <a:pathLst>
                <a:path w="23529" h="2169" fill="none" extrusionOk="0">
                  <a:moveTo>
                    <a:pt x="23039" y="1"/>
                  </a:moveTo>
                  <a:lnTo>
                    <a:pt x="0" y="1"/>
                  </a:lnTo>
                  <a:lnTo>
                    <a:pt x="0" y="2169"/>
                  </a:lnTo>
                  <a:lnTo>
                    <a:pt x="22775" y="2169"/>
                  </a:lnTo>
                  <a:lnTo>
                    <a:pt x="22775" y="2169"/>
                  </a:lnTo>
                  <a:lnTo>
                    <a:pt x="22775" y="2169"/>
                  </a:lnTo>
                  <a:lnTo>
                    <a:pt x="23529" y="2169"/>
                  </a:lnTo>
                  <a:lnTo>
                    <a:pt x="23529" y="2169"/>
                  </a:lnTo>
                  <a:lnTo>
                    <a:pt x="230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1" name="Google Shape;5471;p37"/>
            <p:cNvSpPr/>
            <p:nvPr/>
          </p:nvSpPr>
          <p:spPr>
            <a:xfrm>
              <a:off x="-3530348" y="2775504"/>
              <a:ext cx="964093" cy="97886"/>
            </a:xfrm>
            <a:custGeom>
              <a:avLst/>
              <a:gdLst/>
              <a:ahLst/>
              <a:cxnLst/>
              <a:rect l="l" t="t" r="r" b="b"/>
              <a:pathLst>
                <a:path w="21550" h="2188" extrusionOk="0">
                  <a:moveTo>
                    <a:pt x="1" y="1"/>
                  </a:moveTo>
                  <a:lnTo>
                    <a:pt x="1" y="2188"/>
                  </a:lnTo>
                  <a:lnTo>
                    <a:pt x="21286" y="2188"/>
                  </a:lnTo>
                  <a:lnTo>
                    <a:pt x="21550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2" name="Google Shape;5472;p37"/>
            <p:cNvSpPr/>
            <p:nvPr/>
          </p:nvSpPr>
          <p:spPr>
            <a:xfrm>
              <a:off x="-3530348" y="2775504"/>
              <a:ext cx="964093" cy="97886"/>
            </a:xfrm>
            <a:custGeom>
              <a:avLst/>
              <a:gdLst/>
              <a:ahLst/>
              <a:cxnLst/>
              <a:rect l="l" t="t" r="r" b="b"/>
              <a:pathLst>
                <a:path w="21550" h="2188" fill="none" extrusionOk="0">
                  <a:moveTo>
                    <a:pt x="21550" y="1"/>
                  </a:moveTo>
                  <a:lnTo>
                    <a:pt x="1" y="1"/>
                  </a:lnTo>
                  <a:lnTo>
                    <a:pt x="1" y="2188"/>
                  </a:lnTo>
                  <a:lnTo>
                    <a:pt x="21286" y="2188"/>
                  </a:lnTo>
                  <a:lnTo>
                    <a:pt x="21286" y="2188"/>
                  </a:lnTo>
                  <a:lnTo>
                    <a:pt x="21286" y="2188"/>
                  </a:lnTo>
                  <a:lnTo>
                    <a:pt x="215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3" name="Google Shape;5473;p37"/>
            <p:cNvSpPr/>
            <p:nvPr/>
          </p:nvSpPr>
          <p:spPr>
            <a:xfrm>
              <a:off x="-3454431" y="2678517"/>
              <a:ext cx="917700" cy="97036"/>
            </a:xfrm>
            <a:custGeom>
              <a:avLst/>
              <a:gdLst/>
              <a:ahLst/>
              <a:cxnLst/>
              <a:rect l="l" t="t" r="r" b="b"/>
              <a:pathLst>
                <a:path w="20513" h="2169" extrusionOk="0">
                  <a:moveTo>
                    <a:pt x="1" y="1"/>
                  </a:moveTo>
                  <a:lnTo>
                    <a:pt x="1" y="2169"/>
                  </a:lnTo>
                  <a:lnTo>
                    <a:pt x="20512" y="2169"/>
                  </a:lnTo>
                  <a:lnTo>
                    <a:pt x="20117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4" name="Google Shape;5474;p37"/>
            <p:cNvSpPr/>
            <p:nvPr/>
          </p:nvSpPr>
          <p:spPr>
            <a:xfrm>
              <a:off x="-3454431" y="2678517"/>
              <a:ext cx="917700" cy="97036"/>
            </a:xfrm>
            <a:custGeom>
              <a:avLst/>
              <a:gdLst/>
              <a:ahLst/>
              <a:cxnLst/>
              <a:rect l="l" t="t" r="r" b="b"/>
              <a:pathLst>
                <a:path w="20513" h="2169" fill="none" extrusionOk="0">
                  <a:moveTo>
                    <a:pt x="20117" y="1"/>
                  </a:moveTo>
                  <a:lnTo>
                    <a:pt x="1" y="1"/>
                  </a:lnTo>
                  <a:lnTo>
                    <a:pt x="1" y="2169"/>
                  </a:lnTo>
                  <a:lnTo>
                    <a:pt x="19853" y="2169"/>
                  </a:lnTo>
                  <a:lnTo>
                    <a:pt x="19853" y="2169"/>
                  </a:lnTo>
                  <a:lnTo>
                    <a:pt x="19853" y="2169"/>
                  </a:lnTo>
                  <a:lnTo>
                    <a:pt x="20512" y="2169"/>
                  </a:lnTo>
                  <a:lnTo>
                    <a:pt x="20512" y="2169"/>
                  </a:lnTo>
                  <a:lnTo>
                    <a:pt x="201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5" name="Google Shape;5475;p37"/>
            <p:cNvSpPr/>
            <p:nvPr/>
          </p:nvSpPr>
          <p:spPr>
            <a:xfrm>
              <a:off x="-3367555" y="2581530"/>
              <a:ext cx="824915" cy="97036"/>
            </a:xfrm>
            <a:custGeom>
              <a:avLst/>
              <a:gdLst/>
              <a:ahLst/>
              <a:cxnLst/>
              <a:rect l="l" t="t" r="r" b="b"/>
              <a:pathLst>
                <a:path w="18439" h="2169" extrusionOk="0">
                  <a:moveTo>
                    <a:pt x="0" y="1"/>
                  </a:moveTo>
                  <a:lnTo>
                    <a:pt x="0" y="2169"/>
                  </a:lnTo>
                  <a:lnTo>
                    <a:pt x="18175" y="2169"/>
                  </a:lnTo>
                  <a:lnTo>
                    <a:pt x="18438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6" name="Google Shape;5476;p37"/>
            <p:cNvSpPr/>
            <p:nvPr/>
          </p:nvSpPr>
          <p:spPr>
            <a:xfrm>
              <a:off x="-3367555" y="2581530"/>
              <a:ext cx="824915" cy="97036"/>
            </a:xfrm>
            <a:custGeom>
              <a:avLst/>
              <a:gdLst/>
              <a:ahLst/>
              <a:cxnLst/>
              <a:rect l="l" t="t" r="r" b="b"/>
              <a:pathLst>
                <a:path w="18439" h="2169" fill="none" extrusionOk="0">
                  <a:moveTo>
                    <a:pt x="18438" y="1"/>
                  </a:moveTo>
                  <a:lnTo>
                    <a:pt x="0" y="1"/>
                  </a:lnTo>
                  <a:lnTo>
                    <a:pt x="0" y="2169"/>
                  </a:lnTo>
                  <a:lnTo>
                    <a:pt x="18175" y="2169"/>
                  </a:lnTo>
                  <a:lnTo>
                    <a:pt x="18175" y="2169"/>
                  </a:lnTo>
                  <a:lnTo>
                    <a:pt x="18175" y="2169"/>
                  </a:lnTo>
                  <a:lnTo>
                    <a:pt x="184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7" name="Google Shape;5477;p37"/>
            <p:cNvSpPr/>
            <p:nvPr/>
          </p:nvSpPr>
          <p:spPr>
            <a:xfrm>
              <a:off x="-3284078" y="2484543"/>
              <a:ext cx="767561" cy="97036"/>
            </a:xfrm>
            <a:custGeom>
              <a:avLst/>
              <a:gdLst/>
              <a:ahLst/>
              <a:cxnLst/>
              <a:rect l="l" t="t" r="r" b="b"/>
              <a:pathLst>
                <a:path w="17157" h="2169" extrusionOk="0">
                  <a:moveTo>
                    <a:pt x="1" y="1"/>
                  </a:moveTo>
                  <a:lnTo>
                    <a:pt x="1" y="2169"/>
                  </a:lnTo>
                  <a:lnTo>
                    <a:pt x="17157" y="2169"/>
                  </a:lnTo>
                  <a:lnTo>
                    <a:pt x="16818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8" name="Google Shape;5478;p37"/>
            <p:cNvSpPr/>
            <p:nvPr/>
          </p:nvSpPr>
          <p:spPr>
            <a:xfrm>
              <a:off x="-3284078" y="2484543"/>
              <a:ext cx="767561" cy="97036"/>
            </a:xfrm>
            <a:custGeom>
              <a:avLst/>
              <a:gdLst/>
              <a:ahLst/>
              <a:cxnLst/>
              <a:rect l="l" t="t" r="r" b="b"/>
              <a:pathLst>
                <a:path w="17157" h="2169" fill="none" extrusionOk="0">
                  <a:moveTo>
                    <a:pt x="16818" y="1"/>
                  </a:moveTo>
                  <a:lnTo>
                    <a:pt x="1" y="1"/>
                  </a:lnTo>
                  <a:lnTo>
                    <a:pt x="1" y="2169"/>
                  </a:lnTo>
                  <a:lnTo>
                    <a:pt x="16572" y="2169"/>
                  </a:lnTo>
                  <a:lnTo>
                    <a:pt x="16572" y="2169"/>
                  </a:lnTo>
                  <a:lnTo>
                    <a:pt x="16572" y="2169"/>
                  </a:lnTo>
                  <a:lnTo>
                    <a:pt x="17157" y="2169"/>
                  </a:lnTo>
                  <a:lnTo>
                    <a:pt x="17157" y="2169"/>
                  </a:lnTo>
                  <a:lnTo>
                    <a:pt x="168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9" name="Google Shape;5479;p37"/>
            <p:cNvSpPr/>
            <p:nvPr/>
          </p:nvSpPr>
          <p:spPr>
            <a:xfrm>
              <a:off x="-3182841" y="2387556"/>
              <a:ext cx="663815" cy="97036"/>
            </a:xfrm>
            <a:custGeom>
              <a:avLst/>
              <a:gdLst/>
              <a:ahLst/>
              <a:cxnLst/>
              <a:rect l="l" t="t" r="r" b="b"/>
              <a:pathLst>
                <a:path w="14838" h="2169" extrusionOk="0">
                  <a:moveTo>
                    <a:pt x="0" y="1"/>
                  </a:moveTo>
                  <a:lnTo>
                    <a:pt x="0" y="2169"/>
                  </a:lnTo>
                  <a:lnTo>
                    <a:pt x="14555" y="2169"/>
                  </a:lnTo>
                  <a:lnTo>
                    <a:pt x="14837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0" name="Google Shape;5480;p37"/>
            <p:cNvSpPr/>
            <p:nvPr/>
          </p:nvSpPr>
          <p:spPr>
            <a:xfrm>
              <a:off x="-3182841" y="2387556"/>
              <a:ext cx="663815" cy="97036"/>
            </a:xfrm>
            <a:custGeom>
              <a:avLst/>
              <a:gdLst/>
              <a:ahLst/>
              <a:cxnLst/>
              <a:rect l="l" t="t" r="r" b="b"/>
              <a:pathLst>
                <a:path w="14838" h="2169" fill="none" extrusionOk="0">
                  <a:moveTo>
                    <a:pt x="14837" y="1"/>
                  </a:moveTo>
                  <a:lnTo>
                    <a:pt x="0" y="1"/>
                  </a:lnTo>
                  <a:lnTo>
                    <a:pt x="0" y="2169"/>
                  </a:lnTo>
                  <a:lnTo>
                    <a:pt x="14555" y="2169"/>
                  </a:lnTo>
                  <a:lnTo>
                    <a:pt x="14555" y="2169"/>
                  </a:lnTo>
                  <a:lnTo>
                    <a:pt x="14555" y="2169"/>
                  </a:lnTo>
                  <a:lnTo>
                    <a:pt x="148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1" name="Google Shape;5481;p37"/>
            <p:cNvSpPr/>
            <p:nvPr/>
          </p:nvSpPr>
          <p:spPr>
            <a:xfrm>
              <a:off x="-3106970" y="2290569"/>
              <a:ext cx="618317" cy="97036"/>
            </a:xfrm>
            <a:custGeom>
              <a:avLst/>
              <a:gdLst/>
              <a:ahLst/>
              <a:cxnLst/>
              <a:rect l="l" t="t" r="r" b="b"/>
              <a:pathLst>
                <a:path w="13821" h="2169" extrusionOk="0">
                  <a:moveTo>
                    <a:pt x="1" y="0"/>
                  </a:moveTo>
                  <a:lnTo>
                    <a:pt x="1" y="2169"/>
                  </a:lnTo>
                  <a:lnTo>
                    <a:pt x="13820" y="2169"/>
                  </a:lnTo>
                  <a:lnTo>
                    <a:pt x="13405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2" name="Google Shape;5482;p37"/>
            <p:cNvSpPr/>
            <p:nvPr/>
          </p:nvSpPr>
          <p:spPr>
            <a:xfrm>
              <a:off x="-3106970" y="2290569"/>
              <a:ext cx="618317" cy="97036"/>
            </a:xfrm>
            <a:custGeom>
              <a:avLst/>
              <a:gdLst/>
              <a:ahLst/>
              <a:cxnLst/>
              <a:rect l="l" t="t" r="r" b="b"/>
              <a:pathLst>
                <a:path w="13821" h="2169" fill="none" extrusionOk="0">
                  <a:moveTo>
                    <a:pt x="13405" y="0"/>
                  </a:moveTo>
                  <a:lnTo>
                    <a:pt x="1" y="0"/>
                  </a:lnTo>
                  <a:lnTo>
                    <a:pt x="1" y="2169"/>
                  </a:lnTo>
                  <a:lnTo>
                    <a:pt x="13141" y="2169"/>
                  </a:lnTo>
                  <a:lnTo>
                    <a:pt x="13141" y="2169"/>
                  </a:lnTo>
                  <a:lnTo>
                    <a:pt x="13141" y="2169"/>
                  </a:lnTo>
                  <a:lnTo>
                    <a:pt x="13820" y="2169"/>
                  </a:lnTo>
                  <a:lnTo>
                    <a:pt x="13820" y="2169"/>
                  </a:lnTo>
                  <a:lnTo>
                    <a:pt x="134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3" name="Google Shape;5483;p37"/>
            <p:cNvSpPr/>
            <p:nvPr/>
          </p:nvSpPr>
          <p:spPr>
            <a:xfrm>
              <a:off x="-3021749" y="2193581"/>
              <a:ext cx="525487" cy="97036"/>
            </a:xfrm>
            <a:custGeom>
              <a:avLst/>
              <a:gdLst/>
              <a:ahLst/>
              <a:cxnLst/>
              <a:rect l="l" t="t" r="r" b="b"/>
              <a:pathLst>
                <a:path w="11746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11500" y="2168"/>
                  </a:lnTo>
                  <a:lnTo>
                    <a:pt x="11745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4" name="Google Shape;5484;p37"/>
            <p:cNvSpPr/>
            <p:nvPr/>
          </p:nvSpPr>
          <p:spPr>
            <a:xfrm>
              <a:off x="-3021749" y="2193581"/>
              <a:ext cx="525487" cy="97036"/>
            </a:xfrm>
            <a:custGeom>
              <a:avLst/>
              <a:gdLst/>
              <a:ahLst/>
              <a:cxnLst/>
              <a:rect l="l" t="t" r="r" b="b"/>
              <a:pathLst>
                <a:path w="11746" h="2169" fill="none" extrusionOk="0">
                  <a:moveTo>
                    <a:pt x="11745" y="0"/>
                  </a:moveTo>
                  <a:lnTo>
                    <a:pt x="0" y="0"/>
                  </a:lnTo>
                  <a:lnTo>
                    <a:pt x="0" y="2168"/>
                  </a:lnTo>
                  <a:lnTo>
                    <a:pt x="11500" y="2168"/>
                  </a:lnTo>
                  <a:lnTo>
                    <a:pt x="11500" y="2168"/>
                  </a:lnTo>
                  <a:lnTo>
                    <a:pt x="11500" y="2168"/>
                  </a:lnTo>
                  <a:lnTo>
                    <a:pt x="117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5" name="Google Shape;5485;p37"/>
            <p:cNvSpPr/>
            <p:nvPr/>
          </p:nvSpPr>
          <p:spPr>
            <a:xfrm>
              <a:off x="-2937422" y="2096594"/>
              <a:ext cx="462228" cy="97036"/>
            </a:xfrm>
            <a:custGeom>
              <a:avLst/>
              <a:gdLst/>
              <a:ahLst/>
              <a:cxnLst/>
              <a:rect l="l" t="t" r="r" b="b"/>
              <a:pathLst>
                <a:path w="10332" h="2169" extrusionOk="0">
                  <a:moveTo>
                    <a:pt x="0" y="0"/>
                  </a:moveTo>
                  <a:lnTo>
                    <a:pt x="0" y="2168"/>
                  </a:lnTo>
                  <a:lnTo>
                    <a:pt x="10332" y="2168"/>
                  </a:lnTo>
                  <a:lnTo>
                    <a:pt x="10124" y="0"/>
                  </a:lnTo>
                  <a:close/>
                </a:path>
              </a:pathLst>
            </a:custGeom>
            <a:solidFill>
              <a:srgbClr val="7D7C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6" name="Google Shape;5486;p37"/>
            <p:cNvSpPr/>
            <p:nvPr/>
          </p:nvSpPr>
          <p:spPr>
            <a:xfrm>
              <a:off x="-2937422" y="2096594"/>
              <a:ext cx="462228" cy="97036"/>
            </a:xfrm>
            <a:custGeom>
              <a:avLst/>
              <a:gdLst/>
              <a:ahLst/>
              <a:cxnLst/>
              <a:rect l="l" t="t" r="r" b="b"/>
              <a:pathLst>
                <a:path w="10332" h="2169" fill="none" extrusionOk="0">
                  <a:moveTo>
                    <a:pt x="10124" y="0"/>
                  </a:moveTo>
                  <a:lnTo>
                    <a:pt x="0" y="0"/>
                  </a:lnTo>
                  <a:lnTo>
                    <a:pt x="0" y="2168"/>
                  </a:lnTo>
                  <a:lnTo>
                    <a:pt x="9860" y="2168"/>
                  </a:lnTo>
                  <a:lnTo>
                    <a:pt x="9860" y="2168"/>
                  </a:lnTo>
                  <a:lnTo>
                    <a:pt x="9860" y="2168"/>
                  </a:lnTo>
                  <a:lnTo>
                    <a:pt x="10332" y="2168"/>
                  </a:lnTo>
                  <a:lnTo>
                    <a:pt x="10332" y="2168"/>
                  </a:lnTo>
                  <a:lnTo>
                    <a:pt x="101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7" name="Google Shape;5487;p37"/>
            <p:cNvSpPr/>
            <p:nvPr/>
          </p:nvSpPr>
          <p:spPr>
            <a:xfrm>
              <a:off x="-2395137" y="2096594"/>
              <a:ext cx="1217128" cy="1552794"/>
            </a:xfrm>
            <a:custGeom>
              <a:avLst/>
              <a:gdLst/>
              <a:ahLst/>
              <a:cxnLst/>
              <a:rect l="l" t="t" r="r" b="b"/>
              <a:pathLst>
                <a:path w="27206" h="34709" extrusionOk="0">
                  <a:moveTo>
                    <a:pt x="1" y="0"/>
                  </a:moveTo>
                  <a:lnTo>
                    <a:pt x="1170" y="2168"/>
                  </a:lnTo>
                  <a:lnTo>
                    <a:pt x="2357" y="4336"/>
                  </a:lnTo>
                  <a:lnTo>
                    <a:pt x="3526" y="6505"/>
                  </a:lnTo>
                  <a:lnTo>
                    <a:pt x="4695" y="8673"/>
                  </a:lnTo>
                  <a:lnTo>
                    <a:pt x="5864" y="10841"/>
                  </a:lnTo>
                  <a:lnTo>
                    <a:pt x="7033" y="13009"/>
                  </a:lnTo>
                  <a:lnTo>
                    <a:pt x="8221" y="15177"/>
                  </a:lnTo>
                  <a:lnTo>
                    <a:pt x="9389" y="17364"/>
                  </a:lnTo>
                  <a:lnTo>
                    <a:pt x="10558" y="19532"/>
                  </a:lnTo>
                  <a:lnTo>
                    <a:pt x="11727" y="21700"/>
                  </a:lnTo>
                  <a:lnTo>
                    <a:pt x="12915" y="23868"/>
                  </a:lnTo>
                  <a:lnTo>
                    <a:pt x="14084" y="26036"/>
                  </a:lnTo>
                  <a:lnTo>
                    <a:pt x="15253" y="28204"/>
                  </a:lnTo>
                  <a:lnTo>
                    <a:pt x="16422" y="30372"/>
                  </a:lnTo>
                  <a:lnTo>
                    <a:pt x="17609" y="32540"/>
                  </a:lnTo>
                  <a:lnTo>
                    <a:pt x="18778" y="34709"/>
                  </a:lnTo>
                  <a:lnTo>
                    <a:pt x="27205" y="34709"/>
                  </a:lnTo>
                  <a:lnTo>
                    <a:pt x="26018" y="32540"/>
                  </a:lnTo>
                  <a:lnTo>
                    <a:pt x="24849" y="30372"/>
                  </a:lnTo>
                  <a:lnTo>
                    <a:pt x="23680" y="28204"/>
                  </a:lnTo>
                  <a:lnTo>
                    <a:pt x="22511" y="26036"/>
                  </a:lnTo>
                  <a:lnTo>
                    <a:pt x="20154" y="21700"/>
                  </a:lnTo>
                  <a:lnTo>
                    <a:pt x="18986" y="19532"/>
                  </a:lnTo>
                  <a:lnTo>
                    <a:pt x="17817" y="17364"/>
                  </a:lnTo>
                  <a:lnTo>
                    <a:pt x="16629" y="15177"/>
                  </a:lnTo>
                  <a:lnTo>
                    <a:pt x="15460" y="13009"/>
                  </a:lnTo>
                  <a:lnTo>
                    <a:pt x="14291" y="10841"/>
                  </a:lnTo>
                  <a:lnTo>
                    <a:pt x="13122" y="8673"/>
                  </a:lnTo>
                  <a:lnTo>
                    <a:pt x="11935" y="6505"/>
                  </a:lnTo>
                  <a:lnTo>
                    <a:pt x="10766" y="4336"/>
                  </a:lnTo>
                  <a:lnTo>
                    <a:pt x="9597" y="2168"/>
                  </a:lnTo>
                  <a:lnTo>
                    <a:pt x="84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8" name="Google Shape;5488;p37"/>
            <p:cNvSpPr/>
            <p:nvPr/>
          </p:nvSpPr>
          <p:spPr>
            <a:xfrm>
              <a:off x="-2428018" y="2096594"/>
              <a:ext cx="905040" cy="1552794"/>
            </a:xfrm>
            <a:custGeom>
              <a:avLst/>
              <a:gdLst/>
              <a:ahLst/>
              <a:cxnLst/>
              <a:rect l="l" t="t" r="r" b="b"/>
              <a:pathLst>
                <a:path w="20230" h="34709" extrusionOk="0">
                  <a:moveTo>
                    <a:pt x="0" y="0"/>
                  </a:moveTo>
                  <a:lnTo>
                    <a:pt x="1188" y="2168"/>
                  </a:lnTo>
                  <a:lnTo>
                    <a:pt x="17628" y="32540"/>
                  </a:lnTo>
                  <a:lnTo>
                    <a:pt x="18797" y="34709"/>
                  </a:lnTo>
                  <a:lnTo>
                    <a:pt x="20230" y="34709"/>
                  </a:lnTo>
                  <a:lnTo>
                    <a:pt x="19042" y="32540"/>
                  </a:lnTo>
                  <a:lnTo>
                    <a:pt x="2621" y="2168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9" name="Google Shape;5489;p37"/>
            <p:cNvSpPr/>
            <p:nvPr/>
          </p:nvSpPr>
          <p:spPr>
            <a:xfrm>
              <a:off x="-2049331" y="2096594"/>
              <a:ext cx="905040" cy="1552794"/>
            </a:xfrm>
            <a:custGeom>
              <a:avLst/>
              <a:gdLst/>
              <a:ahLst/>
              <a:cxnLst/>
              <a:rect l="l" t="t" r="r" b="b"/>
              <a:pathLst>
                <a:path w="20230" h="34709" extrusionOk="0">
                  <a:moveTo>
                    <a:pt x="0" y="0"/>
                  </a:moveTo>
                  <a:lnTo>
                    <a:pt x="1188" y="2168"/>
                  </a:lnTo>
                  <a:lnTo>
                    <a:pt x="17609" y="32540"/>
                  </a:lnTo>
                  <a:lnTo>
                    <a:pt x="18797" y="34709"/>
                  </a:lnTo>
                  <a:lnTo>
                    <a:pt x="20230" y="34709"/>
                  </a:lnTo>
                  <a:lnTo>
                    <a:pt x="19061" y="32540"/>
                  </a:lnTo>
                  <a:lnTo>
                    <a:pt x="2621" y="2168"/>
                  </a:lnTo>
                  <a:lnTo>
                    <a:pt x="14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0" name="Google Shape;5490;p37"/>
            <p:cNvSpPr/>
            <p:nvPr/>
          </p:nvSpPr>
          <p:spPr>
            <a:xfrm>
              <a:off x="-3765657" y="2096594"/>
              <a:ext cx="1149664" cy="1552794"/>
            </a:xfrm>
            <a:custGeom>
              <a:avLst/>
              <a:gdLst/>
              <a:ahLst/>
              <a:cxnLst/>
              <a:rect l="l" t="t" r="r" b="b"/>
              <a:pathLst>
                <a:path w="25698" h="34709" extrusionOk="0">
                  <a:moveTo>
                    <a:pt x="20833" y="0"/>
                  </a:moveTo>
                  <a:lnTo>
                    <a:pt x="19514" y="2168"/>
                  </a:lnTo>
                  <a:lnTo>
                    <a:pt x="18232" y="4336"/>
                  </a:lnTo>
                  <a:lnTo>
                    <a:pt x="16912" y="6505"/>
                  </a:lnTo>
                  <a:lnTo>
                    <a:pt x="15611" y="8673"/>
                  </a:lnTo>
                  <a:lnTo>
                    <a:pt x="14310" y="10841"/>
                  </a:lnTo>
                  <a:lnTo>
                    <a:pt x="13009" y="13009"/>
                  </a:lnTo>
                  <a:lnTo>
                    <a:pt x="11708" y="15177"/>
                  </a:lnTo>
                  <a:lnTo>
                    <a:pt x="10408" y="17364"/>
                  </a:lnTo>
                  <a:lnTo>
                    <a:pt x="9107" y="19532"/>
                  </a:lnTo>
                  <a:lnTo>
                    <a:pt x="7806" y="21700"/>
                  </a:lnTo>
                  <a:lnTo>
                    <a:pt x="6505" y="23868"/>
                  </a:lnTo>
                  <a:lnTo>
                    <a:pt x="5204" y="26036"/>
                  </a:lnTo>
                  <a:lnTo>
                    <a:pt x="3903" y="28204"/>
                  </a:lnTo>
                  <a:lnTo>
                    <a:pt x="2602" y="30372"/>
                  </a:lnTo>
                  <a:lnTo>
                    <a:pt x="1302" y="32540"/>
                  </a:lnTo>
                  <a:lnTo>
                    <a:pt x="1" y="34709"/>
                  </a:lnTo>
                  <a:lnTo>
                    <a:pt x="4865" y="34709"/>
                  </a:lnTo>
                  <a:lnTo>
                    <a:pt x="6166" y="32540"/>
                  </a:lnTo>
                  <a:lnTo>
                    <a:pt x="7467" y="30372"/>
                  </a:lnTo>
                  <a:lnTo>
                    <a:pt x="8767" y="28204"/>
                  </a:lnTo>
                  <a:lnTo>
                    <a:pt x="10068" y="26036"/>
                  </a:lnTo>
                  <a:lnTo>
                    <a:pt x="11369" y="23868"/>
                  </a:lnTo>
                  <a:lnTo>
                    <a:pt x="12670" y="21700"/>
                  </a:lnTo>
                  <a:lnTo>
                    <a:pt x="13971" y="19532"/>
                  </a:lnTo>
                  <a:lnTo>
                    <a:pt x="15272" y="17364"/>
                  </a:lnTo>
                  <a:lnTo>
                    <a:pt x="16591" y="15177"/>
                  </a:lnTo>
                  <a:lnTo>
                    <a:pt x="17892" y="13009"/>
                  </a:lnTo>
                  <a:lnTo>
                    <a:pt x="19193" y="10841"/>
                  </a:lnTo>
                  <a:lnTo>
                    <a:pt x="20494" y="8673"/>
                  </a:lnTo>
                  <a:lnTo>
                    <a:pt x="21795" y="6505"/>
                  </a:lnTo>
                  <a:lnTo>
                    <a:pt x="23096" y="4336"/>
                  </a:lnTo>
                  <a:lnTo>
                    <a:pt x="24396" y="2168"/>
                  </a:lnTo>
                  <a:lnTo>
                    <a:pt x="256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1" name="Google Shape;5491;p37"/>
            <p:cNvSpPr/>
            <p:nvPr/>
          </p:nvSpPr>
          <p:spPr>
            <a:xfrm>
              <a:off x="-3578394" y="2096594"/>
              <a:ext cx="983464" cy="1552794"/>
            </a:xfrm>
            <a:custGeom>
              <a:avLst/>
              <a:gdLst/>
              <a:ahLst/>
              <a:cxnLst/>
              <a:rect l="l" t="t" r="r" b="b"/>
              <a:pathLst>
                <a:path w="21983" h="34709" extrusionOk="0">
                  <a:moveTo>
                    <a:pt x="20512" y="0"/>
                  </a:moveTo>
                  <a:lnTo>
                    <a:pt x="19230" y="2168"/>
                  </a:lnTo>
                  <a:lnTo>
                    <a:pt x="17948" y="4336"/>
                  </a:lnTo>
                  <a:lnTo>
                    <a:pt x="16666" y="6505"/>
                  </a:lnTo>
                  <a:lnTo>
                    <a:pt x="15384" y="8673"/>
                  </a:lnTo>
                  <a:lnTo>
                    <a:pt x="14102" y="10841"/>
                  </a:lnTo>
                  <a:lnTo>
                    <a:pt x="12820" y="13009"/>
                  </a:lnTo>
                  <a:lnTo>
                    <a:pt x="11538" y="15177"/>
                  </a:lnTo>
                  <a:lnTo>
                    <a:pt x="10256" y="17364"/>
                  </a:lnTo>
                  <a:lnTo>
                    <a:pt x="8974" y="19532"/>
                  </a:lnTo>
                  <a:lnTo>
                    <a:pt x="7692" y="21700"/>
                  </a:lnTo>
                  <a:lnTo>
                    <a:pt x="6410" y="23868"/>
                  </a:lnTo>
                  <a:lnTo>
                    <a:pt x="5128" y="26036"/>
                  </a:lnTo>
                  <a:lnTo>
                    <a:pt x="3846" y="28204"/>
                  </a:lnTo>
                  <a:lnTo>
                    <a:pt x="2564" y="30372"/>
                  </a:lnTo>
                  <a:lnTo>
                    <a:pt x="1282" y="32540"/>
                  </a:lnTo>
                  <a:lnTo>
                    <a:pt x="0" y="34709"/>
                  </a:lnTo>
                  <a:lnTo>
                    <a:pt x="1452" y="34709"/>
                  </a:lnTo>
                  <a:lnTo>
                    <a:pt x="2753" y="32540"/>
                  </a:lnTo>
                  <a:lnTo>
                    <a:pt x="4016" y="30372"/>
                  </a:lnTo>
                  <a:lnTo>
                    <a:pt x="5317" y="28204"/>
                  </a:lnTo>
                  <a:lnTo>
                    <a:pt x="6580" y="26036"/>
                  </a:lnTo>
                  <a:lnTo>
                    <a:pt x="7881" y="23868"/>
                  </a:lnTo>
                  <a:lnTo>
                    <a:pt x="9163" y="21700"/>
                  </a:lnTo>
                  <a:lnTo>
                    <a:pt x="10445" y="19532"/>
                  </a:lnTo>
                  <a:lnTo>
                    <a:pt x="11727" y="17364"/>
                  </a:lnTo>
                  <a:lnTo>
                    <a:pt x="13009" y="15177"/>
                  </a:lnTo>
                  <a:lnTo>
                    <a:pt x="14291" y="13009"/>
                  </a:lnTo>
                  <a:lnTo>
                    <a:pt x="15573" y="10841"/>
                  </a:lnTo>
                  <a:lnTo>
                    <a:pt x="16855" y="8673"/>
                  </a:lnTo>
                  <a:lnTo>
                    <a:pt x="18137" y="6505"/>
                  </a:lnTo>
                  <a:lnTo>
                    <a:pt x="19419" y="4336"/>
                  </a:lnTo>
                  <a:lnTo>
                    <a:pt x="20701" y="2168"/>
                  </a:lnTo>
                  <a:lnTo>
                    <a:pt x="219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2" name="Google Shape;5492;p37"/>
            <p:cNvSpPr/>
            <p:nvPr/>
          </p:nvSpPr>
          <p:spPr>
            <a:xfrm>
              <a:off x="-3784177" y="2096594"/>
              <a:ext cx="984314" cy="1552794"/>
            </a:xfrm>
            <a:custGeom>
              <a:avLst/>
              <a:gdLst/>
              <a:ahLst/>
              <a:cxnLst/>
              <a:rect l="l" t="t" r="r" b="b"/>
              <a:pathLst>
                <a:path w="22002" h="34709" extrusionOk="0">
                  <a:moveTo>
                    <a:pt x="20531" y="0"/>
                  </a:moveTo>
                  <a:lnTo>
                    <a:pt x="19249" y="2168"/>
                  </a:lnTo>
                  <a:lnTo>
                    <a:pt x="17967" y="4336"/>
                  </a:lnTo>
                  <a:lnTo>
                    <a:pt x="16685" y="6505"/>
                  </a:lnTo>
                  <a:lnTo>
                    <a:pt x="15403" y="8673"/>
                  </a:lnTo>
                  <a:lnTo>
                    <a:pt x="14121" y="10841"/>
                  </a:lnTo>
                  <a:lnTo>
                    <a:pt x="12839" y="13009"/>
                  </a:lnTo>
                  <a:lnTo>
                    <a:pt x="11557" y="15177"/>
                  </a:lnTo>
                  <a:lnTo>
                    <a:pt x="10256" y="17364"/>
                  </a:lnTo>
                  <a:lnTo>
                    <a:pt x="8974" y="19532"/>
                  </a:lnTo>
                  <a:lnTo>
                    <a:pt x="7692" y="21700"/>
                  </a:lnTo>
                  <a:lnTo>
                    <a:pt x="6410" y="23868"/>
                  </a:lnTo>
                  <a:lnTo>
                    <a:pt x="5128" y="26036"/>
                  </a:lnTo>
                  <a:lnTo>
                    <a:pt x="3846" y="28204"/>
                  </a:lnTo>
                  <a:lnTo>
                    <a:pt x="2564" y="30372"/>
                  </a:lnTo>
                  <a:lnTo>
                    <a:pt x="1282" y="32540"/>
                  </a:lnTo>
                  <a:lnTo>
                    <a:pt x="0" y="34709"/>
                  </a:lnTo>
                  <a:lnTo>
                    <a:pt x="1471" y="34709"/>
                  </a:lnTo>
                  <a:lnTo>
                    <a:pt x="2753" y="32540"/>
                  </a:lnTo>
                  <a:lnTo>
                    <a:pt x="4035" y="30372"/>
                  </a:lnTo>
                  <a:lnTo>
                    <a:pt x="5317" y="28204"/>
                  </a:lnTo>
                  <a:lnTo>
                    <a:pt x="6599" y="26036"/>
                  </a:lnTo>
                  <a:lnTo>
                    <a:pt x="7881" y="23868"/>
                  </a:lnTo>
                  <a:lnTo>
                    <a:pt x="9163" y="21700"/>
                  </a:lnTo>
                  <a:lnTo>
                    <a:pt x="10445" y="19532"/>
                  </a:lnTo>
                  <a:lnTo>
                    <a:pt x="11727" y="17364"/>
                  </a:lnTo>
                  <a:lnTo>
                    <a:pt x="13027" y="15177"/>
                  </a:lnTo>
                  <a:lnTo>
                    <a:pt x="14291" y="13009"/>
                  </a:lnTo>
                  <a:lnTo>
                    <a:pt x="15591" y="10841"/>
                  </a:lnTo>
                  <a:lnTo>
                    <a:pt x="16855" y="8673"/>
                  </a:lnTo>
                  <a:lnTo>
                    <a:pt x="18155" y="6505"/>
                  </a:lnTo>
                  <a:lnTo>
                    <a:pt x="19437" y="4336"/>
                  </a:lnTo>
                  <a:lnTo>
                    <a:pt x="20719" y="2168"/>
                  </a:lnTo>
                  <a:lnTo>
                    <a:pt x="220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3" name="Google Shape;5493;p37"/>
            <p:cNvSpPr/>
            <p:nvPr/>
          </p:nvSpPr>
          <p:spPr>
            <a:xfrm>
              <a:off x="-2865756" y="1759242"/>
              <a:ext cx="867102" cy="337410"/>
            </a:xfrm>
            <a:custGeom>
              <a:avLst/>
              <a:gdLst/>
              <a:ahLst/>
              <a:cxnLst/>
              <a:rect l="l" t="t" r="r" b="b"/>
              <a:pathLst>
                <a:path w="19382" h="7542" extrusionOk="0">
                  <a:moveTo>
                    <a:pt x="1" y="0"/>
                  </a:moveTo>
                  <a:lnTo>
                    <a:pt x="1" y="7541"/>
                  </a:lnTo>
                  <a:lnTo>
                    <a:pt x="19382" y="7541"/>
                  </a:lnTo>
                  <a:lnTo>
                    <a:pt x="193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4" name="Google Shape;5494;p37"/>
            <p:cNvSpPr/>
            <p:nvPr/>
          </p:nvSpPr>
          <p:spPr>
            <a:xfrm>
              <a:off x="-2865756" y="1759242"/>
              <a:ext cx="867102" cy="337410"/>
            </a:xfrm>
            <a:custGeom>
              <a:avLst/>
              <a:gdLst/>
              <a:ahLst/>
              <a:cxnLst/>
              <a:rect l="l" t="t" r="r" b="b"/>
              <a:pathLst>
                <a:path w="19382" h="7542" fill="none" extrusionOk="0">
                  <a:moveTo>
                    <a:pt x="19382" y="0"/>
                  </a:moveTo>
                  <a:lnTo>
                    <a:pt x="19382" y="7541"/>
                  </a:lnTo>
                  <a:lnTo>
                    <a:pt x="1" y="7541"/>
                  </a:lnTo>
                  <a:lnTo>
                    <a:pt x="1" y="0"/>
                  </a:lnTo>
                  <a:lnTo>
                    <a:pt x="19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5" name="Google Shape;5495;p37"/>
            <p:cNvSpPr/>
            <p:nvPr/>
          </p:nvSpPr>
          <p:spPr>
            <a:xfrm>
              <a:off x="-2482014" y="1759242"/>
              <a:ext cx="483344" cy="337410"/>
            </a:xfrm>
            <a:custGeom>
              <a:avLst/>
              <a:gdLst/>
              <a:ahLst/>
              <a:cxnLst/>
              <a:rect l="l" t="t" r="r" b="b"/>
              <a:pathLst>
                <a:path w="10804" h="7542" extrusionOk="0">
                  <a:moveTo>
                    <a:pt x="1" y="0"/>
                  </a:moveTo>
                  <a:lnTo>
                    <a:pt x="1" y="7541"/>
                  </a:lnTo>
                  <a:lnTo>
                    <a:pt x="10804" y="7541"/>
                  </a:lnTo>
                  <a:lnTo>
                    <a:pt x="10804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6" name="Google Shape;5496;p37"/>
            <p:cNvSpPr/>
            <p:nvPr/>
          </p:nvSpPr>
          <p:spPr>
            <a:xfrm>
              <a:off x="-2482014" y="1759242"/>
              <a:ext cx="483344" cy="337410"/>
            </a:xfrm>
            <a:custGeom>
              <a:avLst/>
              <a:gdLst/>
              <a:ahLst/>
              <a:cxnLst/>
              <a:rect l="l" t="t" r="r" b="b"/>
              <a:pathLst>
                <a:path w="10804" h="7542" fill="none" extrusionOk="0">
                  <a:moveTo>
                    <a:pt x="10804" y="0"/>
                  </a:moveTo>
                  <a:lnTo>
                    <a:pt x="10804" y="7541"/>
                  </a:lnTo>
                  <a:lnTo>
                    <a:pt x="1" y="7541"/>
                  </a:lnTo>
                  <a:lnTo>
                    <a:pt x="1" y="0"/>
                  </a:lnTo>
                  <a:lnTo>
                    <a:pt x="108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7" name="Google Shape;5497;p37"/>
            <p:cNvSpPr/>
            <p:nvPr/>
          </p:nvSpPr>
          <p:spPr>
            <a:xfrm>
              <a:off x="-2484519" y="2094044"/>
              <a:ext cx="485849" cy="4295"/>
            </a:xfrm>
            <a:custGeom>
              <a:avLst/>
              <a:gdLst/>
              <a:ahLst/>
              <a:cxnLst/>
              <a:rect l="l" t="t" r="r" b="b"/>
              <a:pathLst>
                <a:path w="10860" h="96" extrusionOk="0">
                  <a:moveTo>
                    <a:pt x="0" y="1"/>
                  </a:moveTo>
                  <a:lnTo>
                    <a:pt x="0" y="95"/>
                  </a:lnTo>
                  <a:lnTo>
                    <a:pt x="10860" y="95"/>
                  </a:lnTo>
                  <a:lnTo>
                    <a:pt x="10860" y="1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8" name="Google Shape;5498;p37"/>
            <p:cNvSpPr/>
            <p:nvPr/>
          </p:nvSpPr>
          <p:spPr>
            <a:xfrm>
              <a:off x="-2914652" y="1728866"/>
              <a:ext cx="949732" cy="65004"/>
            </a:xfrm>
            <a:custGeom>
              <a:avLst/>
              <a:gdLst/>
              <a:ahLst/>
              <a:cxnLst/>
              <a:rect l="l" t="t" r="r" b="b"/>
              <a:pathLst>
                <a:path w="21229" h="1453" extrusionOk="0">
                  <a:moveTo>
                    <a:pt x="0" y="0"/>
                  </a:moveTo>
                  <a:lnTo>
                    <a:pt x="0" y="1452"/>
                  </a:lnTo>
                  <a:lnTo>
                    <a:pt x="21229" y="1452"/>
                  </a:lnTo>
                  <a:lnTo>
                    <a:pt x="21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9" name="Google Shape;5499;p37"/>
            <p:cNvSpPr/>
            <p:nvPr/>
          </p:nvSpPr>
          <p:spPr>
            <a:xfrm>
              <a:off x="-2914652" y="1728866"/>
              <a:ext cx="949732" cy="65004"/>
            </a:xfrm>
            <a:custGeom>
              <a:avLst/>
              <a:gdLst/>
              <a:ahLst/>
              <a:cxnLst/>
              <a:rect l="l" t="t" r="r" b="b"/>
              <a:pathLst>
                <a:path w="21229" h="1453" fill="none" extrusionOk="0">
                  <a:moveTo>
                    <a:pt x="21229" y="1452"/>
                  </a:moveTo>
                  <a:lnTo>
                    <a:pt x="0" y="1452"/>
                  </a:lnTo>
                  <a:lnTo>
                    <a:pt x="0" y="0"/>
                  </a:lnTo>
                  <a:lnTo>
                    <a:pt x="21229" y="0"/>
                  </a:lnTo>
                  <a:lnTo>
                    <a:pt x="21229" y="14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0" name="Google Shape;5500;p37"/>
            <p:cNvSpPr/>
            <p:nvPr/>
          </p:nvSpPr>
          <p:spPr>
            <a:xfrm>
              <a:off x="-2914652" y="1728866"/>
              <a:ext cx="439456" cy="65004"/>
            </a:xfrm>
            <a:custGeom>
              <a:avLst/>
              <a:gdLst/>
              <a:ahLst/>
              <a:cxnLst/>
              <a:rect l="l" t="t" r="r" b="b"/>
              <a:pathLst>
                <a:path w="9823" h="1453" extrusionOk="0">
                  <a:moveTo>
                    <a:pt x="0" y="0"/>
                  </a:moveTo>
                  <a:lnTo>
                    <a:pt x="0" y="1452"/>
                  </a:lnTo>
                  <a:lnTo>
                    <a:pt x="9823" y="1452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1" name="Google Shape;5501;p37"/>
            <p:cNvSpPr/>
            <p:nvPr/>
          </p:nvSpPr>
          <p:spPr>
            <a:xfrm>
              <a:off x="-2914652" y="1728866"/>
              <a:ext cx="439456" cy="65004"/>
            </a:xfrm>
            <a:custGeom>
              <a:avLst/>
              <a:gdLst/>
              <a:ahLst/>
              <a:cxnLst/>
              <a:rect l="l" t="t" r="r" b="b"/>
              <a:pathLst>
                <a:path w="9823" h="1453" fill="none" extrusionOk="0">
                  <a:moveTo>
                    <a:pt x="9823" y="0"/>
                  </a:moveTo>
                  <a:lnTo>
                    <a:pt x="0" y="0"/>
                  </a:lnTo>
                  <a:lnTo>
                    <a:pt x="0" y="1452"/>
                  </a:lnTo>
                  <a:lnTo>
                    <a:pt x="9823" y="1452"/>
                  </a:lnTo>
                  <a:lnTo>
                    <a:pt x="98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2" name="Google Shape;5502;p37"/>
            <p:cNvSpPr/>
            <p:nvPr/>
          </p:nvSpPr>
          <p:spPr>
            <a:xfrm>
              <a:off x="-2846340" y="1593899"/>
              <a:ext cx="46438" cy="135018"/>
            </a:xfrm>
            <a:custGeom>
              <a:avLst/>
              <a:gdLst/>
              <a:ahLst/>
              <a:cxnLst/>
              <a:rect l="l" t="t" r="r" b="b"/>
              <a:pathLst>
                <a:path w="1038" h="3018" extrusionOk="0">
                  <a:moveTo>
                    <a:pt x="0" y="1"/>
                  </a:moveTo>
                  <a:lnTo>
                    <a:pt x="0" y="3017"/>
                  </a:lnTo>
                  <a:lnTo>
                    <a:pt x="1037" y="3017"/>
                  </a:lnTo>
                  <a:lnTo>
                    <a:pt x="10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3" name="Google Shape;5503;p37"/>
            <p:cNvSpPr/>
            <p:nvPr/>
          </p:nvSpPr>
          <p:spPr>
            <a:xfrm>
              <a:off x="-2498029" y="1593899"/>
              <a:ext cx="45588" cy="135018"/>
            </a:xfrm>
            <a:custGeom>
              <a:avLst/>
              <a:gdLst/>
              <a:ahLst/>
              <a:cxnLst/>
              <a:rect l="l" t="t" r="r" b="b"/>
              <a:pathLst>
                <a:path w="1019" h="3018" extrusionOk="0">
                  <a:moveTo>
                    <a:pt x="1" y="1"/>
                  </a:moveTo>
                  <a:lnTo>
                    <a:pt x="1" y="3017"/>
                  </a:lnTo>
                  <a:lnTo>
                    <a:pt x="1019" y="3017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4" name="Google Shape;5504;p37"/>
            <p:cNvSpPr/>
            <p:nvPr/>
          </p:nvSpPr>
          <p:spPr>
            <a:xfrm>
              <a:off x="-2069596" y="1593899"/>
              <a:ext cx="46438" cy="135018"/>
            </a:xfrm>
            <a:custGeom>
              <a:avLst/>
              <a:gdLst/>
              <a:ahLst/>
              <a:cxnLst/>
              <a:rect l="l" t="t" r="r" b="b"/>
              <a:pathLst>
                <a:path w="1038" h="3018" extrusionOk="0">
                  <a:moveTo>
                    <a:pt x="1" y="1"/>
                  </a:moveTo>
                  <a:lnTo>
                    <a:pt x="1" y="3017"/>
                  </a:lnTo>
                  <a:lnTo>
                    <a:pt x="1038" y="3017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5" name="Google Shape;5505;p37"/>
            <p:cNvSpPr/>
            <p:nvPr/>
          </p:nvSpPr>
          <p:spPr>
            <a:xfrm>
              <a:off x="-2914652" y="1555113"/>
              <a:ext cx="949732" cy="38832"/>
            </a:xfrm>
            <a:custGeom>
              <a:avLst/>
              <a:gdLst/>
              <a:ahLst/>
              <a:cxnLst/>
              <a:rect l="l" t="t" r="r" b="b"/>
              <a:pathLst>
                <a:path w="21229" h="868" extrusionOk="0">
                  <a:moveTo>
                    <a:pt x="57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0" y="830"/>
                  </a:lnTo>
                  <a:lnTo>
                    <a:pt x="19" y="868"/>
                  </a:lnTo>
                  <a:lnTo>
                    <a:pt x="21229" y="868"/>
                  </a:lnTo>
                  <a:lnTo>
                    <a:pt x="21229" y="830"/>
                  </a:lnTo>
                  <a:lnTo>
                    <a:pt x="21229" y="57"/>
                  </a:lnTo>
                  <a:lnTo>
                    <a:pt x="21229" y="20"/>
                  </a:lnTo>
                  <a:lnTo>
                    <a:pt x="2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6" name="Google Shape;5506;p37"/>
            <p:cNvSpPr/>
            <p:nvPr/>
          </p:nvSpPr>
          <p:spPr>
            <a:xfrm>
              <a:off x="-2409452" y="1865489"/>
              <a:ext cx="74264" cy="228609"/>
            </a:xfrm>
            <a:custGeom>
              <a:avLst/>
              <a:gdLst/>
              <a:ahLst/>
              <a:cxnLst/>
              <a:rect l="l" t="t" r="r" b="b"/>
              <a:pathLst>
                <a:path w="1660" h="5110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5"/>
                  </a:lnTo>
                  <a:lnTo>
                    <a:pt x="0" y="5110"/>
                  </a:lnTo>
                  <a:lnTo>
                    <a:pt x="1659" y="5110"/>
                  </a:lnTo>
                  <a:lnTo>
                    <a:pt x="1659" y="95"/>
                  </a:lnTo>
                  <a:lnTo>
                    <a:pt x="1640" y="57"/>
                  </a:lnTo>
                  <a:lnTo>
                    <a:pt x="1622" y="19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7" name="Google Shape;5507;p37"/>
            <p:cNvSpPr/>
            <p:nvPr/>
          </p:nvSpPr>
          <p:spPr>
            <a:xfrm>
              <a:off x="-2249209" y="1865489"/>
              <a:ext cx="74264" cy="228609"/>
            </a:xfrm>
            <a:custGeom>
              <a:avLst/>
              <a:gdLst/>
              <a:ahLst/>
              <a:cxnLst/>
              <a:rect l="l" t="t" r="r" b="b"/>
              <a:pathLst>
                <a:path w="1660" h="5110" extrusionOk="0">
                  <a:moveTo>
                    <a:pt x="76" y="1"/>
                  </a:moveTo>
                  <a:lnTo>
                    <a:pt x="38" y="19"/>
                  </a:lnTo>
                  <a:lnTo>
                    <a:pt x="19" y="57"/>
                  </a:lnTo>
                  <a:lnTo>
                    <a:pt x="0" y="95"/>
                  </a:lnTo>
                  <a:lnTo>
                    <a:pt x="0" y="5110"/>
                  </a:lnTo>
                  <a:lnTo>
                    <a:pt x="1659" y="5110"/>
                  </a:lnTo>
                  <a:lnTo>
                    <a:pt x="1659" y="95"/>
                  </a:lnTo>
                  <a:lnTo>
                    <a:pt x="1659" y="57"/>
                  </a:lnTo>
                  <a:lnTo>
                    <a:pt x="1640" y="19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8" name="Google Shape;5508;p37"/>
            <p:cNvSpPr/>
            <p:nvPr/>
          </p:nvSpPr>
          <p:spPr>
            <a:xfrm>
              <a:off x="-2117642" y="1865489"/>
              <a:ext cx="74264" cy="228609"/>
            </a:xfrm>
            <a:custGeom>
              <a:avLst/>
              <a:gdLst/>
              <a:ahLst/>
              <a:cxnLst/>
              <a:rect l="l" t="t" r="r" b="b"/>
              <a:pathLst>
                <a:path w="1660" h="5110" extrusionOk="0">
                  <a:moveTo>
                    <a:pt x="57" y="1"/>
                  </a:moveTo>
                  <a:lnTo>
                    <a:pt x="38" y="19"/>
                  </a:lnTo>
                  <a:lnTo>
                    <a:pt x="0" y="57"/>
                  </a:lnTo>
                  <a:lnTo>
                    <a:pt x="0" y="95"/>
                  </a:lnTo>
                  <a:lnTo>
                    <a:pt x="0" y="5110"/>
                  </a:lnTo>
                  <a:lnTo>
                    <a:pt x="1659" y="5110"/>
                  </a:lnTo>
                  <a:lnTo>
                    <a:pt x="1659" y="95"/>
                  </a:lnTo>
                  <a:lnTo>
                    <a:pt x="1641" y="57"/>
                  </a:lnTo>
                  <a:lnTo>
                    <a:pt x="1622" y="19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9" name="Google Shape;5509;p37"/>
            <p:cNvSpPr/>
            <p:nvPr/>
          </p:nvSpPr>
          <p:spPr>
            <a:xfrm>
              <a:off x="-2832025" y="1865489"/>
              <a:ext cx="74264" cy="228609"/>
            </a:xfrm>
            <a:custGeom>
              <a:avLst/>
              <a:gdLst/>
              <a:ahLst/>
              <a:cxnLst/>
              <a:rect l="l" t="t" r="r" b="b"/>
              <a:pathLst>
                <a:path w="1660" h="5110" extrusionOk="0">
                  <a:moveTo>
                    <a:pt x="76" y="1"/>
                  </a:moveTo>
                  <a:lnTo>
                    <a:pt x="39" y="19"/>
                  </a:lnTo>
                  <a:lnTo>
                    <a:pt x="20" y="57"/>
                  </a:lnTo>
                  <a:lnTo>
                    <a:pt x="1" y="95"/>
                  </a:lnTo>
                  <a:lnTo>
                    <a:pt x="1" y="5110"/>
                  </a:lnTo>
                  <a:lnTo>
                    <a:pt x="1660" y="5110"/>
                  </a:lnTo>
                  <a:lnTo>
                    <a:pt x="1660" y="95"/>
                  </a:lnTo>
                  <a:lnTo>
                    <a:pt x="1660" y="57"/>
                  </a:lnTo>
                  <a:lnTo>
                    <a:pt x="1641" y="19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0" name="Google Shape;5510;p37"/>
            <p:cNvSpPr/>
            <p:nvPr/>
          </p:nvSpPr>
          <p:spPr>
            <a:xfrm>
              <a:off x="-2832025" y="1865489"/>
              <a:ext cx="74264" cy="228609"/>
            </a:xfrm>
            <a:custGeom>
              <a:avLst/>
              <a:gdLst/>
              <a:ahLst/>
              <a:cxnLst/>
              <a:rect l="l" t="t" r="r" b="b"/>
              <a:pathLst>
                <a:path w="1660" h="5110" fill="none" extrusionOk="0">
                  <a:moveTo>
                    <a:pt x="1566" y="1"/>
                  </a:moveTo>
                  <a:lnTo>
                    <a:pt x="114" y="1"/>
                  </a:lnTo>
                  <a:lnTo>
                    <a:pt x="114" y="1"/>
                  </a:lnTo>
                  <a:lnTo>
                    <a:pt x="76" y="1"/>
                  </a:lnTo>
                  <a:lnTo>
                    <a:pt x="39" y="19"/>
                  </a:lnTo>
                  <a:lnTo>
                    <a:pt x="20" y="57"/>
                  </a:lnTo>
                  <a:lnTo>
                    <a:pt x="1" y="95"/>
                  </a:lnTo>
                  <a:lnTo>
                    <a:pt x="1" y="5110"/>
                  </a:lnTo>
                  <a:lnTo>
                    <a:pt x="1660" y="5110"/>
                  </a:lnTo>
                  <a:lnTo>
                    <a:pt x="1660" y="95"/>
                  </a:lnTo>
                  <a:lnTo>
                    <a:pt x="1660" y="95"/>
                  </a:lnTo>
                  <a:lnTo>
                    <a:pt x="1660" y="57"/>
                  </a:lnTo>
                  <a:lnTo>
                    <a:pt x="1641" y="19"/>
                  </a:lnTo>
                  <a:lnTo>
                    <a:pt x="1603" y="1"/>
                  </a:lnTo>
                  <a:lnTo>
                    <a:pt x="15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1" name="Google Shape;5511;p37"/>
            <p:cNvSpPr/>
            <p:nvPr/>
          </p:nvSpPr>
          <p:spPr>
            <a:xfrm>
              <a:off x="-2722378" y="1865489"/>
              <a:ext cx="74264" cy="228609"/>
            </a:xfrm>
            <a:custGeom>
              <a:avLst/>
              <a:gdLst/>
              <a:ahLst/>
              <a:cxnLst/>
              <a:rect l="l" t="t" r="r" b="b"/>
              <a:pathLst>
                <a:path w="1660" h="5110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95"/>
                  </a:lnTo>
                  <a:lnTo>
                    <a:pt x="1" y="5110"/>
                  </a:lnTo>
                  <a:lnTo>
                    <a:pt x="1660" y="5110"/>
                  </a:lnTo>
                  <a:lnTo>
                    <a:pt x="1660" y="95"/>
                  </a:lnTo>
                  <a:lnTo>
                    <a:pt x="1641" y="57"/>
                  </a:lnTo>
                  <a:lnTo>
                    <a:pt x="1622" y="19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2" name="Google Shape;5512;p37"/>
            <p:cNvSpPr/>
            <p:nvPr/>
          </p:nvSpPr>
          <p:spPr>
            <a:xfrm>
              <a:off x="-2722378" y="1865489"/>
              <a:ext cx="74264" cy="228609"/>
            </a:xfrm>
            <a:custGeom>
              <a:avLst/>
              <a:gdLst/>
              <a:ahLst/>
              <a:cxnLst/>
              <a:rect l="l" t="t" r="r" b="b"/>
              <a:pathLst>
                <a:path w="1660" h="5110" fill="none" extrusionOk="0">
                  <a:moveTo>
                    <a:pt x="1547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95"/>
                  </a:lnTo>
                  <a:lnTo>
                    <a:pt x="1" y="5110"/>
                  </a:lnTo>
                  <a:lnTo>
                    <a:pt x="1660" y="5110"/>
                  </a:lnTo>
                  <a:lnTo>
                    <a:pt x="1660" y="95"/>
                  </a:lnTo>
                  <a:lnTo>
                    <a:pt x="1660" y="95"/>
                  </a:lnTo>
                  <a:lnTo>
                    <a:pt x="1641" y="57"/>
                  </a:lnTo>
                  <a:lnTo>
                    <a:pt x="1622" y="19"/>
                  </a:lnTo>
                  <a:lnTo>
                    <a:pt x="1584" y="1"/>
                  </a:lnTo>
                  <a:lnTo>
                    <a:pt x="15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3" name="Google Shape;5513;p37"/>
            <p:cNvSpPr/>
            <p:nvPr/>
          </p:nvSpPr>
          <p:spPr>
            <a:xfrm>
              <a:off x="-2616086" y="1865489"/>
              <a:ext cx="74264" cy="228609"/>
            </a:xfrm>
            <a:custGeom>
              <a:avLst/>
              <a:gdLst/>
              <a:ahLst/>
              <a:cxnLst/>
              <a:rect l="l" t="t" r="r" b="b"/>
              <a:pathLst>
                <a:path w="1660" h="5110" extrusionOk="0">
                  <a:moveTo>
                    <a:pt x="57" y="1"/>
                  </a:moveTo>
                  <a:lnTo>
                    <a:pt x="38" y="19"/>
                  </a:lnTo>
                  <a:lnTo>
                    <a:pt x="0" y="57"/>
                  </a:lnTo>
                  <a:lnTo>
                    <a:pt x="0" y="95"/>
                  </a:lnTo>
                  <a:lnTo>
                    <a:pt x="0" y="5110"/>
                  </a:lnTo>
                  <a:lnTo>
                    <a:pt x="1659" y="5110"/>
                  </a:lnTo>
                  <a:lnTo>
                    <a:pt x="1659" y="95"/>
                  </a:lnTo>
                  <a:lnTo>
                    <a:pt x="1640" y="57"/>
                  </a:lnTo>
                  <a:lnTo>
                    <a:pt x="1622" y="19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4" name="Google Shape;5514;p37"/>
            <p:cNvSpPr/>
            <p:nvPr/>
          </p:nvSpPr>
          <p:spPr>
            <a:xfrm>
              <a:off x="-2616086" y="1865489"/>
              <a:ext cx="74264" cy="228609"/>
            </a:xfrm>
            <a:custGeom>
              <a:avLst/>
              <a:gdLst/>
              <a:ahLst/>
              <a:cxnLst/>
              <a:rect l="l" t="t" r="r" b="b"/>
              <a:pathLst>
                <a:path w="1660" h="5110" fill="none" extrusionOk="0">
                  <a:moveTo>
                    <a:pt x="1546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57" y="1"/>
                  </a:lnTo>
                  <a:lnTo>
                    <a:pt x="38" y="19"/>
                  </a:lnTo>
                  <a:lnTo>
                    <a:pt x="0" y="57"/>
                  </a:lnTo>
                  <a:lnTo>
                    <a:pt x="0" y="95"/>
                  </a:lnTo>
                  <a:lnTo>
                    <a:pt x="0" y="5110"/>
                  </a:lnTo>
                  <a:lnTo>
                    <a:pt x="1659" y="5110"/>
                  </a:lnTo>
                  <a:lnTo>
                    <a:pt x="1659" y="95"/>
                  </a:lnTo>
                  <a:lnTo>
                    <a:pt x="1659" y="95"/>
                  </a:lnTo>
                  <a:lnTo>
                    <a:pt x="1640" y="57"/>
                  </a:lnTo>
                  <a:lnTo>
                    <a:pt x="1622" y="19"/>
                  </a:lnTo>
                  <a:lnTo>
                    <a:pt x="1603" y="1"/>
                  </a:lnTo>
                  <a:lnTo>
                    <a:pt x="15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5" name="Google Shape;5515;p37"/>
            <p:cNvSpPr/>
            <p:nvPr/>
          </p:nvSpPr>
          <p:spPr>
            <a:xfrm>
              <a:off x="-2428018" y="2096594"/>
              <a:ext cx="905040" cy="1552794"/>
            </a:xfrm>
            <a:custGeom>
              <a:avLst/>
              <a:gdLst/>
              <a:ahLst/>
              <a:cxnLst/>
              <a:rect l="l" t="t" r="r" b="b"/>
              <a:pathLst>
                <a:path w="20230" h="34709" extrusionOk="0">
                  <a:moveTo>
                    <a:pt x="0" y="0"/>
                  </a:moveTo>
                  <a:lnTo>
                    <a:pt x="1188" y="2168"/>
                  </a:lnTo>
                  <a:lnTo>
                    <a:pt x="17628" y="32540"/>
                  </a:lnTo>
                  <a:lnTo>
                    <a:pt x="18797" y="34709"/>
                  </a:lnTo>
                  <a:lnTo>
                    <a:pt x="20230" y="34709"/>
                  </a:lnTo>
                  <a:lnTo>
                    <a:pt x="19042" y="32540"/>
                  </a:lnTo>
                  <a:lnTo>
                    <a:pt x="2621" y="2168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6" name="Google Shape;5516;p37"/>
            <p:cNvSpPr/>
            <p:nvPr/>
          </p:nvSpPr>
          <p:spPr>
            <a:xfrm>
              <a:off x="-2049331" y="2096594"/>
              <a:ext cx="905040" cy="1552794"/>
            </a:xfrm>
            <a:custGeom>
              <a:avLst/>
              <a:gdLst/>
              <a:ahLst/>
              <a:cxnLst/>
              <a:rect l="l" t="t" r="r" b="b"/>
              <a:pathLst>
                <a:path w="20230" h="34709" extrusionOk="0">
                  <a:moveTo>
                    <a:pt x="0" y="0"/>
                  </a:moveTo>
                  <a:lnTo>
                    <a:pt x="1188" y="2168"/>
                  </a:lnTo>
                  <a:lnTo>
                    <a:pt x="17609" y="32540"/>
                  </a:lnTo>
                  <a:lnTo>
                    <a:pt x="18797" y="34709"/>
                  </a:lnTo>
                  <a:lnTo>
                    <a:pt x="20230" y="34709"/>
                  </a:lnTo>
                  <a:lnTo>
                    <a:pt x="19061" y="32540"/>
                  </a:lnTo>
                  <a:lnTo>
                    <a:pt x="2621" y="2168"/>
                  </a:lnTo>
                  <a:lnTo>
                    <a:pt x="1433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7" name="Google Shape;5517;p37"/>
            <p:cNvSpPr/>
            <p:nvPr/>
          </p:nvSpPr>
          <p:spPr>
            <a:xfrm>
              <a:off x="-3578394" y="2096594"/>
              <a:ext cx="983464" cy="1552794"/>
            </a:xfrm>
            <a:custGeom>
              <a:avLst/>
              <a:gdLst/>
              <a:ahLst/>
              <a:cxnLst/>
              <a:rect l="l" t="t" r="r" b="b"/>
              <a:pathLst>
                <a:path w="21983" h="34709" extrusionOk="0">
                  <a:moveTo>
                    <a:pt x="20512" y="0"/>
                  </a:moveTo>
                  <a:lnTo>
                    <a:pt x="19230" y="2168"/>
                  </a:lnTo>
                  <a:lnTo>
                    <a:pt x="17948" y="4336"/>
                  </a:lnTo>
                  <a:lnTo>
                    <a:pt x="16666" y="6505"/>
                  </a:lnTo>
                  <a:lnTo>
                    <a:pt x="15384" y="8673"/>
                  </a:lnTo>
                  <a:lnTo>
                    <a:pt x="14102" y="10841"/>
                  </a:lnTo>
                  <a:lnTo>
                    <a:pt x="12820" y="13009"/>
                  </a:lnTo>
                  <a:lnTo>
                    <a:pt x="11538" y="15177"/>
                  </a:lnTo>
                  <a:lnTo>
                    <a:pt x="10256" y="17364"/>
                  </a:lnTo>
                  <a:lnTo>
                    <a:pt x="8974" y="19532"/>
                  </a:lnTo>
                  <a:lnTo>
                    <a:pt x="7692" y="21700"/>
                  </a:lnTo>
                  <a:lnTo>
                    <a:pt x="6410" y="23868"/>
                  </a:lnTo>
                  <a:lnTo>
                    <a:pt x="5128" y="26036"/>
                  </a:lnTo>
                  <a:lnTo>
                    <a:pt x="3846" y="28204"/>
                  </a:lnTo>
                  <a:lnTo>
                    <a:pt x="2564" y="30372"/>
                  </a:lnTo>
                  <a:lnTo>
                    <a:pt x="1282" y="32540"/>
                  </a:lnTo>
                  <a:lnTo>
                    <a:pt x="0" y="34709"/>
                  </a:lnTo>
                  <a:lnTo>
                    <a:pt x="1452" y="34709"/>
                  </a:lnTo>
                  <a:lnTo>
                    <a:pt x="2753" y="32540"/>
                  </a:lnTo>
                  <a:lnTo>
                    <a:pt x="4016" y="30372"/>
                  </a:lnTo>
                  <a:lnTo>
                    <a:pt x="5317" y="28204"/>
                  </a:lnTo>
                  <a:lnTo>
                    <a:pt x="6580" y="26036"/>
                  </a:lnTo>
                  <a:lnTo>
                    <a:pt x="7881" y="23868"/>
                  </a:lnTo>
                  <a:lnTo>
                    <a:pt x="9163" y="21700"/>
                  </a:lnTo>
                  <a:lnTo>
                    <a:pt x="10445" y="19532"/>
                  </a:lnTo>
                  <a:lnTo>
                    <a:pt x="11727" y="17364"/>
                  </a:lnTo>
                  <a:lnTo>
                    <a:pt x="13009" y="15177"/>
                  </a:lnTo>
                  <a:lnTo>
                    <a:pt x="14291" y="13009"/>
                  </a:lnTo>
                  <a:lnTo>
                    <a:pt x="15573" y="10841"/>
                  </a:lnTo>
                  <a:lnTo>
                    <a:pt x="16855" y="8673"/>
                  </a:lnTo>
                  <a:lnTo>
                    <a:pt x="18137" y="6505"/>
                  </a:lnTo>
                  <a:lnTo>
                    <a:pt x="19419" y="4336"/>
                  </a:lnTo>
                  <a:lnTo>
                    <a:pt x="20701" y="2168"/>
                  </a:lnTo>
                  <a:lnTo>
                    <a:pt x="21983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8" name="Google Shape;5518;p37"/>
            <p:cNvSpPr/>
            <p:nvPr/>
          </p:nvSpPr>
          <p:spPr>
            <a:xfrm>
              <a:off x="-3784177" y="2096594"/>
              <a:ext cx="984314" cy="1552794"/>
            </a:xfrm>
            <a:custGeom>
              <a:avLst/>
              <a:gdLst/>
              <a:ahLst/>
              <a:cxnLst/>
              <a:rect l="l" t="t" r="r" b="b"/>
              <a:pathLst>
                <a:path w="22002" h="34709" extrusionOk="0">
                  <a:moveTo>
                    <a:pt x="20531" y="0"/>
                  </a:moveTo>
                  <a:lnTo>
                    <a:pt x="19249" y="2168"/>
                  </a:lnTo>
                  <a:lnTo>
                    <a:pt x="17967" y="4336"/>
                  </a:lnTo>
                  <a:lnTo>
                    <a:pt x="16685" y="6505"/>
                  </a:lnTo>
                  <a:lnTo>
                    <a:pt x="15403" y="8673"/>
                  </a:lnTo>
                  <a:lnTo>
                    <a:pt x="14121" y="10841"/>
                  </a:lnTo>
                  <a:lnTo>
                    <a:pt x="12839" y="13009"/>
                  </a:lnTo>
                  <a:lnTo>
                    <a:pt x="11557" y="15177"/>
                  </a:lnTo>
                  <a:lnTo>
                    <a:pt x="10256" y="17364"/>
                  </a:lnTo>
                  <a:lnTo>
                    <a:pt x="8974" y="19532"/>
                  </a:lnTo>
                  <a:lnTo>
                    <a:pt x="7692" y="21700"/>
                  </a:lnTo>
                  <a:lnTo>
                    <a:pt x="6410" y="23868"/>
                  </a:lnTo>
                  <a:lnTo>
                    <a:pt x="5128" y="26036"/>
                  </a:lnTo>
                  <a:lnTo>
                    <a:pt x="3846" y="28204"/>
                  </a:lnTo>
                  <a:lnTo>
                    <a:pt x="2564" y="30372"/>
                  </a:lnTo>
                  <a:lnTo>
                    <a:pt x="1282" y="32540"/>
                  </a:lnTo>
                  <a:lnTo>
                    <a:pt x="0" y="34709"/>
                  </a:lnTo>
                  <a:lnTo>
                    <a:pt x="1471" y="34709"/>
                  </a:lnTo>
                  <a:lnTo>
                    <a:pt x="2753" y="32540"/>
                  </a:lnTo>
                  <a:lnTo>
                    <a:pt x="4035" y="30372"/>
                  </a:lnTo>
                  <a:lnTo>
                    <a:pt x="5317" y="28204"/>
                  </a:lnTo>
                  <a:lnTo>
                    <a:pt x="6599" y="26036"/>
                  </a:lnTo>
                  <a:lnTo>
                    <a:pt x="7881" y="23868"/>
                  </a:lnTo>
                  <a:lnTo>
                    <a:pt x="9163" y="21700"/>
                  </a:lnTo>
                  <a:lnTo>
                    <a:pt x="10445" y="19532"/>
                  </a:lnTo>
                  <a:lnTo>
                    <a:pt x="11727" y="17364"/>
                  </a:lnTo>
                  <a:lnTo>
                    <a:pt x="13027" y="15177"/>
                  </a:lnTo>
                  <a:lnTo>
                    <a:pt x="14291" y="13009"/>
                  </a:lnTo>
                  <a:lnTo>
                    <a:pt x="15591" y="10841"/>
                  </a:lnTo>
                  <a:lnTo>
                    <a:pt x="16855" y="8673"/>
                  </a:lnTo>
                  <a:lnTo>
                    <a:pt x="18155" y="6505"/>
                  </a:lnTo>
                  <a:lnTo>
                    <a:pt x="19437" y="4336"/>
                  </a:lnTo>
                  <a:lnTo>
                    <a:pt x="20719" y="2168"/>
                  </a:lnTo>
                  <a:lnTo>
                    <a:pt x="22001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9" name="Google Shape;5519;p37"/>
            <p:cNvSpPr/>
            <p:nvPr/>
          </p:nvSpPr>
          <p:spPr>
            <a:xfrm>
              <a:off x="-2846340" y="1593899"/>
              <a:ext cx="46438" cy="135018"/>
            </a:xfrm>
            <a:custGeom>
              <a:avLst/>
              <a:gdLst/>
              <a:ahLst/>
              <a:cxnLst/>
              <a:rect l="l" t="t" r="r" b="b"/>
              <a:pathLst>
                <a:path w="1038" h="3018" extrusionOk="0">
                  <a:moveTo>
                    <a:pt x="0" y="1"/>
                  </a:moveTo>
                  <a:lnTo>
                    <a:pt x="0" y="3017"/>
                  </a:lnTo>
                  <a:lnTo>
                    <a:pt x="1037" y="3017"/>
                  </a:lnTo>
                  <a:lnTo>
                    <a:pt x="1037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0" name="Google Shape;5520;p37"/>
            <p:cNvSpPr/>
            <p:nvPr/>
          </p:nvSpPr>
          <p:spPr>
            <a:xfrm>
              <a:off x="-2498029" y="1593899"/>
              <a:ext cx="45588" cy="135018"/>
            </a:xfrm>
            <a:custGeom>
              <a:avLst/>
              <a:gdLst/>
              <a:ahLst/>
              <a:cxnLst/>
              <a:rect l="l" t="t" r="r" b="b"/>
              <a:pathLst>
                <a:path w="1019" h="3018" extrusionOk="0">
                  <a:moveTo>
                    <a:pt x="1" y="1"/>
                  </a:moveTo>
                  <a:lnTo>
                    <a:pt x="1" y="3017"/>
                  </a:lnTo>
                  <a:lnTo>
                    <a:pt x="1019" y="3017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1" name="Google Shape;5521;p37"/>
            <p:cNvSpPr/>
            <p:nvPr/>
          </p:nvSpPr>
          <p:spPr>
            <a:xfrm>
              <a:off x="-2069596" y="1593899"/>
              <a:ext cx="46438" cy="135018"/>
            </a:xfrm>
            <a:custGeom>
              <a:avLst/>
              <a:gdLst/>
              <a:ahLst/>
              <a:cxnLst/>
              <a:rect l="l" t="t" r="r" b="b"/>
              <a:pathLst>
                <a:path w="1038" h="3018" extrusionOk="0">
                  <a:moveTo>
                    <a:pt x="1" y="1"/>
                  </a:moveTo>
                  <a:lnTo>
                    <a:pt x="1" y="3017"/>
                  </a:lnTo>
                  <a:lnTo>
                    <a:pt x="1038" y="3017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2" name="Google Shape;5522;p37"/>
            <p:cNvSpPr/>
            <p:nvPr/>
          </p:nvSpPr>
          <p:spPr>
            <a:xfrm>
              <a:off x="-2914652" y="1555113"/>
              <a:ext cx="949732" cy="38832"/>
            </a:xfrm>
            <a:custGeom>
              <a:avLst/>
              <a:gdLst/>
              <a:ahLst/>
              <a:cxnLst/>
              <a:rect l="l" t="t" r="r" b="b"/>
              <a:pathLst>
                <a:path w="21229" h="868" extrusionOk="0">
                  <a:moveTo>
                    <a:pt x="57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0" y="830"/>
                  </a:lnTo>
                  <a:lnTo>
                    <a:pt x="19" y="868"/>
                  </a:lnTo>
                  <a:lnTo>
                    <a:pt x="21229" y="868"/>
                  </a:lnTo>
                  <a:lnTo>
                    <a:pt x="21229" y="830"/>
                  </a:lnTo>
                  <a:lnTo>
                    <a:pt x="21229" y="57"/>
                  </a:lnTo>
                  <a:lnTo>
                    <a:pt x="21229" y="20"/>
                  </a:lnTo>
                  <a:lnTo>
                    <a:pt x="2119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3" name="Google Shape;5523;p37"/>
            <p:cNvSpPr/>
            <p:nvPr/>
          </p:nvSpPr>
          <p:spPr>
            <a:xfrm>
              <a:off x="-2914652" y="1728866"/>
              <a:ext cx="949732" cy="65004"/>
            </a:xfrm>
            <a:custGeom>
              <a:avLst/>
              <a:gdLst/>
              <a:ahLst/>
              <a:cxnLst/>
              <a:rect l="l" t="t" r="r" b="b"/>
              <a:pathLst>
                <a:path w="21229" h="1453" extrusionOk="0">
                  <a:moveTo>
                    <a:pt x="0" y="0"/>
                  </a:moveTo>
                  <a:lnTo>
                    <a:pt x="0" y="1452"/>
                  </a:lnTo>
                  <a:lnTo>
                    <a:pt x="21229" y="1452"/>
                  </a:lnTo>
                  <a:lnTo>
                    <a:pt x="21229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24" name="Google Shape;5524;p37"/>
          <p:cNvGrpSpPr/>
          <p:nvPr/>
        </p:nvGrpSpPr>
        <p:grpSpPr>
          <a:xfrm>
            <a:off x="4139934" y="6493124"/>
            <a:ext cx="1505639" cy="257405"/>
            <a:chOff x="-1024092" y="3664250"/>
            <a:chExt cx="2355013" cy="571841"/>
          </a:xfrm>
        </p:grpSpPr>
        <p:sp>
          <p:nvSpPr>
            <p:cNvPr id="5525" name="Google Shape;5525;p37"/>
            <p:cNvSpPr/>
            <p:nvPr/>
          </p:nvSpPr>
          <p:spPr>
            <a:xfrm>
              <a:off x="-1024092" y="3664250"/>
              <a:ext cx="2355013" cy="571841"/>
            </a:xfrm>
            <a:custGeom>
              <a:avLst/>
              <a:gdLst/>
              <a:ahLst/>
              <a:cxnLst/>
              <a:rect l="l" t="t" r="r" b="b"/>
              <a:pathLst>
                <a:path w="57615" h="13990" extrusionOk="0">
                  <a:moveTo>
                    <a:pt x="47132" y="0"/>
                  </a:moveTo>
                  <a:lnTo>
                    <a:pt x="46793" y="57"/>
                  </a:lnTo>
                  <a:lnTo>
                    <a:pt x="46454" y="113"/>
                  </a:lnTo>
                  <a:lnTo>
                    <a:pt x="46114" y="208"/>
                  </a:lnTo>
                  <a:lnTo>
                    <a:pt x="45794" y="321"/>
                  </a:lnTo>
                  <a:lnTo>
                    <a:pt x="45492" y="472"/>
                  </a:lnTo>
                  <a:lnTo>
                    <a:pt x="45191" y="622"/>
                  </a:lnTo>
                  <a:lnTo>
                    <a:pt x="44908" y="811"/>
                  </a:lnTo>
                  <a:lnTo>
                    <a:pt x="44644" y="1018"/>
                  </a:lnTo>
                  <a:lnTo>
                    <a:pt x="44399" y="1245"/>
                  </a:lnTo>
                  <a:lnTo>
                    <a:pt x="44173" y="1471"/>
                  </a:lnTo>
                  <a:lnTo>
                    <a:pt x="43946" y="1735"/>
                  </a:lnTo>
                  <a:lnTo>
                    <a:pt x="43758" y="2018"/>
                  </a:lnTo>
                  <a:lnTo>
                    <a:pt x="43588" y="2300"/>
                  </a:lnTo>
                  <a:lnTo>
                    <a:pt x="43437" y="2602"/>
                  </a:lnTo>
                  <a:lnTo>
                    <a:pt x="43305" y="2904"/>
                  </a:lnTo>
                  <a:lnTo>
                    <a:pt x="43173" y="2866"/>
                  </a:lnTo>
                  <a:lnTo>
                    <a:pt x="43041" y="2828"/>
                  </a:lnTo>
                  <a:lnTo>
                    <a:pt x="42909" y="2809"/>
                  </a:lnTo>
                  <a:lnTo>
                    <a:pt x="42608" y="2809"/>
                  </a:lnTo>
                  <a:lnTo>
                    <a:pt x="42457" y="2847"/>
                  </a:lnTo>
                  <a:lnTo>
                    <a:pt x="42306" y="2885"/>
                  </a:lnTo>
                  <a:lnTo>
                    <a:pt x="42174" y="2922"/>
                  </a:lnTo>
                  <a:lnTo>
                    <a:pt x="42042" y="2998"/>
                  </a:lnTo>
                  <a:lnTo>
                    <a:pt x="41910" y="3073"/>
                  </a:lnTo>
                  <a:lnTo>
                    <a:pt x="41797" y="3168"/>
                  </a:lnTo>
                  <a:lnTo>
                    <a:pt x="41684" y="3262"/>
                  </a:lnTo>
                  <a:lnTo>
                    <a:pt x="41590" y="3375"/>
                  </a:lnTo>
                  <a:lnTo>
                    <a:pt x="41495" y="3488"/>
                  </a:lnTo>
                  <a:lnTo>
                    <a:pt x="41420" y="3620"/>
                  </a:lnTo>
                  <a:lnTo>
                    <a:pt x="41345" y="3752"/>
                  </a:lnTo>
                  <a:lnTo>
                    <a:pt x="41307" y="3884"/>
                  </a:lnTo>
                  <a:lnTo>
                    <a:pt x="41269" y="4035"/>
                  </a:lnTo>
                  <a:lnTo>
                    <a:pt x="41250" y="4186"/>
                  </a:lnTo>
                  <a:lnTo>
                    <a:pt x="41231" y="4336"/>
                  </a:lnTo>
                  <a:lnTo>
                    <a:pt x="41231" y="4487"/>
                  </a:lnTo>
                  <a:lnTo>
                    <a:pt x="41250" y="4619"/>
                  </a:lnTo>
                  <a:lnTo>
                    <a:pt x="40986" y="4732"/>
                  </a:lnTo>
                  <a:lnTo>
                    <a:pt x="40741" y="4845"/>
                  </a:lnTo>
                  <a:lnTo>
                    <a:pt x="40477" y="4996"/>
                  </a:lnTo>
                  <a:lnTo>
                    <a:pt x="40251" y="5147"/>
                  </a:lnTo>
                  <a:lnTo>
                    <a:pt x="40100" y="5091"/>
                  </a:lnTo>
                  <a:lnTo>
                    <a:pt x="39968" y="5053"/>
                  </a:lnTo>
                  <a:lnTo>
                    <a:pt x="39817" y="5034"/>
                  </a:lnTo>
                  <a:lnTo>
                    <a:pt x="39648" y="5015"/>
                  </a:lnTo>
                  <a:lnTo>
                    <a:pt x="39516" y="5034"/>
                  </a:lnTo>
                  <a:lnTo>
                    <a:pt x="39384" y="5053"/>
                  </a:lnTo>
                  <a:lnTo>
                    <a:pt x="39252" y="5072"/>
                  </a:lnTo>
                  <a:lnTo>
                    <a:pt x="39120" y="5109"/>
                  </a:lnTo>
                  <a:lnTo>
                    <a:pt x="38988" y="5166"/>
                  </a:lnTo>
                  <a:lnTo>
                    <a:pt x="38875" y="5241"/>
                  </a:lnTo>
                  <a:lnTo>
                    <a:pt x="38762" y="5298"/>
                  </a:lnTo>
                  <a:lnTo>
                    <a:pt x="38667" y="5392"/>
                  </a:lnTo>
                  <a:lnTo>
                    <a:pt x="38479" y="5581"/>
                  </a:lnTo>
                  <a:lnTo>
                    <a:pt x="38404" y="5675"/>
                  </a:lnTo>
                  <a:lnTo>
                    <a:pt x="38328" y="5788"/>
                  </a:lnTo>
                  <a:lnTo>
                    <a:pt x="38272" y="5901"/>
                  </a:lnTo>
                  <a:lnTo>
                    <a:pt x="38215" y="6033"/>
                  </a:lnTo>
                  <a:lnTo>
                    <a:pt x="38177" y="6165"/>
                  </a:lnTo>
                  <a:lnTo>
                    <a:pt x="38140" y="6297"/>
                  </a:lnTo>
                  <a:lnTo>
                    <a:pt x="37951" y="6278"/>
                  </a:lnTo>
                  <a:lnTo>
                    <a:pt x="37612" y="6297"/>
                  </a:lnTo>
                  <a:lnTo>
                    <a:pt x="37291" y="6354"/>
                  </a:lnTo>
                  <a:lnTo>
                    <a:pt x="36971" y="6429"/>
                  </a:lnTo>
                  <a:lnTo>
                    <a:pt x="36650" y="6542"/>
                  </a:lnTo>
                  <a:lnTo>
                    <a:pt x="36518" y="6391"/>
                  </a:lnTo>
                  <a:lnTo>
                    <a:pt x="36349" y="6241"/>
                  </a:lnTo>
                  <a:lnTo>
                    <a:pt x="36179" y="6109"/>
                  </a:lnTo>
                  <a:lnTo>
                    <a:pt x="35972" y="5995"/>
                  </a:lnTo>
                  <a:lnTo>
                    <a:pt x="35783" y="5920"/>
                  </a:lnTo>
                  <a:lnTo>
                    <a:pt x="35557" y="5845"/>
                  </a:lnTo>
                  <a:lnTo>
                    <a:pt x="35331" y="5807"/>
                  </a:lnTo>
                  <a:lnTo>
                    <a:pt x="35104" y="5788"/>
                  </a:lnTo>
                  <a:lnTo>
                    <a:pt x="34897" y="5807"/>
                  </a:lnTo>
                  <a:lnTo>
                    <a:pt x="34671" y="5845"/>
                  </a:lnTo>
                  <a:lnTo>
                    <a:pt x="34482" y="5901"/>
                  </a:lnTo>
                  <a:lnTo>
                    <a:pt x="34294" y="5977"/>
                  </a:lnTo>
                  <a:lnTo>
                    <a:pt x="34067" y="5788"/>
                  </a:lnTo>
                  <a:lnTo>
                    <a:pt x="33822" y="5618"/>
                  </a:lnTo>
                  <a:lnTo>
                    <a:pt x="33785" y="5449"/>
                  </a:lnTo>
                  <a:lnTo>
                    <a:pt x="33728" y="5279"/>
                  </a:lnTo>
                  <a:lnTo>
                    <a:pt x="33653" y="5128"/>
                  </a:lnTo>
                  <a:lnTo>
                    <a:pt x="33577" y="4977"/>
                  </a:lnTo>
                  <a:lnTo>
                    <a:pt x="33483" y="4845"/>
                  </a:lnTo>
                  <a:lnTo>
                    <a:pt x="33370" y="4713"/>
                  </a:lnTo>
                  <a:lnTo>
                    <a:pt x="33257" y="4600"/>
                  </a:lnTo>
                  <a:lnTo>
                    <a:pt x="33144" y="4487"/>
                  </a:lnTo>
                  <a:lnTo>
                    <a:pt x="33012" y="4374"/>
                  </a:lnTo>
                  <a:lnTo>
                    <a:pt x="32861" y="4299"/>
                  </a:lnTo>
                  <a:lnTo>
                    <a:pt x="32710" y="4223"/>
                  </a:lnTo>
                  <a:lnTo>
                    <a:pt x="32559" y="4148"/>
                  </a:lnTo>
                  <a:lnTo>
                    <a:pt x="32408" y="4091"/>
                  </a:lnTo>
                  <a:lnTo>
                    <a:pt x="32239" y="4054"/>
                  </a:lnTo>
                  <a:lnTo>
                    <a:pt x="32050" y="4035"/>
                  </a:lnTo>
                  <a:lnTo>
                    <a:pt x="31880" y="4035"/>
                  </a:lnTo>
                  <a:lnTo>
                    <a:pt x="31616" y="4054"/>
                  </a:lnTo>
                  <a:lnTo>
                    <a:pt x="31353" y="4110"/>
                  </a:lnTo>
                  <a:lnTo>
                    <a:pt x="31107" y="4186"/>
                  </a:lnTo>
                  <a:lnTo>
                    <a:pt x="30881" y="4299"/>
                  </a:lnTo>
                  <a:lnTo>
                    <a:pt x="30674" y="4412"/>
                  </a:lnTo>
                  <a:lnTo>
                    <a:pt x="30466" y="4544"/>
                  </a:lnTo>
                  <a:lnTo>
                    <a:pt x="30297" y="4695"/>
                  </a:lnTo>
                  <a:lnTo>
                    <a:pt x="30127" y="4864"/>
                  </a:lnTo>
                  <a:lnTo>
                    <a:pt x="29939" y="4827"/>
                  </a:lnTo>
                  <a:lnTo>
                    <a:pt x="29750" y="4808"/>
                  </a:lnTo>
                  <a:lnTo>
                    <a:pt x="29562" y="4789"/>
                  </a:lnTo>
                  <a:lnTo>
                    <a:pt x="29373" y="4770"/>
                  </a:lnTo>
                  <a:lnTo>
                    <a:pt x="29015" y="4789"/>
                  </a:lnTo>
                  <a:lnTo>
                    <a:pt x="28675" y="4770"/>
                  </a:lnTo>
                  <a:lnTo>
                    <a:pt x="28449" y="4789"/>
                  </a:lnTo>
                  <a:lnTo>
                    <a:pt x="28223" y="4808"/>
                  </a:lnTo>
                  <a:lnTo>
                    <a:pt x="27997" y="4845"/>
                  </a:lnTo>
                  <a:lnTo>
                    <a:pt x="27789" y="4902"/>
                  </a:lnTo>
                  <a:lnTo>
                    <a:pt x="27582" y="4977"/>
                  </a:lnTo>
                  <a:lnTo>
                    <a:pt x="27375" y="5053"/>
                  </a:lnTo>
                  <a:lnTo>
                    <a:pt x="27186" y="5147"/>
                  </a:lnTo>
                  <a:lnTo>
                    <a:pt x="26998" y="5241"/>
                  </a:lnTo>
                  <a:lnTo>
                    <a:pt x="26715" y="5147"/>
                  </a:lnTo>
                  <a:lnTo>
                    <a:pt x="26432" y="5072"/>
                  </a:lnTo>
                  <a:lnTo>
                    <a:pt x="26130" y="5034"/>
                  </a:lnTo>
                  <a:lnTo>
                    <a:pt x="25810" y="5015"/>
                  </a:lnTo>
                  <a:lnTo>
                    <a:pt x="25584" y="5034"/>
                  </a:lnTo>
                  <a:lnTo>
                    <a:pt x="25357" y="4959"/>
                  </a:lnTo>
                  <a:lnTo>
                    <a:pt x="25112" y="4921"/>
                  </a:lnTo>
                  <a:lnTo>
                    <a:pt x="24848" y="4883"/>
                  </a:lnTo>
                  <a:lnTo>
                    <a:pt x="24584" y="4864"/>
                  </a:lnTo>
                  <a:lnTo>
                    <a:pt x="24264" y="4883"/>
                  </a:lnTo>
                  <a:lnTo>
                    <a:pt x="23962" y="4940"/>
                  </a:lnTo>
                  <a:lnTo>
                    <a:pt x="23661" y="5015"/>
                  </a:lnTo>
                  <a:lnTo>
                    <a:pt x="23359" y="5109"/>
                  </a:lnTo>
                  <a:lnTo>
                    <a:pt x="23095" y="5241"/>
                  </a:lnTo>
                  <a:lnTo>
                    <a:pt x="22831" y="5411"/>
                  </a:lnTo>
                  <a:lnTo>
                    <a:pt x="22586" y="5581"/>
                  </a:lnTo>
                  <a:lnTo>
                    <a:pt x="22360" y="5788"/>
                  </a:lnTo>
                  <a:lnTo>
                    <a:pt x="22133" y="5562"/>
                  </a:lnTo>
                  <a:lnTo>
                    <a:pt x="21870" y="5373"/>
                  </a:lnTo>
                  <a:lnTo>
                    <a:pt x="21606" y="5185"/>
                  </a:lnTo>
                  <a:lnTo>
                    <a:pt x="21323" y="5053"/>
                  </a:lnTo>
                  <a:lnTo>
                    <a:pt x="21002" y="4940"/>
                  </a:lnTo>
                  <a:lnTo>
                    <a:pt x="20701" y="4845"/>
                  </a:lnTo>
                  <a:lnTo>
                    <a:pt x="20361" y="4789"/>
                  </a:lnTo>
                  <a:lnTo>
                    <a:pt x="20022" y="4770"/>
                  </a:lnTo>
                  <a:lnTo>
                    <a:pt x="19965" y="4638"/>
                  </a:lnTo>
                  <a:lnTo>
                    <a:pt x="19890" y="4487"/>
                  </a:lnTo>
                  <a:lnTo>
                    <a:pt x="19815" y="4355"/>
                  </a:lnTo>
                  <a:lnTo>
                    <a:pt x="19720" y="4242"/>
                  </a:lnTo>
                  <a:lnTo>
                    <a:pt x="19626" y="4110"/>
                  </a:lnTo>
                  <a:lnTo>
                    <a:pt x="19513" y="3997"/>
                  </a:lnTo>
                  <a:lnTo>
                    <a:pt x="19400" y="3903"/>
                  </a:lnTo>
                  <a:lnTo>
                    <a:pt x="19268" y="3809"/>
                  </a:lnTo>
                  <a:lnTo>
                    <a:pt x="19155" y="3714"/>
                  </a:lnTo>
                  <a:lnTo>
                    <a:pt x="19004" y="3639"/>
                  </a:lnTo>
                  <a:lnTo>
                    <a:pt x="18872" y="3582"/>
                  </a:lnTo>
                  <a:lnTo>
                    <a:pt x="18721" y="3526"/>
                  </a:lnTo>
                  <a:lnTo>
                    <a:pt x="18570" y="3488"/>
                  </a:lnTo>
                  <a:lnTo>
                    <a:pt x="18401" y="3450"/>
                  </a:lnTo>
                  <a:lnTo>
                    <a:pt x="18250" y="3431"/>
                  </a:lnTo>
                  <a:lnTo>
                    <a:pt x="17873" y="3431"/>
                  </a:lnTo>
                  <a:lnTo>
                    <a:pt x="17646" y="3469"/>
                  </a:lnTo>
                  <a:lnTo>
                    <a:pt x="17439" y="3526"/>
                  </a:lnTo>
                  <a:lnTo>
                    <a:pt x="17251" y="3601"/>
                  </a:lnTo>
                  <a:lnTo>
                    <a:pt x="17062" y="3695"/>
                  </a:lnTo>
                  <a:lnTo>
                    <a:pt x="16892" y="3809"/>
                  </a:lnTo>
                  <a:lnTo>
                    <a:pt x="16723" y="3941"/>
                  </a:lnTo>
                  <a:lnTo>
                    <a:pt x="16591" y="4072"/>
                  </a:lnTo>
                  <a:lnTo>
                    <a:pt x="16364" y="3903"/>
                  </a:lnTo>
                  <a:lnTo>
                    <a:pt x="16138" y="3771"/>
                  </a:lnTo>
                  <a:lnTo>
                    <a:pt x="15893" y="3639"/>
                  </a:lnTo>
                  <a:lnTo>
                    <a:pt x="15648" y="3545"/>
                  </a:lnTo>
                  <a:lnTo>
                    <a:pt x="15384" y="3450"/>
                  </a:lnTo>
                  <a:lnTo>
                    <a:pt x="15120" y="3394"/>
                  </a:lnTo>
                  <a:lnTo>
                    <a:pt x="14837" y="3356"/>
                  </a:lnTo>
                  <a:lnTo>
                    <a:pt x="14536" y="3337"/>
                  </a:lnTo>
                  <a:lnTo>
                    <a:pt x="14347" y="3356"/>
                  </a:lnTo>
                  <a:lnTo>
                    <a:pt x="14159" y="3356"/>
                  </a:lnTo>
                  <a:lnTo>
                    <a:pt x="13801" y="3431"/>
                  </a:lnTo>
                  <a:lnTo>
                    <a:pt x="13442" y="3545"/>
                  </a:lnTo>
                  <a:lnTo>
                    <a:pt x="13103" y="3677"/>
                  </a:lnTo>
                  <a:lnTo>
                    <a:pt x="12801" y="3865"/>
                  </a:lnTo>
                  <a:lnTo>
                    <a:pt x="12500" y="4072"/>
                  </a:lnTo>
                  <a:lnTo>
                    <a:pt x="12236" y="4318"/>
                  </a:lnTo>
                  <a:lnTo>
                    <a:pt x="12009" y="4582"/>
                  </a:lnTo>
                  <a:lnTo>
                    <a:pt x="11859" y="4582"/>
                  </a:lnTo>
                  <a:lnTo>
                    <a:pt x="11689" y="4600"/>
                  </a:lnTo>
                  <a:lnTo>
                    <a:pt x="11538" y="4638"/>
                  </a:lnTo>
                  <a:lnTo>
                    <a:pt x="11387" y="4713"/>
                  </a:lnTo>
                  <a:lnTo>
                    <a:pt x="11255" y="4808"/>
                  </a:lnTo>
                  <a:lnTo>
                    <a:pt x="11199" y="4713"/>
                  </a:lnTo>
                  <a:lnTo>
                    <a:pt x="11123" y="4638"/>
                  </a:lnTo>
                  <a:lnTo>
                    <a:pt x="11048" y="4563"/>
                  </a:lnTo>
                  <a:lnTo>
                    <a:pt x="10954" y="4506"/>
                  </a:lnTo>
                  <a:lnTo>
                    <a:pt x="10859" y="4450"/>
                  </a:lnTo>
                  <a:lnTo>
                    <a:pt x="10746" y="4412"/>
                  </a:lnTo>
                  <a:lnTo>
                    <a:pt x="10652" y="4393"/>
                  </a:lnTo>
                  <a:lnTo>
                    <a:pt x="10520" y="4393"/>
                  </a:lnTo>
                  <a:lnTo>
                    <a:pt x="10350" y="4412"/>
                  </a:lnTo>
                  <a:lnTo>
                    <a:pt x="10200" y="4450"/>
                  </a:lnTo>
                  <a:lnTo>
                    <a:pt x="10049" y="4544"/>
                  </a:lnTo>
                  <a:lnTo>
                    <a:pt x="9917" y="4638"/>
                  </a:lnTo>
                  <a:lnTo>
                    <a:pt x="9804" y="4770"/>
                  </a:lnTo>
                  <a:lnTo>
                    <a:pt x="9728" y="4921"/>
                  </a:lnTo>
                  <a:lnTo>
                    <a:pt x="9672" y="5072"/>
                  </a:lnTo>
                  <a:lnTo>
                    <a:pt x="9653" y="5260"/>
                  </a:lnTo>
                  <a:lnTo>
                    <a:pt x="9672" y="5430"/>
                  </a:lnTo>
                  <a:lnTo>
                    <a:pt x="9596" y="5373"/>
                  </a:lnTo>
                  <a:lnTo>
                    <a:pt x="9483" y="5317"/>
                  </a:lnTo>
                  <a:lnTo>
                    <a:pt x="9389" y="5279"/>
                  </a:lnTo>
                  <a:lnTo>
                    <a:pt x="9276" y="5260"/>
                  </a:lnTo>
                  <a:lnTo>
                    <a:pt x="9163" y="5185"/>
                  </a:lnTo>
                  <a:lnTo>
                    <a:pt x="9068" y="5147"/>
                  </a:lnTo>
                  <a:lnTo>
                    <a:pt x="8936" y="5109"/>
                  </a:lnTo>
                  <a:lnTo>
                    <a:pt x="8804" y="5091"/>
                  </a:lnTo>
                  <a:lnTo>
                    <a:pt x="8691" y="5109"/>
                  </a:lnTo>
                  <a:lnTo>
                    <a:pt x="8597" y="5128"/>
                  </a:lnTo>
                  <a:lnTo>
                    <a:pt x="8484" y="5166"/>
                  </a:lnTo>
                  <a:lnTo>
                    <a:pt x="8390" y="5223"/>
                  </a:lnTo>
                  <a:lnTo>
                    <a:pt x="8314" y="5298"/>
                  </a:lnTo>
                  <a:lnTo>
                    <a:pt x="8239" y="5373"/>
                  </a:lnTo>
                  <a:lnTo>
                    <a:pt x="8182" y="5468"/>
                  </a:lnTo>
                  <a:lnTo>
                    <a:pt x="8126" y="5562"/>
                  </a:lnTo>
                  <a:lnTo>
                    <a:pt x="7843" y="5449"/>
                  </a:lnTo>
                  <a:lnTo>
                    <a:pt x="7560" y="5354"/>
                  </a:lnTo>
                  <a:lnTo>
                    <a:pt x="7259" y="5298"/>
                  </a:lnTo>
                  <a:lnTo>
                    <a:pt x="6957" y="5260"/>
                  </a:lnTo>
                  <a:lnTo>
                    <a:pt x="6825" y="5128"/>
                  </a:lnTo>
                  <a:lnTo>
                    <a:pt x="6655" y="5034"/>
                  </a:lnTo>
                  <a:lnTo>
                    <a:pt x="6486" y="4959"/>
                  </a:lnTo>
                  <a:lnTo>
                    <a:pt x="6391" y="4940"/>
                  </a:lnTo>
                  <a:lnTo>
                    <a:pt x="6146" y="4940"/>
                  </a:lnTo>
                  <a:lnTo>
                    <a:pt x="6014" y="4977"/>
                  </a:lnTo>
                  <a:lnTo>
                    <a:pt x="5882" y="5034"/>
                  </a:lnTo>
                  <a:lnTo>
                    <a:pt x="5769" y="5091"/>
                  </a:lnTo>
                  <a:lnTo>
                    <a:pt x="5675" y="5185"/>
                  </a:lnTo>
                  <a:lnTo>
                    <a:pt x="5581" y="5279"/>
                  </a:lnTo>
                  <a:lnTo>
                    <a:pt x="5524" y="5392"/>
                  </a:lnTo>
                  <a:lnTo>
                    <a:pt x="5468" y="5505"/>
                  </a:lnTo>
                  <a:lnTo>
                    <a:pt x="5241" y="5618"/>
                  </a:lnTo>
                  <a:lnTo>
                    <a:pt x="5015" y="5750"/>
                  </a:lnTo>
                  <a:lnTo>
                    <a:pt x="4808" y="5882"/>
                  </a:lnTo>
                  <a:lnTo>
                    <a:pt x="4619" y="6033"/>
                  </a:lnTo>
                  <a:lnTo>
                    <a:pt x="4449" y="6052"/>
                  </a:lnTo>
                  <a:lnTo>
                    <a:pt x="4299" y="6127"/>
                  </a:lnTo>
                  <a:lnTo>
                    <a:pt x="4167" y="6203"/>
                  </a:lnTo>
                  <a:lnTo>
                    <a:pt x="4035" y="6335"/>
                  </a:lnTo>
                  <a:lnTo>
                    <a:pt x="3846" y="6203"/>
                  </a:lnTo>
                  <a:lnTo>
                    <a:pt x="3639" y="6109"/>
                  </a:lnTo>
                  <a:lnTo>
                    <a:pt x="3431" y="6014"/>
                  </a:lnTo>
                  <a:lnTo>
                    <a:pt x="3205" y="5939"/>
                  </a:lnTo>
                  <a:lnTo>
                    <a:pt x="2979" y="5882"/>
                  </a:lnTo>
                  <a:lnTo>
                    <a:pt x="2753" y="5845"/>
                  </a:lnTo>
                  <a:lnTo>
                    <a:pt x="2508" y="5807"/>
                  </a:lnTo>
                  <a:lnTo>
                    <a:pt x="2263" y="5807"/>
                  </a:lnTo>
                  <a:lnTo>
                    <a:pt x="1942" y="5826"/>
                  </a:lnTo>
                  <a:lnTo>
                    <a:pt x="1622" y="5864"/>
                  </a:lnTo>
                  <a:lnTo>
                    <a:pt x="1320" y="5939"/>
                  </a:lnTo>
                  <a:lnTo>
                    <a:pt x="1037" y="6052"/>
                  </a:lnTo>
                  <a:lnTo>
                    <a:pt x="754" y="6184"/>
                  </a:lnTo>
                  <a:lnTo>
                    <a:pt x="490" y="6335"/>
                  </a:lnTo>
                  <a:lnTo>
                    <a:pt x="245" y="6505"/>
                  </a:lnTo>
                  <a:lnTo>
                    <a:pt x="0" y="6712"/>
                  </a:lnTo>
                  <a:lnTo>
                    <a:pt x="0" y="11444"/>
                  </a:lnTo>
                  <a:lnTo>
                    <a:pt x="245" y="11651"/>
                  </a:lnTo>
                  <a:lnTo>
                    <a:pt x="490" y="11821"/>
                  </a:lnTo>
                  <a:lnTo>
                    <a:pt x="754" y="11991"/>
                  </a:lnTo>
                  <a:lnTo>
                    <a:pt x="1037" y="12123"/>
                  </a:lnTo>
                  <a:lnTo>
                    <a:pt x="1320" y="12217"/>
                  </a:lnTo>
                  <a:lnTo>
                    <a:pt x="1622" y="12292"/>
                  </a:lnTo>
                  <a:lnTo>
                    <a:pt x="1942" y="12349"/>
                  </a:lnTo>
                  <a:lnTo>
                    <a:pt x="2621" y="12349"/>
                  </a:lnTo>
                  <a:lnTo>
                    <a:pt x="2960" y="12292"/>
                  </a:lnTo>
                  <a:lnTo>
                    <a:pt x="3281" y="12198"/>
                  </a:lnTo>
                  <a:lnTo>
                    <a:pt x="3601" y="12085"/>
                  </a:lnTo>
                  <a:lnTo>
                    <a:pt x="3808" y="12255"/>
                  </a:lnTo>
                  <a:lnTo>
                    <a:pt x="4054" y="12405"/>
                  </a:lnTo>
                  <a:lnTo>
                    <a:pt x="4299" y="12537"/>
                  </a:lnTo>
                  <a:lnTo>
                    <a:pt x="4563" y="12632"/>
                  </a:lnTo>
                  <a:lnTo>
                    <a:pt x="4827" y="12726"/>
                  </a:lnTo>
                  <a:lnTo>
                    <a:pt x="5109" y="12783"/>
                  </a:lnTo>
                  <a:lnTo>
                    <a:pt x="5392" y="12820"/>
                  </a:lnTo>
                  <a:lnTo>
                    <a:pt x="5694" y="12839"/>
                  </a:lnTo>
                  <a:lnTo>
                    <a:pt x="6071" y="12820"/>
                  </a:lnTo>
                  <a:lnTo>
                    <a:pt x="6429" y="12764"/>
                  </a:lnTo>
                  <a:lnTo>
                    <a:pt x="6768" y="12669"/>
                  </a:lnTo>
                  <a:lnTo>
                    <a:pt x="7089" y="12519"/>
                  </a:lnTo>
                  <a:lnTo>
                    <a:pt x="7296" y="12726"/>
                  </a:lnTo>
                  <a:lnTo>
                    <a:pt x="7504" y="12896"/>
                  </a:lnTo>
                  <a:lnTo>
                    <a:pt x="7749" y="13046"/>
                  </a:lnTo>
                  <a:lnTo>
                    <a:pt x="7994" y="13178"/>
                  </a:lnTo>
                  <a:lnTo>
                    <a:pt x="8258" y="13292"/>
                  </a:lnTo>
                  <a:lnTo>
                    <a:pt x="8541" y="13367"/>
                  </a:lnTo>
                  <a:lnTo>
                    <a:pt x="8823" y="13405"/>
                  </a:lnTo>
                  <a:lnTo>
                    <a:pt x="9125" y="13424"/>
                  </a:lnTo>
                  <a:lnTo>
                    <a:pt x="9370" y="13405"/>
                  </a:lnTo>
                  <a:lnTo>
                    <a:pt x="9596" y="13386"/>
                  </a:lnTo>
                  <a:lnTo>
                    <a:pt x="9823" y="13329"/>
                  </a:lnTo>
                  <a:lnTo>
                    <a:pt x="10030" y="13273"/>
                  </a:lnTo>
                  <a:lnTo>
                    <a:pt x="10237" y="13178"/>
                  </a:lnTo>
                  <a:lnTo>
                    <a:pt x="10445" y="13084"/>
                  </a:lnTo>
                  <a:lnTo>
                    <a:pt x="10633" y="12971"/>
                  </a:lnTo>
                  <a:lnTo>
                    <a:pt x="10822" y="12839"/>
                  </a:lnTo>
                  <a:lnTo>
                    <a:pt x="11029" y="12914"/>
                  </a:lnTo>
                  <a:lnTo>
                    <a:pt x="11237" y="12952"/>
                  </a:lnTo>
                  <a:lnTo>
                    <a:pt x="11463" y="12971"/>
                  </a:lnTo>
                  <a:lnTo>
                    <a:pt x="11670" y="12990"/>
                  </a:lnTo>
                  <a:lnTo>
                    <a:pt x="11878" y="12971"/>
                  </a:lnTo>
                  <a:lnTo>
                    <a:pt x="12085" y="12952"/>
                  </a:lnTo>
                  <a:lnTo>
                    <a:pt x="12292" y="12914"/>
                  </a:lnTo>
                  <a:lnTo>
                    <a:pt x="12481" y="12877"/>
                  </a:lnTo>
                  <a:lnTo>
                    <a:pt x="12669" y="12801"/>
                  </a:lnTo>
                  <a:lnTo>
                    <a:pt x="12839" y="12726"/>
                  </a:lnTo>
                  <a:lnTo>
                    <a:pt x="13028" y="12632"/>
                  </a:lnTo>
                  <a:lnTo>
                    <a:pt x="13178" y="12537"/>
                  </a:lnTo>
                  <a:lnTo>
                    <a:pt x="13442" y="12575"/>
                  </a:lnTo>
                  <a:lnTo>
                    <a:pt x="13706" y="12594"/>
                  </a:lnTo>
                  <a:lnTo>
                    <a:pt x="13914" y="12575"/>
                  </a:lnTo>
                  <a:lnTo>
                    <a:pt x="14102" y="12556"/>
                  </a:lnTo>
                  <a:lnTo>
                    <a:pt x="14291" y="12537"/>
                  </a:lnTo>
                  <a:lnTo>
                    <a:pt x="14479" y="12481"/>
                  </a:lnTo>
                  <a:lnTo>
                    <a:pt x="14668" y="12537"/>
                  </a:lnTo>
                  <a:lnTo>
                    <a:pt x="14837" y="12556"/>
                  </a:lnTo>
                  <a:lnTo>
                    <a:pt x="15045" y="12575"/>
                  </a:lnTo>
                  <a:lnTo>
                    <a:pt x="15233" y="12594"/>
                  </a:lnTo>
                  <a:lnTo>
                    <a:pt x="15516" y="12575"/>
                  </a:lnTo>
                  <a:lnTo>
                    <a:pt x="15780" y="12537"/>
                  </a:lnTo>
                  <a:lnTo>
                    <a:pt x="16044" y="12481"/>
                  </a:lnTo>
                  <a:lnTo>
                    <a:pt x="16289" y="12387"/>
                  </a:lnTo>
                  <a:lnTo>
                    <a:pt x="16459" y="12519"/>
                  </a:lnTo>
                  <a:lnTo>
                    <a:pt x="16666" y="12632"/>
                  </a:lnTo>
                  <a:lnTo>
                    <a:pt x="16874" y="12745"/>
                  </a:lnTo>
                  <a:lnTo>
                    <a:pt x="17081" y="12820"/>
                  </a:lnTo>
                  <a:lnTo>
                    <a:pt x="17307" y="12896"/>
                  </a:lnTo>
                  <a:lnTo>
                    <a:pt x="17533" y="12952"/>
                  </a:lnTo>
                  <a:lnTo>
                    <a:pt x="17760" y="12971"/>
                  </a:lnTo>
                  <a:lnTo>
                    <a:pt x="18005" y="12990"/>
                  </a:lnTo>
                  <a:lnTo>
                    <a:pt x="18269" y="12971"/>
                  </a:lnTo>
                  <a:lnTo>
                    <a:pt x="18533" y="12933"/>
                  </a:lnTo>
                  <a:lnTo>
                    <a:pt x="18778" y="12877"/>
                  </a:lnTo>
                  <a:lnTo>
                    <a:pt x="19023" y="12801"/>
                  </a:lnTo>
                  <a:lnTo>
                    <a:pt x="19249" y="12877"/>
                  </a:lnTo>
                  <a:lnTo>
                    <a:pt x="19513" y="12933"/>
                  </a:lnTo>
                  <a:lnTo>
                    <a:pt x="19758" y="12971"/>
                  </a:lnTo>
                  <a:lnTo>
                    <a:pt x="20022" y="12990"/>
                  </a:lnTo>
                  <a:lnTo>
                    <a:pt x="20210" y="12990"/>
                  </a:lnTo>
                  <a:lnTo>
                    <a:pt x="20399" y="12971"/>
                  </a:lnTo>
                  <a:lnTo>
                    <a:pt x="20569" y="12933"/>
                  </a:lnTo>
                  <a:lnTo>
                    <a:pt x="20738" y="12896"/>
                  </a:lnTo>
                  <a:lnTo>
                    <a:pt x="20908" y="12839"/>
                  </a:lnTo>
                  <a:lnTo>
                    <a:pt x="21078" y="12783"/>
                  </a:lnTo>
                  <a:lnTo>
                    <a:pt x="21398" y="12632"/>
                  </a:lnTo>
                  <a:lnTo>
                    <a:pt x="21587" y="12801"/>
                  </a:lnTo>
                  <a:lnTo>
                    <a:pt x="21794" y="12952"/>
                  </a:lnTo>
                  <a:lnTo>
                    <a:pt x="22039" y="13084"/>
                  </a:lnTo>
                  <a:lnTo>
                    <a:pt x="22265" y="13216"/>
                  </a:lnTo>
                  <a:lnTo>
                    <a:pt x="22529" y="13292"/>
                  </a:lnTo>
                  <a:lnTo>
                    <a:pt x="22793" y="13367"/>
                  </a:lnTo>
                  <a:lnTo>
                    <a:pt x="23057" y="13405"/>
                  </a:lnTo>
                  <a:lnTo>
                    <a:pt x="23340" y="13424"/>
                  </a:lnTo>
                  <a:lnTo>
                    <a:pt x="23679" y="13405"/>
                  </a:lnTo>
                  <a:lnTo>
                    <a:pt x="24000" y="13348"/>
                  </a:lnTo>
                  <a:lnTo>
                    <a:pt x="24302" y="13254"/>
                  </a:lnTo>
                  <a:lnTo>
                    <a:pt x="24584" y="13122"/>
                  </a:lnTo>
                  <a:lnTo>
                    <a:pt x="24735" y="13122"/>
                  </a:lnTo>
                  <a:lnTo>
                    <a:pt x="25075" y="13103"/>
                  </a:lnTo>
                  <a:lnTo>
                    <a:pt x="25395" y="13046"/>
                  </a:lnTo>
                  <a:lnTo>
                    <a:pt x="25716" y="12952"/>
                  </a:lnTo>
                  <a:lnTo>
                    <a:pt x="25998" y="12820"/>
                  </a:lnTo>
                  <a:lnTo>
                    <a:pt x="26187" y="12952"/>
                  </a:lnTo>
                  <a:lnTo>
                    <a:pt x="26375" y="13065"/>
                  </a:lnTo>
                  <a:lnTo>
                    <a:pt x="26583" y="13178"/>
                  </a:lnTo>
                  <a:lnTo>
                    <a:pt x="26809" y="13254"/>
                  </a:lnTo>
                  <a:lnTo>
                    <a:pt x="27016" y="13329"/>
                  </a:lnTo>
                  <a:lnTo>
                    <a:pt x="27261" y="13386"/>
                  </a:lnTo>
                  <a:lnTo>
                    <a:pt x="27488" y="13405"/>
                  </a:lnTo>
                  <a:lnTo>
                    <a:pt x="27733" y="13424"/>
                  </a:lnTo>
                  <a:lnTo>
                    <a:pt x="27902" y="13424"/>
                  </a:lnTo>
                  <a:lnTo>
                    <a:pt x="28091" y="13405"/>
                  </a:lnTo>
                  <a:lnTo>
                    <a:pt x="28430" y="13329"/>
                  </a:lnTo>
                  <a:lnTo>
                    <a:pt x="28751" y="13235"/>
                  </a:lnTo>
                  <a:lnTo>
                    <a:pt x="29052" y="13084"/>
                  </a:lnTo>
                  <a:lnTo>
                    <a:pt x="29335" y="12914"/>
                  </a:lnTo>
                  <a:lnTo>
                    <a:pt x="29599" y="12707"/>
                  </a:lnTo>
                  <a:lnTo>
                    <a:pt x="29825" y="12462"/>
                  </a:lnTo>
                  <a:lnTo>
                    <a:pt x="30033" y="12198"/>
                  </a:lnTo>
                  <a:lnTo>
                    <a:pt x="30184" y="12292"/>
                  </a:lnTo>
                  <a:lnTo>
                    <a:pt x="30353" y="12368"/>
                  </a:lnTo>
                  <a:lnTo>
                    <a:pt x="30523" y="12424"/>
                  </a:lnTo>
                  <a:lnTo>
                    <a:pt x="30693" y="12481"/>
                  </a:lnTo>
                  <a:lnTo>
                    <a:pt x="30881" y="12537"/>
                  </a:lnTo>
                  <a:lnTo>
                    <a:pt x="31070" y="12556"/>
                  </a:lnTo>
                  <a:lnTo>
                    <a:pt x="31258" y="12575"/>
                  </a:lnTo>
                  <a:lnTo>
                    <a:pt x="31447" y="12594"/>
                  </a:lnTo>
                  <a:lnTo>
                    <a:pt x="31635" y="12575"/>
                  </a:lnTo>
                  <a:lnTo>
                    <a:pt x="31824" y="12575"/>
                  </a:lnTo>
                  <a:lnTo>
                    <a:pt x="31994" y="12537"/>
                  </a:lnTo>
                  <a:lnTo>
                    <a:pt x="32163" y="12500"/>
                  </a:lnTo>
                  <a:lnTo>
                    <a:pt x="32333" y="12594"/>
                  </a:lnTo>
                  <a:lnTo>
                    <a:pt x="32521" y="12707"/>
                  </a:lnTo>
                  <a:lnTo>
                    <a:pt x="32710" y="12783"/>
                  </a:lnTo>
                  <a:lnTo>
                    <a:pt x="32898" y="12858"/>
                  </a:lnTo>
                  <a:lnTo>
                    <a:pt x="33106" y="12914"/>
                  </a:lnTo>
                  <a:lnTo>
                    <a:pt x="33313" y="12952"/>
                  </a:lnTo>
                  <a:lnTo>
                    <a:pt x="33521" y="12971"/>
                  </a:lnTo>
                  <a:lnTo>
                    <a:pt x="33747" y="12990"/>
                  </a:lnTo>
                  <a:lnTo>
                    <a:pt x="33973" y="12971"/>
                  </a:lnTo>
                  <a:lnTo>
                    <a:pt x="34180" y="12952"/>
                  </a:lnTo>
                  <a:lnTo>
                    <a:pt x="34388" y="12914"/>
                  </a:lnTo>
                  <a:lnTo>
                    <a:pt x="34595" y="12858"/>
                  </a:lnTo>
                  <a:lnTo>
                    <a:pt x="34916" y="12820"/>
                  </a:lnTo>
                  <a:lnTo>
                    <a:pt x="35217" y="12745"/>
                  </a:lnTo>
                  <a:lnTo>
                    <a:pt x="35519" y="12632"/>
                  </a:lnTo>
                  <a:lnTo>
                    <a:pt x="35802" y="12500"/>
                  </a:lnTo>
                  <a:lnTo>
                    <a:pt x="36047" y="12330"/>
                  </a:lnTo>
                  <a:lnTo>
                    <a:pt x="36292" y="12142"/>
                  </a:lnTo>
                  <a:lnTo>
                    <a:pt x="36499" y="11915"/>
                  </a:lnTo>
                  <a:lnTo>
                    <a:pt x="36688" y="11670"/>
                  </a:lnTo>
                  <a:lnTo>
                    <a:pt x="36990" y="11670"/>
                  </a:lnTo>
                  <a:lnTo>
                    <a:pt x="37178" y="11953"/>
                  </a:lnTo>
                  <a:lnTo>
                    <a:pt x="37423" y="12217"/>
                  </a:lnTo>
                  <a:lnTo>
                    <a:pt x="37687" y="12443"/>
                  </a:lnTo>
                  <a:lnTo>
                    <a:pt x="37970" y="12632"/>
                  </a:lnTo>
                  <a:lnTo>
                    <a:pt x="38290" y="12783"/>
                  </a:lnTo>
                  <a:lnTo>
                    <a:pt x="38441" y="12839"/>
                  </a:lnTo>
                  <a:lnTo>
                    <a:pt x="38611" y="12896"/>
                  </a:lnTo>
                  <a:lnTo>
                    <a:pt x="38799" y="12933"/>
                  </a:lnTo>
                  <a:lnTo>
                    <a:pt x="38969" y="12971"/>
                  </a:lnTo>
                  <a:lnTo>
                    <a:pt x="39158" y="12990"/>
                  </a:lnTo>
                  <a:lnTo>
                    <a:pt x="39327" y="12990"/>
                  </a:lnTo>
                  <a:lnTo>
                    <a:pt x="39591" y="12971"/>
                  </a:lnTo>
                  <a:lnTo>
                    <a:pt x="39836" y="12933"/>
                  </a:lnTo>
                  <a:lnTo>
                    <a:pt x="40081" y="12896"/>
                  </a:lnTo>
                  <a:lnTo>
                    <a:pt x="40308" y="12801"/>
                  </a:lnTo>
                  <a:lnTo>
                    <a:pt x="40534" y="12707"/>
                  </a:lnTo>
                  <a:lnTo>
                    <a:pt x="40741" y="12594"/>
                  </a:lnTo>
                  <a:lnTo>
                    <a:pt x="40949" y="12462"/>
                  </a:lnTo>
                  <a:lnTo>
                    <a:pt x="41137" y="12330"/>
                  </a:lnTo>
                  <a:lnTo>
                    <a:pt x="41307" y="12443"/>
                  </a:lnTo>
                  <a:lnTo>
                    <a:pt x="41495" y="12556"/>
                  </a:lnTo>
                  <a:lnTo>
                    <a:pt x="41684" y="12651"/>
                  </a:lnTo>
                  <a:lnTo>
                    <a:pt x="41891" y="12726"/>
                  </a:lnTo>
                  <a:lnTo>
                    <a:pt x="42099" y="12783"/>
                  </a:lnTo>
                  <a:lnTo>
                    <a:pt x="42325" y="12820"/>
                  </a:lnTo>
                  <a:lnTo>
                    <a:pt x="42532" y="12858"/>
                  </a:lnTo>
                  <a:lnTo>
                    <a:pt x="42759" y="12858"/>
                  </a:lnTo>
                  <a:lnTo>
                    <a:pt x="43060" y="12839"/>
                  </a:lnTo>
                  <a:lnTo>
                    <a:pt x="43343" y="12801"/>
                  </a:lnTo>
                  <a:lnTo>
                    <a:pt x="43607" y="12726"/>
                  </a:lnTo>
                  <a:lnTo>
                    <a:pt x="43871" y="12632"/>
                  </a:lnTo>
                  <a:lnTo>
                    <a:pt x="44041" y="12745"/>
                  </a:lnTo>
                  <a:lnTo>
                    <a:pt x="44229" y="12839"/>
                  </a:lnTo>
                  <a:lnTo>
                    <a:pt x="44418" y="12933"/>
                  </a:lnTo>
                  <a:lnTo>
                    <a:pt x="44606" y="12990"/>
                  </a:lnTo>
                  <a:lnTo>
                    <a:pt x="44814" y="13046"/>
                  </a:lnTo>
                  <a:lnTo>
                    <a:pt x="45021" y="13103"/>
                  </a:lnTo>
                  <a:lnTo>
                    <a:pt x="45228" y="13122"/>
                  </a:lnTo>
                  <a:lnTo>
                    <a:pt x="45455" y="13122"/>
                  </a:lnTo>
                  <a:lnTo>
                    <a:pt x="45775" y="13103"/>
                  </a:lnTo>
                  <a:lnTo>
                    <a:pt x="46096" y="13046"/>
                  </a:lnTo>
                  <a:lnTo>
                    <a:pt x="46397" y="12971"/>
                  </a:lnTo>
                  <a:lnTo>
                    <a:pt x="46680" y="12839"/>
                  </a:lnTo>
                  <a:lnTo>
                    <a:pt x="46963" y="12971"/>
                  </a:lnTo>
                  <a:lnTo>
                    <a:pt x="47264" y="13046"/>
                  </a:lnTo>
                  <a:lnTo>
                    <a:pt x="47585" y="13103"/>
                  </a:lnTo>
                  <a:lnTo>
                    <a:pt x="47905" y="13122"/>
                  </a:lnTo>
                  <a:lnTo>
                    <a:pt x="48150" y="13122"/>
                  </a:lnTo>
                  <a:lnTo>
                    <a:pt x="48396" y="13084"/>
                  </a:lnTo>
                  <a:lnTo>
                    <a:pt x="48622" y="13028"/>
                  </a:lnTo>
                  <a:lnTo>
                    <a:pt x="48848" y="12971"/>
                  </a:lnTo>
                  <a:lnTo>
                    <a:pt x="49074" y="13028"/>
                  </a:lnTo>
                  <a:lnTo>
                    <a:pt x="49319" y="13084"/>
                  </a:lnTo>
                  <a:lnTo>
                    <a:pt x="49546" y="13122"/>
                  </a:lnTo>
                  <a:lnTo>
                    <a:pt x="50092" y="13122"/>
                  </a:lnTo>
                  <a:lnTo>
                    <a:pt x="50375" y="13065"/>
                  </a:lnTo>
                  <a:lnTo>
                    <a:pt x="50639" y="12990"/>
                  </a:lnTo>
                  <a:lnTo>
                    <a:pt x="50903" y="12896"/>
                  </a:lnTo>
                  <a:lnTo>
                    <a:pt x="51223" y="12971"/>
                  </a:lnTo>
                  <a:lnTo>
                    <a:pt x="51393" y="12990"/>
                  </a:lnTo>
                  <a:lnTo>
                    <a:pt x="51695" y="12990"/>
                  </a:lnTo>
                  <a:lnTo>
                    <a:pt x="51883" y="13197"/>
                  </a:lnTo>
                  <a:lnTo>
                    <a:pt x="52110" y="13405"/>
                  </a:lnTo>
                  <a:lnTo>
                    <a:pt x="52355" y="13574"/>
                  </a:lnTo>
                  <a:lnTo>
                    <a:pt x="52619" y="13725"/>
                  </a:lnTo>
                  <a:lnTo>
                    <a:pt x="52901" y="13838"/>
                  </a:lnTo>
                  <a:lnTo>
                    <a:pt x="53203" y="13914"/>
                  </a:lnTo>
                  <a:lnTo>
                    <a:pt x="53505" y="13970"/>
                  </a:lnTo>
                  <a:lnTo>
                    <a:pt x="53825" y="13989"/>
                  </a:lnTo>
                  <a:lnTo>
                    <a:pt x="54108" y="13970"/>
                  </a:lnTo>
                  <a:lnTo>
                    <a:pt x="54391" y="13933"/>
                  </a:lnTo>
                  <a:lnTo>
                    <a:pt x="54655" y="13857"/>
                  </a:lnTo>
                  <a:lnTo>
                    <a:pt x="54900" y="13763"/>
                  </a:lnTo>
                  <a:lnTo>
                    <a:pt x="55145" y="13650"/>
                  </a:lnTo>
                  <a:lnTo>
                    <a:pt x="55371" y="13518"/>
                  </a:lnTo>
                  <a:lnTo>
                    <a:pt x="55579" y="13348"/>
                  </a:lnTo>
                  <a:lnTo>
                    <a:pt x="55786" y="13178"/>
                  </a:lnTo>
                  <a:lnTo>
                    <a:pt x="55956" y="12971"/>
                  </a:lnTo>
                  <a:lnTo>
                    <a:pt x="56125" y="12764"/>
                  </a:lnTo>
                  <a:lnTo>
                    <a:pt x="56257" y="12537"/>
                  </a:lnTo>
                  <a:lnTo>
                    <a:pt x="56370" y="12292"/>
                  </a:lnTo>
                  <a:lnTo>
                    <a:pt x="56465" y="12047"/>
                  </a:lnTo>
                  <a:lnTo>
                    <a:pt x="56540" y="11783"/>
                  </a:lnTo>
                  <a:lnTo>
                    <a:pt x="56578" y="11501"/>
                  </a:lnTo>
                  <a:lnTo>
                    <a:pt x="56597" y="11218"/>
                  </a:lnTo>
                  <a:lnTo>
                    <a:pt x="56597" y="11142"/>
                  </a:lnTo>
                  <a:lnTo>
                    <a:pt x="56823" y="10841"/>
                  </a:lnTo>
                  <a:lnTo>
                    <a:pt x="57011" y="10520"/>
                  </a:lnTo>
                  <a:lnTo>
                    <a:pt x="57200" y="10200"/>
                  </a:lnTo>
                  <a:lnTo>
                    <a:pt x="57332" y="9841"/>
                  </a:lnTo>
                  <a:lnTo>
                    <a:pt x="57445" y="9483"/>
                  </a:lnTo>
                  <a:lnTo>
                    <a:pt x="57539" y="9106"/>
                  </a:lnTo>
                  <a:lnTo>
                    <a:pt x="57596" y="8710"/>
                  </a:lnTo>
                  <a:lnTo>
                    <a:pt x="57615" y="8314"/>
                  </a:lnTo>
                  <a:lnTo>
                    <a:pt x="57596" y="7881"/>
                  </a:lnTo>
                  <a:lnTo>
                    <a:pt x="57520" y="7466"/>
                  </a:lnTo>
                  <a:lnTo>
                    <a:pt x="57426" y="7051"/>
                  </a:lnTo>
                  <a:lnTo>
                    <a:pt x="57294" y="6655"/>
                  </a:lnTo>
                  <a:lnTo>
                    <a:pt x="57124" y="6297"/>
                  </a:lnTo>
                  <a:lnTo>
                    <a:pt x="56917" y="5939"/>
                  </a:lnTo>
                  <a:lnTo>
                    <a:pt x="56691" y="5600"/>
                  </a:lnTo>
                  <a:lnTo>
                    <a:pt x="56427" y="5298"/>
                  </a:lnTo>
                  <a:lnTo>
                    <a:pt x="56144" y="4996"/>
                  </a:lnTo>
                  <a:lnTo>
                    <a:pt x="55824" y="4751"/>
                  </a:lnTo>
                  <a:lnTo>
                    <a:pt x="55503" y="4506"/>
                  </a:lnTo>
                  <a:lnTo>
                    <a:pt x="55145" y="4318"/>
                  </a:lnTo>
                  <a:lnTo>
                    <a:pt x="54768" y="4148"/>
                  </a:lnTo>
                  <a:lnTo>
                    <a:pt x="54372" y="4016"/>
                  </a:lnTo>
                  <a:lnTo>
                    <a:pt x="53957" y="3922"/>
                  </a:lnTo>
                  <a:lnTo>
                    <a:pt x="53542" y="3865"/>
                  </a:lnTo>
                  <a:lnTo>
                    <a:pt x="53429" y="3658"/>
                  </a:lnTo>
                  <a:lnTo>
                    <a:pt x="53316" y="3488"/>
                  </a:lnTo>
                  <a:lnTo>
                    <a:pt x="53165" y="3337"/>
                  </a:lnTo>
                  <a:lnTo>
                    <a:pt x="52977" y="3205"/>
                  </a:lnTo>
                  <a:lnTo>
                    <a:pt x="52788" y="3092"/>
                  </a:lnTo>
                  <a:lnTo>
                    <a:pt x="52581" y="3017"/>
                  </a:lnTo>
                  <a:lnTo>
                    <a:pt x="52374" y="2960"/>
                  </a:lnTo>
                  <a:lnTo>
                    <a:pt x="52128" y="2941"/>
                  </a:lnTo>
                  <a:lnTo>
                    <a:pt x="51921" y="2960"/>
                  </a:lnTo>
                  <a:lnTo>
                    <a:pt x="51714" y="2998"/>
                  </a:lnTo>
                  <a:lnTo>
                    <a:pt x="51582" y="2677"/>
                  </a:lnTo>
                  <a:lnTo>
                    <a:pt x="51450" y="2376"/>
                  </a:lnTo>
                  <a:lnTo>
                    <a:pt x="51261" y="2074"/>
                  </a:lnTo>
                  <a:lnTo>
                    <a:pt x="51073" y="1791"/>
                  </a:lnTo>
                  <a:lnTo>
                    <a:pt x="50865" y="1527"/>
                  </a:lnTo>
                  <a:lnTo>
                    <a:pt x="50620" y="1282"/>
                  </a:lnTo>
                  <a:lnTo>
                    <a:pt x="50375" y="1056"/>
                  </a:lnTo>
                  <a:lnTo>
                    <a:pt x="50111" y="849"/>
                  </a:lnTo>
                  <a:lnTo>
                    <a:pt x="49828" y="660"/>
                  </a:lnTo>
                  <a:lnTo>
                    <a:pt x="49527" y="490"/>
                  </a:lnTo>
                  <a:lnTo>
                    <a:pt x="49225" y="340"/>
                  </a:lnTo>
                  <a:lnTo>
                    <a:pt x="48886" y="226"/>
                  </a:lnTo>
                  <a:lnTo>
                    <a:pt x="48565" y="113"/>
                  </a:lnTo>
                  <a:lnTo>
                    <a:pt x="48207" y="57"/>
                  </a:lnTo>
                  <a:lnTo>
                    <a:pt x="47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6" name="Google Shape;5526;p37"/>
            <p:cNvSpPr/>
            <p:nvPr/>
          </p:nvSpPr>
          <p:spPr>
            <a:xfrm>
              <a:off x="-1024092" y="3664250"/>
              <a:ext cx="2355013" cy="571841"/>
            </a:xfrm>
            <a:custGeom>
              <a:avLst/>
              <a:gdLst/>
              <a:ahLst/>
              <a:cxnLst/>
              <a:rect l="l" t="t" r="r" b="b"/>
              <a:pathLst>
                <a:path w="57615" h="13990" extrusionOk="0">
                  <a:moveTo>
                    <a:pt x="47132" y="0"/>
                  </a:moveTo>
                  <a:lnTo>
                    <a:pt x="46793" y="57"/>
                  </a:lnTo>
                  <a:lnTo>
                    <a:pt x="46454" y="113"/>
                  </a:lnTo>
                  <a:lnTo>
                    <a:pt x="46114" y="208"/>
                  </a:lnTo>
                  <a:lnTo>
                    <a:pt x="45794" y="321"/>
                  </a:lnTo>
                  <a:lnTo>
                    <a:pt x="45492" y="472"/>
                  </a:lnTo>
                  <a:lnTo>
                    <a:pt x="45191" y="622"/>
                  </a:lnTo>
                  <a:lnTo>
                    <a:pt x="44908" y="811"/>
                  </a:lnTo>
                  <a:lnTo>
                    <a:pt x="44644" y="1018"/>
                  </a:lnTo>
                  <a:lnTo>
                    <a:pt x="44399" y="1245"/>
                  </a:lnTo>
                  <a:lnTo>
                    <a:pt x="44173" y="1471"/>
                  </a:lnTo>
                  <a:lnTo>
                    <a:pt x="43946" y="1735"/>
                  </a:lnTo>
                  <a:lnTo>
                    <a:pt x="43758" y="2018"/>
                  </a:lnTo>
                  <a:lnTo>
                    <a:pt x="43588" y="2300"/>
                  </a:lnTo>
                  <a:lnTo>
                    <a:pt x="43437" y="2602"/>
                  </a:lnTo>
                  <a:lnTo>
                    <a:pt x="43305" y="2904"/>
                  </a:lnTo>
                  <a:lnTo>
                    <a:pt x="43173" y="2866"/>
                  </a:lnTo>
                  <a:lnTo>
                    <a:pt x="43041" y="2828"/>
                  </a:lnTo>
                  <a:lnTo>
                    <a:pt x="42909" y="2809"/>
                  </a:lnTo>
                  <a:lnTo>
                    <a:pt x="42608" y="2809"/>
                  </a:lnTo>
                  <a:lnTo>
                    <a:pt x="42457" y="2847"/>
                  </a:lnTo>
                  <a:lnTo>
                    <a:pt x="42306" y="2885"/>
                  </a:lnTo>
                  <a:lnTo>
                    <a:pt x="42174" y="2922"/>
                  </a:lnTo>
                  <a:lnTo>
                    <a:pt x="42042" y="2998"/>
                  </a:lnTo>
                  <a:lnTo>
                    <a:pt x="41910" y="3073"/>
                  </a:lnTo>
                  <a:lnTo>
                    <a:pt x="41797" y="3168"/>
                  </a:lnTo>
                  <a:lnTo>
                    <a:pt x="41684" y="3262"/>
                  </a:lnTo>
                  <a:lnTo>
                    <a:pt x="41590" y="3375"/>
                  </a:lnTo>
                  <a:lnTo>
                    <a:pt x="41495" y="3488"/>
                  </a:lnTo>
                  <a:lnTo>
                    <a:pt x="41420" y="3620"/>
                  </a:lnTo>
                  <a:lnTo>
                    <a:pt x="41345" y="3752"/>
                  </a:lnTo>
                  <a:lnTo>
                    <a:pt x="41307" y="3884"/>
                  </a:lnTo>
                  <a:lnTo>
                    <a:pt x="41269" y="4035"/>
                  </a:lnTo>
                  <a:lnTo>
                    <a:pt x="41250" y="4186"/>
                  </a:lnTo>
                  <a:lnTo>
                    <a:pt x="41231" y="4336"/>
                  </a:lnTo>
                  <a:lnTo>
                    <a:pt x="41231" y="4487"/>
                  </a:lnTo>
                  <a:lnTo>
                    <a:pt x="41250" y="4619"/>
                  </a:lnTo>
                  <a:lnTo>
                    <a:pt x="40986" y="4732"/>
                  </a:lnTo>
                  <a:lnTo>
                    <a:pt x="40741" y="4845"/>
                  </a:lnTo>
                  <a:lnTo>
                    <a:pt x="40477" y="4996"/>
                  </a:lnTo>
                  <a:lnTo>
                    <a:pt x="40251" y="5147"/>
                  </a:lnTo>
                  <a:lnTo>
                    <a:pt x="40100" y="5091"/>
                  </a:lnTo>
                  <a:lnTo>
                    <a:pt x="39968" y="5053"/>
                  </a:lnTo>
                  <a:lnTo>
                    <a:pt x="39817" y="5034"/>
                  </a:lnTo>
                  <a:lnTo>
                    <a:pt x="39648" y="5015"/>
                  </a:lnTo>
                  <a:lnTo>
                    <a:pt x="39516" y="5034"/>
                  </a:lnTo>
                  <a:lnTo>
                    <a:pt x="39384" y="5053"/>
                  </a:lnTo>
                  <a:lnTo>
                    <a:pt x="39252" y="5072"/>
                  </a:lnTo>
                  <a:lnTo>
                    <a:pt x="39120" y="5109"/>
                  </a:lnTo>
                  <a:lnTo>
                    <a:pt x="38988" y="5166"/>
                  </a:lnTo>
                  <a:lnTo>
                    <a:pt x="38875" y="5241"/>
                  </a:lnTo>
                  <a:lnTo>
                    <a:pt x="38762" y="5298"/>
                  </a:lnTo>
                  <a:lnTo>
                    <a:pt x="38667" y="5392"/>
                  </a:lnTo>
                  <a:lnTo>
                    <a:pt x="38479" y="5581"/>
                  </a:lnTo>
                  <a:lnTo>
                    <a:pt x="38404" y="5675"/>
                  </a:lnTo>
                  <a:lnTo>
                    <a:pt x="38328" y="5788"/>
                  </a:lnTo>
                  <a:lnTo>
                    <a:pt x="38272" y="5901"/>
                  </a:lnTo>
                  <a:lnTo>
                    <a:pt x="38215" y="6033"/>
                  </a:lnTo>
                  <a:lnTo>
                    <a:pt x="38177" y="6165"/>
                  </a:lnTo>
                  <a:lnTo>
                    <a:pt x="38140" y="6297"/>
                  </a:lnTo>
                  <a:lnTo>
                    <a:pt x="37951" y="6278"/>
                  </a:lnTo>
                  <a:lnTo>
                    <a:pt x="37612" y="6297"/>
                  </a:lnTo>
                  <a:lnTo>
                    <a:pt x="37291" y="6354"/>
                  </a:lnTo>
                  <a:lnTo>
                    <a:pt x="36971" y="6429"/>
                  </a:lnTo>
                  <a:lnTo>
                    <a:pt x="36650" y="6542"/>
                  </a:lnTo>
                  <a:lnTo>
                    <a:pt x="36518" y="6391"/>
                  </a:lnTo>
                  <a:lnTo>
                    <a:pt x="36349" y="6241"/>
                  </a:lnTo>
                  <a:lnTo>
                    <a:pt x="36179" y="6109"/>
                  </a:lnTo>
                  <a:lnTo>
                    <a:pt x="35972" y="5995"/>
                  </a:lnTo>
                  <a:lnTo>
                    <a:pt x="35783" y="5920"/>
                  </a:lnTo>
                  <a:lnTo>
                    <a:pt x="35557" y="5845"/>
                  </a:lnTo>
                  <a:lnTo>
                    <a:pt x="35331" y="5807"/>
                  </a:lnTo>
                  <a:lnTo>
                    <a:pt x="35104" y="5788"/>
                  </a:lnTo>
                  <a:lnTo>
                    <a:pt x="34897" y="5807"/>
                  </a:lnTo>
                  <a:lnTo>
                    <a:pt x="34671" y="5845"/>
                  </a:lnTo>
                  <a:lnTo>
                    <a:pt x="34482" y="5901"/>
                  </a:lnTo>
                  <a:lnTo>
                    <a:pt x="34294" y="5977"/>
                  </a:lnTo>
                  <a:lnTo>
                    <a:pt x="34067" y="5788"/>
                  </a:lnTo>
                  <a:lnTo>
                    <a:pt x="33822" y="5618"/>
                  </a:lnTo>
                  <a:lnTo>
                    <a:pt x="33785" y="5449"/>
                  </a:lnTo>
                  <a:lnTo>
                    <a:pt x="33728" y="5279"/>
                  </a:lnTo>
                  <a:lnTo>
                    <a:pt x="33653" y="5128"/>
                  </a:lnTo>
                  <a:lnTo>
                    <a:pt x="33577" y="4977"/>
                  </a:lnTo>
                  <a:lnTo>
                    <a:pt x="33483" y="4845"/>
                  </a:lnTo>
                  <a:lnTo>
                    <a:pt x="33370" y="4713"/>
                  </a:lnTo>
                  <a:lnTo>
                    <a:pt x="33257" y="4600"/>
                  </a:lnTo>
                  <a:lnTo>
                    <a:pt x="33144" y="4487"/>
                  </a:lnTo>
                  <a:lnTo>
                    <a:pt x="33012" y="4374"/>
                  </a:lnTo>
                  <a:lnTo>
                    <a:pt x="32861" y="4299"/>
                  </a:lnTo>
                  <a:lnTo>
                    <a:pt x="32710" y="4223"/>
                  </a:lnTo>
                  <a:lnTo>
                    <a:pt x="32559" y="4148"/>
                  </a:lnTo>
                  <a:lnTo>
                    <a:pt x="32408" y="4091"/>
                  </a:lnTo>
                  <a:lnTo>
                    <a:pt x="32239" y="4054"/>
                  </a:lnTo>
                  <a:lnTo>
                    <a:pt x="32050" y="4035"/>
                  </a:lnTo>
                  <a:lnTo>
                    <a:pt x="31880" y="4035"/>
                  </a:lnTo>
                  <a:lnTo>
                    <a:pt x="31616" y="4054"/>
                  </a:lnTo>
                  <a:lnTo>
                    <a:pt x="31353" y="4110"/>
                  </a:lnTo>
                  <a:lnTo>
                    <a:pt x="31107" y="4186"/>
                  </a:lnTo>
                  <a:lnTo>
                    <a:pt x="30881" y="4299"/>
                  </a:lnTo>
                  <a:lnTo>
                    <a:pt x="30674" y="4412"/>
                  </a:lnTo>
                  <a:lnTo>
                    <a:pt x="30466" y="4544"/>
                  </a:lnTo>
                  <a:lnTo>
                    <a:pt x="30297" y="4695"/>
                  </a:lnTo>
                  <a:lnTo>
                    <a:pt x="30127" y="4864"/>
                  </a:lnTo>
                  <a:lnTo>
                    <a:pt x="29939" y="4827"/>
                  </a:lnTo>
                  <a:lnTo>
                    <a:pt x="29750" y="4808"/>
                  </a:lnTo>
                  <a:lnTo>
                    <a:pt x="29562" y="4789"/>
                  </a:lnTo>
                  <a:lnTo>
                    <a:pt x="29373" y="4770"/>
                  </a:lnTo>
                  <a:lnTo>
                    <a:pt x="29015" y="4789"/>
                  </a:lnTo>
                  <a:lnTo>
                    <a:pt x="28675" y="4770"/>
                  </a:lnTo>
                  <a:lnTo>
                    <a:pt x="28449" y="4789"/>
                  </a:lnTo>
                  <a:lnTo>
                    <a:pt x="28223" y="4808"/>
                  </a:lnTo>
                  <a:lnTo>
                    <a:pt x="27997" y="4845"/>
                  </a:lnTo>
                  <a:lnTo>
                    <a:pt x="27789" y="4902"/>
                  </a:lnTo>
                  <a:lnTo>
                    <a:pt x="27582" y="4977"/>
                  </a:lnTo>
                  <a:lnTo>
                    <a:pt x="27375" y="5053"/>
                  </a:lnTo>
                  <a:lnTo>
                    <a:pt x="27186" y="5147"/>
                  </a:lnTo>
                  <a:lnTo>
                    <a:pt x="26998" y="5241"/>
                  </a:lnTo>
                  <a:lnTo>
                    <a:pt x="26715" y="5147"/>
                  </a:lnTo>
                  <a:lnTo>
                    <a:pt x="26432" y="5072"/>
                  </a:lnTo>
                  <a:lnTo>
                    <a:pt x="26130" y="5034"/>
                  </a:lnTo>
                  <a:lnTo>
                    <a:pt x="25810" y="5015"/>
                  </a:lnTo>
                  <a:lnTo>
                    <a:pt x="25584" y="5034"/>
                  </a:lnTo>
                  <a:lnTo>
                    <a:pt x="25357" y="4959"/>
                  </a:lnTo>
                  <a:lnTo>
                    <a:pt x="25112" y="4921"/>
                  </a:lnTo>
                  <a:lnTo>
                    <a:pt x="24848" y="4883"/>
                  </a:lnTo>
                  <a:lnTo>
                    <a:pt x="24584" y="4864"/>
                  </a:lnTo>
                  <a:lnTo>
                    <a:pt x="24264" y="4883"/>
                  </a:lnTo>
                  <a:lnTo>
                    <a:pt x="23962" y="4940"/>
                  </a:lnTo>
                  <a:lnTo>
                    <a:pt x="23661" y="5015"/>
                  </a:lnTo>
                  <a:lnTo>
                    <a:pt x="23359" y="5109"/>
                  </a:lnTo>
                  <a:lnTo>
                    <a:pt x="23095" y="5241"/>
                  </a:lnTo>
                  <a:lnTo>
                    <a:pt x="22831" y="5411"/>
                  </a:lnTo>
                  <a:lnTo>
                    <a:pt x="22586" y="5581"/>
                  </a:lnTo>
                  <a:lnTo>
                    <a:pt x="22360" y="5788"/>
                  </a:lnTo>
                  <a:lnTo>
                    <a:pt x="22133" y="5562"/>
                  </a:lnTo>
                  <a:lnTo>
                    <a:pt x="21870" y="5373"/>
                  </a:lnTo>
                  <a:lnTo>
                    <a:pt x="21606" y="5185"/>
                  </a:lnTo>
                  <a:lnTo>
                    <a:pt x="21323" y="5053"/>
                  </a:lnTo>
                  <a:lnTo>
                    <a:pt x="21002" y="4940"/>
                  </a:lnTo>
                  <a:lnTo>
                    <a:pt x="20701" y="4845"/>
                  </a:lnTo>
                  <a:lnTo>
                    <a:pt x="20361" y="4789"/>
                  </a:lnTo>
                  <a:lnTo>
                    <a:pt x="20022" y="4770"/>
                  </a:lnTo>
                  <a:lnTo>
                    <a:pt x="19965" y="4638"/>
                  </a:lnTo>
                  <a:lnTo>
                    <a:pt x="19890" y="4487"/>
                  </a:lnTo>
                  <a:lnTo>
                    <a:pt x="19815" y="4355"/>
                  </a:lnTo>
                  <a:lnTo>
                    <a:pt x="19720" y="4242"/>
                  </a:lnTo>
                  <a:lnTo>
                    <a:pt x="19626" y="4110"/>
                  </a:lnTo>
                  <a:lnTo>
                    <a:pt x="19513" y="3997"/>
                  </a:lnTo>
                  <a:lnTo>
                    <a:pt x="19400" y="3903"/>
                  </a:lnTo>
                  <a:lnTo>
                    <a:pt x="19268" y="3809"/>
                  </a:lnTo>
                  <a:lnTo>
                    <a:pt x="19155" y="3714"/>
                  </a:lnTo>
                  <a:lnTo>
                    <a:pt x="19004" y="3639"/>
                  </a:lnTo>
                  <a:lnTo>
                    <a:pt x="18872" y="3582"/>
                  </a:lnTo>
                  <a:lnTo>
                    <a:pt x="18721" y="3526"/>
                  </a:lnTo>
                  <a:lnTo>
                    <a:pt x="18570" y="3488"/>
                  </a:lnTo>
                  <a:lnTo>
                    <a:pt x="18401" y="3450"/>
                  </a:lnTo>
                  <a:lnTo>
                    <a:pt x="18250" y="3431"/>
                  </a:lnTo>
                  <a:lnTo>
                    <a:pt x="17873" y="3431"/>
                  </a:lnTo>
                  <a:lnTo>
                    <a:pt x="17646" y="3469"/>
                  </a:lnTo>
                  <a:lnTo>
                    <a:pt x="17439" y="3526"/>
                  </a:lnTo>
                  <a:lnTo>
                    <a:pt x="17251" y="3601"/>
                  </a:lnTo>
                  <a:lnTo>
                    <a:pt x="17062" y="3695"/>
                  </a:lnTo>
                  <a:lnTo>
                    <a:pt x="16892" y="3809"/>
                  </a:lnTo>
                  <a:lnTo>
                    <a:pt x="16723" y="3941"/>
                  </a:lnTo>
                  <a:lnTo>
                    <a:pt x="16591" y="4072"/>
                  </a:lnTo>
                  <a:lnTo>
                    <a:pt x="16364" y="3903"/>
                  </a:lnTo>
                  <a:lnTo>
                    <a:pt x="16138" y="3771"/>
                  </a:lnTo>
                  <a:lnTo>
                    <a:pt x="15893" y="3639"/>
                  </a:lnTo>
                  <a:lnTo>
                    <a:pt x="15648" y="3545"/>
                  </a:lnTo>
                  <a:lnTo>
                    <a:pt x="15384" y="3450"/>
                  </a:lnTo>
                  <a:lnTo>
                    <a:pt x="15120" y="3394"/>
                  </a:lnTo>
                  <a:lnTo>
                    <a:pt x="14837" y="3356"/>
                  </a:lnTo>
                  <a:lnTo>
                    <a:pt x="14536" y="3337"/>
                  </a:lnTo>
                  <a:lnTo>
                    <a:pt x="14347" y="3356"/>
                  </a:lnTo>
                  <a:lnTo>
                    <a:pt x="14159" y="3356"/>
                  </a:lnTo>
                  <a:lnTo>
                    <a:pt x="13801" y="3431"/>
                  </a:lnTo>
                  <a:lnTo>
                    <a:pt x="13442" y="3545"/>
                  </a:lnTo>
                  <a:lnTo>
                    <a:pt x="13103" y="3677"/>
                  </a:lnTo>
                  <a:lnTo>
                    <a:pt x="12801" y="3865"/>
                  </a:lnTo>
                  <a:lnTo>
                    <a:pt x="12500" y="4072"/>
                  </a:lnTo>
                  <a:lnTo>
                    <a:pt x="12236" y="4318"/>
                  </a:lnTo>
                  <a:lnTo>
                    <a:pt x="12009" y="4582"/>
                  </a:lnTo>
                  <a:lnTo>
                    <a:pt x="11859" y="4582"/>
                  </a:lnTo>
                  <a:lnTo>
                    <a:pt x="11689" y="4600"/>
                  </a:lnTo>
                  <a:lnTo>
                    <a:pt x="11538" y="4638"/>
                  </a:lnTo>
                  <a:lnTo>
                    <a:pt x="11387" y="4713"/>
                  </a:lnTo>
                  <a:lnTo>
                    <a:pt x="11255" y="4808"/>
                  </a:lnTo>
                  <a:lnTo>
                    <a:pt x="11199" y="4713"/>
                  </a:lnTo>
                  <a:lnTo>
                    <a:pt x="11123" y="4638"/>
                  </a:lnTo>
                  <a:lnTo>
                    <a:pt x="11048" y="4563"/>
                  </a:lnTo>
                  <a:lnTo>
                    <a:pt x="10954" y="4506"/>
                  </a:lnTo>
                  <a:lnTo>
                    <a:pt x="10859" y="4450"/>
                  </a:lnTo>
                  <a:lnTo>
                    <a:pt x="10746" y="4412"/>
                  </a:lnTo>
                  <a:lnTo>
                    <a:pt x="10652" y="4393"/>
                  </a:lnTo>
                  <a:lnTo>
                    <a:pt x="10520" y="4393"/>
                  </a:lnTo>
                  <a:lnTo>
                    <a:pt x="10350" y="4412"/>
                  </a:lnTo>
                  <a:lnTo>
                    <a:pt x="10200" y="4450"/>
                  </a:lnTo>
                  <a:lnTo>
                    <a:pt x="10049" y="4544"/>
                  </a:lnTo>
                  <a:lnTo>
                    <a:pt x="9917" y="4638"/>
                  </a:lnTo>
                  <a:lnTo>
                    <a:pt x="9804" y="4770"/>
                  </a:lnTo>
                  <a:lnTo>
                    <a:pt x="9728" y="4921"/>
                  </a:lnTo>
                  <a:lnTo>
                    <a:pt x="9672" y="5072"/>
                  </a:lnTo>
                  <a:lnTo>
                    <a:pt x="9653" y="5260"/>
                  </a:lnTo>
                  <a:lnTo>
                    <a:pt x="9672" y="5430"/>
                  </a:lnTo>
                  <a:lnTo>
                    <a:pt x="9596" y="5373"/>
                  </a:lnTo>
                  <a:lnTo>
                    <a:pt x="9483" y="5317"/>
                  </a:lnTo>
                  <a:lnTo>
                    <a:pt x="9389" y="5279"/>
                  </a:lnTo>
                  <a:lnTo>
                    <a:pt x="9276" y="5260"/>
                  </a:lnTo>
                  <a:lnTo>
                    <a:pt x="9163" y="5185"/>
                  </a:lnTo>
                  <a:lnTo>
                    <a:pt x="9068" y="5147"/>
                  </a:lnTo>
                  <a:lnTo>
                    <a:pt x="8936" y="5109"/>
                  </a:lnTo>
                  <a:lnTo>
                    <a:pt x="8804" y="5091"/>
                  </a:lnTo>
                  <a:lnTo>
                    <a:pt x="8691" y="5109"/>
                  </a:lnTo>
                  <a:lnTo>
                    <a:pt x="8597" y="5128"/>
                  </a:lnTo>
                  <a:lnTo>
                    <a:pt x="8484" y="5166"/>
                  </a:lnTo>
                  <a:lnTo>
                    <a:pt x="8390" y="5223"/>
                  </a:lnTo>
                  <a:lnTo>
                    <a:pt x="8314" y="5298"/>
                  </a:lnTo>
                  <a:lnTo>
                    <a:pt x="8239" y="5373"/>
                  </a:lnTo>
                  <a:lnTo>
                    <a:pt x="8182" y="5468"/>
                  </a:lnTo>
                  <a:lnTo>
                    <a:pt x="8126" y="5562"/>
                  </a:lnTo>
                  <a:lnTo>
                    <a:pt x="7843" y="5449"/>
                  </a:lnTo>
                  <a:lnTo>
                    <a:pt x="7560" y="5354"/>
                  </a:lnTo>
                  <a:lnTo>
                    <a:pt x="7259" y="5298"/>
                  </a:lnTo>
                  <a:lnTo>
                    <a:pt x="6957" y="5260"/>
                  </a:lnTo>
                  <a:lnTo>
                    <a:pt x="6825" y="5128"/>
                  </a:lnTo>
                  <a:lnTo>
                    <a:pt x="6655" y="5034"/>
                  </a:lnTo>
                  <a:lnTo>
                    <a:pt x="6486" y="4959"/>
                  </a:lnTo>
                  <a:lnTo>
                    <a:pt x="6391" y="4940"/>
                  </a:lnTo>
                  <a:lnTo>
                    <a:pt x="6146" y="4940"/>
                  </a:lnTo>
                  <a:lnTo>
                    <a:pt x="6014" y="4977"/>
                  </a:lnTo>
                  <a:lnTo>
                    <a:pt x="5882" y="5034"/>
                  </a:lnTo>
                  <a:lnTo>
                    <a:pt x="5769" y="5091"/>
                  </a:lnTo>
                  <a:lnTo>
                    <a:pt x="5675" y="5185"/>
                  </a:lnTo>
                  <a:lnTo>
                    <a:pt x="5581" y="5279"/>
                  </a:lnTo>
                  <a:lnTo>
                    <a:pt x="5524" y="5392"/>
                  </a:lnTo>
                  <a:lnTo>
                    <a:pt x="5468" y="5505"/>
                  </a:lnTo>
                  <a:lnTo>
                    <a:pt x="5241" y="5618"/>
                  </a:lnTo>
                  <a:lnTo>
                    <a:pt x="5015" y="5750"/>
                  </a:lnTo>
                  <a:lnTo>
                    <a:pt x="4808" y="5882"/>
                  </a:lnTo>
                  <a:lnTo>
                    <a:pt x="4619" y="6033"/>
                  </a:lnTo>
                  <a:lnTo>
                    <a:pt x="4449" y="6052"/>
                  </a:lnTo>
                  <a:lnTo>
                    <a:pt x="4299" y="6127"/>
                  </a:lnTo>
                  <a:lnTo>
                    <a:pt x="4167" y="6203"/>
                  </a:lnTo>
                  <a:lnTo>
                    <a:pt x="4035" y="6335"/>
                  </a:lnTo>
                  <a:lnTo>
                    <a:pt x="3846" y="6203"/>
                  </a:lnTo>
                  <a:lnTo>
                    <a:pt x="3639" y="6109"/>
                  </a:lnTo>
                  <a:lnTo>
                    <a:pt x="3431" y="6014"/>
                  </a:lnTo>
                  <a:lnTo>
                    <a:pt x="3205" y="5939"/>
                  </a:lnTo>
                  <a:lnTo>
                    <a:pt x="2979" y="5882"/>
                  </a:lnTo>
                  <a:lnTo>
                    <a:pt x="2753" y="5845"/>
                  </a:lnTo>
                  <a:lnTo>
                    <a:pt x="2508" y="5807"/>
                  </a:lnTo>
                  <a:lnTo>
                    <a:pt x="2263" y="5807"/>
                  </a:lnTo>
                  <a:lnTo>
                    <a:pt x="1942" y="5826"/>
                  </a:lnTo>
                  <a:lnTo>
                    <a:pt x="1622" y="5864"/>
                  </a:lnTo>
                  <a:lnTo>
                    <a:pt x="1320" y="5939"/>
                  </a:lnTo>
                  <a:lnTo>
                    <a:pt x="1037" y="6052"/>
                  </a:lnTo>
                  <a:lnTo>
                    <a:pt x="754" y="6184"/>
                  </a:lnTo>
                  <a:lnTo>
                    <a:pt x="490" y="6335"/>
                  </a:lnTo>
                  <a:lnTo>
                    <a:pt x="245" y="6505"/>
                  </a:lnTo>
                  <a:lnTo>
                    <a:pt x="0" y="6712"/>
                  </a:lnTo>
                  <a:lnTo>
                    <a:pt x="0" y="11444"/>
                  </a:lnTo>
                  <a:lnTo>
                    <a:pt x="245" y="11651"/>
                  </a:lnTo>
                  <a:lnTo>
                    <a:pt x="490" y="11821"/>
                  </a:lnTo>
                  <a:lnTo>
                    <a:pt x="754" y="11991"/>
                  </a:lnTo>
                  <a:lnTo>
                    <a:pt x="1037" y="12123"/>
                  </a:lnTo>
                  <a:lnTo>
                    <a:pt x="1320" y="12217"/>
                  </a:lnTo>
                  <a:lnTo>
                    <a:pt x="1622" y="12292"/>
                  </a:lnTo>
                  <a:lnTo>
                    <a:pt x="1942" y="12349"/>
                  </a:lnTo>
                  <a:lnTo>
                    <a:pt x="2621" y="12349"/>
                  </a:lnTo>
                  <a:lnTo>
                    <a:pt x="2960" y="12292"/>
                  </a:lnTo>
                  <a:lnTo>
                    <a:pt x="3281" y="12198"/>
                  </a:lnTo>
                  <a:lnTo>
                    <a:pt x="3601" y="12085"/>
                  </a:lnTo>
                  <a:lnTo>
                    <a:pt x="3808" y="12255"/>
                  </a:lnTo>
                  <a:lnTo>
                    <a:pt x="4054" y="12405"/>
                  </a:lnTo>
                  <a:lnTo>
                    <a:pt x="4299" y="12537"/>
                  </a:lnTo>
                  <a:lnTo>
                    <a:pt x="4563" y="12632"/>
                  </a:lnTo>
                  <a:lnTo>
                    <a:pt x="4827" y="12726"/>
                  </a:lnTo>
                  <a:lnTo>
                    <a:pt x="5109" y="12783"/>
                  </a:lnTo>
                  <a:lnTo>
                    <a:pt x="5392" y="12820"/>
                  </a:lnTo>
                  <a:lnTo>
                    <a:pt x="5694" y="12839"/>
                  </a:lnTo>
                  <a:lnTo>
                    <a:pt x="6071" y="12820"/>
                  </a:lnTo>
                  <a:lnTo>
                    <a:pt x="6429" y="12764"/>
                  </a:lnTo>
                  <a:lnTo>
                    <a:pt x="6768" y="12669"/>
                  </a:lnTo>
                  <a:lnTo>
                    <a:pt x="7089" y="12519"/>
                  </a:lnTo>
                  <a:lnTo>
                    <a:pt x="7296" y="12726"/>
                  </a:lnTo>
                  <a:lnTo>
                    <a:pt x="7504" y="12896"/>
                  </a:lnTo>
                  <a:lnTo>
                    <a:pt x="7749" y="13046"/>
                  </a:lnTo>
                  <a:lnTo>
                    <a:pt x="7994" y="13178"/>
                  </a:lnTo>
                  <a:lnTo>
                    <a:pt x="8258" y="13292"/>
                  </a:lnTo>
                  <a:lnTo>
                    <a:pt x="8541" y="13367"/>
                  </a:lnTo>
                  <a:lnTo>
                    <a:pt x="8823" y="13405"/>
                  </a:lnTo>
                  <a:lnTo>
                    <a:pt x="9125" y="13424"/>
                  </a:lnTo>
                  <a:lnTo>
                    <a:pt x="9370" y="13405"/>
                  </a:lnTo>
                  <a:lnTo>
                    <a:pt x="9596" y="13386"/>
                  </a:lnTo>
                  <a:lnTo>
                    <a:pt x="9823" y="13329"/>
                  </a:lnTo>
                  <a:lnTo>
                    <a:pt x="10030" y="13273"/>
                  </a:lnTo>
                  <a:lnTo>
                    <a:pt x="10237" y="13178"/>
                  </a:lnTo>
                  <a:lnTo>
                    <a:pt x="10445" y="13084"/>
                  </a:lnTo>
                  <a:lnTo>
                    <a:pt x="10633" y="12971"/>
                  </a:lnTo>
                  <a:lnTo>
                    <a:pt x="10822" y="12839"/>
                  </a:lnTo>
                  <a:lnTo>
                    <a:pt x="11029" y="12914"/>
                  </a:lnTo>
                  <a:lnTo>
                    <a:pt x="11237" y="12952"/>
                  </a:lnTo>
                  <a:lnTo>
                    <a:pt x="11463" y="12971"/>
                  </a:lnTo>
                  <a:lnTo>
                    <a:pt x="11670" y="12990"/>
                  </a:lnTo>
                  <a:lnTo>
                    <a:pt x="11878" y="12971"/>
                  </a:lnTo>
                  <a:lnTo>
                    <a:pt x="12085" y="12952"/>
                  </a:lnTo>
                  <a:lnTo>
                    <a:pt x="12292" y="12914"/>
                  </a:lnTo>
                  <a:lnTo>
                    <a:pt x="12481" y="12877"/>
                  </a:lnTo>
                  <a:lnTo>
                    <a:pt x="12669" y="12801"/>
                  </a:lnTo>
                  <a:lnTo>
                    <a:pt x="12839" y="12726"/>
                  </a:lnTo>
                  <a:lnTo>
                    <a:pt x="13028" y="12632"/>
                  </a:lnTo>
                  <a:lnTo>
                    <a:pt x="13178" y="12537"/>
                  </a:lnTo>
                  <a:lnTo>
                    <a:pt x="13442" y="12575"/>
                  </a:lnTo>
                  <a:lnTo>
                    <a:pt x="13706" y="12594"/>
                  </a:lnTo>
                  <a:lnTo>
                    <a:pt x="13914" y="12575"/>
                  </a:lnTo>
                  <a:lnTo>
                    <a:pt x="14102" y="12556"/>
                  </a:lnTo>
                  <a:lnTo>
                    <a:pt x="14291" y="12537"/>
                  </a:lnTo>
                  <a:lnTo>
                    <a:pt x="14479" y="12481"/>
                  </a:lnTo>
                  <a:lnTo>
                    <a:pt x="14668" y="12537"/>
                  </a:lnTo>
                  <a:lnTo>
                    <a:pt x="14837" y="12556"/>
                  </a:lnTo>
                  <a:lnTo>
                    <a:pt x="15045" y="12575"/>
                  </a:lnTo>
                  <a:lnTo>
                    <a:pt x="15233" y="12594"/>
                  </a:lnTo>
                  <a:lnTo>
                    <a:pt x="15516" y="12575"/>
                  </a:lnTo>
                  <a:lnTo>
                    <a:pt x="15780" y="12537"/>
                  </a:lnTo>
                  <a:lnTo>
                    <a:pt x="16044" y="12481"/>
                  </a:lnTo>
                  <a:lnTo>
                    <a:pt x="16289" y="12387"/>
                  </a:lnTo>
                  <a:lnTo>
                    <a:pt x="16459" y="12519"/>
                  </a:lnTo>
                  <a:lnTo>
                    <a:pt x="16666" y="12632"/>
                  </a:lnTo>
                  <a:lnTo>
                    <a:pt x="16874" y="12745"/>
                  </a:lnTo>
                  <a:lnTo>
                    <a:pt x="17081" y="12820"/>
                  </a:lnTo>
                  <a:lnTo>
                    <a:pt x="17307" y="12896"/>
                  </a:lnTo>
                  <a:lnTo>
                    <a:pt x="17533" y="12952"/>
                  </a:lnTo>
                  <a:lnTo>
                    <a:pt x="17760" y="12971"/>
                  </a:lnTo>
                  <a:lnTo>
                    <a:pt x="18005" y="12990"/>
                  </a:lnTo>
                  <a:lnTo>
                    <a:pt x="18269" y="12971"/>
                  </a:lnTo>
                  <a:lnTo>
                    <a:pt x="18533" y="12933"/>
                  </a:lnTo>
                  <a:lnTo>
                    <a:pt x="18778" y="12877"/>
                  </a:lnTo>
                  <a:lnTo>
                    <a:pt x="19023" y="12801"/>
                  </a:lnTo>
                  <a:lnTo>
                    <a:pt x="19249" y="12877"/>
                  </a:lnTo>
                  <a:lnTo>
                    <a:pt x="19513" y="12933"/>
                  </a:lnTo>
                  <a:lnTo>
                    <a:pt x="19758" y="12971"/>
                  </a:lnTo>
                  <a:lnTo>
                    <a:pt x="20022" y="12990"/>
                  </a:lnTo>
                  <a:lnTo>
                    <a:pt x="20210" y="12990"/>
                  </a:lnTo>
                  <a:lnTo>
                    <a:pt x="20399" y="12971"/>
                  </a:lnTo>
                  <a:lnTo>
                    <a:pt x="20569" y="12933"/>
                  </a:lnTo>
                  <a:lnTo>
                    <a:pt x="20738" y="12896"/>
                  </a:lnTo>
                  <a:lnTo>
                    <a:pt x="20908" y="12839"/>
                  </a:lnTo>
                  <a:lnTo>
                    <a:pt x="21078" y="12783"/>
                  </a:lnTo>
                  <a:lnTo>
                    <a:pt x="21398" y="12632"/>
                  </a:lnTo>
                  <a:lnTo>
                    <a:pt x="21587" y="12801"/>
                  </a:lnTo>
                  <a:lnTo>
                    <a:pt x="21794" y="12952"/>
                  </a:lnTo>
                  <a:lnTo>
                    <a:pt x="22039" y="13084"/>
                  </a:lnTo>
                  <a:lnTo>
                    <a:pt x="22265" y="13216"/>
                  </a:lnTo>
                  <a:lnTo>
                    <a:pt x="22529" y="13292"/>
                  </a:lnTo>
                  <a:lnTo>
                    <a:pt x="22793" y="13367"/>
                  </a:lnTo>
                  <a:lnTo>
                    <a:pt x="23057" y="13405"/>
                  </a:lnTo>
                  <a:lnTo>
                    <a:pt x="23340" y="13424"/>
                  </a:lnTo>
                  <a:lnTo>
                    <a:pt x="23679" y="13405"/>
                  </a:lnTo>
                  <a:lnTo>
                    <a:pt x="24000" y="13348"/>
                  </a:lnTo>
                  <a:lnTo>
                    <a:pt x="24302" y="13254"/>
                  </a:lnTo>
                  <a:lnTo>
                    <a:pt x="24584" y="13122"/>
                  </a:lnTo>
                  <a:lnTo>
                    <a:pt x="24735" y="13122"/>
                  </a:lnTo>
                  <a:lnTo>
                    <a:pt x="25075" y="13103"/>
                  </a:lnTo>
                  <a:lnTo>
                    <a:pt x="25395" y="13046"/>
                  </a:lnTo>
                  <a:lnTo>
                    <a:pt x="25716" y="12952"/>
                  </a:lnTo>
                  <a:lnTo>
                    <a:pt x="25998" y="12820"/>
                  </a:lnTo>
                  <a:lnTo>
                    <a:pt x="26187" y="12952"/>
                  </a:lnTo>
                  <a:lnTo>
                    <a:pt x="26375" y="13065"/>
                  </a:lnTo>
                  <a:lnTo>
                    <a:pt x="26583" y="13178"/>
                  </a:lnTo>
                  <a:lnTo>
                    <a:pt x="26809" y="13254"/>
                  </a:lnTo>
                  <a:lnTo>
                    <a:pt x="27016" y="13329"/>
                  </a:lnTo>
                  <a:lnTo>
                    <a:pt x="27261" y="13386"/>
                  </a:lnTo>
                  <a:lnTo>
                    <a:pt x="27488" y="13405"/>
                  </a:lnTo>
                  <a:lnTo>
                    <a:pt x="27733" y="13424"/>
                  </a:lnTo>
                  <a:lnTo>
                    <a:pt x="27902" y="13424"/>
                  </a:lnTo>
                  <a:lnTo>
                    <a:pt x="28091" y="13405"/>
                  </a:lnTo>
                  <a:lnTo>
                    <a:pt x="28430" y="13329"/>
                  </a:lnTo>
                  <a:lnTo>
                    <a:pt x="28751" y="13235"/>
                  </a:lnTo>
                  <a:lnTo>
                    <a:pt x="29052" y="13084"/>
                  </a:lnTo>
                  <a:lnTo>
                    <a:pt x="29335" y="12914"/>
                  </a:lnTo>
                  <a:lnTo>
                    <a:pt x="29599" y="12707"/>
                  </a:lnTo>
                  <a:lnTo>
                    <a:pt x="29825" y="12462"/>
                  </a:lnTo>
                  <a:lnTo>
                    <a:pt x="30033" y="12198"/>
                  </a:lnTo>
                  <a:lnTo>
                    <a:pt x="30184" y="12292"/>
                  </a:lnTo>
                  <a:lnTo>
                    <a:pt x="30353" y="12368"/>
                  </a:lnTo>
                  <a:lnTo>
                    <a:pt x="30523" y="12424"/>
                  </a:lnTo>
                  <a:lnTo>
                    <a:pt x="30693" y="12481"/>
                  </a:lnTo>
                  <a:lnTo>
                    <a:pt x="30881" y="12537"/>
                  </a:lnTo>
                  <a:lnTo>
                    <a:pt x="31070" y="12556"/>
                  </a:lnTo>
                  <a:lnTo>
                    <a:pt x="31258" y="12575"/>
                  </a:lnTo>
                  <a:lnTo>
                    <a:pt x="31447" y="12594"/>
                  </a:lnTo>
                  <a:lnTo>
                    <a:pt x="31635" y="12575"/>
                  </a:lnTo>
                  <a:lnTo>
                    <a:pt x="31824" y="12575"/>
                  </a:lnTo>
                  <a:lnTo>
                    <a:pt x="31994" y="12537"/>
                  </a:lnTo>
                  <a:lnTo>
                    <a:pt x="32163" y="12500"/>
                  </a:lnTo>
                  <a:lnTo>
                    <a:pt x="32333" y="12594"/>
                  </a:lnTo>
                  <a:lnTo>
                    <a:pt x="32521" y="12707"/>
                  </a:lnTo>
                  <a:lnTo>
                    <a:pt x="32710" y="12783"/>
                  </a:lnTo>
                  <a:lnTo>
                    <a:pt x="32898" y="12858"/>
                  </a:lnTo>
                  <a:lnTo>
                    <a:pt x="33106" y="12914"/>
                  </a:lnTo>
                  <a:lnTo>
                    <a:pt x="33313" y="12952"/>
                  </a:lnTo>
                  <a:lnTo>
                    <a:pt x="33521" y="12971"/>
                  </a:lnTo>
                  <a:lnTo>
                    <a:pt x="33747" y="12990"/>
                  </a:lnTo>
                  <a:lnTo>
                    <a:pt x="33973" y="12971"/>
                  </a:lnTo>
                  <a:lnTo>
                    <a:pt x="34180" y="12952"/>
                  </a:lnTo>
                  <a:lnTo>
                    <a:pt x="34388" y="12914"/>
                  </a:lnTo>
                  <a:lnTo>
                    <a:pt x="34595" y="12858"/>
                  </a:lnTo>
                  <a:lnTo>
                    <a:pt x="34916" y="12820"/>
                  </a:lnTo>
                  <a:lnTo>
                    <a:pt x="35217" y="12745"/>
                  </a:lnTo>
                  <a:lnTo>
                    <a:pt x="35519" y="12632"/>
                  </a:lnTo>
                  <a:lnTo>
                    <a:pt x="35802" y="12500"/>
                  </a:lnTo>
                  <a:lnTo>
                    <a:pt x="36047" y="12330"/>
                  </a:lnTo>
                  <a:lnTo>
                    <a:pt x="36292" y="12142"/>
                  </a:lnTo>
                  <a:lnTo>
                    <a:pt x="36499" y="11915"/>
                  </a:lnTo>
                  <a:lnTo>
                    <a:pt x="36688" y="11670"/>
                  </a:lnTo>
                  <a:lnTo>
                    <a:pt x="36990" y="11670"/>
                  </a:lnTo>
                  <a:lnTo>
                    <a:pt x="37178" y="11953"/>
                  </a:lnTo>
                  <a:lnTo>
                    <a:pt x="37423" y="12217"/>
                  </a:lnTo>
                  <a:lnTo>
                    <a:pt x="37687" y="12443"/>
                  </a:lnTo>
                  <a:lnTo>
                    <a:pt x="37970" y="12632"/>
                  </a:lnTo>
                  <a:lnTo>
                    <a:pt x="38290" y="12783"/>
                  </a:lnTo>
                  <a:lnTo>
                    <a:pt x="38441" y="12839"/>
                  </a:lnTo>
                  <a:lnTo>
                    <a:pt x="38611" y="12896"/>
                  </a:lnTo>
                  <a:lnTo>
                    <a:pt x="38799" y="12933"/>
                  </a:lnTo>
                  <a:lnTo>
                    <a:pt x="38969" y="12971"/>
                  </a:lnTo>
                  <a:lnTo>
                    <a:pt x="39158" y="12990"/>
                  </a:lnTo>
                  <a:lnTo>
                    <a:pt x="39327" y="12990"/>
                  </a:lnTo>
                  <a:lnTo>
                    <a:pt x="39591" y="12971"/>
                  </a:lnTo>
                  <a:lnTo>
                    <a:pt x="39836" y="12933"/>
                  </a:lnTo>
                  <a:lnTo>
                    <a:pt x="40081" y="12896"/>
                  </a:lnTo>
                  <a:lnTo>
                    <a:pt x="40308" y="12801"/>
                  </a:lnTo>
                  <a:lnTo>
                    <a:pt x="40534" y="12707"/>
                  </a:lnTo>
                  <a:lnTo>
                    <a:pt x="40741" y="12594"/>
                  </a:lnTo>
                  <a:lnTo>
                    <a:pt x="40949" y="12462"/>
                  </a:lnTo>
                  <a:lnTo>
                    <a:pt x="41137" y="12330"/>
                  </a:lnTo>
                  <a:lnTo>
                    <a:pt x="41307" y="12443"/>
                  </a:lnTo>
                  <a:lnTo>
                    <a:pt x="41495" y="12556"/>
                  </a:lnTo>
                  <a:lnTo>
                    <a:pt x="41684" y="12651"/>
                  </a:lnTo>
                  <a:lnTo>
                    <a:pt x="41891" y="12726"/>
                  </a:lnTo>
                  <a:lnTo>
                    <a:pt x="42099" y="12783"/>
                  </a:lnTo>
                  <a:lnTo>
                    <a:pt x="42325" y="12820"/>
                  </a:lnTo>
                  <a:lnTo>
                    <a:pt x="42532" y="12858"/>
                  </a:lnTo>
                  <a:lnTo>
                    <a:pt x="42759" y="12858"/>
                  </a:lnTo>
                  <a:lnTo>
                    <a:pt x="43060" y="12839"/>
                  </a:lnTo>
                  <a:lnTo>
                    <a:pt x="43343" y="12801"/>
                  </a:lnTo>
                  <a:lnTo>
                    <a:pt x="43607" y="12726"/>
                  </a:lnTo>
                  <a:lnTo>
                    <a:pt x="43871" y="12632"/>
                  </a:lnTo>
                  <a:lnTo>
                    <a:pt x="44041" y="12745"/>
                  </a:lnTo>
                  <a:lnTo>
                    <a:pt x="44229" y="12839"/>
                  </a:lnTo>
                  <a:lnTo>
                    <a:pt x="44418" y="12933"/>
                  </a:lnTo>
                  <a:lnTo>
                    <a:pt x="44606" y="12990"/>
                  </a:lnTo>
                  <a:lnTo>
                    <a:pt x="44814" y="13046"/>
                  </a:lnTo>
                  <a:lnTo>
                    <a:pt x="45021" y="13103"/>
                  </a:lnTo>
                  <a:lnTo>
                    <a:pt x="45228" y="13122"/>
                  </a:lnTo>
                  <a:lnTo>
                    <a:pt x="45455" y="13122"/>
                  </a:lnTo>
                  <a:lnTo>
                    <a:pt x="45775" y="13103"/>
                  </a:lnTo>
                  <a:lnTo>
                    <a:pt x="46096" y="13046"/>
                  </a:lnTo>
                  <a:lnTo>
                    <a:pt x="46397" y="12971"/>
                  </a:lnTo>
                  <a:lnTo>
                    <a:pt x="46680" y="12839"/>
                  </a:lnTo>
                  <a:lnTo>
                    <a:pt x="46963" y="12971"/>
                  </a:lnTo>
                  <a:lnTo>
                    <a:pt x="47264" y="13046"/>
                  </a:lnTo>
                  <a:lnTo>
                    <a:pt x="47585" y="13103"/>
                  </a:lnTo>
                  <a:lnTo>
                    <a:pt x="47905" y="13122"/>
                  </a:lnTo>
                  <a:lnTo>
                    <a:pt x="48150" y="13122"/>
                  </a:lnTo>
                  <a:lnTo>
                    <a:pt x="48396" y="13084"/>
                  </a:lnTo>
                  <a:lnTo>
                    <a:pt x="48622" y="13028"/>
                  </a:lnTo>
                  <a:lnTo>
                    <a:pt x="48848" y="12971"/>
                  </a:lnTo>
                  <a:lnTo>
                    <a:pt x="49074" y="13028"/>
                  </a:lnTo>
                  <a:lnTo>
                    <a:pt x="49319" y="13084"/>
                  </a:lnTo>
                  <a:lnTo>
                    <a:pt x="49546" y="13122"/>
                  </a:lnTo>
                  <a:lnTo>
                    <a:pt x="50092" y="13122"/>
                  </a:lnTo>
                  <a:lnTo>
                    <a:pt x="50375" y="13065"/>
                  </a:lnTo>
                  <a:lnTo>
                    <a:pt x="50639" y="12990"/>
                  </a:lnTo>
                  <a:lnTo>
                    <a:pt x="50903" y="12896"/>
                  </a:lnTo>
                  <a:lnTo>
                    <a:pt x="51223" y="12971"/>
                  </a:lnTo>
                  <a:lnTo>
                    <a:pt x="51393" y="12990"/>
                  </a:lnTo>
                  <a:lnTo>
                    <a:pt x="51695" y="12990"/>
                  </a:lnTo>
                  <a:lnTo>
                    <a:pt x="51883" y="13197"/>
                  </a:lnTo>
                  <a:lnTo>
                    <a:pt x="52110" y="13405"/>
                  </a:lnTo>
                  <a:lnTo>
                    <a:pt x="52355" y="13574"/>
                  </a:lnTo>
                  <a:lnTo>
                    <a:pt x="52619" y="13725"/>
                  </a:lnTo>
                  <a:lnTo>
                    <a:pt x="52901" y="13838"/>
                  </a:lnTo>
                  <a:lnTo>
                    <a:pt x="53203" y="13914"/>
                  </a:lnTo>
                  <a:lnTo>
                    <a:pt x="53505" y="13970"/>
                  </a:lnTo>
                  <a:lnTo>
                    <a:pt x="53825" y="13989"/>
                  </a:lnTo>
                  <a:lnTo>
                    <a:pt x="54108" y="13970"/>
                  </a:lnTo>
                  <a:lnTo>
                    <a:pt x="54391" y="13933"/>
                  </a:lnTo>
                  <a:lnTo>
                    <a:pt x="54655" y="13857"/>
                  </a:lnTo>
                  <a:lnTo>
                    <a:pt x="54900" y="13763"/>
                  </a:lnTo>
                  <a:lnTo>
                    <a:pt x="55145" y="13650"/>
                  </a:lnTo>
                  <a:lnTo>
                    <a:pt x="55371" y="13518"/>
                  </a:lnTo>
                  <a:lnTo>
                    <a:pt x="55579" y="13348"/>
                  </a:lnTo>
                  <a:lnTo>
                    <a:pt x="55786" y="13178"/>
                  </a:lnTo>
                  <a:lnTo>
                    <a:pt x="55956" y="12971"/>
                  </a:lnTo>
                  <a:lnTo>
                    <a:pt x="56125" y="12764"/>
                  </a:lnTo>
                  <a:lnTo>
                    <a:pt x="56257" y="12537"/>
                  </a:lnTo>
                  <a:lnTo>
                    <a:pt x="56370" y="12292"/>
                  </a:lnTo>
                  <a:lnTo>
                    <a:pt x="56465" y="12047"/>
                  </a:lnTo>
                  <a:lnTo>
                    <a:pt x="56540" y="11783"/>
                  </a:lnTo>
                  <a:lnTo>
                    <a:pt x="56578" y="11501"/>
                  </a:lnTo>
                  <a:lnTo>
                    <a:pt x="56597" y="11218"/>
                  </a:lnTo>
                  <a:lnTo>
                    <a:pt x="56597" y="11142"/>
                  </a:lnTo>
                  <a:lnTo>
                    <a:pt x="56823" y="10841"/>
                  </a:lnTo>
                  <a:lnTo>
                    <a:pt x="57011" y="10520"/>
                  </a:lnTo>
                  <a:lnTo>
                    <a:pt x="57200" y="10200"/>
                  </a:lnTo>
                  <a:lnTo>
                    <a:pt x="57332" y="9841"/>
                  </a:lnTo>
                  <a:lnTo>
                    <a:pt x="57445" y="9483"/>
                  </a:lnTo>
                  <a:lnTo>
                    <a:pt x="57539" y="9106"/>
                  </a:lnTo>
                  <a:lnTo>
                    <a:pt x="57596" y="8710"/>
                  </a:lnTo>
                  <a:lnTo>
                    <a:pt x="57615" y="8314"/>
                  </a:lnTo>
                  <a:lnTo>
                    <a:pt x="57596" y="7881"/>
                  </a:lnTo>
                  <a:lnTo>
                    <a:pt x="57520" y="7466"/>
                  </a:lnTo>
                  <a:lnTo>
                    <a:pt x="57426" y="7051"/>
                  </a:lnTo>
                  <a:lnTo>
                    <a:pt x="57294" y="6655"/>
                  </a:lnTo>
                  <a:lnTo>
                    <a:pt x="57124" y="6297"/>
                  </a:lnTo>
                  <a:lnTo>
                    <a:pt x="56917" y="5939"/>
                  </a:lnTo>
                  <a:lnTo>
                    <a:pt x="56691" y="5600"/>
                  </a:lnTo>
                  <a:lnTo>
                    <a:pt x="56427" y="5298"/>
                  </a:lnTo>
                  <a:lnTo>
                    <a:pt x="56144" y="4996"/>
                  </a:lnTo>
                  <a:lnTo>
                    <a:pt x="55824" y="4751"/>
                  </a:lnTo>
                  <a:lnTo>
                    <a:pt x="55503" y="4506"/>
                  </a:lnTo>
                  <a:lnTo>
                    <a:pt x="55145" y="4318"/>
                  </a:lnTo>
                  <a:lnTo>
                    <a:pt x="54768" y="4148"/>
                  </a:lnTo>
                  <a:lnTo>
                    <a:pt x="54372" y="4016"/>
                  </a:lnTo>
                  <a:lnTo>
                    <a:pt x="53957" y="3922"/>
                  </a:lnTo>
                  <a:lnTo>
                    <a:pt x="53542" y="3865"/>
                  </a:lnTo>
                  <a:lnTo>
                    <a:pt x="53429" y="3658"/>
                  </a:lnTo>
                  <a:lnTo>
                    <a:pt x="53316" y="3488"/>
                  </a:lnTo>
                  <a:lnTo>
                    <a:pt x="53165" y="3337"/>
                  </a:lnTo>
                  <a:lnTo>
                    <a:pt x="52977" y="3205"/>
                  </a:lnTo>
                  <a:lnTo>
                    <a:pt x="52788" y="3092"/>
                  </a:lnTo>
                  <a:lnTo>
                    <a:pt x="52581" y="3017"/>
                  </a:lnTo>
                  <a:lnTo>
                    <a:pt x="52374" y="2960"/>
                  </a:lnTo>
                  <a:lnTo>
                    <a:pt x="52128" y="2941"/>
                  </a:lnTo>
                  <a:lnTo>
                    <a:pt x="51921" y="2960"/>
                  </a:lnTo>
                  <a:lnTo>
                    <a:pt x="51714" y="2998"/>
                  </a:lnTo>
                  <a:lnTo>
                    <a:pt x="51582" y="2677"/>
                  </a:lnTo>
                  <a:lnTo>
                    <a:pt x="51450" y="2376"/>
                  </a:lnTo>
                  <a:lnTo>
                    <a:pt x="51261" y="2074"/>
                  </a:lnTo>
                  <a:lnTo>
                    <a:pt x="51073" y="1791"/>
                  </a:lnTo>
                  <a:lnTo>
                    <a:pt x="50865" y="1527"/>
                  </a:lnTo>
                  <a:lnTo>
                    <a:pt x="50620" y="1282"/>
                  </a:lnTo>
                  <a:lnTo>
                    <a:pt x="50375" y="1056"/>
                  </a:lnTo>
                  <a:lnTo>
                    <a:pt x="50111" y="849"/>
                  </a:lnTo>
                  <a:lnTo>
                    <a:pt x="49828" y="660"/>
                  </a:lnTo>
                  <a:lnTo>
                    <a:pt x="49527" y="490"/>
                  </a:lnTo>
                  <a:lnTo>
                    <a:pt x="49225" y="340"/>
                  </a:lnTo>
                  <a:lnTo>
                    <a:pt x="48886" y="226"/>
                  </a:lnTo>
                  <a:lnTo>
                    <a:pt x="48565" y="113"/>
                  </a:lnTo>
                  <a:lnTo>
                    <a:pt x="48207" y="57"/>
                  </a:lnTo>
                  <a:lnTo>
                    <a:pt x="4784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27" name="Google Shape;5527;p37"/>
          <p:cNvGrpSpPr/>
          <p:nvPr/>
        </p:nvGrpSpPr>
        <p:grpSpPr>
          <a:xfrm>
            <a:off x="6578334" y="6493124"/>
            <a:ext cx="1505639" cy="257405"/>
            <a:chOff x="-1024092" y="3664250"/>
            <a:chExt cx="2355013" cy="571841"/>
          </a:xfrm>
        </p:grpSpPr>
        <p:sp>
          <p:nvSpPr>
            <p:cNvPr id="5528" name="Google Shape;5528;p37"/>
            <p:cNvSpPr/>
            <p:nvPr/>
          </p:nvSpPr>
          <p:spPr>
            <a:xfrm>
              <a:off x="-1024092" y="3664250"/>
              <a:ext cx="2355013" cy="571841"/>
            </a:xfrm>
            <a:custGeom>
              <a:avLst/>
              <a:gdLst/>
              <a:ahLst/>
              <a:cxnLst/>
              <a:rect l="l" t="t" r="r" b="b"/>
              <a:pathLst>
                <a:path w="57615" h="13990" extrusionOk="0">
                  <a:moveTo>
                    <a:pt x="47132" y="0"/>
                  </a:moveTo>
                  <a:lnTo>
                    <a:pt x="46793" y="57"/>
                  </a:lnTo>
                  <a:lnTo>
                    <a:pt x="46454" y="113"/>
                  </a:lnTo>
                  <a:lnTo>
                    <a:pt x="46114" y="208"/>
                  </a:lnTo>
                  <a:lnTo>
                    <a:pt x="45794" y="321"/>
                  </a:lnTo>
                  <a:lnTo>
                    <a:pt x="45492" y="472"/>
                  </a:lnTo>
                  <a:lnTo>
                    <a:pt x="45191" y="622"/>
                  </a:lnTo>
                  <a:lnTo>
                    <a:pt x="44908" y="811"/>
                  </a:lnTo>
                  <a:lnTo>
                    <a:pt x="44644" y="1018"/>
                  </a:lnTo>
                  <a:lnTo>
                    <a:pt x="44399" y="1245"/>
                  </a:lnTo>
                  <a:lnTo>
                    <a:pt x="44173" y="1471"/>
                  </a:lnTo>
                  <a:lnTo>
                    <a:pt x="43946" y="1735"/>
                  </a:lnTo>
                  <a:lnTo>
                    <a:pt x="43758" y="2018"/>
                  </a:lnTo>
                  <a:lnTo>
                    <a:pt x="43588" y="2300"/>
                  </a:lnTo>
                  <a:lnTo>
                    <a:pt x="43437" y="2602"/>
                  </a:lnTo>
                  <a:lnTo>
                    <a:pt x="43305" y="2904"/>
                  </a:lnTo>
                  <a:lnTo>
                    <a:pt x="43173" y="2866"/>
                  </a:lnTo>
                  <a:lnTo>
                    <a:pt x="43041" y="2828"/>
                  </a:lnTo>
                  <a:lnTo>
                    <a:pt x="42909" y="2809"/>
                  </a:lnTo>
                  <a:lnTo>
                    <a:pt x="42608" y="2809"/>
                  </a:lnTo>
                  <a:lnTo>
                    <a:pt x="42457" y="2847"/>
                  </a:lnTo>
                  <a:lnTo>
                    <a:pt x="42306" y="2885"/>
                  </a:lnTo>
                  <a:lnTo>
                    <a:pt x="42174" y="2922"/>
                  </a:lnTo>
                  <a:lnTo>
                    <a:pt x="42042" y="2998"/>
                  </a:lnTo>
                  <a:lnTo>
                    <a:pt x="41910" y="3073"/>
                  </a:lnTo>
                  <a:lnTo>
                    <a:pt x="41797" y="3168"/>
                  </a:lnTo>
                  <a:lnTo>
                    <a:pt x="41684" y="3262"/>
                  </a:lnTo>
                  <a:lnTo>
                    <a:pt x="41590" y="3375"/>
                  </a:lnTo>
                  <a:lnTo>
                    <a:pt x="41495" y="3488"/>
                  </a:lnTo>
                  <a:lnTo>
                    <a:pt x="41420" y="3620"/>
                  </a:lnTo>
                  <a:lnTo>
                    <a:pt x="41345" y="3752"/>
                  </a:lnTo>
                  <a:lnTo>
                    <a:pt x="41307" y="3884"/>
                  </a:lnTo>
                  <a:lnTo>
                    <a:pt x="41269" y="4035"/>
                  </a:lnTo>
                  <a:lnTo>
                    <a:pt x="41250" y="4186"/>
                  </a:lnTo>
                  <a:lnTo>
                    <a:pt x="41231" y="4336"/>
                  </a:lnTo>
                  <a:lnTo>
                    <a:pt x="41231" y="4487"/>
                  </a:lnTo>
                  <a:lnTo>
                    <a:pt x="41250" y="4619"/>
                  </a:lnTo>
                  <a:lnTo>
                    <a:pt x="40986" y="4732"/>
                  </a:lnTo>
                  <a:lnTo>
                    <a:pt x="40741" y="4845"/>
                  </a:lnTo>
                  <a:lnTo>
                    <a:pt x="40477" y="4996"/>
                  </a:lnTo>
                  <a:lnTo>
                    <a:pt x="40251" y="5147"/>
                  </a:lnTo>
                  <a:lnTo>
                    <a:pt x="40100" y="5091"/>
                  </a:lnTo>
                  <a:lnTo>
                    <a:pt x="39968" y="5053"/>
                  </a:lnTo>
                  <a:lnTo>
                    <a:pt x="39817" y="5034"/>
                  </a:lnTo>
                  <a:lnTo>
                    <a:pt x="39648" y="5015"/>
                  </a:lnTo>
                  <a:lnTo>
                    <a:pt x="39516" y="5034"/>
                  </a:lnTo>
                  <a:lnTo>
                    <a:pt x="39384" y="5053"/>
                  </a:lnTo>
                  <a:lnTo>
                    <a:pt x="39252" y="5072"/>
                  </a:lnTo>
                  <a:lnTo>
                    <a:pt x="39120" y="5109"/>
                  </a:lnTo>
                  <a:lnTo>
                    <a:pt x="38988" y="5166"/>
                  </a:lnTo>
                  <a:lnTo>
                    <a:pt x="38875" y="5241"/>
                  </a:lnTo>
                  <a:lnTo>
                    <a:pt x="38762" y="5298"/>
                  </a:lnTo>
                  <a:lnTo>
                    <a:pt x="38667" y="5392"/>
                  </a:lnTo>
                  <a:lnTo>
                    <a:pt x="38479" y="5581"/>
                  </a:lnTo>
                  <a:lnTo>
                    <a:pt x="38404" y="5675"/>
                  </a:lnTo>
                  <a:lnTo>
                    <a:pt x="38328" y="5788"/>
                  </a:lnTo>
                  <a:lnTo>
                    <a:pt x="38272" y="5901"/>
                  </a:lnTo>
                  <a:lnTo>
                    <a:pt x="38215" y="6033"/>
                  </a:lnTo>
                  <a:lnTo>
                    <a:pt x="38177" y="6165"/>
                  </a:lnTo>
                  <a:lnTo>
                    <a:pt x="38140" y="6297"/>
                  </a:lnTo>
                  <a:lnTo>
                    <a:pt x="37951" y="6278"/>
                  </a:lnTo>
                  <a:lnTo>
                    <a:pt x="37612" y="6297"/>
                  </a:lnTo>
                  <a:lnTo>
                    <a:pt x="37291" y="6354"/>
                  </a:lnTo>
                  <a:lnTo>
                    <a:pt x="36971" y="6429"/>
                  </a:lnTo>
                  <a:lnTo>
                    <a:pt x="36650" y="6542"/>
                  </a:lnTo>
                  <a:lnTo>
                    <a:pt x="36518" y="6391"/>
                  </a:lnTo>
                  <a:lnTo>
                    <a:pt x="36349" y="6241"/>
                  </a:lnTo>
                  <a:lnTo>
                    <a:pt x="36179" y="6109"/>
                  </a:lnTo>
                  <a:lnTo>
                    <a:pt x="35972" y="5995"/>
                  </a:lnTo>
                  <a:lnTo>
                    <a:pt x="35783" y="5920"/>
                  </a:lnTo>
                  <a:lnTo>
                    <a:pt x="35557" y="5845"/>
                  </a:lnTo>
                  <a:lnTo>
                    <a:pt x="35331" y="5807"/>
                  </a:lnTo>
                  <a:lnTo>
                    <a:pt x="35104" y="5788"/>
                  </a:lnTo>
                  <a:lnTo>
                    <a:pt x="34897" y="5807"/>
                  </a:lnTo>
                  <a:lnTo>
                    <a:pt x="34671" y="5845"/>
                  </a:lnTo>
                  <a:lnTo>
                    <a:pt x="34482" y="5901"/>
                  </a:lnTo>
                  <a:lnTo>
                    <a:pt x="34294" y="5977"/>
                  </a:lnTo>
                  <a:lnTo>
                    <a:pt x="34067" y="5788"/>
                  </a:lnTo>
                  <a:lnTo>
                    <a:pt x="33822" y="5618"/>
                  </a:lnTo>
                  <a:lnTo>
                    <a:pt x="33785" y="5449"/>
                  </a:lnTo>
                  <a:lnTo>
                    <a:pt x="33728" y="5279"/>
                  </a:lnTo>
                  <a:lnTo>
                    <a:pt x="33653" y="5128"/>
                  </a:lnTo>
                  <a:lnTo>
                    <a:pt x="33577" y="4977"/>
                  </a:lnTo>
                  <a:lnTo>
                    <a:pt x="33483" y="4845"/>
                  </a:lnTo>
                  <a:lnTo>
                    <a:pt x="33370" y="4713"/>
                  </a:lnTo>
                  <a:lnTo>
                    <a:pt x="33257" y="4600"/>
                  </a:lnTo>
                  <a:lnTo>
                    <a:pt x="33144" y="4487"/>
                  </a:lnTo>
                  <a:lnTo>
                    <a:pt x="33012" y="4374"/>
                  </a:lnTo>
                  <a:lnTo>
                    <a:pt x="32861" y="4299"/>
                  </a:lnTo>
                  <a:lnTo>
                    <a:pt x="32710" y="4223"/>
                  </a:lnTo>
                  <a:lnTo>
                    <a:pt x="32559" y="4148"/>
                  </a:lnTo>
                  <a:lnTo>
                    <a:pt x="32408" y="4091"/>
                  </a:lnTo>
                  <a:lnTo>
                    <a:pt x="32239" y="4054"/>
                  </a:lnTo>
                  <a:lnTo>
                    <a:pt x="32050" y="4035"/>
                  </a:lnTo>
                  <a:lnTo>
                    <a:pt x="31880" y="4035"/>
                  </a:lnTo>
                  <a:lnTo>
                    <a:pt x="31616" y="4054"/>
                  </a:lnTo>
                  <a:lnTo>
                    <a:pt x="31353" y="4110"/>
                  </a:lnTo>
                  <a:lnTo>
                    <a:pt x="31107" y="4186"/>
                  </a:lnTo>
                  <a:lnTo>
                    <a:pt x="30881" y="4299"/>
                  </a:lnTo>
                  <a:lnTo>
                    <a:pt x="30674" y="4412"/>
                  </a:lnTo>
                  <a:lnTo>
                    <a:pt x="30466" y="4544"/>
                  </a:lnTo>
                  <a:lnTo>
                    <a:pt x="30297" y="4695"/>
                  </a:lnTo>
                  <a:lnTo>
                    <a:pt x="30127" y="4864"/>
                  </a:lnTo>
                  <a:lnTo>
                    <a:pt x="29939" y="4827"/>
                  </a:lnTo>
                  <a:lnTo>
                    <a:pt x="29750" y="4808"/>
                  </a:lnTo>
                  <a:lnTo>
                    <a:pt x="29562" y="4789"/>
                  </a:lnTo>
                  <a:lnTo>
                    <a:pt x="29373" y="4770"/>
                  </a:lnTo>
                  <a:lnTo>
                    <a:pt x="29015" y="4789"/>
                  </a:lnTo>
                  <a:lnTo>
                    <a:pt x="28675" y="4770"/>
                  </a:lnTo>
                  <a:lnTo>
                    <a:pt x="28449" y="4789"/>
                  </a:lnTo>
                  <a:lnTo>
                    <a:pt x="28223" y="4808"/>
                  </a:lnTo>
                  <a:lnTo>
                    <a:pt x="27997" y="4845"/>
                  </a:lnTo>
                  <a:lnTo>
                    <a:pt x="27789" y="4902"/>
                  </a:lnTo>
                  <a:lnTo>
                    <a:pt x="27582" y="4977"/>
                  </a:lnTo>
                  <a:lnTo>
                    <a:pt x="27375" y="5053"/>
                  </a:lnTo>
                  <a:lnTo>
                    <a:pt x="27186" y="5147"/>
                  </a:lnTo>
                  <a:lnTo>
                    <a:pt x="26998" y="5241"/>
                  </a:lnTo>
                  <a:lnTo>
                    <a:pt x="26715" y="5147"/>
                  </a:lnTo>
                  <a:lnTo>
                    <a:pt x="26432" y="5072"/>
                  </a:lnTo>
                  <a:lnTo>
                    <a:pt x="26130" y="5034"/>
                  </a:lnTo>
                  <a:lnTo>
                    <a:pt x="25810" y="5015"/>
                  </a:lnTo>
                  <a:lnTo>
                    <a:pt x="25584" y="5034"/>
                  </a:lnTo>
                  <a:lnTo>
                    <a:pt x="25357" y="4959"/>
                  </a:lnTo>
                  <a:lnTo>
                    <a:pt x="25112" y="4921"/>
                  </a:lnTo>
                  <a:lnTo>
                    <a:pt x="24848" y="4883"/>
                  </a:lnTo>
                  <a:lnTo>
                    <a:pt x="24584" y="4864"/>
                  </a:lnTo>
                  <a:lnTo>
                    <a:pt x="24264" y="4883"/>
                  </a:lnTo>
                  <a:lnTo>
                    <a:pt x="23962" y="4940"/>
                  </a:lnTo>
                  <a:lnTo>
                    <a:pt x="23661" y="5015"/>
                  </a:lnTo>
                  <a:lnTo>
                    <a:pt x="23359" y="5109"/>
                  </a:lnTo>
                  <a:lnTo>
                    <a:pt x="23095" y="5241"/>
                  </a:lnTo>
                  <a:lnTo>
                    <a:pt x="22831" y="5411"/>
                  </a:lnTo>
                  <a:lnTo>
                    <a:pt x="22586" y="5581"/>
                  </a:lnTo>
                  <a:lnTo>
                    <a:pt x="22360" y="5788"/>
                  </a:lnTo>
                  <a:lnTo>
                    <a:pt x="22133" y="5562"/>
                  </a:lnTo>
                  <a:lnTo>
                    <a:pt x="21870" y="5373"/>
                  </a:lnTo>
                  <a:lnTo>
                    <a:pt x="21606" y="5185"/>
                  </a:lnTo>
                  <a:lnTo>
                    <a:pt x="21323" y="5053"/>
                  </a:lnTo>
                  <a:lnTo>
                    <a:pt x="21002" y="4940"/>
                  </a:lnTo>
                  <a:lnTo>
                    <a:pt x="20701" y="4845"/>
                  </a:lnTo>
                  <a:lnTo>
                    <a:pt x="20361" y="4789"/>
                  </a:lnTo>
                  <a:lnTo>
                    <a:pt x="20022" y="4770"/>
                  </a:lnTo>
                  <a:lnTo>
                    <a:pt x="19965" y="4638"/>
                  </a:lnTo>
                  <a:lnTo>
                    <a:pt x="19890" y="4487"/>
                  </a:lnTo>
                  <a:lnTo>
                    <a:pt x="19815" y="4355"/>
                  </a:lnTo>
                  <a:lnTo>
                    <a:pt x="19720" y="4242"/>
                  </a:lnTo>
                  <a:lnTo>
                    <a:pt x="19626" y="4110"/>
                  </a:lnTo>
                  <a:lnTo>
                    <a:pt x="19513" y="3997"/>
                  </a:lnTo>
                  <a:lnTo>
                    <a:pt x="19400" y="3903"/>
                  </a:lnTo>
                  <a:lnTo>
                    <a:pt x="19268" y="3809"/>
                  </a:lnTo>
                  <a:lnTo>
                    <a:pt x="19155" y="3714"/>
                  </a:lnTo>
                  <a:lnTo>
                    <a:pt x="19004" y="3639"/>
                  </a:lnTo>
                  <a:lnTo>
                    <a:pt x="18872" y="3582"/>
                  </a:lnTo>
                  <a:lnTo>
                    <a:pt x="18721" y="3526"/>
                  </a:lnTo>
                  <a:lnTo>
                    <a:pt x="18570" y="3488"/>
                  </a:lnTo>
                  <a:lnTo>
                    <a:pt x="18401" y="3450"/>
                  </a:lnTo>
                  <a:lnTo>
                    <a:pt x="18250" y="3431"/>
                  </a:lnTo>
                  <a:lnTo>
                    <a:pt x="17873" y="3431"/>
                  </a:lnTo>
                  <a:lnTo>
                    <a:pt x="17646" y="3469"/>
                  </a:lnTo>
                  <a:lnTo>
                    <a:pt x="17439" y="3526"/>
                  </a:lnTo>
                  <a:lnTo>
                    <a:pt x="17251" y="3601"/>
                  </a:lnTo>
                  <a:lnTo>
                    <a:pt x="17062" y="3695"/>
                  </a:lnTo>
                  <a:lnTo>
                    <a:pt x="16892" y="3809"/>
                  </a:lnTo>
                  <a:lnTo>
                    <a:pt x="16723" y="3941"/>
                  </a:lnTo>
                  <a:lnTo>
                    <a:pt x="16591" y="4072"/>
                  </a:lnTo>
                  <a:lnTo>
                    <a:pt x="16364" y="3903"/>
                  </a:lnTo>
                  <a:lnTo>
                    <a:pt x="16138" y="3771"/>
                  </a:lnTo>
                  <a:lnTo>
                    <a:pt x="15893" y="3639"/>
                  </a:lnTo>
                  <a:lnTo>
                    <a:pt x="15648" y="3545"/>
                  </a:lnTo>
                  <a:lnTo>
                    <a:pt x="15384" y="3450"/>
                  </a:lnTo>
                  <a:lnTo>
                    <a:pt x="15120" y="3394"/>
                  </a:lnTo>
                  <a:lnTo>
                    <a:pt x="14837" y="3356"/>
                  </a:lnTo>
                  <a:lnTo>
                    <a:pt x="14536" y="3337"/>
                  </a:lnTo>
                  <a:lnTo>
                    <a:pt x="14347" y="3356"/>
                  </a:lnTo>
                  <a:lnTo>
                    <a:pt x="14159" y="3356"/>
                  </a:lnTo>
                  <a:lnTo>
                    <a:pt x="13801" y="3431"/>
                  </a:lnTo>
                  <a:lnTo>
                    <a:pt x="13442" y="3545"/>
                  </a:lnTo>
                  <a:lnTo>
                    <a:pt x="13103" y="3677"/>
                  </a:lnTo>
                  <a:lnTo>
                    <a:pt x="12801" y="3865"/>
                  </a:lnTo>
                  <a:lnTo>
                    <a:pt x="12500" y="4072"/>
                  </a:lnTo>
                  <a:lnTo>
                    <a:pt x="12236" y="4318"/>
                  </a:lnTo>
                  <a:lnTo>
                    <a:pt x="12009" y="4582"/>
                  </a:lnTo>
                  <a:lnTo>
                    <a:pt x="11859" y="4582"/>
                  </a:lnTo>
                  <a:lnTo>
                    <a:pt x="11689" y="4600"/>
                  </a:lnTo>
                  <a:lnTo>
                    <a:pt x="11538" y="4638"/>
                  </a:lnTo>
                  <a:lnTo>
                    <a:pt x="11387" y="4713"/>
                  </a:lnTo>
                  <a:lnTo>
                    <a:pt x="11255" y="4808"/>
                  </a:lnTo>
                  <a:lnTo>
                    <a:pt x="11199" y="4713"/>
                  </a:lnTo>
                  <a:lnTo>
                    <a:pt x="11123" y="4638"/>
                  </a:lnTo>
                  <a:lnTo>
                    <a:pt x="11048" y="4563"/>
                  </a:lnTo>
                  <a:lnTo>
                    <a:pt x="10954" y="4506"/>
                  </a:lnTo>
                  <a:lnTo>
                    <a:pt x="10859" y="4450"/>
                  </a:lnTo>
                  <a:lnTo>
                    <a:pt x="10746" y="4412"/>
                  </a:lnTo>
                  <a:lnTo>
                    <a:pt x="10652" y="4393"/>
                  </a:lnTo>
                  <a:lnTo>
                    <a:pt x="10520" y="4393"/>
                  </a:lnTo>
                  <a:lnTo>
                    <a:pt x="10350" y="4412"/>
                  </a:lnTo>
                  <a:lnTo>
                    <a:pt x="10200" y="4450"/>
                  </a:lnTo>
                  <a:lnTo>
                    <a:pt x="10049" y="4544"/>
                  </a:lnTo>
                  <a:lnTo>
                    <a:pt x="9917" y="4638"/>
                  </a:lnTo>
                  <a:lnTo>
                    <a:pt x="9804" y="4770"/>
                  </a:lnTo>
                  <a:lnTo>
                    <a:pt x="9728" y="4921"/>
                  </a:lnTo>
                  <a:lnTo>
                    <a:pt x="9672" y="5072"/>
                  </a:lnTo>
                  <a:lnTo>
                    <a:pt x="9653" y="5260"/>
                  </a:lnTo>
                  <a:lnTo>
                    <a:pt x="9672" y="5430"/>
                  </a:lnTo>
                  <a:lnTo>
                    <a:pt x="9596" y="5373"/>
                  </a:lnTo>
                  <a:lnTo>
                    <a:pt x="9483" y="5317"/>
                  </a:lnTo>
                  <a:lnTo>
                    <a:pt x="9389" y="5279"/>
                  </a:lnTo>
                  <a:lnTo>
                    <a:pt x="9276" y="5260"/>
                  </a:lnTo>
                  <a:lnTo>
                    <a:pt x="9163" y="5185"/>
                  </a:lnTo>
                  <a:lnTo>
                    <a:pt x="9068" y="5147"/>
                  </a:lnTo>
                  <a:lnTo>
                    <a:pt x="8936" y="5109"/>
                  </a:lnTo>
                  <a:lnTo>
                    <a:pt x="8804" y="5091"/>
                  </a:lnTo>
                  <a:lnTo>
                    <a:pt x="8691" y="5109"/>
                  </a:lnTo>
                  <a:lnTo>
                    <a:pt x="8597" y="5128"/>
                  </a:lnTo>
                  <a:lnTo>
                    <a:pt x="8484" y="5166"/>
                  </a:lnTo>
                  <a:lnTo>
                    <a:pt x="8390" y="5223"/>
                  </a:lnTo>
                  <a:lnTo>
                    <a:pt x="8314" y="5298"/>
                  </a:lnTo>
                  <a:lnTo>
                    <a:pt x="8239" y="5373"/>
                  </a:lnTo>
                  <a:lnTo>
                    <a:pt x="8182" y="5468"/>
                  </a:lnTo>
                  <a:lnTo>
                    <a:pt x="8126" y="5562"/>
                  </a:lnTo>
                  <a:lnTo>
                    <a:pt x="7843" y="5449"/>
                  </a:lnTo>
                  <a:lnTo>
                    <a:pt x="7560" y="5354"/>
                  </a:lnTo>
                  <a:lnTo>
                    <a:pt x="7259" y="5298"/>
                  </a:lnTo>
                  <a:lnTo>
                    <a:pt x="6957" y="5260"/>
                  </a:lnTo>
                  <a:lnTo>
                    <a:pt x="6825" y="5128"/>
                  </a:lnTo>
                  <a:lnTo>
                    <a:pt x="6655" y="5034"/>
                  </a:lnTo>
                  <a:lnTo>
                    <a:pt x="6486" y="4959"/>
                  </a:lnTo>
                  <a:lnTo>
                    <a:pt x="6391" y="4940"/>
                  </a:lnTo>
                  <a:lnTo>
                    <a:pt x="6146" y="4940"/>
                  </a:lnTo>
                  <a:lnTo>
                    <a:pt x="6014" y="4977"/>
                  </a:lnTo>
                  <a:lnTo>
                    <a:pt x="5882" y="5034"/>
                  </a:lnTo>
                  <a:lnTo>
                    <a:pt x="5769" y="5091"/>
                  </a:lnTo>
                  <a:lnTo>
                    <a:pt x="5675" y="5185"/>
                  </a:lnTo>
                  <a:lnTo>
                    <a:pt x="5581" y="5279"/>
                  </a:lnTo>
                  <a:lnTo>
                    <a:pt x="5524" y="5392"/>
                  </a:lnTo>
                  <a:lnTo>
                    <a:pt x="5468" y="5505"/>
                  </a:lnTo>
                  <a:lnTo>
                    <a:pt x="5241" y="5618"/>
                  </a:lnTo>
                  <a:lnTo>
                    <a:pt x="5015" y="5750"/>
                  </a:lnTo>
                  <a:lnTo>
                    <a:pt x="4808" y="5882"/>
                  </a:lnTo>
                  <a:lnTo>
                    <a:pt x="4619" y="6033"/>
                  </a:lnTo>
                  <a:lnTo>
                    <a:pt x="4449" y="6052"/>
                  </a:lnTo>
                  <a:lnTo>
                    <a:pt x="4299" y="6127"/>
                  </a:lnTo>
                  <a:lnTo>
                    <a:pt x="4167" y="6203"/>
                  </a:lnTo>
                  <a:lnTo>
                    <a:pt x="4035" y="6335"/>
                  </a:lnTo>
                  <a:lnTo>
                    <a:pt x="3846" y="6203"/>
                  </a:lnTo>
                  <a:lnTo>
                    <a:pt x="3639" y="6109"/>
                  </a:lnTo>
                  <a:lnTo>
                    <a:pt x="3431" y="6014"/>
                  </a:lnTo>
                  <a:lnTo>
                    <a:pt x="3205" y="5939"/>
                  </a:lnTo>
                  <a:lnTo>
                    <a:pt x="2979" y="5882"/>
                  </a:lnTo>
                  <a:lnTo>
                    <a:pt x="2753" y="5845"/>
                  </a:lnTo>
                  <a:lnTo>
                    <a:pt x="2508" y="5807"/>
                  </a:lnTo>
                  <a:lnTo>
                    <a:pt x="2263" y="5807"/>
                  </a:lnTo>
                  <a:lnTo>
                    <a:pt x="1942" y="5826"/>
                  </a:lnTo>
                  <a:lnTo>
                    <a:pt x="1622" y="5864"/>
                  </a:lnTo>
                  <a:lnTo>
                    <a:pt x="1320" y="5939"/>
                  </a:lnTo>
                  <a:lnTo>
                    <a:pt x="1037" y="6052"/>
                  </a:lnTo>
                  <a:lnTo>
                    <a:pt x="754" y="6184"/>
                  </a:lnTo>
                  <a:lnTo>
                    <a:pt x="490" y="6335"/>
                  </a:lnTo>
                  <a:lnTo>
                    <a:pt x="245" y="6505"/>
                  </a:lnTo>
                  <a:lnTo>
                    <a:pt x="0" y="6712"/>
                  </a:lnTo>
                  <a:lnTo>
                    <a:pt x="0" y="11444"/>
                  </a:lnTo>
                  <a:lnTo>
                    <a:pt x="245" y="11651"/>
                  </a:lnTo>
                  <a:lnTo>
                    <a:pt x="490" y="11821"/>
                  </a:lnTo>
                  <a:lnTo>
                    <a:pt x="754" y="11991"/>
                  </a:lnTo>
                  <a:lnTo>
                    <a:pt x="1037" y="12123"/>
                  </a:lnTo>
                  <a:lnTo>
                    <a:pt x="1320" y="12217"/>
                  </a:lnTo>
                  <a:lnTo>
                    <a:pt x="1622" y="12292"/>
                  </a:lnTo>
                  <a:lnTo>
                    <a:pt x="1942" y="12349"/>
                  </a:lnTo>
                  <a:lnTo>
                    <a:pt x="2621" y="12349"/>
                  </a:lnTo>
                  <a:lnTo>
                    <a:pt x="2960" y="12292"/>
                  </a:lnTo>
                  <a:lnTo>
                    <a:pt x="3281" y="12198"/>
                  </a:lnTo>
                  <a:lnTo>
                    <a:pt x="3601" y="12085"/>
                  </a:lnTo>
                  <a:lnTo>
                    <a:pt x="3808" y="12255"/>
                  </a:lnTo>
                  <a:lnTo>
                    <a:pt x="4054" y="12405"/>
                  </a:lnTo>
                  <a:lnTo>
                    <a:pt x="4299" y="12537"/>
                  </a:lnTo>
                  <a:lnTo>
                    <a:pt x="4563" y="12632"/>
                  </a:lnTo>
                  <a:lnTo>
                    <a:pt x="4827" y="12726"/>
                  </a:lnTo>
                  <a:lnTo>
                    <a:pt x="5109" y="12783"/>
                  </a:lnTo>
                  <a:lnTo>
                    <a:pt x="5392" y="12820"/>
                  </a:lnTo>
                  <a:lnTo>
                    <a:pt x="5694" y="12839"/>
                  </a:lnTo>
                  <a:lnTo>
                    <a:pt x="6071" y="12820"/>
                  </a:lnTo>
                  <a:lnTo>
                    <a:pt x="6429" y="12764"/>
                  </a:lnTo>
                  <a:lnTo>
                    <a:pt x="6768" y="12669"/>
                  </a:lnTo>
                  <a:lnTo>
                    <a:pt x="7089" y="12519"/>
                  </a:lnTo>
                  <a:lnTo>
                    <a:pt x="7296" y="12726"/>
                  </a:lnTo>
                  <a:lnTo>
                    <a:pt x="7504" y="12896"/>
                  </a:lnTo>
                  <a:lnTo>
                    <a:pt x="7749" y="13046"/>
                  </a:lnTo>
                  <a:lnTo>
                    <a:pt x="7994" y="13178"/>
                  </a:lnTo>
                  <a:lnTo>
                    <a:pt x="8258" y="13292"/>
                  </a:lnTo>
                  <a:lnTo>
                    <a:pt x="8541" y="13367"/>
                  </a:lnTo>
                  <a:lnTo>
                    <a:pt x="8823" y="13405"/>
                  </a:lnTo>
                  <a:lnTo>
                    <a:pt x="9125" y="13424"/>
                  </a:lnTo>
                  <a:lnTo>
                    <a:pt x="9370" y="13405"/>
                  </a:lnTo>
                  <a:lnTo>
                    <a:pt x="9596" y="13386"/>
                  </a:lnTo>
                  <a:lnTo>
                    <a:pt x="9823" y="13329"/>
                  </a:lnTo>
                  <a:lnTo>
                    <a:pt x="10030" y="13273"/>
                  </a:lnTo>
                  <a:lnTo>
                    <a:pt x="10237" y="13178"/>
                  </a:lnTo>
                  <a:lnTo>
                    <a:pt x="10445" y="13084"/>
                  </a:lnTo>
                  <a:lnTo>
                    <a:pt x="10633" y="12971"/>
                  </a:lnTo>
                  <a:lnTo>
                    <a:pt x="10822" y="12839"/>
                  </a:lnTo>
                  <a:lnTo>
                    <a:pt x="11029" y="12914"/>
                  </a:lnTo>
                  <a:lnTo>
                    <a:pt x="11237" y="12952"/>
                  </a:lnTo>
                  <a:lnTo>
                    <a:pt x="11463" y="12971"/>
                  </a:lnTo>
                  <a:lnTo>
                    <a:pt x="11670" y="12990"/>
                  </a:lnTo>
                  <a:lnTo>
                    <a:pt x="11878" y="12971"/>
                  </a:lnTo>
                  <a:lnTo>
                    <a:pt x="12085" y="12952"/>
                  </a:lnTo>
                  <a:lnTo>
                    <a:pt x="12292" y="12914"/>
                  </a:lnTo>
                  <a:lnTo>
                    <a:pt x="12481" y="12877"/>
                  </a:lnTo>
                  <a:lnTo>
                    <a:pt x="12669" y="12801"/>
                  </a:lnTo>
                  <a:lnTo>
                    <a:pt x="12839" y="12726"/>
                  </a:lnTo>
                  <a:lnTo>
                    <a:pt x="13028" y="12632"/>
                  </a:lnTo>
                  <a:lnTo>
                    <a:pt x="13178" y="12537"/>
                  </a:lnTo>
                  <a:lnTo>
                    <a:pt x="13442" y="12575"/>
                  </a:lnTo>
                  <a:lnTo>
                    <a:pt x="13706" y="12594"/>
                  </a:lnTo>
                  <a:lnTo>
                    <a:pt x="13914" y="12575"/>
                  </a:lnTo>
                  <a:lnTo>
                    <a:pt x="14102" y="12556"/>
                  </a:lnTo>
                  <a:lnTo>
                    <a:pt x="14291" y="12537"/>
                  </a:lnTo>
                  <a:lnTo>
                    <a:pt x="14479" y="12481"/>
                  </a:lnTo>
                  <a:lnTo>
                    <a:pt x="14668" y="12537"/>
                  </a:lnTo>
                  <a:lnTo>
                    <a:pt x="14837" y="12556"/>
                  </a:lnTo>
                  <a:lnTo>
                    <a:pt x="15045" y="12575"/>
                  </a:lnTo>
                  <a:lnTo>
                    <a:pt x="15233" y="12594"/>
                  </a:lnTo>
                  <a:lnTo>
                    <a:pt x="15516" y="12575"/>
                  </a:lnTo>
                  <a:lnTo>
                    <a:pt x="15780" y="12537"/>
                  </a:lnTo>
                  <a:lnTo>
                    <a:pt x="16044" y="12481"/>
                  </a:lnTo>
                  <a:lnTo>
                    <a:pt x="16289" y="12387"/>
                  </a:lnTo>
                  <a:lnTo>
                    <a:pt x="16459" y="12519"/>
                  </a:lnTo>
                  <a:lnTo>
                    <a:pt x="16666" y="12632"/>
                  </a:lnTo>
                  <a:lnTo>
                    <a:pt x="16874" y="12745"/>
                  </a:lnTo>
                  <a:lnTo>
                    <a:pt x="17081" y="12820"/>
                  </a:lnTo>
                  <a:lnTo>
                    <a:pt x="17307" y="12896"/>
                  </a:lnTo>
                  <a:lnTo>
                    <a:pt x="17533" y="12952"/>
                  </a:lnTo>
                  <a:lnTo>
                    <a:pt x="17760" y="12971"/>
                  </a:lnTo>
                  <a:lnTo>
                    <a:pt x="18005" y="12990"/>
                  </a:lnTo>
                  <a:lnTo>
                    <a:pt x="18269" y="12971"/>
                  </a:lnTo>
                  <a:lnTo>
                    <a:pt x="18533" y="12933"/>
                  </a:lnTo>
                  <a:lnTo>
                    <a:pt x="18778" y="12877"/>
                  </a:lnTo>
                  <a:lnTo>
                    <a:pt x="19023" y="12801"/>
                  </a:lnTo>
                  <a:lnTo>
                    <a:pt x="19249" y="12877"/>
                  </a:lnTo>
                  <a:lnTo>
                    <a:pt x="19513" y="12933"/>
                  </a:lnTo>
                  <a:lnTo>
                    <a:pt x="19758" y="12971"/>
                  </a:lnTo>
                  <a:lnTo>
                    <a:pt x="20022" y="12990"/>
                  </a:lnTo>
                  <a:lnTo>
                    <a:pt x="20210" y="12990"/>
                  </a:lnTo>
                  <a:lnTo>
                    <a:pt x="20399" y="12971"/>
                  </a:lnTo>
                  <a:lnTo>
                    <a:pt x="20569" y="12933"/>
                  </a:lnTo>
                  <a:lnTo>
                    <a:pt x="20738" y="12896"/>
                  </a:lnTo>
                  <a:lnTo>
                    <a:pt x="20908" y="12839"/>
                  </a:lnTo>
                  <a:lnTo>
                    <a:pt x="21078" y="12783"/>
                  </a:lnTo>
                  <a:lnTo>
                    <a:pt x="21398" y="12632"/>
                  </a:lnTo>
                  <a:lnTo>
                    <a:pt x="21587" y="12801"/>
                  </a:lnTo>
                  <a:lnTo>
                    <a:pt x="21794" y="12952"/>
                  </a:lnTo>
                  <a:lnTo>
                    <a:pt x="22039" y="13084"/>
                  </a:lnTo>
                  <a:lnTo>
                    <a:pt x="22265" y="13216"/>
                  </a:lnTo>
                  <a:lnTo>
                    <a:pt x="22529" y="13292"/>
                  </a:lnTo>
                  <a:lnTo>
                    <a:pt x="22793" y="13367"/>
                  </a:lnTo>
                  <a:lnTo>
                    <a:pt x="23057" y="13405"/>
                  </a:lnTo>
                  <a:lnTo>
                    <a:pt x="23340" y="13424"/>
                  </a:lnTo>
                  <a:lnTo>
                    <a:pt x="23679" y="13405"/>
                  </a:lnTo>
                  <a:lnTo>
                    <a:pt x="24000" y="13348"/>
                  </a:lnTo>
                  <a:lnTo>
                    <a:pt x="24302" y="13254"/>
                  </a:lnTo>
                  <a:lnTo>
                    <a:pt x="24584" y="13122"/>
                  </a:lnTo>
                  <a:lnTo>
                    <a:pt x="24735" y="13122"/>
                  </a:lnTo>
                  <a:lnTo>
                    <a:pt x="25075" y="13103"/>
                  </a:lnTo>
                  <a:lnTo>
                    <a:pt x="25395" y="13046"/>
                  </a:lnTo>
                  <a:lnTo>
                    <a:pt x="25716" y="12952"/>
                  </a:lnTo>
                  <a:lnTo>
                    <a:pt x="25998" y="12820"/>
                  </a:lnTo>
                  <a:lnTo>
                    <a:pt x="26187" y="12952"/>
                  </a:lnTo>
                  <a:lnTo>
                    <a:pt x="26375" y="13065"/>
                  </a:lnTo>
                  <a:lnTo>
                    <a:pt x="26583" y="13178"/>
                  </a:lnTo>
                  <a:lnTo>
                    <a:pt x="26809" y="13254"/>
                  </a:lnTo>
                  <a:lnTo>
                    <a:pt x="27016" y="13329"/>
                  </a:lnTo>
                  <a:lnTo>
                    <a:pt x="27261" y="13386"/>
                  </a:lnTo>
                  <a:lnTo>
                    <a:pt x="27488" y="13405"/>
                  </a:lnTo>
                  <a:lnTo>
                    <a:pt x="27733" y="13424"/>
                  </a:lnTo>
                  <a:lnTo>
                    <a:pt x="27902" y="13424"/>
                  </a:lnTo>
                  <a:lnTo>
                    <a:pt x="28091" y="13405"/>
                  </a:lnTo>
                  <a:lnTo>
                    <a:pt x="28430" y="13329"/>
                  </a:lnTo>
                  <a:lnTo>
                    <a:pt x="28751" y="13235"/>
                  </a:lnTo>
                  <a:lnTo>
                    <a:pt x="29052" y="13084"/>
                  </a:lnTo>
                  <a:lnTo>
                    <a:pt x="29335" y="12914"/>
                  </a:lnTo>
                  <a:lnTo>
                    <a:pt x="29599" y="12707"/>
                  </a:lnTo>
                  <a:lnTo>
                    <a:pt x="29825" y="12462"/>
                  </a:lnTo>
                  <a:lnTo>
                    <a:pt x="30033" y="12198"/>
                  </a:lnTo>
                  <a:lnTo>
                    <a:pt x="30184" y="12292"/>
                  </a:lnTo>
                  <a:lnTo>
                    <a:pt x="30353" y="12368"/>
                  </a:lnTo>
                  <a:lnTo>
                    <a:pt x="30523" y="12424"/>
                  </a:lnTo>
                  <a:lnTo>
                    <a:pt x="30693" y="12481"/>
                  </a:lnTo>
                  <a:lnTo>
                    <a:pt x="30881" y="12537"/>
                  </a:lnTo>
                  <a:lnTo>
                    <a:pt x="31070" y="12556"/>
                  </a:lnTo>
                  <a:lnTo>
                    <a:pt x="31258" y="12575"/>
                  </a:lnTo>
                  <a:lnTo>
                    <a:pt x="31447" y="12594"/>
                  </a:lnTo>
                  <a:lnTo>
                    <a:pt x="31635" y="12575"/>
                  </a:lnTo>
                  <a:lnTo>
                    <a:pt x="31824" y="12575"/>
                  </a:lnTo>
                  <a:lnTo>
                    <a:pt x="31994" y="12537"/>
                  </a:lnTo>
                  <a:lnTo>
                    <a:pt x="32163" y="12500"/>
                  </a:lnTo>
                  <a:lnTo>
                    <a:pt x="32333" y="12594"/>
                  </a:lnTo>
                  <a:lnTo>
                    <a:pt x="32521" y="12707"/>
                  </a:lnTo>
                  <a:lnTo>
                    <a:pt x="32710" y="12783"/>
                  </a:lnTo>
                  <a:lnTo>
                    <a:pt x="32898" y="12858"/>
                  </a:lnTo>
                  <a:lnTo>
                    <a:pt x="33106" y="12914"/>
                  </a:lnTo>
                  <a:lnTo>
                    <a:pt x="33313" y="12952"/>
                  </a:lnTo>
                  <a:lnTo>
                    <a:pt x="33521" y="12971"/>
                  </a:lnTo>
                  <a:lnTo>
                    <a:pt x="33747" y="12990"/>
                  </a:lnTo>
                  <a:lnTo>
                    <a:pt x="33973" y="12971"/>
                  </a:lnTo>
                  <a:lnTo>
                    <a:pt x="34180" y="12952"/>
                  </a:lnTo>
                  <a:lnTo>
                    <a:pt x="34388" y="12914"/>
                  </a:lnTo>
                  <a:lnTo>
                    <a:pt x="34595" y="12858"/>
                  </a:lnTo>
                  <a:lnTo>
                    <a:pt x="34916" y="12820"/>
                  </a:lnTo>
                  <a:lnTo>
                    <a:pt x="35217" y="12745"/>
                  </a:lnTo>
                  <a:lnTo>
                    <a:pt x="35519" y="12632"/>
                  </a:lnTo>
                  <a:lnTo>
                    <a:pt x="35802" y="12500"/>
                  </a:lnTo>
                  <a:lnTo>
                    <a:pt x="36047" y="12330"/>
                  </a:lnTo>
                  <a:lnTo>
                    <a:pt x="36292" y="12142"/>
                  </a:lnTo>
                  <a:lnTo>
                    <a:pt x="36499" y="11915"/>
                  </a:lnTo>
                  <a:lnTo>
                    <a:pt x="36688" y="11670"/>
                  </a:lnTo>
                  <a:lnTo>
                    <a:pt x="36990" y="11670"/>
                  </a:lnTo>
                  <a:lnTo>
                    <a:pt x="37178" y="11953"/>
                  </a:lnTo>
                  <a:lnTo>
                    <a:pt x="37423" y="12217"/>
                  </a:lnTo>
                  <a:lnTo>
                    <a:pt x="37687" y="12443"/>
                  </a:lnTo>
                  <a:lnTo>
                    <a:pt x="37970" y="12632"/>
                  </a:lnTo>
                  <a:lnTo>
                    <a:pt x="38290" y="12783"/>
                  </a:lnTo>
                  <a:lnTo>
                    <a:pt x="38441" y="12839"/>
                  </a:lnTo>
                  <a:lnTo>
                    <a:pt x="38611" y="12896"/>
                  </a:lnTo>
                  <a:lnTo>
                    <a:pt x="38799" y="12933"/>
                  </a:lnTo>
                  <a:lnTo>
                    <a:pt x="38969" y="12971"/>
                  </a:lnTo>
                  <a:lnTo>
                    <a:pt x="39158" y="12990"/>
                  </a:lnTo>
                  <a:lnTo>
                    <a:pt x="39327" y="12990"/>
                  </a:lnTo>
                  <a:lnTo>
                    <a:pt x="39591" y="12971"/>
                  </a:lnTo>
                  <a:lnTo>
                    <a:pt x="39836" y="12933"/>
                  </a:lnTo>
                  <a:lnTo>
                    <a:pt x="40081" y="12896"/>
                  </a:lnTo>
                  <a:lnTo>
                    <a:pt x="40308" y="12801"/>
                  </a:lnTo>
                  <a:lnTo>
                    <a:pt x="40534" y="12707"/>
                  </a:lnTo>
                  <a:lnTo>
                    <a:pt x="40741" y="12594"/>
                  </a:lnTo>
                  <a:lnTo>
                    <a:pt x="40949" y="12462"/>
                  </a:lnTo>
                  <a:lnTo>
                    <a:pt x="41137" y="12330"/>
                  </a:lnTo>
                  <a:lnTo>
                    <a:pt x="41307" y="12443"/>
                  </a:lnTo>
                  <a:lnTo>
                    <a:pt x="41495" y="12556"/>
                  </a:lnTo>
                  <a:lnTo>
                    <a:pt x="41684" y="12651"/>
                  </a:lnTo>
                  <a:lnTo>
                    <a:pt x="41891" y="12726"/>
                  </a:lnTo>
                  <a:lnTo>
                    <a:pt x="42099" y="12783"/>
                  </a:lnTo>
                  <a:lnTo>
                    <a:pt x="42325" y="12820"/>
                  </a:lnTo>
                  <a:lnTo>
                    <a:pt x="42532" y="12858"/>
                  </a:lnTo>
                  <a:lnTo>
                    <a:pt x="42759" y="12858"/>
                  </a:lnTo>
                  <a:lnTo>
                    <a:pt x="43060" y="12839"/>
                  </a:lnTo>
                  <a:lnTo>
                    <a:pt x="43343" y="12801"/>
                  </a:lnTo>
                  <a:lnTo>
                    <a:pt x="43607" y="12726"/>
                  </a:lnTo>
                  <a:lnTo>
                    <a:pt x="43871" y="12632"/>
                  </a:lnTo>
                  <a:lnTo>
                    <a:pt x="44041" y="12745"/>
                  </a:lnTo>
                  <a:lnTo>
                    <a:pt x="44229" y="12839"/>
                  </a:lnTo>
                  <a:lnTo>
                    <a:pt x="44418" y="12933"/>
                  </a:lnTo>
                  <a:lnTo>
                    <a:pt x="44606" y="12990"/>
                  </a:lnTo>
                  <a:lnTo>
                    <a:pt x="44814" y="13046"/>
                  </a:lnTo>
                  <a:lnTo>
                    <a:pt x="45021" y="13103"/>
                  </a:lnTo>
                  <a:lnTo>
                    <a:pt x="45228" y="13122"/>
                  </a:lnTo>
                  <a:lnTo>
                    <a:pt x="45455" y="13122"/>
                  </a:lnTo>
                  <a:lnTo>
                    <a:pt x="45775" y="13103"/>
                  </a:lnTo>
                  <a:lnTo>
                    <a:pt x="46096" y="13046"/>
                  </a:lnTo>
                  <a:lnTo>
                    <a:pt x="46397" y="12971"/>
                  </a:lnTo>
                  <a:lnTo>
                    <a:pt x="46680" y="12839"/>
                  </a:lnTo>
                  <a:lnTo>
                    <a:pt x="46963" y="12971"/>
                  </a:lnTo>
                  <a:lnTo>
                    <a:pt x="47264" y="13046"/>
                  </a:lnTo>
                  <a:lnTo>
                    <a:pt x="47585" y="13103"/>
                  </a:lnTo>
                  <a:lnTo>
                    <a:pt x="47905" y="13122"/>
                  </a:lnTo>
                  <a:lnTo>
                    <a:pt x="48150" y="13122"/>
                  </a:lnTo>
                  <a:lnTo>
                    <a:pt x="48396" y="13084"/>
                  </a:lnTo>
                  <a:lnTo>
                    <a:pt x="48622" y="13028"/>
                  </a:lnTo>
                  <a:lnTo>
                    <a:pt x="48848" y="12971"/>
                  </a:lnTo>
                  <a:lnTo>
                    <a:pt x="49074" y="13028"/>
                  </a:lnTo>
                  <a:lnTo>
                    <a:pt x="49319" y="13084"/>
                  </a:lnTo>
                  <a:lnTo>
                    <a:pt x="49546" y="13122"/>
                  </a:lnTo>
                  <a:lnTo>
                    <a:pt x="50092" y="13122"/>
                  </a:lnTo>
                  <a:lnTo>
                    <a:pt x="50375" y="13065"/>
                  </a:lnTo>
                  <a:lnTo>
                    <a:pt x="50639" y="12990"/>
                  </a:lnTo>
                  <a:lnTo>
                    <a:pt x="50903" y="12896"/>
                  </a:lnTo>
                  <a:lnTo>
                    <a:pt x="51223" y="12971"/>
                  </a:lnTo>
                  <a:lnTo>
                    <a:pt x="51393" y="12990"/>
                  </a:lnTo>
                  <a:lnTo>
                    <a:pt x="51695" y="12990"/>
                  </a:lnTo>
                  <a:lnTo>
                    <a:pt x="51883" y="13197"/>
                  </a:lnTo>
                  <a:lnTo>
                    <a:pt x="52110" y="13405"/>
                  </a:lnTo>
                  <a:lnTo>
                    <a:pt x="52355" y="13574"/>
                  </a:lnTo>
                  <a:lnTo>
                    <a:pt x="52619" y="13725"/>
                  </a:lnTo>
                  <a:lnTo>
                    <a:pt x="52901" y="13838"/>
                  </a:lnTo>
                  <a:lnTo>
                    <a:pt x="53203" y="13914"/>
                  </a:lnTo>
                  <a:lnTo>
                    <a:pt x="53505" y="13970"/>
                  </a:lnTo>
                  <a:lnTo>
                    <a:pt x="53825" y="13989"/>
                  </a:lnTo>
                  <a:lnTo>
                    <a:pt x="54108" y="13970"/>
                  </a:lnTo>
                  <a:lnTo>
                    <a:pt x="54391" y="13933"/>
                  </a:lnTo>
                  <a:lnTo>
                    <a:pt x="54655" y="13857"/>
                  </a:lnTo>
                  <a:lnTo>
                    <a:pt x="54900" y="13763"/>
                  </a:lnTo>
                  <a:lnTo>
                    <a:pt x="55145" y="13650"/>
                  </a:lnTo>
                  <a:lnTo>
                    <a:pt x="55371" y="13518"/>
                  </a:lnTo>
                  <a:lnTo>
                    <a:pt x="55579" y="13348"/>
                  </a:lnTo>
                  <a:lnTo>
                    <a:pt x="55786" y="13178"/>
                  </a:lnTo>
                  <a:lnTo>
                    <a:pt x="55956" y="12971"/>
                  </a:lnTo>
                  <a:lnTo>
                    <a:pt x="56125" y="12764"/>
                  </a:lnTo>
                  <a:lnTo>
                    <a:pt x="56257" y="12537"/>
                  </a:lnTo>
                  <a:lnTo>
                    <a:pt x="56370" y="12292"/>
                  </a:lnTo>
                  <a:lnTo>
                    <a:pt x="56465" y="12047"/>
                  </a:lnTo>
                  <a:lnTo>
                    <a:pt x="56540" y="11783"/>
                  </a:lnTo>
                  <a:lnTo>
                    <a:pt x="56578" y="11501"/>
                  </a:lnTo>
                  <a:lnTo>
                    <a:pt x="56597" y="11218"/>
                  </a:lnTo>
                  <a:lnTo>
                    <a:pt x="56597" y="11142"/>
                  </a:lnTo>
                  <a:lnTo>
                    <a:pt x="56823" y="10841"/>
                  </a:lnTo>
                  <a:lnTo>
                    <a:pt x="57011" y="10520"/>
                  </a:lnTo>
                  <a:lnTo>
                    <a:pt x="57200" y="10200"/>
                  </a:lnTo>
                  <a:lnTo>
                    <a:pt x="57332" y="9841"/>
                  </a:lnTo>
                  <a:lnTo>
                    <a:pt x="57445" y="9483"/>
                  </a:lnTo>
                  <a:lnTo>
                    <a:pt x="57539" y="9106"/>
                  </a:lnTo>
                  <a:lnTo>
                    <a:pt x="57596" y="8710"/>
                  </a:lnTo>
                  <a:lnTo>
                    <a:pt x="57615" y="8314"/>
                  </a:lnTo>
                  <a:lnTo>
                    <a:pt x="57596" y="7881"/>
                  </a:lnTo>
                  <a:lnTo>
                    <a:pt x="57520" y="7466"/>
                  </a:lnTo>
                  <a:lnTo>
                    <a:pt x="57426" y="7051"/>
                  </a:lnTo>
                  <a:lnTo>
                    <a:pt x="57294" y="6655"/>
                  </a:lnTo>
                  <a:lnTo>
                    <a:pt x="57124" y="6297"/>
                  </a:lnTo>
                  <a:lnTo>
                    <a:pt x="56917" y="5939"/>
                  </a:lnTo>
                  <a:lnTo>
                    <a:pt x="56691" y="5600"/>
                  </a:lnTo>
                  <a:lnTo>
                    <a:pt x="56427" y="5298"/>
                  </a:lnTo>
                  <a:lnTo>
                    <a:pt x="56144" y="4996"/>
                  </a:lnTo>
                  <a:lnTo>
                    <a:pt x="55824" y="4751"/>
                  </a:lnTo>
                  <a:lnTo>
                    <a:pt x="55503" y="4506"/>
                  </a:lnTo>
                  <a:lnTo>
                    <a:pt x="55145" y="4318"/>
                  </a:lnTo>
                  <a:lnTo>
                    <a:pt x="54768" y="4148"/>
                  </a:lnTo>
                  <a:lnTo>
                    <a:pt x="54372" y="4016"/>
                  </a:lnTo>
                  <a:lnTo>
                    <a:pt x="53957" y="3922"/>
                  </a:lnTo>
                  <a:lnTo>
                    <a:pt x="53542" y="3865"/>
                  </a:lnTo>
                  <a:lnTo>
                    <a:pt x="53429" y="3658"/>
                  </a:lnTo>
                  <a:lnTo>
                    <a:pt x="53316" y="3488"/>
                  </a:lnTo>
                  <a:lnTo>
                    <a:pt x="53165" y="3337"/>
                  </a:lnTo>
                  <a:lnTo>
                    <a:pt x="52977" y="3205"/>
                  </a:lnTo>
                  <a:lnTo>
                    <a:pt x="52788" y="3092"/>
                  </a:lnTo>
                  <a:lnTo>
                    <a:pt x="52581" y="3017"/>
                  </a:lnTo>
                  <a:lnTo>
                    <a:pt x="52374" y="2960"/>
                  </a:lnTo>
                  <a:lnTo>
                    <a:pt x="52128" y="2941"/>
                  </a:lnTo>
                  <a:lnTo>
                    <a:pt x="51921" y="2960"/>
                  </a:lnTo>
                  <a:lnTo>
                    <a:pt x="51714" y="2998"/>
                  </a:lnTo>
                  <a:lnTo>
                    <a:pt x="51582" y="2677"/>
                  </a:lnTo>
                  <a:lnTo>
                    <a:pt x="51450" y="2376"/>
                  </a:lnTo>
                  <a:lnTo>
                    <a:pt x="51261" y="2074"/>
                  </a:lnTo>
                  <a:lnTo>
                    <a:pt x="51073" y="1791"/>
                  </a:lnTo>
                  <a:lnTo>
                    <a:pt x="50865" y="1527"/>
                  </a:lnTo>
                  <a:lnTo>
                    <a:pt x="50620" y="1282"/>
                  </a:lnTo>
                  <a:lnTo>
                    <a:pt x="50375" y="1056"/>
                  </a:lnTo>
                  <a:lnTo>
                    <a:pt x="50111" y="849"/>
                  </a:lnTo>
                  <a:lnTo>
                    <a:pt x="49828" y="660"/>
                  </a:lnTo>
                  <a:lnTo>
                    <a:pt x="49527" y="490"/>
                  </a:lnTo>
                  <a:lnTo>
                    <a:pt x="49225" y="340"/>
                  </a:lnTo>
                  <a:lnTo>
                    <a:pt x="48886" y="226"/>
                  </a:lnTo>
                  <a:lnTo>
                    <a:pt x="48565" y="113"/>
                  </a:lnTo>
                  <a:lnTo>
                    <a:pt x="48207" y="57"/>
                  </a:lnTo>
                  <a:lnTo>
                    <a:pt x="47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9" name="Google Shape;5529;p37"/>
            <p:cNvSpPr/>
            <p:nvPr/>
          </p:nvSpPr>
          <p:spPr>
            <a:xfrm>
              <a:off x="-1024092" y="3664250"/>
              <a:ext cx="2355013" cy="571841"/>
            </a:xfrm>
            <a:custGeom>
              <a:avLst/>
              <a:gdLst/>
              <a:ahLst/>
              <a:cxnLst/>
              <a:rect l="l" t="t" r="r" b="b"/>
              <a:pathLst>
                <a:path w="57615" h="13990" extrusionOk="0">
                  <a:moveTo>
                    <a:pt x="47132" y="0"/>
                  </a:moveTo>
                  <a:lnTo>
                    <a:pt x="46793" y="57"/>
                  </a:lnTo>
                  <a:lnTo>
                    <a:pt x="46454" y="113"/>
                  </a:lnTo>
                  <a:lnTo>
                    <a:pt x="46114" y="208"/>
                  </a:lnTo>
                  <a:lnTo>
                    <a:pt x="45794" y="321"/>
                  </a:lnTo>
                  <a:lnTo>
                    <a:pt x="45492" y="472"/>
                  </a:lnTo>
                  <a:lnTo>
                    <a:pt x="45191" y="622"/>
                  </a:lnTo>
                  <a:lnTo>
                    <a:pt x="44908" y="811"/>
                  </a:lnTo>
                  <a:lnTo>
                    <a:pt x="44644" y="1018"/>
                  </a:lnTo>
                  <a:lnTo>
                    <a:pt x="44399" y="1245"/>
                  </a:lnTo>
                  <a:lnTo>
                    <a:pt x="44173" y="1471"/>
                  </a:lnTo>
                  <a:lnTo>
                    <a:pt x="43946" y="1735"/>
                  </a:lnTo>
                  <a:lnTo>
                    <a:pt x="43758" y="2018"/>
                  </a:lnTo>
                  <a:lnTo>
                    <a:pt x="43588" y="2300"/>
                  </a:lnTo>
                  <a:lnTo>
                    <a:pt x="43437" y="2602"/>
                  </a:lnTo>
                  <a:lnTo>
                    <a:pt x="43305" y="2904"/>
                  </a:lnTo>
                  <a:lnTo>
                    <a:pt x="43173" y="2866"/>
                  </a:lnTo>
                  <a:lnTo>
                    <a:pt x="43041" y="2828"/>
                  </a:lnTo>
                  <a:lnTo>
                    <a:pt x="42909" y="2809"/>
                  </a:lnTo>
                  <a:lnTo>
                    <a:pt x="42608" y="2809"/>
                  </a:lnTo>
                  <a:lnTo>
                    <a:pt x="42457" y="2847"/>
                  </a:lnTo>
                  <a:lnTo>
                    <a:pt x="42306" y="2885"/>
                  </a:lnTo>
                  <a:lnTo>
                    <a:pt x="42174" y="2922"/>
                  </a:lnTo>
                  <a:lnTo>
                    <a:pt x="42042" y="2998"/>
                  </a:lnTo>
                  <a:lnTo>
                    <a:pt x="41910" y="3073"/>
                  </a:lnTo>
                  <a:lnTo>
                    <a:pt x="41797" y="3168"/>
                  </a:lnTo>
                  <a:lnTo>
                    <a:pt x="41684" y="3262"/>
                  </a:lnTo>
                  <a:lnTo>
                    <a:pt x="41590" y="3375"/>
                  </a:lnTo>
                  <a:lnTo>
                    <a:pt x="41495" y="3488"/>
                  </a:lnTo>
                  <a:lnTo>
                    <a:pt x="41420" y="3620"/>
                  </a:lnTo>
                  <a:lnTo>
                    <a:pt x="41345" y="3752"/>
                  </a:lnTo>
                  <a:lnTo>
                    <a:pt x="41307" y="3884"/>
                  </a:lnTo>
                  <a:lnTo>
                    <a:pt x="41269" y="4035"/>
                  </a:lnTo>
                  <a:lnTo>
                    <a:pt x="41250" y="4186"/>
                  </a:lnTo>
                  <a:lnTo>
                    <a:pt x="41231" y="4336"/>
                  </a:lnTo>
                  <a:lnTo>
                    <a:pt x="41231" y="4487"/>
                  </a:lnTo>
                  <a:lnTo>
                    <a:pt x="41250" y="4619"/>
                  </a:lnTo>
                  <a:lnTo>
                    <a:pt x="40986" y="4732"/>
                  </a:lnTo>
                  <a:lnTo>
                    <a:pt x="40741" y="4845"/>
                  </a:lnTo>
                  <a:lnTo>
                    <a:pt x="40477" y="4996"/>
                  </a:lnTo>
                  <a:lnTo>
                    <a:pt x="40251" y="5147"/>
                  </a:lnTo>
                  <a:lnTo>
                    <a:pt x="40100" y="5091"/>
                  </a:lnTo>
                  <a:lnTo>
                    <a:pt x="39968" y="5053"/>
                  </a:lnTo>
                  <a:lnTo>
                    <a:pt x="39817" y="5034"/>
                  </a:lnTo>
                  <a:lnTo>
                    <a:pt x="39648" y="5015"/>
                  </a:lnTo>
                  <a:lnTo>
                    <a:pt x="39516" y="5034"/>
                  </a:lnTo>
                  <a:lnTo>
                    <a:pt x="39384" y="5053"/>
                  </a:lnTo>
                  <a:lnTo>
                    <a:pt x="39252" y="5072"/>
                  </a:lnTo>
                  <a:lnTo>
                    <a:pt x="39120" y="5109"/>
                  </a:lnTo>
                  <a:lnTo>
                    <a:pt x="38988" y="5166"/>
                  </a:lnTo>
                  <a:lnTo>
                    <a:pt x="38875" y="5241"/>
                  </a:lnTo>
                  <a:lnTo>
                    <a:pt x="38762" y="5298"/>
                  </a:lnTo>
                  <a:lnTo>
                    <a:pt x="38667" y="5392"/>
                  </a:lnTo>
                  <a:lnTo>
                    <a:pt x="38479" y="5581"/>
                  </a:lnTo>
                  <a:lnTo>
                    <a:pt x="38404" y="5675"/>
                  </a:lnTo>
                  <a:lnTo>
                    <a:pt x="38328" y="5788"/>
                  </a:lnTo>
                  <a:lnTo>
                    <a:pt x="38272" y="5901"/>
                  </a:lnTo>
                  <a:lnTo>
                    <a:pt x="38215" y="6033"/>
                  </a:lnTo>
                  <a:lnTo>
                    <a:pt x="38177" y="6165"/>
                  </a:lnTo>
                  <a:lnTo>
                    <a:pt x="38140" y="6297"/>
                  </a:lnTo>
                  <a:lnTo>
                    <a:pt x="37951" y="6278"/>
                  </a:lnTo>
                  <a:lnTo>
                    <a:pt x="37612" y="6297"/>
                  </a:lnTo>
                  <a:lnTo>
                    <a:pt x="37291" y="6354"/>
                  </a:lnTo>
                  <a:lnTo>
                    <a:pt x="36971" y="6429"/>
                  </a:lnTo>
                  <a:lnTo>
                    <a:pt x="36650" y="6542"/>
                  </a:lnTo>
                  <a:lnTo>
                    <a:pt x="36518" y="6391"/>
                  </a:lnTo>
                  <a:lnTo>
                    <a:pt x="36349" y="6241"/>
                  </a:lnTo>
                  <a:lnTo>
                    <a:pt x="36179" y="6109"/>
                  </a:lnTo>
                  <a:lnTo>
                    <a:pt x="35972" y="5995"/>
                  </a:lnTo>
                  <a:lnTo>
                    <a:pt x="35783" y="5920"/>
                  </a:lnTo>
                  <a:lnTo>
                    <a:pt x="35557" y="5845"/>
                  </a:lnTo>
                  <a:lnTo>
                    <a:pt x="35331" y="5807"/>
                  </a:lnTo>
                  <a:lnTo>
                    <a:pt x="35104" y="5788"/>
                  </a:lnTo>
                  <a:lnTo>
                    <a:pt x="34897" y="5807"/>
                  </a:lnTo>
                  <a:lnTo>
                    <a:pt x="34671" y="5845"/>
                  </a:lnTo>
                  <a:lnTo>
                    <a:pt x="34482" y="5901"/>
                  </a:lnTo>
                  <a:lnTo>
                    <a:pt x="34294" y="5977"/>
                  </a:lnTo>
                  <a:lnTo>
                    <a:pt x="34067" y="5788"/>
                  </a:lnTo>
                  <a:lnTo>
                    <a:pt x="33822" y="5618"/>
                  </a:lnTo>
                  <a:lnTo>
                    <a:pt x="33785" y="5449"/>
                  </a:lnTo>
                  <a:lnTo>
                    <a:pt x="33728" y="5279"/>
                  </a:lnTo>
                  <a:lnTo>
                    <a:pt x="33653" y="5128"/>
                  </a:lnTo>
                  <a:lnTo>
                    <a:pt x="33577" y="4977"/>
                  </a:lnTo>
                  <a:lnTo>
                    <a:pt x="33483" y="4845"/>
                  </a:lnTo>
                  <a:lnTo>
                    <a:pt x="33370" y="4713"/>
                  </a:lnTo>
                  <a:lnTo>
                    <a:pt x="33257" y="4600"/>
                  </a:lnTo>
                  <a:lnTo>
                    <a:pt x="33144" y="4487"/>
                  </a:lnTo>
                  <a:lnTo>
                    <a:pt x="33012" y="4374"/>
                  </a:lnTo>
                  <a:lnTo>
                    <a:pt x="32861" y="4299"/>
                  </a:lnTo>
                  <a:lnTo>
                    <a:pt x="32710" y="4223"/>
                  </a:lnTo>
                  <a:lnTo>
                    <a:pt x="32559" y="4148"/>
                  </a:lnTo>
                  <a:lnTo>
                    <a:pt x="32408" y="4091"/>
                  </a:lnTo>
                  <a:lnTo>
                    <a:pt x="32239" y="4054"/>
                  </a:lnTo>
                  <a:lnTo>
                    <a:pt x="32050" y="4035"/>
                  </a:lnTo>
                  <a:lnTo>
                    <a:pt x="31880" y="4035"/>
                  </a:lnTo>
                  <a:lnTo>
                    <a:pt x="31616" y="4054"/>
                  </a:lnTo>
                  <a:lnTo>
                    <a:pt x="31353" y="4110"/>
                  </a:lnTo>
                  <a:lnTo>
                    <a:pt x="31107" y="4186"/>
                  </a:lnTo>
                  <a:lnTo>
                    <a:pt x="30881" y="4299"/>
                  </a:lnTo>
                  <a:lnTo>
                    <a:pt x="30674" y="4412"/>
                  </a:lnTo>
                  <a:lnTo>
                    <a:pt x="30466" y="4544"/>
                  </a:lnTo>
                  <a:lnTo>
                    <a:pt x="30297" y="4695"/>
                  </a:lnTo>
                  <a:lnTo>
                    <a:pt x="30127" y="4864"/>
                  </a:lnTo>
                  <a:lnTo>
                    <a:pt x="29939" y="4827"/>
                  </a:lnTo>
                  <a:lnTo>
                    <a:pt x="29750" y="4808"/>
                  </a:lnTo>
                  <a:lnTo>
                    <a:pt x="29562" y="4789"/>
                  </a:lnTo>
                  <a:lnTo>
                    <a:pt x="29373" y="4770"/>
                  </a:lnTo>
                  <a:lnTo>
                    <a:pt x="29015" y="4789"/>
                  </a:lnTo>
                  <a:lnTo>
                    <a:pt x="28675" y="4770"/>
                  </a:lnTo>
                  <a:lnTo>
                    <a:pt x="28449" y="4789"/>
                  </a:lnTo>
                  <a:lnTo>
                    <a:pt x="28223" y="4808"/>
                  </a:lnTo>
                  <a:lnTo>
                    <a:pt x="27997" y="4845"/>
                  </a:lnTo>
                  <a:lnTo>
                    <a:pt x="27789" y="4902"/>
                  </a:lnTo>
                  <a:lnTo>
                    <a:pt x="27582" y="4977"/>
                  </a:lnTo>
                  <a:lnTo>
                    <a:pt x="27375" y="5053"/>
                  </a:lnTo>
                  <a:lnTo>
                    <a:pt x="27186" y="5147"/>
                  </a:lnTo>
                  <a:lnTo>
                    <a:pt x="26998" y="5241"/>
                  </a:lnTo>
                  <a:lnTo>
                    <a:pt x="26715" y="5147"/>
                  </a:lnTo>
                  <a:lnTo>
                    <a:pt x="26432" y="5072"/>
                  </a:lnTo>
                  <a:lnTo>
                    <a:pt x="26130" y="5034"/>
                  </a:lnTo>
                  <a:lnTo>
                    <a:pt x="25810" y="5015"/>
                  </a:lnTo>
                  <a:lnTo>
                    <a:pt x="25584" y="5034"/>
                  </a:lnTo>
                  <a:lnTo>
                    <a:pt x="25357" y="4959"/>
                  </a:lnTo>
                  <a:lnTo>
                    <a:pt x="25112" y="4921"/>
                  </a:lnTo>
                  <a:lnTo>
                    <a:pt x="24848" y="4883"/>
                  </a:lnTo>
                  <a:lnTo>
                    <a:pt x="24584" y="4864"/>
                  </a:lnTo>
                  <a:lnTo>
                    <a:pt x="24264" y="4883"/>
                  </a:lnTo>
                  <a:lnTo>
                    <a:pt x="23962" y="4940"/>
                  </a:lnTo>
                  <a:lnTo>
                    <a:pt x="23661" y="5015"/>
                  </a:lnTo>
                  <a:lnTo>
                    <a:pt x="23359" y="5109"/>
                  </a:lnTo>
                  <a:lnTo>
                    <a:pt x="23095" y="5241"/>
                  </a:lnTo>
                  <a:lnTo>
                    <a:pt x="22831" y="5411"/>
                  </a:lnTo>
                  <a:lnTo>
                    <a:pt x="22586" y="5581"/>
                  </a:lnTo>
                  <a:lnTo>
                    <a:pt x="22360" y="5788"/>
                  </a:lnTo>
                  <a:lnTo>
                    <a:pt x="22133" y="5562"/>
                  </a:lnTo>
                  <a:lnTo>
                    <a:pt x="21870" y="5373"/>
                  </a:lnTo>
                  <a:lnTo>
                    <a:pt x="21606" y="5185"/>
                  </a:lnTo>
                  <a:lnTo>
                    <a:pt x="21323" y="5053"/>
                  </a:lnTo>
                  <a:lnTo>
                    <a:pt x="21002" y="4940"/>
                  </a:lnTo>
                  <a:lnTo>
                    <a:pt x="20701" y="4845"/>
                  </a:lnTo>
                  <a:lnTo>
                    <a:pt x="20361" y="4789"/>
                  </a:lnTo>
                  <a:lnTo>
                    <a:pt x="20022" y="4770"/>
                  </a:lnTo>
                  <a:lnTo>
                    <a:pt x="19965" y="4638"/>
                  </a:lnTo>
                  <a:lnTo>
                    <a:pt x="19890" y="4487"/>
                  </a:lnTo>
                  <a:lnTo>
                    <a:pt x="19815" y="4355"/>
                  </a:lnTo>
                  <a:lnTo>
                    <a:pt x="19720" y="4242"/>
                  </a:lnTo>
                  <a:lnTo>
                    <a:pt x="19626" y="4110"/>
                  </a:lnTo>
                  <a:lnTo>
                    <a:pt x="19513" y="3997"/>
                  </a:lnTo>
                  <a:lnTo>
                    <a:pt x="19400" y="3903"/>
                  </a:lnTo>
                  <a:lnTo>
                    <a:pt x="19268" y="3809"/>
                  </a:lnTo>
                  <a:lnTo>
                    <a:pt x="19155" y="3714"/>
                  </a:lnTo>
                  <a:lnTo>
                    <a:pt x="19004" y="3639"/>
                  </a:lnTo>
                  <a:lnTo>
                    <a:pt x="18872" y="3582"/>
                  </a:lnTo>
                  <a:lnTo>
                    <a:pt x="18721" y="3526"/>
                  </a:lnTo>
                  <a:lnTo>
                    <a:pt x="18570" y="3488"/>
                  </a:lnTo>
                  <a:lnTo>
                    <a:pt x="18401" y="3450"/>
                  </a:lnTo>
                  <a:lnTo>
                    <a:pt x="18250" y="3431"/>
                  </a:lnTo>
                  <a:lnTo>
                    <a:pt x="17873" y="3431"/>
                  </a:lnTo>
                  <a:lnTo>
                    <a:pt x="17646" y="3469"/>
                  </a:lnTo>
                  <a:lnTo>
                    <a:pt x="17439" y="3526"/>
                  </a:lnTo>
                  <a:lnTo>
                    <a:pt x="17251" y="3601"/>
                  </a:lnTo>
                  <a:lnTo>
                    <a:pt x="17062" y="3695"/>
                  </a:lnTo>
                  <a:lnTo>
                    <a:pt x="16892" y="3809"/>
                  </a:lnTo>
                  <a:lnTo>
                    <a:pt x="16723" y="3941"/>
                  </a:lnTo>
                  <a:lnTo>
                    <a:pt x="16591" y="4072"/>
                  </a:lnTo>
                  <a:lnTo>
                    <a:pt x="16364" y="3903"/>
                  </a:lnTo>
                  <a:lnTo>
                    <a:pt x="16138" y="3771"/>
                  </a:lnTo>
                  <a:lnTo>
                    <a:pt x="15893" y="3639"/>
                  </a:lnTo>
                  <a:lnTo>
                    <a:pt x="15648" y="3545"/>
                  </a:lnTo>
                  <a:lnTo>
                    <a:pt x="15384" y="3450"/>
                  </a:lnTo>
                  <a:lnTo>
                    <a:pt x="15120" y="3394"/>
                  </a:lnTo>
                  <a:lnTo>
                    <a:pt x="14837" y="3356"/>
                  </a:lnTo>
                  <a:lnTo>
                    <a:pt x="14536" y="3337"/>
                  </a:lnTo>
                  <a:lnTo>
                    <a:pt x="14347" y="3356"/>
                  </a:lnTo>
                  <a:lnTo>
                    <a:pt x="14159" y="3356"/>
                  </a:lnTo>
                  <a:lnTo>
                    <a:pt x="13801" y="3431"/>
                  </a:lnTo>
                  <a:lnTo>
                    <a:pt x="13442" y="3545"/>
                  </a:lnTo>
                  <a:lnTo>
                    <a:pt x="13103" y="3677"/>
                  </a:lnTo>
                  <a:lnTo>
                    <a:pt x="12801" y="3865"/>
                  </a:lnTo>
                  <a:lnTo>
                    <a:pt x="12500" y="4072"/>
                  </a:lnTo>
                  <a:lnTo>
                    <a:pt x="12236" y="4318"/>
                  </a:lnTo>
                  <a:lnTo>
                    <a:pt x="12009" y="4582"/>
                  </a:lnTo>
                  <a:lnTo>
                    <a:pt x="11859" y="4582"/>
                  </a:lnTo>
                  <a:lnTo>
                    <a:pt x="11689" y="4600"/>
                  </a:lnTo>
                  <a:lnTo>
                    <a:pt x="11538" y="4638"/>
                  </a:lnTo>
                  <a:lnTo>
                    <a:pt x="11387" y="4713"/>
                  </a:lnTo>
                  <a:lnTo>
                    <a:pt x="11255" y="4808"/>
                  </a:lnTo>
                  <a:lnTo>
                    <a:pt x="11199" y="4713"/>
                  </a:lnTo>
                  <a:lnTo>
                    <a:pt x="11123" y="4638"/>
                  </a:lnTo>
                  <a:lnTo>
                    <a:pt x="11048" y="4563"/>
                  </a:lnTo>
                  <a:lnTo>
                    <a:pt x="10954" y="4506"/>
                  </a:lnTo>
                  <a:lnTo>
                    <a:pt x="10859" y="4450"/>
                  </a:lnTo>
                  <a:lnTo>
                    <a:pt x="10746" y="4412"/>
                  </a:lnTo>
                  <a:lnTo>
                    <a:pt x="10652" y="4393"/>
                  </a:lnTo>
                  <a:lnTo>
                    <a:pt x="10520" y="4393"/>
                  </a:lnTo>
                  <a:lnTo>
                    <a:pt x="10350" y="4412"/>
                  </a:lnTo>
                  <a:lnTo>
                    <a:pt x="10200" y="4450"/>
                  </a:lnTo>
                  <a:lnTo>
                    <a:pt x="10049" y="4544"/>
                  </a:lnTo>
                  <a:lnTo>
                    <a:pt x="9917" y="4638"/>
                  </a:lnTo>
                  <a:lnTo>
                    <a:pt x="9804" y="4770"/>
                  </a:lnTo>
                  <a:lnTo>
                    <a:pt x="9728" y="4921"/>
                  </a:lnTo>
                  <a:lnTo>
                    <a:pt x="9672" y="5072"/>
                  </a:lnTo>
                  <a:lnTo>
                    <a:pt x="9653" y="5260"/>
                  </a:lnTo>
                  <a:lnTo>
                    <a:pt x="9672" y="5430"/>
                  </a:lnTo>
                  <a:lnTo>
                    <a:pt x="9596" y="5373"/>
                  </a:lnTo>
                  <a:lnTo>
                    <a:pt x="9483" y="5317"/>
                  </a:lnTo>
                  <a:lnTo>
                    <a:pt x="9389" y="5279"/>
                  </a:lnTo>
                  <a:lnTo>
                    <a:pt x="9276" y="5260"/>
                  </a:lnTo>
                  <a:lnTo>
                    <a:pt x="9163" y="5185"/>
                  </a:lnTo>
                  <a:lnTo>
                    <a:pt x="9068" y="5147"/>
                  </a:lnTo>
                  <a:lnTo>
                    <a:pt x="8936" y="5109"/>
                  </a:lnTo>
                  <a:lnTo>
                    <a:pt x="8804" y="5091"/>
                  </a:lnTo>
                  <a:lnTo>
                    <a:pt x="8691" y="5109"/>
                  </a:lnTo>
                  <a:lnTo>
                    <a:pt x="8597" y="5128"/>
                  </a:lnTo>
                  <a:lnTo>
                    <a:pt x="8484" y="5166"/>
                  </a:lnTo>
                  <a:lnTo>
                    <a:pt x="8390" y="5223"/>
                  </a:lnTo>
                  <a:lnTo>
                    <a:pt x="8314" y="5298"/>
                  </a:lnTo>
                  <a:lnTo>
                    <a:pt x="8239" y="5373"/>
                  </a:lnTo>
                  <a:lnTo>
                    <a:pt x="8182" y="5468"/>
                  </a:lnTo>
                  <a:lnTo>
                    <a:pt x="8126" y="5562"/>
                  </a:lnTo>
                  <a:lnTo>
                    <a:pt x="7843" y="5449"/>
                  </a:lnTo>
                  <a:lnTo>
                    <a:pt x="7560" y="5354"/>
                  </a:lnTo>
                  <a:lnTo>
                    <a:pt x="7259" y="5298"/>
                  </a:lnTo>
                  <a:lnTo>
                    <a:pt x="6957" y="5260"/>
                  </a:lnTo>
                  <a:lnTo>
                    <a:pt x="6825" y="5128"/>
                  </a:lnTo>
                  <a:lnTo>
                    <a:pt x="6655" y="5034"/>
                  </a:lnTo>
                  <a:lnTo>
                    <a:pt x="6486" y="4959"/>
                  </a:lnTo>
                  <a:lnTo>
                    <a:pt x="6391" y="4940"/>
                  </a:lnTo>
                  <a:lnTo>
                    <a:pt x="6146" y="4940"/>
                  </a:lnTo>
                  <a:lnTo>
                    <a:pt x="6014" y="4977"/>
                  </a:lnTo>
                  <a:lnTo>
                    <a:pt x="5882" y="5034"/>
                  </a:lnTo>
                  <a:lnTo>
                    <a:pt x="5769" y="5091"/>
                  </a:lnTo>
                  <a:lnTo>
                    <a:pt x="5675" y="5185"/>
                  </a:lnTo>
                  <a:lnTo>
                    <a:pt x="5581" y="5279"/>
                  </a:lnTo>
                  <a:lnTo>
                    <a:pt x="5524" y="5392"/>
                  </a:lnTo>
                  <a:lnTo>
                    <a:pt x="5468" y="5505"/>
                  </a:lnTo>
                  <a:lnTo>
                    <a:pt x="5241" y="5618"/>
                  </a:lnTo>
                  <a:lnTo>
                    <a:pt x="5015" y="5750"/>
                  </a:lnTo>
                  <a:lnTo>
                    <a:pt x="4808" y="5882"/>
                  </a:lnTo>
                  <a:lnTo>
                    <a:pt x="4619" y="6033"/>
                  </a:lnTo>
                  <a:lnTo>
                    <a:pt x="4449" y="6052"/>
                  </a:lnTo>
                  <a:lnTo>
                    <a:pt x="4299" y="6127"/>
                  </a:lnTo>
                  <a:lnTo>
                    <a:pt x="4167" y="6203"/>
                  </a:lnTo>
                  <a:lnTo>
                    <a:pt x="4035" y="6335"/>
                  </a:lnTo>
                  <a:lnTo>
                    <a:pt x="3846" y="6203"/>
                  </a:lnTo>
                  <a:lnTo>
                    <a:pt x="3639" y="6109"/>
                  </a:lnTo>
                  <a:lnTo>
                    <a:pt x="3431" y="6014"/>
                  </a:lnTo>
                  <a:lnTo>
                    <a:pt x="3205" y="5939"/>
                  </a:lnTo>
                  <a:lnTo>
                    <a:pt x="2979" y="5882"/>
                  </a:lnTo>
                  <a:lnTo>
                    <a:pt x="2753" y="5845"/>
                  </a:lnTo>
                  <a:lnTo>
                    <a:pt x="2508" y="5807"/>
                  </a:lnTo>
                  <a:lnTo>
                    <a:pt x="2263" y="5807"/>
                  </a:lnTo>
                  <a:lnTo>
                    <a:pt x="1942" y="5826"/>
                  </a:lnTo>
                  <a:lnTo>
                    <a:pt x="1622" y="5864"/>
                  </a:lnTo>
                  <a:lnTo>
                    <a:pt x="1320" y="5939"/>
                  </a:lnTo>
                  <a:lnTo>
                    <a:pt x="1037" y="6052"/>
                  </a:lnTo>
                  <a:lnTo>
                    <a:pt x="754" y="6184"/>
                  </a:lnTo>
                  <a:lnTo>
                    <a:pt x="490" y="6335"/>
                  </a:lnTo>
                  <a:lnTo>
                    <a:pt x="245" y="6505"/>
                  </a:lnTo>
                  <a:lnTo>
                    <a:pt x="0" y="6712"/>
                  </a:lnTo>
                  <a:lnTo>
                    <a:pt x="0" y="11444"/>
                  </a:lnTo>
                  <a:lnTo>
                    <a:pt x="245" y="11651"/>
                  </a:lnTo>
                  <a:lnTo>
                    <a:pt x="490" y="11821"/>
                  </a:lnTo>
                  <a:lnTo>
                    <a:pt x="754" y="11991"/>
                  </a:lnTo>
                  <a:lnTo>
                    <a:pt x="1037" y="12123"/>
                  </a:lnTo>
                  <a:lnTo>
                    <a:pt x="1320" y="12217"/>
                  </a:lnTo>
                  <a:lnTo>
                    <a:pt x="1622" y="12292"/>
                  </a:lnTo>
                  <a:lnTo>
                    <a:pt x="1942" y="12349"/>
                  </a:lnTo>
                  <a:lnTo>
                    <a:pt x="2621" y="12349"/>
                  </a:lnTo>
                  <a:lnTo>
                    <a:pt x="2960" y="12292"/>
                  </a:lnTo>
                  <a:lnTo>
                    <a:pt x="3281" y="12198"/>
                  </a:lnTo>
                  <a:lnTo>
                    <a:pt x="3601" y="12085"/>
                  </a:lnTo>
                  <a:lnTo>
                    <a:pt x="3808" y="12255"/>
                  </a:lnTo>
                  <a:lnTo>
                    <a:pt x="4054" y="12405"/>
                  </a:lnTo>
                  <a:lnTo>
                    <a:pt x="4299" y="12537"/>
                  </a:lnTo>
                  <a:lnTo>
                    <a:pt x="4563" y="12632"/>
                  </a:lnTo>
                  <a:lnTo>
                    <a:pt x="4827" y="12726"/>
                  </a:lnTo>
                  <a:lnTo>
                    <a:pt x="5109" y="12783"/>
                  </a:lnTo>
                  <a:lnTo>
                    <a:pt x="5392" y="12820"/>
                  </a:lnTo>
                  <a:lnTo>
                    <a:pt x="5694" y="12839"/>
                  </a:lnTo>
                  <a:lnTo>
                    <a:pt x="6071" y="12820"/>
                  </a:lnTo>
                  <a:lnTo>
                    <a:pt x="6429" y="12764"/>
                  </a:lnTo>
                  <a:lnTo>
                    <a:pt x="6768" y="12669"/>
                  </a:lnTo>
                  <a:lnTo>
                    <a:pt x="7089" y="12519"/>
                  </a:lnTo>
                  <a:lnTo>
                    <a:pt x="7296" y="12726"/>
                  </a:lnTo>
                  <a:lnTo>
                    <a:pt x="7504" y="12896"/>
                  </a:lnTo>
                  <a:lnTo>
                    <a:pt x="7749" y="13046"/>
                  </a:lnTo>
                  <a:lnTo>
                    <a:pt x="7994" y="13178"/>
                  </a:lnTo>
                  <a:lnTo>
                    <a:pt x="8258" y="13292"/>
                  </a:lnTo>
                  <a:lnTo>
                    <a:pt x="8541" y="13367"/>
                  </a:lnTo>
                  <a:lnTo>
                    <a:pt x="8823" y="13405"/>
                  </a:lnTo>
                  <a:lnTo>
                    <a:pt x="9125" y="13424"/>
                  </a:lnTo>
                  <a:lnTo>
                    <a:pt x="9370" y="13405"/>
                  </a:lnTo>
                  <a:lnTo>
                    <a:pt x="9596" y="13386"/>
                  </a:lnTo>
                  <a:lnTo>
                    <a:pt x="9823" y="13329"/>
                  </a:lnTo>
                  <a:lnTo>
                    <a:pt x="10030" y="13273"/>
                  </a:lnTo>
                  <a:lnTo>
                    <a:pt x="10237" y="13178"/>
                  </a:lnTo>
                  <a:lnTo>
                    <a:pt x="10445" y="13084"/>
                  </a:lnTo>
                  <a:lnTo>
                    <a:pt x="10633" y="12971"/>
                  </a:lnTo>
                  <a:lnTo>
                    <a:pt x="10822" y="12839"/>
                  </a:lnTo>
                  <a:lnTo>
                    <a:pt x="11029" y="12914"/>
                  </a:lnTo>
                  <a:lnTo>
                    <a:pt x="11237" y="12952"/>
                  </a:lnTo>
                  <a:lnTo>
                    <a:pt x="11463" y="12971"/>
                  </a:lnTo>
                  <a:lnTo>
                    <a:pt x="11670" y="12990"/>
                  </a:lnTo>
                  <a:lnTo>
                    <a:pt x="11878" y="12971"/>
                  </a:lnTo>
                  <a:lnTo>
                    <a:pt x="12085" y="12952"/>
                  </a:lnTo>
                  <a:lnTo>
                    <a:pt x="12292" y="12914"/>
                  </a:lnTo>
                  <a:lnTo>
                    <a:pt x="12481" y="12877"/>
                  </a:lnTo>
                  <a:lnTo>
                    <a:pt x="12669" y="12801"/>
                  </a:lnTo>
                  <a:lnTo>
                    <a:pt x="12839" y="12726"/>
                  </a:lnTo>
                  <a:lnTo>
                    <a:pt x="13028" y="12632"/>
                  </a:lnTo>
                  <a:lnTo>
                    <a:pt x="13178" y="12537"/>
                  </a:lnTo>
                  <a:lnTo>
                    <a:pt x="13442" y="12575"/>
                  </a:lnTo>
                  <a:lnTo>
                    <a:pt x="13706" y="12594"/>
                  </a:lnTo>
                  <a:lnTo>
                    <a:pt x="13914" y="12575"/>
                  </a:lnTo>
                  <a:lnTo>
                    <a:pt x="14102" y="12556"/>
                  </a:lnTo>
                  <a:lnTo>
                    <a:pt x="14291" y="12537"/>
                  </a:lnTo>
                  <a:lnTo>
                    <a:pt x="14479" y="12481"/>
                  </a:lnTo>
                  <a:lnTo>
                    <a:pt x="14668" y="12537"/>
                  </a:lnTo>
                  <a:lnTo>
                    <a:pt x="14837" y="12556"/>
                  </a:lnTo>
                  <a:lnTo>
                    <a:pt x="15045" y="12575"/>
                  </a:lnTo>
                  <a:lnTo>
                    <a:pt x="15233" y="12594"/>
                  </a:lnTo>
                  <a:lnTo>
                    <a:pt x="15516" y="12575"/>
                  </a:lnTo>
                  <a:lnTo>
                    <a:pt x="15780" y="12537"/>
                  </a:lnTo>
                  <a:lnTo>
                    <a:pt x="16044" y="12481"/>
                  </a:lnTo>
                  <a:lnTo>
                    <a:pt x="16289" y="12387"/>
                  </a:lnTo>
                  <a:lnTo>
                    <a:pt x="16459" y="12519"/>
                  </a:lnTo>
                  <a:lnTo>
                    <a:pt x="16666" y="12632"/>
                  </a:lnTo>
                  <a:lnTo>
                    <a:pt x="16874" y="12745"/>
                  </a:lnTo>
                  <a:lnTo>
                    <a:pt x="17081" y="12820"/>
                  </a:lnTo>
                  <a:lnTo>
                    <a:pt x="17307" y="12896"/>
                  </a:lnTo>
                  <a:lnTo>
                    <a:pt x="17533" y="12952"/>
                  </a:lnTo>
                  <a:lnTo>
                    <a:pt x="17760" y="12971"/>
                  </a:lnTo>
                  <a:lnTo>
                    <a:pt x="18005" y="12990"/>
                  </a:lnTo>
                  <a:lnTo>
                    <a:pt x="18269" y="12971"/>
                  </a:lnTo>
                  <a:lnTo>
                    <a:pt x="18533" y="12933"/>
                  </a:lnTo>
                  <a:lnTo>
                    <a:pt x="18778" y="12877"/>
                  </a:lnTo>
                  <a:lnTo>
                    <a:pt x="19023" y="12801"/>
                  </a:lnTo>
                  <a:lnTo>
                    <a:pt x="19249" y="12877"/>
                  </a:lnTo>
                  <a:lnTo>
                    <a:pt x="19513" y="12933"/>
                  </a:lnTo>
                  <a:lnTo>
                    <a:pt x="19758" y="12971"/>
                  </a:lnTo>
                  <a:lnTo>
                    <a:pt x="20022" y="12990"/>
                  </a:lnTo>
                  <a:lnTo>
                    <a:pt x="20210" y="12990"/>
                  </a:lnTo>
                  <a:lnTo>
                    <a:pt x="20399" y="12971"/>
                  </a:lnTo>
                  <a:lnTo>
                    <a:pt x="20569" y="12933"/>
                  </a:lnTo>
                  <a:lnTo>
                    <a:pt x="20738" y="12896"/>
                  </a:lnTo>
                  <a:lnTo>
                    <a:pt x="20908" y="12839"/>
                  </a:lnTo>
                  <a:lnTo>
                    <a:pt x="21078" y="12783"/>
                  </a:lnTo>
                  <a:lnTo>
                    <a:pt x="21398" y="12632"/>
                  </a:lnTo>
                  <a:lnTo>
                    <a:pt x="21587" y="12801"/>
                  </a:lnTo>
                  <a:lnTo>
                    <a:pt x="21794" y="12952"/>
                  </a:lnTo>
                  <a:lnTo>
                    <a:pt x="22039" y="13084"/>
                  </a:lnTo>
                  <a:lnTo>
                    <a:pt x="22265" y="13216"/>
                  </a:lnTo>
                  <a:lnTo>
                    <a:pt x="22529" y="13292"/>
                  </a:lnTo>
                  <a:lnTo>
                    <a:pt x="22793" y="13367"/>
                  </a:lnTo>
                  <a:lnTo>
                    <a:pt x="23057" y="13405"/>
                  </a:lnTo>
                  <a:lnTo>
                    <a:pt x="23340" y="13424"/>
                  </a:lnTo>
                  <a:lnTo>
                    <a:pt x="23679" y="13405"/>
                  </a:lnTo>
                  <a:lnTo>
                    <a:pt x="24000" y="13348"/>
                  </a:lnTo>
                  <a:lnTo>
                    <a:pt x="24302" y="13254"/>
                  </a:lnTo>
                  <a:lnTo>
                    <a:pt x="24584" y="13122"/>
                  </a:lnTo>
                  <a:lnTo>
                    <a:pt x="24735" y="13122"/>
                  </a:lnTo>
                  <a:lnTo>
                    <a:pt x="25075" y="13103"/>
                  </a:lnTo>
                  <a:lnTo>
                    <a:pt x="25395" y="13046"/>
                  </a:lnTo>
                  <a:lnTo>
                    <a:pt x="25716" y="12952"/>
                  </a:lnTo>
                  <a:lnTo>
                    <a:pt x="25998" y="12820"/>
                  </a:lnTo>
                  <a:lnTo>
                    <a:pt x="26187" y="12952"/>
                  </a:lnTo>
                  <a:lnTo>
                    <a:pt x="26375" y="13065"/>
                  </a:lnTo>
                  <a:lnTo>
                    <a:pt x="26583" y="13178"/>
                  </a:lnTo>
                  <a:lnTo>
                    <a:pt x="26809" y="13254"/>
                  </a:lnTo>
                  <a:lnTo>
                    <a:pt x="27016" y="13329"/>
                  </a:lnTo>
                  <a:lnTo>
                    <a:pt x="27261" y="13386"/>
                  </a:lnTo>
                  <a:lnTo>
                    <a:pt x="27488" y="13405"/>
                  </a:lnTo>
                  <a:lnTo>
                    <a:pt x="27733" y="13424"/>
                  </a:lnTo>
                  <a:lnTo>
                    <a:pt x="27902" y="13424"/>
                  </a:lnTo>
                  <a:lnTo>
                    <a:pt x="28091" y="13405"/>
                  </a:lnTo>
                  <a:lnTo>
                    <a:pt x="28430" y="13329"/>
                  </a:lnTo>
                  <a:lnTo>
                    <a:pt x="28751" y="13235"/>
                  </a:lnTo>
                  <a:lnTo>
                    <a:pt x="29052" y="13084"/>
                  </a:lnTo>
                  <a:lnTo>
                    <a:pt x="29335" y="12914"/>
                  </a:lnTo>
                  <a:lnTo>
                    <a:pt x="29599" y="12707"/>
                  </a:lnTo>
                  <a:lnTo>
                    <a:pt x="29825" y="12462"/>
                  </a:lnTo>
                  <a:lnTo>
                    <a:pt x="30033" y="12198"/>
                  </a:lnTo>
                  <a:lnTo>
                    <a:pt x="30184" y="12292"/>
                  </a:lnTo>
                  <a:lnTo>
                    <a:pt x="30353" y="12368"/>
                  </a:lnTo>
                  <a:lnTo>
                    <a:pt x="30523" y="12424"/>
                  </a:lnTo>
                  <a:lnTo>
                    <a:pt x="30693" y="12481"/>
                  </a:lnTo>
                  <a:lnTo>
                    <a:pt x="30881" y="12537"/>
                  </a:lnTo>
                  <a:lnTo>
                    <a:pt x="31070" y="12556"/>
                  </a:lnTo>
                  <a:lnTo>
                    <a:pt x="31258" y="12575"/>
                  </a:lnTo>
                  <a:lnTo>
                    <a:pt x="31447" y="12594"/>
                  </a:lnTo>
                  <a:lnTo>
                    <a:pt x="31635" y="12575"/>
                  </a:lnTo>
                  <a:lnTo>
                    <a:pt x="31824" y="12575"/>
                  </a:lnTo>
                  <a:lnTo>
                    <a:pt x="31994" y="12537"/>
                  </a:lnTo>
                  <a:lnTo>
                    <a:pt x="32163" y="12500"/>
                  </a:lnTo>
                  <a:lnTo>
                    <a:pt x="32333" y="12594"/>
                  </a:lnTo>
                  <a:lnTo>
                    <a:pt x="32521" y="12707"/>
                  </a:lnTo>
                  <a:lnTo>
                    <a:pt x="32710" y="12783"/>
                  </a:lnTo>
                  <a:lnTo>
                    <a:pt x="32898" y="12858"/>
                  </a:lnTo>
                  <a:lnTo>
                    <a:pt x="33106" y="12914"/>
                  </a:lnTo>
                  <a:lnTo>
                    <a:pt x="33313" y="12952"/>
                  </a:lnTo>
                  <a:lnTo>
                    <a:pt x="33521" y="12971"/>
                  </a:lnTo>
                  <a:lnTo>
                    <a:pt x="33747" y="12990"/>
                  </a:lnTo>
                  <a:lnTo>
                    <a:pt x="33973" y="12971"/>
                  </a:lnTo>
                  <a:lnTo>
                    <a:pt x="34180" y="12952"/>
                  </a:lnTo>
                  <a:lnTo>
                    <a:pt x="34388" y="12914"/>
                  </a:lnTo>
                  <a:lnTo>
                    <a:pt x="34595" y="12858"/>
                  </a:lnTo>
                  <a:lnTo>
                    <a:pt x="34916" y="12820"/>
                  </a:lnTo>
                  <a:lnTo>
                    <a:pt x="35217" y="12745"/>
                  </a:lnTo>
                  <a:lnTo>
                    <a:pt x="35519" y="12632"/>
                  </a:lnTo>
                  <a:lnTo>
                    <a:pt x="35802" y="12500"/>
                  </a:lnTo>
                  <a:lnTo>
                    <a:pt x="36047" y="12330"/>
                  </a:lnTo>
                  <a:lnTo>
                    <a:pt x="36292" y="12142"/>
                  </a:lnTo>
                  <a:lnTo>
                    <a:pt x="36499" y="11915"/>
                  </a:lnTo>
                  <a:lnTo>
                    <a:pt x="36688" y="11670"/>
                  </a:lnTo>
                  <a:lnTo>
                    <a:pt x="36990" y="11670"/>
                  </a:lnTo>
                  <a:lnTo>
                    <a:pt x="37178" y="11953"/>
                  </a:lnTo>
                  <a:lnTo>
                    <a:pt x="37423" y="12217"/>
                  </a:lnTo>
                  <a:lnTo>
                    <a:pt x="37687" y="12443"/>
                  </a:lnTo>
                  <a:lnTo>
                    <a:pt x="37970" y="12632"/>
                  </a:lnTo>
                  <a:lnTo>
                    <a:pt x="38290" y="12783"/>
                  </a:lnTo>
                  <a:lnTo>
                    <a:pt x="38441" y="12839"/>
                  </a:lnTo>
                  <a:lnTo>
                    <a:pt x="38611" y="12896"/>
                  </a:lnTo>
                  <a:lnTo>
                    <a:pt x="38799" y="12933"/>
                  </a:lnTo>
                  <a:lnTo>
                    <a:pt x="38969" y="12971"/>
                  </a:lnTo>
                  <a:lnTo>
                    <a:pt x="39158" y="12990"/>
                  </a:lnTo>
                  <a:lnTo>
                    <a:pt x="39327" y="12990"/>
                  </a:lnTo>
                  <a:lnTo>
                    <a:pt x="39591" y="12971"/>
                  </a:lnTo>
                  <a:lnTo>
                    <a:pt x="39836" y="12933"/>
                  </a:lnTo>
                  <a:lnTo>
                    <a:pt x="40081" y="12896"/>
                  </a:lnTo>
                  <a:lnTo>
                    <a:pt x="40308" y="12801"/>
                  </a:lnTo>
                  <a:lnTo>
                    <a:pt x="40534" y="12707"/>
                  </a:lnTo>
                  <a:lnTo>
                    <a:pt x="40741" y="12594"/>
                  </a:lnTo>
                  <a:lnTo>
                    <a:pt x="40949" y="12462"/>
                  </a:lnTo>
                  <a:lnTo>
                    <a:pt x="41137" y="12330"/>
                  </a:lnTo>
                  <a:lnTo>
                    <a:pt x="41307" y="12443"/>
                  </a:lnTo>
                  <a:lnTo>
                    <a:pt x="41495" y="12556"/>
                  </a:lnTo>
                  <a:lnTo>
                    <a:pt x="41684" y="12651"/>
                  </a:lnTo>
                  <a:lnTo>
                    <a:pt x="41891" y="12726"/>
                  </a:lnTo>
                  <a:lnTo>
                    <a:pt x="42099" y="12783"/>
                  </a:lnTo>
                  <a:lnTo>
                    <a:pt x="42325" y="12820"/>
                  </a:lnTo>
                  <a:lnTo>
                    <a:pt x="42532" y="12858"/>
                  </a:lnTo>
                  <a:lnTo>
                    <a:pt x="42759" y="12858"/>
                  </a:lnTo>
                  <a:lnTo>
                    <a:pt x="43060" y="12839"/>
                  </a:lnTo>
                  <a:lnTo>
                    <a:pt x="43343" y="12801"/>
                  </a:lnTo>
                  <a:lnTo>
                    <a:pt x="43607" y="12726"/>
                  </a:lnTo>
                  <a:lnTo>
                    <a:pt x="43871" y="12632"/>
                  </a:lnTo>
                  <a:lnTo>
                    <a:pt x="44041" y="12745"/>
                  </a:lnTo>
                  <a:lnTo>
                    <a:pt x="44229" y="12839"/>
                  </a:lnTo>
                  <a:lnTo>
                    <a:pt x="44418" y="12933"/>
                  </a:lnTo>
                  <a:lnTo>
                    <a:pt x="44606" y="12990"/>
                  </a:lnTo>
                  <a:lnTo>
                    <a:pt x="44814" y="13046"/>
                  </a:lnTo>
                  <a:lnTo>
                    <a:pt x="45021" y="13103"/>
                  </a:lnTo>
                  <a:lnTo>
                    <a:pt x="45228" y="13122"/>
                  </a:lnTo>
                  <a:lnTo>
                    <a:pt x="45455" y="13122"/>
                  </a:lnTo>
                  <a:lnTo>
                    <a:pt x="45775" y="13103"/>
                  </a:lnTo>
                  <a:lnTo>
                    <a:pt x="46096" y="13046"/>
                  </a:lnTo>
                  <a:lnTo>
                    <a:pt x="46397" y="12971"/>
                  </a:lnTo>
                  <a:lnTo>
                    <a:pt x="46680" y="12839"/>
                  </a:lnTo>
                  <a:lnTo>
                    <a:pt x="46963" y="12971"/>
                  </a:lnTo>
                  <a:lnTo>
                    <a:pt x="47264" y="13046"/>
                  </a:lnTo>
                  <a:lnTo>
                    <a:pt x="47585" y="13103"/>
                  </a:lnTo>
                  <a:lnTo>
                    <a:pt x="47905" y="13122"/>
                  </a:lnTo>
                  <a:lnTo>
                    <a:pt x="48150" y="13122"/>
                  </a:lnTo>
                  <a:lnTo>
                    <a:pt x="48396" y="13084"/>
                  </a:lnTo>
                  <a:lnTo>
                    <a:pt x="48622" y="13028"/>
                  </a:lnTo>
                  <a:lnTo>
                    <a:pt x="48848" y="12971"/>
                  </a:lnTo>
                  <a:lnTo>
                    <a:pt x="49074" y="13028"/>
                  </a:lnTo>
                  <a:lnTo>
                    <a:pt x="49319" y="13084"/>
                  </a:lnTo>
                  <a:lnTo>
                    <a:pt x="49546" y="13122"/>
                  </a:lnTo>
                  <a:lnTo>
                    <a:pt x="50092" y="13122"/>
                  </a:lnTo>
                  <a:lnTo>
                    <a:pt x="50375" y="13065"/>
                  </a:lnTo>
                  <a:lnTo>
                    <a:pt x="50639" y="12990"/>
                  </a:lnTo>
                  <a:lnTo>
                    <a:pt x="50903" y="12896"/>
                  </a:lnTo>
                  <a:lnTo>
                    <a:pt x="51223" y="12971"/>
                  </a:lnTo>
                  <a:lnTo>
                    <a:pt x="51393" y="12990"/>
                  </a:lnTo>
                  <a:lnTo>
                    <a:pt x="51695" y="12990"/>
                  </a:lnTo>
                  <a:lnTo>
                    <a:pt x="51883" y="13197"/>
                  </a:lnTo>
                  <a:lnTo>
                    <a:pt x="52110" y="13405"/>
                  </a:lnTo>
                  <a:lnTo>
                    <a:pt x="52355" y="13574"/>
                  </a:lnTo>
                  <a:lnTo>
                    <a:pt x="52619" y="13725"/>
                  </a:lnTo>
                  <a:lnTo>
                    <a:pt x="52901" y="13838"/>
                  </a:lnTo>
                  <a:lnTo>
                    <a:pt x="53203" y="13914"/>
                  </a:lnTo>
                  <a:lnTo>
                    <a:pt x="53505" y="13970"/>
                  </a:lnTo>
                  <a:lnTo>
                    <a:pt x="53825" y="13989"/>
                  </a:lnTo>
                  <a:lnTo>
                    <a:pt x="54108" y="13970"/>
                  </a:lnTo>
                  <a:lnTo>
                    <a:pt x="54391" y="13933"/>
                  </a:lnTo>
                  <a:lnTo>
                    <a:pt x="54655" y="13857"/>
                  </a:lnTo>
                  <a:lnTo>
                    <a:pt x="54900" y="13763"/>
                  </a:lnTo>
                  <a:lnTo>
                    <a:pt x="55145" y="13650"/>
                  </a:lnTo>
                  <a:lnTo>
                    <a:pt x="55371" y="13518"/>
                  </a:lnTo>
                  <a:lnTo>
                    <a:pt x="55579" y="13348"/>
                  </a:lnTo>
                  <a:lnTo>
                    <a:pt x="55786" y="13178"/>
                  </a:lnTo>
                  <a:lnTo>
                    <a:pt x="55956" y="12971"/>
                  </a:lnTo>
                  <a:lnTo>
                    <a:pt x="56125" y="12764"/>
                  </a:lnTo>
                  <a:lnTo>
                    <a:pt x="56257" y="12537"/>
                  </a:lnTo>
                  <a:lnTo>
                    <a:pt x="56370" y="12292"/>
                  </a:lnTo>
                  <a:lnTo>
                    <a:pt x="56465" y="12047"/>
                  </a:lnTo>
                  <a:lnTo>
                    <a:pt x="56540" y="11783"/>
                  </a:lnTo>
                  <a:lnTo>
                    <a:pt x="56578" y="11501"/>
                  </a:lnTo>
                  <a:lnTo>
                    <a:pt x="56597" y="11218"/>
                  </a:lnTo>
                  <a:lnTo>
                    <a:pt x="56597" y="11142"/>
                  </a:lnTo>
                  <a:lnTo>
                    <a:pt x="56823" y="10841"/>
                  </a:lnTo>
                  <a:lnTo>
                    <a:pt x="57011" y="10520"/>
                  </a:lnTo>
                  <a:lnTo>
                    <a:pt x="57200" y="10200"/>
                  </a:lnTo>
                  <a:lnTo>
                    <a:pt x="57332" y="9841"/>
                  </a:lnTo>
                  <a:lnTo>
                    <a:pt x="57445" y="9483"/>
                  </a:lnTo>
                  <a:lnTo>
                    <a:pt x="57539" y="9106"/>
                  </a:lnTo>
                  <a:lnTo>
                    <a:pt x="57596" y="8710"/>
                  </a:lnTo>
                  <a:lnTo>
                    <a:pt x="57615" y="8314"/>
                  </a:lnTo>
                  <a:lnTo>
                    <a:pt x="57596" y="7881"/>
                  </a:lnTo>
                  <a:lnTo>
                    <a:pt x="57520" y="7466"/>
                  </a:lnTo>
                  <a:lnTo>
                    <a:pt x="57426" y="7051"/>
                  </a:lnTo>
                  <a:lnTo>
                    <a:pt x="57294" y="6655"/>
                  </a:lnTo>
                  <a:lnTo>
                    <a:pt x="57124" y="6297"/>
                  </a:lnTo>
                  <a:lnTo>
                    <a:pt x="56917" y="5939"/>
                  </a:lnTo>
                  <a:lnTo>
                    <a:pt x="56691" y="5600"/>
                  </a:lnTo>
                  <a:lnTo>
                    <a:pt x="56427" y="5298"/>
                  </a:lnTo>
                  <a:lnTo>
                    <a:pt x="56144" y="4996"/>
                  </a:lnTo>
                  <a:lnTo>
                    <a:pt x="55824" y="4751"/>
                  </a:lnTo>
                  <a:lnTo>
                    <a:pt x="55503" y="4506"/>
                  </a:lnTo>
                  <a:lnTo>
                    <a:pt x="55145" y="4318"/>
                  </a:lnTo>
                  <a:lnTo>
                    <a:pt x="54768" y="4148"/>
                  </a:lnTo>
                  <a:lnTo>
                    <a:pt x="54372" y="4016"/>
                  </a:lnTo>
                  <a:lnTo>
                    <a:pt x="53957" y="3922"/>
                  </a:lnTo>
                  <a:lnTo>
                    <a:pt x="53542" y="3865"/>
                  </a:lnTo>
                  <a:lnTo>
                    <a:pt x="53429" y="3658"/>
                  </a:lnTo>
                  <a:lnTo>
                    <a:pt x="53316" y="3488"/>
                  </a:lnTo>
                  <a:lnTo>
                    <a:pt x="53165" y="3337"/>
                  </a:lnTo>
                  <a:lnTo>
                    <a:pt x="52977" y="3205"/>
                  </a:lnTo>
                  <a:lnTo>
                    <a:pt x="52788" y="3092"/>
                  </a:lnTo>
                  <a:lnTo>
                    <a:pt x="52581" y="3017"/>
                  </a:lnTo>
                  <a:lnTo>
                    <a:pt x="52374" y="2960"/>
                  </a:lnTo>
                  <a:lnTo>
                    <a:pt x="52128" y="2941"/>
                  </a:lnTo>
                  <a:lnTo>
                    <a:pt x="51921" y="2960"/>
                  </a:lnTo>
                  <a:lnTo>
                    <a:pt x="51714" y="2998"/>
                  </a:lnTo>
                  <a:lnTo>
                    <a:pt x="51582" y="2677"/>
                  </a:lnTo>
                  <a:lnTo>
                    <a:pt x="51450" y="2376"/>
                  </a:lnTo>
                  <a:lnTo>
                    <a:pt x="51261" y="2074"/>
                  </a:lnTo>
                  <a:lnTo>
                    <a:pt x="51073" y="1791"/>
                  </a:lnTo>
                  <a:lnTo>
                    <a:pt x="50865" y="1527"/>
                  </a:lnTo>
                  <a:lnTo>
                    <a:pt x="50620" y="1282"/>
                  </a:lnTo>
                  <a:lnTo>
                    <a:pt x="50375" y="1056"/>
                  </a:lnTo>
                  <a:lnTo>
                    <a:pt x="50111" y="849"/>
                  </a:lnTo>
                  <a:lnTo>
                    <a:pt x="49828" y="660"/>
                  </a:lnTo>
                  <a:lnTo>
                    <a:pt x="49527" y="490"/>
                  </a:lnTo>
                  <a:lnTo>
                    <a:pt x="49225" y="340"/>
                  </a:lnTo>
                  <a:lnTo>
                    <a:pt x="48886" y="226"/>
                  </a:lnTo>
                  <a:lnTo>
                    <a:pt x="48565" y="113"/>
                  </a:lnTo>
                  <a:lnTo>
                    <a:pt x="48207" y="57"/>
                  </a:lnTo>
                  <a:lnTo>
                    <a:pt x="4784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A9640-71BD-1848-983E-F4D20DD1D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892800" cy="6901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9C610-D2B4-1E43-BAA3-2876003E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2" t="2466" r="4412" b="2208"/>
          <a:stretch/>
        </p:blipFill>
        <p:spPr>
          <a:xfrm>
            <a:off x="5905500" y="-126999"/>
            <a:ext cx="6299200" cy="62484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45AD0-216A-284D-8522-FB6229DE19F4}"/>
              </a:ext>
            </a:extLst>
          </p:cNvPr>
          <p:cNvSpPr/>
          <p:nvPr/>
        </p:nvSpPr>
        <p:spPr>
          <a:xfrm>
            <a:off x="5905501" y="5969001"/>
            <a:ext cx="6286500" cy="888999"/>
          </a:xfrm>
          <a:prstGeom prst="rect">
            <a:avLst/>
          </a:prstGeom>
          <a:solidFill>
            <a:srgbClr val="FFF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BỘ MÁY NHÀ NƯỚC VĂN LANG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FA356-DEB6-8849-B66A-0075480D113E}"/>
              </a:ext>
            </a:extLst>
          </p:cNvPr>
          <p:cNvGrpSpPr/>
          <p:nvPr/>
        </p:nvGrpSpPr>
        <p:grpSpPr>
          <a:xfrm>
            <a:off x="406400" y="4851400"/>
            <a:ext cx="11379200" cy="1917613"/>
            <a:chOff x="76200" y="-1495360"/>
            <a:chExt cx="8534400" cy="1438210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D7B5FE4-0198-1A43-95FE-3DBD5947C357}"/>
                </a:ext>
              </a:extLst>
            </p:cNvPr>
            <p:cNvSpPr/>
            <p:nvPr/>
          </p:nvSpPr>
          <p:spPr>
            <a:xfrm>
              <a:off x="76200" y="-1495360"/>
              <a:ext cx="8534400" cy="1438210"/>
            </a:xfrm>
            <a:prstGeom prst="flowChartTerminator">
              <a:avLst/>
            </a:prstGeom>
            <a:solidFill>
              <a:srgbClr val="FFFEFD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91A488-A5E7-5448-9510-15CE3DBB833E}"/>
                </a:ext>
              </a:extLst>
            </p:cNvPr>
            <p:cNvSpPr/>
            <p:nvPr/>
          </p:nvSpPr>
          <p:spPr>
            <a:xfrm>
              <a:off x="381000" y="-1281228"/>
              <a:ext cx="7620000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Em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nhận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xét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tổ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chức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máy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nước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nl-NL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Văn</a:t>
              </a:r>
              <a:r>
                <a:rPr kumimoji="0" lang="nl-NL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Lang ? </a:t>
              </a:r>
              <a:endPara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2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610537-23B5-2949-90BB-658B8C4AC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" t="2349" r="2384" b="2349"/>
          <a:stretch/>
        </p:blipFill>
        <p:spPr>
          <a:xfrm>
            <a:off x="-36162" y="0"/>
            <a:ext cx="898765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D5431-8BAD-B04F-B47F-6E6249D2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572" y="22558"/>
            <a:ext cx="799326" cy="119764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BB9C1-7EDA-F049-9FFD-C74D37303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896" y="621379"/>
            <a:ext cx="799326" cy="119764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A6C55-BD34-764B-8FFE-1E7D3278D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99" y="22558"/>
            <a:ext cx="799326" cy="119764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7" name="AutoShape 33">
            <a:extLst>
              <a:ext uri="{FF2B5EF4-FFF2-40B4-BE49-F238E27FC236}">
                <a16:creationId xmlns:a16="http://schemas.microsoft.com/office/drawing/2014/main" id="{5636FD99-96F2-E944-8AB8-177318445B07}"/>
              </a:ext>
            </a:extLst>
          </p:cNvPr>
          <p:cNvSpPr>
            <a:spLocks noChangeArrowheads="1"/>
          </p:cNvSpPr>
          <p:nvPr/>
        </p:nvSpPr>
        <p:spPr bwMode="auto">
          <a:xfrm rot="8578811">
            <a:off x="5442963" y="1156923"/>
            <a:ext cx="1035520" cy="307087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33">
            <a:extLst>
              <a:ext uri="{FF2B5EF4-FFF2-40B4-BE49-F238E27FC236}">
                <a16:creationId xmlns:a16="http://schemas.microsoft.com/office/drawing/2014/main" id="{A10D8A33-1EA6-5C46-82A8-398CAEE01D4A}"/>
              </a:ext>
            </a:extLst>
          </p:cNvPr>
          <p:cNvSpPr>
            <a:spLocks noChangeArrowheads="1"/>
          </p:cNvSpPr>
          <p:nvPr/>
        </p:nvSpPr>
        <p:spPr bwMode="auto">
          <a:xfrm rot="8547002">
            <a:off x="4602594" y="1768048"/>
            <a:ext cx="747776" cy="379047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678D34-7083-4D49-80CF-B2C64D1642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 flipH="1">
            <a:off x="3650066" y="1220199"/>
            <a:ext cx="623522" cy="111549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438AC0C-DA70-A44E-83F1-447C28E8A4A8}"/>
              </a:ext>
            </a:extLst>
          </p:cNvPr>
          <p:cNvGrpSpPr/>
          <p:nvPr/>
        </p:nvGrpSpPr>
        <p:grpSpPr>
          <a:xfrm>
            <a:off x="0" y="5528930"/>
            <a:ext cx="3796930" cy="1329070"/>
            <a:chOff x="0" y="5528930"/>
            <a:chExt cx="3796930" cy="13290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967749-4181-7541-9607-9F7F0CEB3EE1}"/>
                </a:ext>
              </a:extLst>
            </p:cNvPr>
            <p:cNvSpPr/>
            <p:nvPr/>
          </p:nvSpPr>
          <p:spPr>
            <a:xfrm>
              <a:off x="0" y="5528930"/>
              <a:ext cx="3760767" cy="1329070"/>
            </a:xfrm>
            <a:prstGeom prst="rect">
              <a:avLst/>
            </a:prstGeom>
            <a:ln w="31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11CB33-6BC5-B54A-902A-9BBFD169DD30}"/>
                </a:ext>
              </a:extLst>
            </p:cNvPr>
            <p:cNvSpPr txBox="1"/>
            <p:nvPr/>
          </p:nvSpPr>
          <p:spPr>
            <a:xfrm>
              <a:off x="978195" y="5637801"/>
              <a:ext cx="2818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ũi tấn công của quân Tần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FD4606-C12B-4349-8DB5-778737AC5EF3}"/>
                </a:ext>
              </a:extLst>
            </p:cNvPr>
            <p:cNvSpPr txBox="1"/>
            <p:nvPr/>
          </p:nvSpPr>
          <p:spPr>
            <a:xfrm>
              <a:off x="978195" y="6008799"/>
              <a:ext cx="2818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ũi tấn công của quân 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53FDBA-0E5B-1047-8C5F-7DDF032AA5B1}"/>
                </a:ext>
              </a:extLst>
            </p:cNvPr>
            <p:cNvSpPr txBox="1"/>
            <p:nvPr/>
          </p:nvSpPr>
          <p:spPr>
            <a:xfrm>
              <a:off x="960113" y="6425050"/>
              <a:ext cx="2818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ũi rút chạy của quân Tần</a:t>
              </a:r>
            </a:p>
          </p:txBody>
        </p:sp>
        <p:sp>
          <p:nvSpPr>
            <p:cNvPr id="19" name="AutoShape 33">
              <a:extLst>
                <a:ext uri="{FF2B5EF4-FFF2-40B4-BE49-F238E27FC236}">
                  <a16:creationId xmlns:a16="http://schemas.microsoft.com/office/drawing/2014/main" id="{B3F2341F-21A5-D54D-9413-DAED9738A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65" y="5703663"/>
              <a:ext cx="711865" cy="237607"/>
            </a:xfrm>
            <a:prstGeom prst="notchedRightArrow">
              <a:avLst>
                <a:gd name="adj1" fmla="val 50000"/>
                <a:gd name="adj2" fmla="val 73829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AutoShape 33">
              <a:extLst>
                <a:ext uri="{FF2B5EF4-FFF2-40B4-BE49-F238E27FC236}">
                  <a16:creationId xmlns:a16="http://schemas.microsoft.com/office/drawing/2014/main" id="{1638B3DC-52C5-9040-8C9B-061575FC3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64" y="6074661"/>
              <a:ext cx="711865" cy="237607"/>
            </a:xfrm>
            <a:prstGeom prst="notchedRightArrow">
              <a:avLst>
                <a:gd name="adj1" fmla="val 50000"/>
                <a:gd name="adj2" fmla="val 73829"/>
              </a:avLst>
            </a:prstGeom>
            <a:solidFill>
              <a:srgbClr val="C000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471571F-CDF6-AF49-828B-D25A7100EC51}"/>
                </a:ext>
              </a:extLst>
            </p:cNvPr>
            <p:cNvCxnSpPr>
              <a:cxnSpLocks/>
            </p:cNvCxnSpPr>
            <p:nvPr/>
          </p:nvCxnSpPr>
          <p:spPr>
            <a:xfrm>
              <a:off x="55950" y="6526092"/>
              <a:ext cx="792263" cy="1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AutoShape 33">
            <a:extLst>
              <a:ext uri="{FF2B5EF4-FFF2-40B4-BE49-F238E27FC236}">
                <a16:creationId xmlns:a16="http://schemas.microsoft.com/office/drawing/2014/main" id="{CC254D29-84B3-F348-A917-7BC120B94359}"/>
              </a:ext>
            </a:extLst>
          </p:cNvPr>
          <p:cNvSpPr>
            <a:spLocks noChangeArrowheads="1"/>
          </p:cNvSpPr>
          <p:nvPr/>
        </p:nvSpPr>
        <p:spPr bwMode="auto">
          <a:xfrm rot="15090676">
            <a:off x="4156456" y="2742052"/>
            <a:ext cx="798089" cy="356767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utoShape 33">
            <a:extLst>
              <a:ext uri="{FF2B5EF4-FFF2-40B4-BE49-F238E27FC236}">
                <a16:creationId xmlns:a16="http://schemas.microsoft.com/office/drawing/2014/main" id="{C540B883-4429-B943-90F5-F59E8F414498}"/>
              </a:ext>
            </a:extLst>
          </p:cNvPr>
          <p:cNvSpPr>
            <a:spLocks noChangeArrowheads="1"/>
          </p:cNvSpPr>
          <p:nvPr/>
        </p:nvSpPr>
        <p:spPr bwMode="auto">
          <a:xfrm rot="18772206">
            <a:off x="3397885" y="2748513"/>
            <a:ext cx="798089" cy="300014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utoShape 33">
            <a:extLst>
              <a:ext uri="{FF2B5EF4-FFF2-40B4-BE49-F238E27FC236}">
                <a16:creationId xmlns:a16="http://schemas.microsoft.com/office/drawing/2014/main" id="{6E074D3E-6ACB-F742-B4C0-73409C9331C3}"/>
              </a:ext>
            </a:extLst>
          </p:cNvPr>
          <p:cNvSpPr>
            <a:spLocks noChangeArrowheads="1"/>
          </p:cNvSpPr>
          <p:nvPr/>
        </p:nvSpPr>
        <p:spPr bwMode="auto">
          <a:xfrm rot="747851">
            <a:off x="3212811" y="1953095"/>
            <a:ext cx="798089" cy="300014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0B2436-A1B3-F244-BCFD-027B3ABFA56E}"/>
              </a:ext>
            </a:extLst>
          </p:cNvPr>
          <p:cNvCxnSpPr>
            <a:cxnSpLocks/>
          </p:cNvCxnSpPr>
          <p:nvPr/>
        </p:nvCxnSpPr>
        <p:spPr>
          <a:xfrm flipV="1">
            <a:off x="4313923" y="621378"/>
            <a:ext cx="997637" cy="1676933"/>
          </a:xfrm>
          <a:prstGeom prst="straightConnector1">
            <a:avLst/>
          </a:prstGeom>
          <a:ln w="762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>
            <a:extLst>
              <a:ext uri="{FF2B5EF4-FFF2-40B4-BE49-F238E27FC236}">
                <a16:creationId xmlns:a16="http://schemas.microsoft.com/office/drawing/2014/main" id="{4A4DBB93-787F-BD4C-9FC2-2087896F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00" y="1494818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45891" y="5156609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79" name="Text Box 11">
            <a:extLst>
              <a:ext uri="{FF2B5EF4-FFF2-40B4-BE49-F238E27FC236}">
                <a16:creationId xmlns:a16="http://schemas.microsoft.com/office/drawing/2014/main" id="{94CECE19-A27A-AD4C-B999-28C98D3D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45" y="42483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8A23C-5762-7C42-999A-80243CD6DB5A}"/>
              </a:ext>
            </a:extLst>
          </p:cNvPr>
          <p:cNvSpPr/>
          <p:nvPr/>
        </p:nvSpPr>
        <p:spPr>
          <a:xfrm>
            <a:off x="-28297" y="4886814"/>
            <a:ext cx="4153023" cy="13075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9ED1A-DD10-114E-90AA-7DDC5FBFF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8" t="2251" r="21200" b="26558"/>
          <a:stretch/>
        </p:blipFill>
        <p:spPr>
          <a:xfrm>
            <a:off x="3868420" y="1144005"/>
            <a:ext cx="3797698" cy="3617045"/>
          </a:xfrm>
          <a:prstGeom prst="ellipse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1CB73A-2F38-3543-9117-D2ADAA2822FA}"/>
              </a:ext>
            </a:extLst>
          </p:cNvPr>
          <p:cNvSpPr/>
          <p:nvPr/>
        </p:nvSpPr>
        <p:spPr>
          <a:xfrm>
            <a:off x="4276664" y="5129220"/>
            <a:ext cx="37815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2965427-1891-2E4D-8D7A-8A1B7DDB9201}"/>
              </a:ext>
            </a:extLst>
          </p:cNvPr>
          <p:cNvSpPr/>
          <p:nvPr/>
        </p:nvSpPr>
        <p:spPr>
          <a:xfrm>
            <a:off x="8467481" y="5089882"/>
            <a:ext cx="2999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27E17C7-4F75-1149-84EB-583780D09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6" r="30363"/>
          <a:stretch/>
        </p:blipFill>
        <p:spPr>
          <a:xfrm>
            <a:off x="442713" y="631252"/>
            <a:ext cx="2897689" cy="4006926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76F23066-E2F5-5D40-BFCE-DFB551E150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AD8DAE3-C711-F347-A5B8-D1C28CDAE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r="17141" b="13821"/>
          <a:stretch/>
        </p:blipFill>
        <p:spPr bwMode="auto">
          <a:xfrm>
            <a:off x="8104611" y="1299545"/>
            <a:ext cx="3681501" cy="308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6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CC2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8D6FBBF6-D5B4-4741-9FAF-262478AE37EB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1277718"/>
          <a:ext cx="12014200" cy="55802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793512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7220688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10381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Âu Lạc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10381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12977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vi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 cảnh </a:t>
                      </a:r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 đời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116796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10381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2BFD15D-22A4-2F4D-8716-FF0A2C1691B6}"/>
              </a:ext>
            </a:extLst>
          </p:cNvPr>
          <p:cNvSpPr txBox="1"/>
          <p:nvPr/>
        </p:nvSpPr>
        <p:spPr>
          <a:xfrm>
            <a:off x="30480" y="-45720"/>
            <a:ext cx="12161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Dựa vào tư liệu trong sách giáo khoa, bản đồ và đoạn clip hãy hoàn thành bảng sau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64544-FEEE-A847-ACCA-BED25D539B21}"/>
              </a:ext>
            </a:extLst>
          </p:cNvPr>
          <p:cNvSpPr txBox="1"/>
          <p:nvPr/>
        </p:nvSpPr>
        <p:spPr>
          <a:xfrm>
            <a:off x="6096000" y="2460585"/>
            <a:ext cx="3788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 208 TCN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91480-EE93-7B43-8D4F-C05BB8736230}"/>
              </a:ext>
            </a:extLst>
          </p:cNvPr>
          <p:cNvSpPr txBox="1"/>
          <p:nvPr/>
        </p:nvSpPr>
        <p:spPr>
          <a:xfrm>
            <a:off x="4986965" y="3400950"/>
            <a:ext cx="600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uộc kháng chiến chống Tần thắng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748ED-77C5-8C44-AADA-9C474ACA3D73}"/>
              </a:ext>
            </a:extLst>
          </p:cNvPr>
          <p:cNvSpPr txBox="1"/>
          <p:nvPr/>
        </p:nvSpPr>
        <p:spPr>
          <a:xfrm>
            <a:off x="5158762" y="4760143"/>
            <a:ext cx="647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Thục Phán (An Dương Vương)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04BEB-6EB8-5A48-AF6D-BF84F68A427D}"/>
              </a:ext>
            </a:extLst>
          </p:cNvPr>
          <p:cNvSpPr txBox="1"/>
          <p:nvPr/>
        </p:nvSpPr>
        <p:spPr>
          <a:xfrm>
            <a:off x="5479622" y="5994541"/>
            <a:ext cx="583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 Loa (Đông Anh, Hà Nội)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2C0B3-38FC-064F-86C6-E152B3819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1" b="5185"/>
          <a:stretch/>
        </p:blipFill>
        <p:spPr>
          <a:xfrm>
            <a:off x="0" y="-1"/>
            <a:ext cx="6203950" cy="6112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168AE-9689-8C44-B914-EE77429EB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6" b="5965"/>
          <a:stretch/>
        </p:blipFill>
        <p:spPr>
          <a:xfrm>
            <a:off x="6203950" y="-1"/>
            <a:ext cx="5988050" cy="6112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CC140E-D1C7-2543-9A40-39FB71C0D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037" y="-2"/>
            <a:ext cx="1235544" cy="114326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44B512D-58E9-2043-8CED-5EBCA08B1127}"/>
              </a:ext>
            </a:extLst>
          </p:cNvPr>
          <p:cNvSpPr/>
          <p:nvPr/>
        </p:nvSpPr>
        <p:spPr>
          <a:xfrm>
            <a:off x="6203950" y="1143265"/>
            <a:ext cx="45719" cy="57147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93BDD-F21F-B145-8935-C4B22BD23DEF}"/>
              </a:ext>
            </a:extLst>
          </p:cNvPr>
          <p:cNvSpPr txBox="1"/>
          <p:nvPr/>
        </p:nvSpPr>
        <p:spPr>
          <a:xfrm>
            <a:off x="176463" y="6334780"/>
            <a:ext cx="5919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 NHÀ NƯỚC VĂN LANG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AD0CF9-3064-7849-9E2C-A063C7784118}"/>
              </a:ext>
            </a:extLst>
          </p:cNvPr>
          <p:cNvSpPr txBox="1"/>
          <p:nvPr/>
        </p:nvSpPr>
        <p:spPr>
          <a:xfrm>
            <a:off x="6357619" y="6340949"/>
            <a:ext cx="5919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 NHÀ NƯỚC ÂU LẠC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7CC3C8-CCE4-4645-80DB-DAAFFC042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98" t="11895" r="23526" b="8748"/>
          <a:stretch/>
        </p:blipFill>
        <p:spPr>
          <a:xfrm>
            <a:off x="10503637" y="118187"/>
            <a:ext cx="1179610" cy="1344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CE4509-DA14-8D45-BE70-67AACF5DB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34" t="1727" r="36090" b="7679"/>
          <a:stretch/>
        </p:blipFill>
        <p:spPr>
          <a:xfrm>
            <a:off x="8918879" y="3467066"/>
            <a:ext cx="558192" cy="1410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F8572A-9AEC-DD4C-B6B0-C02D1C395D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60" t="3255" r="67127" b="9121"/>
          <a:stretch/>
        </p:blipFill>
        <p:spPr>
          <a:xfrm>
            <a:off x="11698067" y="3526792"/>
            <a:ext cx="456289" cy="1467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B2B806-113D-1B42-81CD-BB9EB9F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81" r="8564" b="10891"/>
          <a:stretch/>
        </p:blipFill>
        <p:spPr>
          <a:xfrm>
            <a:off x="6311900" y="3467066"/>
            <a:ext cx="558192" cy="14106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7C9F4-8E26-8646-994E-202F3164E6ED}"/>
              </a:ext>
            </a:extLst>
          </p:cNvPr>
          <p:cNvSpPr/>
          <p:nvPr/>
        </p:nvSpPr>
        <p:spPr>
          <a:xfrm>
            <a:off x="8038118" y="118187"/>
            <a:ext cx="2380363" cy="1344827"/>
          </a:xfrm>
          <a:prstGeom prst="rect">
            <a:avLst/>
          </a:prstGeom>
          <a:solidFill>
            <a:srgbClr val="FBF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06B85F-8031-E74C-85D1-25839508AA5B}"/>
              </a:ext>
            </a:extLst>
          </p:cNvPr>
          <p:cNvSpPr/>
          <p:nvPr/>
        </p:nvSpPr>
        <p:spPr>
          <a:xfrm>
            <a:off x="9790474" y="2517769"/>
            <a:ext cx="1563962" cy="1173830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362B86-5ED4-E846-86E7-0FD9737B6972}"/>
              </a:ext>
            </a:extLst>
          </p:cNvPr>
          <p:cNvSpPr/>
          <p:nvPr/>
        </p:nvSpPr>
        <p:spPr>
          <a:xfrm>
            <a:off x="10610705" y="4938211"/>
            <a:ext cx="1468462" cy="1069299"/>
          </a:xfrm>
          <a:prstGeom prst="rect">
            <a:avLst/>
          </a:prstGeom>
          <a:solidFill>
            <a:srgbClr val="50B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FDBF9E-7B41-A04D-A6B5-C6E427339B0F}"/>
              </a:ext>
            </a:extLst>
          </p:cNvPr>
          <p:cNvSpPr/>
          <p:nvPr/>
        </p:nvSpPr>
        <p:spPr>
          <a:xfrm>
            <a:off x="8486603" y="4938210"/>
            <a:ext cx="1468462" cy="1069299"/>
          </a:xfrm>
          <a:prstGeom prst="rect">
            <a:avLst/>
          </a:prstGeom>
          <a:solidFill>
            <a:srgbClr val="50B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9ABC6A-E18A-5143-8BF2-268E339EEC40}"/>
              </a:ext>
            </a:extLst>
          </p:cNvPr>
          <p:cNvSpPr/>
          <p:nvPr/>
        </p:nvSpPr>
        <p:spPr>
          <a:xfrm>
            <a:off x="6362501" y="4938209"/>
            <a:ext cx="1468462" cy="1069299"/>
          </a:xfrm>
          <a:prstGeom prst="rect">
            <a:avLst/>
          </a:prstGeom>
          <a:solidFill>
            <a:srgbClr val="50B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938729-597E-CF4C-9950-67AE8BA5E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62298" y="1581202"/>
            <a:ext cx="1014858" cy="2017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986584-8D06-9F41-8417-C559B51A0FA2}"/>
              </a:ext>
            </a:extLst>
          </p:cNvPr>
          <p:cNvSpPr txBox="1"/>
          <p:nvPr/>
        </p:nvSpPr>
        <p:spPr>
          <a:xfrm>
            <a:off x="2222676" y="791062"/>
            <a:ext cx="1744340" cy="461665"/>
          </a:xfrm>
          <a:prstGeom prst="rect">
            <a:avLst/>
          </a:prstGeom>
          <a:solidFill>
            <a:srgbClr val="FBF6B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(Lạc hầu)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B07E2-D250-214D-B1E0-8C131B6E7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39" y="2505456"/>
            <a:ext cx="1821089" cy="13131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88F723-653A-F74B-9265-657082D47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9462" y="2480887"/>
            <a:ext cx="1821089" cy="1384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44480F-B20A-ED47-B964-7324BEEAA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181" y="1766419"/>
            <a:ext cx="946714" cy="18823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EABCBB-3BA8-274E-88AB-C8A636308BD9}"/>
              </a:ext>
            </a:extLst>
          </p:cNvPr>
          <p:cNvSpPr/>
          <p:nvPr/>
        </p:nvSpPr>
        <p:spPr>
          <a:xfrm>
            <a:off x="7169028" y="2524183"/>
            <a:ext cx="1738180" cy="1173830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5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  <p:bldP spid="19" grpId="0" animBg="1"/>
      <p:bldP spid="20" grpId="0" animBg="1"/>
      <p:bldP spid="21" grpId="0" animBg="1"/>
      <p:bldP spid="2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DB480B-21F3-4881-A2A8-CEFCBDF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67438" cy="3383375"/>
          </a:xfrm>
          <a:prstGeom prst="roundRect">
            <a:avLst>
              <a:gd name="adj" fmla="val 31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84187-EE9D-40B1-B63D-E66B3EE4C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1" y="3410714"/>
            <a:ext cx="2780329" cy="284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-26879" y="2845989"/>
            <a:ext cx="6230829" cy="5373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Nỏ Liên Châu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ành Cổ Loa - Báo ảnh Việt Nam">
            <a:extLst>
              <a:ext uri="{FF2B5EF4-FFF2-40B4-BE49-F238E27FC236}">
                <a16:creationId xmlns:a16="http://schemas.microsoft.com/office/drawing/2014/main" id="{9CC1416E-2E0D-2E4C-97FF-96C2611C7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392488"/>
            <a:ext cx="3323590" cy="29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0" y="6252300"/>
            <a:ext cx="6230830" cy="621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 tên đồng Cổ Loa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5A882D-52CB-F846-9BF7-0979AF911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7" t="1482"/>
          <a:stretch/>
        </p:blipFill>
        <p:spPr>
          <a:xfrm>
            <a:off x="6194317" y="0"/>
            <a:ext cx="5997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DB480B-21F3-4881-A2A8-CEFCBDFCF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878"/>
            <a:ext cx="7077904" cy="4981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ounded Rectangle 4"/>
          <p:cNvSpPr/>
          <p:nvPr/>
        </p:nvSpPr>
        <p:spPr>
          <a:xfrm>
            <a:off x="191588" y="5010911"/>
            <a:ext cx="6702987" cy="181721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Nỏ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Châu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 hình do Bảo tàng Lịch sử Quân sự Việt Nam và Trung tâm nghiên cứu tiền sử Đông Nam Á phục dựng năm 2010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04" y="0"/>
            <a:ext cx="5114095" cy="572587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297361" y="5919516"/>
            <a:ext cx="518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LẪY NỎ CỔ LOA</a:t>
            </a:r>
          </a:p>
        </p:txBody>
      </p:sp>
    </p:spTree>
    <p:extLst>
      <p:ext uri="{BB962C8B-B14F-4D97-AF65-F5344CB8AC3E}">
        <p14:creationId xmlns:p14="http://schemas.microsoft.com/office/powerpoint/2010/main" val="29860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00A948-0A89-2949-9041-0093CA1E9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3B216D6-09E2-8343-889D-CE8F096FC0DE}"/>
              </a:ext>
            </a:extLst>
          </p:cNvPr>
          <p:cNvSpPr/>
          <p:nvPr/>
        </p:nvSpPr>
        <p:spPr>
          <a:xfrm>
            <a:off x="1628272" y="613771"/>
            <a:ext cx="9618848" cy="3529263"/>
          </a:xfrm>
          <a:custGeom>
            <a:avLst/>
            <a:gdLst>
              <a:gd name="connsiteX0" fmla="*/ 3359889 w 4805986"/>
              <a:gd name="connsiteY0" fmla="*/ 85060 h 3372224"/>
              <a:gd name="connsiteX1" fmla="*/ 3296093 w 4805986"/>
              <a:gd name="connsiteY1" fmla="*/ 74428 h 3372224"/>
              <a:gd name="connsiteX2" fmla="*/ 3264196 w 4805986"/>
              <a:gd name="connsiteY2" fmla="*/ 63795 h 3372224"/>
              <a:gd name="connsiteX3" fmla="*/ 3221665 w 4805986"/>
              <a:gd name="connsiteY3" fmla="*/ 53163 h 3372224"/>
              <a:gd name="connsiteX4" fmla="*/ 2923954 w 4805986"/>
              <a:gd name="connsiteY4" fmla="*/ 63795 h 3372224"/>
              <a:gd name="connsiteX5" fmla="*/ 2817628 w 4805986"/>
              <a:gd name="connsiteY5" fmla="*/ 95693 h 3372224"/>
              <a:gd name="connsiteX6" fmla="*/ 2785730 w 4805986"/>
              <a:gd name="connsiteY6" fmla="*/ 116958 h 3372224"/>
              <a:gd name="connsiteX7" fmla="*/ 2679405 w 4805986"/>
              <a:gd name="connsiteY7" fmla="*/ 148856 h 3372224"/>
              <a:gd name="connsiteX8" fmla="*/ 2573079 w 4805986"/>
              <a:gd name="connsiteY8" fmla="*/ 170121 h 3372224"/>
              <a:gd name="connsiteX9" fmla="*/ 2488019 w 4805986"/>
              <a:gd name="connsiteY9" fmla="*/ 191386 h 3372224"/>
              <a:gd name="connsiteX10" fmla="*/ 2402958 w 4805986"/>
              <a:gd name="connsiteY10" fmla="*/ 202019 h 3372224"/>
              <a:gd name="connsiteX11" fmla="*/ 2339163 w 4805986"/>
              <a:gd name="connsiteY11" fmla="*/ 212651 h 3372224"/>
              <a:gd name="connsiteX12" fmla="*/ 1956391 w 4805986"/>
              <a:gd name="connsiteY12" fmla="*/ 223284 h 3372224"/>
              <a:gd name="connsiteX13" fmla="*/ 1913861 w 4805986"/>
              <a:gd name="connsiteY13" fmla="*/ 233916 h 3372224"/>
              <a:gd name="connsiteX14" fmla="*/ 1850065 w 4805986"/>
              <a:gd name="connsiteY14" fmla="*/ 255181 h 3372224"/>
              <a:gd name="connsiteX15" fmla="*/ 1669312 w 4805986"/>
              <a:gd name="connsiteY15" fmla="*/ 276446 h 3372224"/>
              <a:gd name="connsiteX16" fmla="*/ 1360968 w 4805986"/>
              <a:gd name="connsiteY16" fmla="*/ 297712 h 3372224"/>
              <a:gd name="connsiteX17" fmla="*/ 1286540 w 4805986"/>
              <a:gd name="connsiteY17" fmla="*/ 308344 h 3372224"/>
              <a:gd name="connsiteX18" fmla="*/ 1233377 w 4805986"/>
              <a:gd name="connsiteY18" fmla="*/ 318977 h 3372224"/>
              <a:gd name="connsiteX19" fmla="*/ 999461 w 4805986"/>
              <a:gd name="connsiteY19" fmla="*/ 329609 h 3372224"/>
              <a:gd name="connsiteX20" fmla="*/ 797442 w 4805986"/>
              <a:gd name="connsiteY20" fmla="*/ 361507 h 3372224"/>
              <a:gd name="connsiteX21" fmla="*/ 733647 w 4805986"/>
              <a:gd name="connsiteY21" fmla="*/ 382772 h 3372224"/>
              <a:gd name="connsiteX22" fmla="*/ 669851 w 4805986"/>
              <a:gd name="connsiteY22" fmla="*/ 404037 h 3372224"/>
              <a:gd name="connsiteX23" fmla="*/ 606056 w 4805986"/>
              <a:gd name="connsiteY23" fmla="*/ 425302 h 3372224"/>
              <a:gd name="connsiteX24" fmla="*/ 478465 w 4805986"/>
              <a:gd name="connsiteY24" fmla="*/ 446567 h 3372224"/>
              <a:gd name="connsiteX25" fmla="*/ 382772 w 4805986"/>
              <a:gd name="connsiteY25" fmla="*/ 478465 h 3372224"/>
              <a:gd name="connsiteX26" fmla="*/ 350875 w 4805986"/>
              <a:gd name="connsiteY26" fmla="*/ 489098 h 3372224"/>
              <a:gd name="connsiteX27" fmla="*/ 276447 w 4805986"/>
              <a:gd name="connsiteY27" fmla="*/ 520995 h 3372224"/>
              <a:gd name="connsiteX28" fmla="*/ 212651 w 4805986"/>
              <a:gd name="connsiteY28" fmla="*/ 563525 h 3372224"/>
              <a:gd name="connsiteX29" fmla="*/ 159489 w 4805986"/>
              <a:gd name="connsiteY29" fmla="*/ 723014 h 3372224"/>
              <a:gd name="connsiteX30" fmla="*/ 138223 w 4805986"/>
              <a:gd name="connsiteY30" fmla="*/ 786809 h 3372224"/>
              <a:gd name="connsiteX31" fmla="*/ 127591 w 4805986"/>
              <a:gd name="connsiteY31" fmla="*/ 818707 h 3372224"/>
              <a:gd name="connsiteX32" fmla="*/ 95693 w 4805986"/>
              <a:gd name="connsiteY32" fmla="*/ 839972 h 3372224"/>
              <a:gd name="connsiteX33" fmla="*/ 85061 w 4805986"/>
              <a:gd name="connsiteY33" fmla="*/ 871870 h 3372224"/>
              <a:gd name="connsiteX34" fmla="*/ 63796 w 4805986"/>
              <a:gd name="connsiteY34" fmla="*/ 903767 h 3372224"/>
              <a:gd name="connsiteX35" fmla="*/ 74428 w 4805986"/>
              <a:gd name="connsiteY35" fmla="*/ 956930 h 3372224"/>
              <a:gd name="connsiteX36" fmla="*/ 53163 w 4805986"/>
              <a:gd name="connsiteY36" fmla="*/ 1063256 h 3372224"/>
              <a:gd name="connsiteX37" fmla="*/ 31898 w 4805986"/>
              <a:gd name="connsiteY37" fmla="*/ 1137684 h 3372224"/>
              <a:gd name="connsiteX38" fmla="*/ 21265 w 4805986"/>
              <a:gd name="connsiteY38" fmla="*/ 1212112 h 3372224"/>
              <a:gd name="connsiteX39" fmla="*/ 31898 w 4805986"/>
              <a:gd name="connsiteY39" fmla="*/ 1775637 h 3372224"/>
              <a:gd name="connsiteX40" fmla="*/ 21265 w 4805986"/>
              <a:gd name="connsiteY40" fmla="*/ 1977656 h 3372224"/>
              <a:gd name="connsiteX41" fmla="*/ 0 w 4805986"/>
              <a:gd name="connsiteY41" fmla="*/ 2041451 h 3372224"/>
              <a:gd name="connsiteX42" fmla="*/ 21265 w 4805986"/>
              <a:gd name="connsiteY42" fmla="*/ 2254102 h 3372224"/>
              <a:gd name="connsiteX43" fmla="*/ 31898 w 4805986"/>
              <a:gd name="connsiteY43" fmla="*/ 2328530 h 3372224"/>
              <a:gd name="connsiteX44" fmla="*/ 63796 w 4805986"/>
              <a:gd name="connsiteY44" fmla="*/ 2424223 h 3372224"/>
              <a:gd name="connsiteX45" fmla="*/ 85061 w 4805986"/>
              <a:gd name="connsiteY45" fmla="*/ 2498651 h 3372224"/>
              <a:gd name="connsiteX46" fmla="*/ 95693 w 4805986"/>
              <a:gd name="connsiteY46" fmla="*/ 2604977 h 3372224"/>
              <a:gd name="connsiteX47" fmla="*/ 106326 w 4805986"/>
              <a:gd name="connsiteY47" fmla="*/ 2775098 h 3372224"/>
              <a:gd name="connsiteX48" fmla="*/ 127591 w 4805986"/>
              <a:gd name="connsiteY48" fmla="*/ 2849525 h 3372224"/>
              <a:gd name="connsiteX49" fmla="*/ 255182 w 4805986"/>
              <a:gd name="connsiteY49" fmla="*/ 2913321 h 3372224"/>
              <a:gd name="connsiteX50" fmla="*/ 287079 w 4805986"/>
              <a:gd name="connsiteY50" fmla="*/ 2934586 h 3372224"/>
              <a:gd name="connsiteX51" fmla="*/ 393405 w 4805986"/>
              <a:gd name="connsiteY51" fmla="*/ 2966484 h 3372224"/>
              <a:gd name="connsiteX52" fmla="*/ 510363 w 4805986"/>
              <a:gd name="connsiteY52" fmla="*/ 2977116 h 3372224"/>
              <a:gd name="connsiteX53" fmla="*/ 574158 w 4805986"/>
              <a:gd name="connsiteY53" fmla="*/ 2998381 h 3372224"/>
              <a:gd name="connsiteX54" fmla="*/ 606056 w 4805986"/>
              <a:gd name="connsiteY54" fmla="*/ 3009014 h 3372224"/>
              <a:gd name="connsiteX55" fmla="*/ 691116 w 4805986"/>
              <a:gd name="connsiteY55" fmla="*/ 3030279 h 3372224"/>
              <a:gd name="connsiteX56" fmla="*/ 797442 w 4805986"/>
              <a:gd name="connsiteY56" fmla="*/ 3019646 h 3372224"/>
              <a:gd name="connsiteX57" fmla="*/ 829340 w 4805986"/>
              <a:gd name="connsiteY57" fmla="*/ 3040912 h 3372224"/>
              <a:gd name="connsiteX58" fmla="*/ 871870 w 4805986"/>
              <a:gd name="connsiteY58" fmla="*/ 3051544 h 3372224"/>
              <a:gd name="connsiteX59" fmla="*/ 935665 w 4805986"/>
              <a:gd name="connsiteY59" fmla="*/ 3072809 h 3372224"/>
              <a:gd name="connsiteX60" fmla="*/ 1063256 w 4805986"/>
              <a:gd name="connsiteY60" fmla="*/ 3115339 h 3372224"/>
              <a:gd name="connsiteX61" fmla="*/ 1095154 w 4805986"/>
              <a:gd name="connsiteY61" fmla="*/ 3125972 h 3372224"/>
              <a:gd name="connsiteX62" fmla="*/ 1127051 w 4805986"/>
              <a:gd name="connsiteY62" fmla="*/ 3136605 h 3372224"/>
              <a:gd name="connsiteX63" fmla="*/ 1169582 w 4805986"/>
              <a:gd name="connsiteY63" fmla="*/ 3147237 h 3372224"/>
              <a:gd name="connsiteX64" fmla="*/ 1233377 w 4805986"/>
              <a:gd name="connsiteY64" fmla="*/ 3168502 h 3372224"/>
              <a:gd name="connsiteX65" fmla="*/ 1329070 w 4805986"/>
              <a:gd name="connsiteY65" fmla="*/ 3200400 h 3372224"/>
              <a:gd name="connsiteX66" fmla="*/ 1424763 w 4805986"/>
              <a:gd name="connsiteY66" fmla="*/ 3232298 h 3372224"/>
              <a:gd name="connsiteX67" fmla="*/ 1456661 w 4805986"/>
              <a:gd name="connsiteY67" fmla="*/ 3242930 h 3372224"/>
              <a:gd name="connsiteX68" fmla="*/ 1562986 w 4805986"/>
              <a:gd name="connsiteY68" fmla="*/ 3264195 h 3372224"/>
              <a:gd name="connsiteX69" fmla="*/ 1626782 w 4805986"/>
              <a:gd name="connsiteY69" fmla="*/ 3285460 h 3372224"/>
              <a:gd name="connsiteX70" fmla="*/ 1658679 w 4805986"/>
              <a:gd name="connsiteY70" fmla="*/ 3296093 h 3372224"/>
              <a:gd name="connsiteX71" fmla="*/ 1807535 w 4805986"/>
              <a:gd name="connsiteY71" fmla="*/ 3317358 h 3372224"/>
              <a:gd name="connsiteX72" fmla="*/ 1871330 w 4805986"/>
              <a:gd name="connsiteY72" fmla="*/ 3327991 h 3372224"/>
              <a:gd name="connsiteX73" fmla="*/ 1977656 w 4805986"/>
              <a:gd name="connsiteY73" fmla="*/ 3349256 h 3372224"/>
              <a:gd name="connsiteX74" fmla="*/ 2190307 w 4805986"/>
              <a:gd name="connsiteY74" fmla="*/ 3359888 h 3372224"/>
              <a:gd name="connsiteX75" fmla="*/ 2349796 w 4805986"/>
              <a:gd name="connsiteY75" fmla="*/ 3359888 h 3372224"/>
              <a:gd name="connsiteX76" fmla="*/ 2413591 w 4805986"/>
              <a:gd name="connsiteY76" fmla="*/ 3338623 h 3372224"/>
              <a:gd name="connsiteX77" fmla="*/ 2509284 w 4805986"/>
              <a:gd name="connsiteY77" fmla="*/ 3306725 h 3372224"/>
              <a:gd name="connsiteX78" fmla="*/ 2541182 w 4805986"/>
              <a:gd name="connsiteY78" fmla="*/ 3296093 h 3372224"/>
              <a:gd name="connsiteX79" fmla="*/ 2594344 w 4805986"/>
              <a:gd name="connsiteY79" fmla="*/ 3285460 h 3372224"/>
              <a:gd name="connsiteX80" fmla="*/ 2658140 w 4805986"/>
              <a:gd name="connsiteY80" fmla="*/ 3264195 h 3372224"/>
              <a:gd name="connsiteX81" fmla="*/ 2690037 w 4805986"/>
              <a:gd name="connsiteY81" fmla="*/ 3253563 h 3372224"/>
              <a:gd name="connsiteX82" fmla="*/ 2764465 w 4805986"/>
              <a:gd name="connsiteY82" fmla="*/ 3232298 h 3372224"/>
              <a:gd name="connsiteX83" fmla="*/ 2806996 w 4805986"/>
              <a:gd name="connsiteY83" fmla="*/ 3221665 h 3372224"/>
              <a:gd name="connsiteX84" fmla="*/ 2838893 w 4805986"/>
              <a:gd name="connsiteY84" fmla="*/ 3211032 h 3372224"/>
              <a:gd name="connsiteX85" fmla="*/ 2923954 w 4805986"/>
              <a:gd name="connsiteY85" fmla="*/ 3189767 h 3372224"/>
              <a:gd name="connsiteX86" fmla="*/ 2977116 w 4805986"/>
              <a:gd name="connsiteY86" fmla="*/ 3125972 h 3372224"/>
              <a:gd name="connsiteX87" fmla="*/ 3009014 w 4805986"/>
              <a:gd name="connsiteY87" fmla="*/ 3062177 h 3372224"/>
              <a:gd name="connsiteX88" fmla="*/ 3115340 w 4805986"/>
              <a:gd name="connsiteY88" fmla="*/ 3030279 h 3372224"/>
              <a:gd name="connsiteX89" fmla="*/ 3147237 w 4805986"/>
              <a:gd name="connsiteY89" fmla="*/ 2998381 h 3372224"/>
              <a:gd name="connsiteX90" fmla="*/ 3211033 w 4805986"/>
              <a:gd name="connsiteY90" fmla="*/ 2923953 h 3372224"/>
              <a:gd name="connsiteX91" fmla="*/ 3242930 w 4805986"/>
              <a:gd name="connsiteY91" fmla="*/ 2913321 h 3372224"/>
              <a:gd name="connsiteX92" fmla="*/ 3296093 w 4805986"/>
              <a:gd name="connsiteY92" fmla="*/ 2881423 h 3372224"/>
              <a:gd name="connsiteX93" fmla="*/ 3359889 w 4805986"/>
              <a:gd name="connsiteY93" fmla="*/ 2838893 h 3372224"/>
              <a:gd name="connsiteX94" fmla="*/ 3391786 w 4805986"/>
              <a:gd name="connsiteY94" fmla="*/ 2817628 h 3372224"/>
              <a:gd name="connsiteX95" fmla="*/ 3487479 w 4805986"/>
              <a:gd name="connsiteY95" fmla="*/ 2785730 h 3372224"/>
              <a:gd name="connsiteX96" fmla="*/ 3519377 w 4805986"/>
              <a:gd name="connsiteY96" fmla="*/ 2775098 h 3372224"/>
              <a:gd name="connsiteX97" fmla="*/ 3561907 w 4805986"/>
              <a:gd name="connsiteY97" fmla="*/ 2764465 h 3372224"/>
              <a:gd name="connsiteX98" fmla="*/ 3625702 w 4805986"/>
              <a:gd name="connsiteY98" fmla="*/ 2732567 h 3372224"/>
              <a:gd name="connsiteX99" fmla="*/ 3668233 w 4805986"/>
              <a:gd name="connsiteY99" fmla="*/ 2721935 h 3372224"/>
              <a:gd name="connsiteX100" fmla="*/ 3763926 w 4805986"/>
              <a:gd name="connsiteY100" fmla="*/ 2690037 h 3372224"/>
              <a:gd name="connsiteX101" fmla="*/ 3827721 w 4805986"/>
              <a:gd name="connsiteY101" fmla="*/ 2668772 h 3372224"/>
              <a:gd name="connsiteX102" fmla="*/ 3923414 w 4805986"/>
              <a:gd name="connsiteY102" fmla="*/ 2615609 h 3372224"/>
              <a:gd name="connsiteX103" fmla="*/ 4008475 w 4805986"/>
              <a:gd name="connsiteY103" fmla="*/ 2594344 h 3372224"/>
              <a:gd name="connsiteX104" fmla="*/ 4040372 w 4805986"/>
              <a:gd name="connsiteY104" fmla="*/ 2573079 h 3372224"/>
              <a:gd name="connsiteX105" fmla="*/ 4061637 w 4805986"/>
              <a:gd name="connsiteY105" fmla="*/ 2509284 h 3372224"/>
              <a:gd name="connsiteX106" fmla="*/ 4072270 w 4805986"/>
              <a:gd name="connsiteY106" fmla="*/ 2477386 h 3372224"/>
              <a:gd name="connsiteX107" fmla="*/ 4093535 w 4805986"/>
              <a:gd name="connsiteY107" fmla="*/ 2445488 h 3372224"/>
              <a:gd name="connsiteX108" fmla="*/ 4125433 w 4805986"/>
              <a:gd name="connsiteY108" fmla="*/ 2434856 h 3372224"/>
              <a:gd name="connsiteX109" fmla="*/ 4178596 w 4805986"/>
              <a:gd name="connsiteY109" fmla="*/ 2392325 h 3372224"/>
              <a:gd name="connsiteX110" fmla="*/ 4189228 w 4805986"/>
              <a:gd name="connsiteY110" fmla="*/ 2360428 h 3372224"/>
              <a:gd name="connsiteX111" fmla="*/ 4231758 w 4805986"/>
              <a:gd name="connsiteY111" fmla="*/ 2296632 h 3372224"/>
              <a:gd name="connsiteX112" fmla="*/ 4253023 w 4805986"/>
              <a:gd name="connsiteY112" fmla="*/ 2264735 h 3372224"/>
              <a:gd name="connsiteX113" fmla="*/ 4274289 w 4805986"/>
              <a:gd name="connsiteY113" fmla="*/ 2243470 h 3372224"/>
              <a:gd name="connsiteX114" fmla="*/ 4295554 w 4805986"/>
              <a:gd name="connsiteY114" fmla="*/ 2211572 h 3372224"/>
              <a:gd name="connsiteX115" fmla="*/ 4391247 w 4805986"/>
              <a:gd name="connsiteY115" fmla="*/ 2137144 h 3372224"/>
              <a:gd name="connsiteX116" fmla="*/ 4455042 w 4805986"/>
              <a:gd name="connsiteY116" fmla="*/ 2115879 h 3372224"/>
              <a:gd name="connsiteX117" fmla="*/ 4518837 w 4805986"/>
              <a:gd name="connsiteY117" fmla="*/ 2073349 h 3372224"/>
              <a:gd name="connsiteX118" fmla="*/ 4593265 w 4805986"/>
              <a:gd name="connsiteY118" fmla="*/ 2020186 h 3372224"/>
              <a:gd name="connsiteX119" fmla="*/ 4614530 w 4805986"/>
              <a:gd name="connsiteY119" fmla="*/ 1988288 h 3372224"/>
              <a:gd name="connsiteX120" fmla="*/ 4646428 w 4805986"/>
              <a:gd name="connsiteY120" fmla="*/ 1892595 h 3372224"/>
              <a:gd name="connsiteX121" fmla="*/ 4667693 w 4805986"/>
              <a:gd name="connsiteY121" fmla="*/ 1828800 h 3372224"/>
              <a:gd name="connsiteX122" fmla="*/ 4688958 w 4805986"/>
              <a:gd name="connsiteY122" fmla="*/ 1743739 h 3372224"/>
              <a:gd name="connsiteX123" fmla="*/ 4699591 w 4805986"/>
              <a:gd name="connsiteY123" fmla="*/ 1711842 h 3372224"/>
              <a:gd name="connsiteX124" fmla="*/ 4720856 w 4805986"/>
              <a:gd name="connsiteY124" fmla="*/ 1637414 h 3372224"/>
              <a:gd name="connsiteX125" fmla="*/ 4784651 w 4805986"/>
              <a:gd name="connsiteY125" fmla="*/ 1552353 h 3372224"/>
              <a:gd name="connsiteX126" fmla="*/ 4805916 w 4805986"/>
              <a:gd name="connsiteY126" fmla="*/ 1488558 h 3372224"/>
              <a:gd name="connsiteX127" fmla="*/ 4795284 w 4805986"/>
              <a:gd name="connsiteY127" fmla="*/ 1297172 h 3372224"/>
              <a:gd name="connsiteX128" fmla="*/ 4774019 w 4805986"/>
              <a:gd name="connsiteY128" fmla="*/ 1201479 h 3372224"/>
              <a:gd name="connsiteX129" fmla="*/ 4763386 w 4805986"/>
              <a:gd name="connsiteY129" fmla="*/ 1169581 h 3372224"/>
              <a:gd name="connsiteX130" fmla="*/ 4742121 w 4805986"/>
              <a:gd name="connsiteY130" fmla="*/ 1073888 h 3372224"/>
              <a:gd name="connsiteX131" fmla="*/ 4720856 w 4805986"/>
              <a:gd name="connsiteY131" fmla="*/ 925032 h 3372224"/>
              <a:gd name="connsiteX132" fmla="*/ 4699591 w 4805986"/>
              <a:gd name="connsiteY132" fmla="*/ 861237 h 3372224"/>
              <a:gd name="connsiteX133" fmla="*/ 4688958 w 4805986"/>
              <a:gd name="connsiteY133" fmla="*/ 829339 h 3372224"/>
              <a:gd name="connsiteX134" fmla="*/ 4678326 w 4805986"/>
              <a:gd name="connsiteY134" fmla="*/ 754912 h 3372224"/>
              <a:gd name="connsiteX135" fmla="*/ 4667693 w 4805986"/>
              <a:gd name="connsiteY135" fmla="*/ 627321 h 3372224"/>
              <a:gd name="connsiteX136" fmla="*/ 4646428 w 4805986"/>
              <a:gd name="connsiteY136" fmla="*/ 478465 h 3372224"/>
              <a:gd name="connsiteX137" fmla="*/ 4614530 w 4805986"/>
              <a:gd name="connsiteY137" fmla="*/ 372139 h 3372224"/>
              <a:gd name="connsiteX138" fmla="*/ 4572000 w 4805986"/>
              <a:gd name="connsiteY138" fmla="*/ 308344 h 3372224"/>
              <a:gd name="connsiteX139" fmla="*/ 4550735 w 4805986"/>
              <a:gd name="connsiteY139" fmla="*/ 276446 h 3372224"/>
              <a:gd name="connsiteX140" fmla="*/ 4455042 w 4805986"/>
              <a:gd name="connsiteY140" fmla="*/ 212651 h 3372224"/>
              <a:gd name="connsiteX141" fmla="*/ 4423144 w 4805986"/>
              <a:gd name="connsiteY141" fmla="*/ 191386 h 3372224"/>
              <a:gd name="connsiteX142" fmla="*/ 4359349 w 4805986"/>
              <a:gd name="connsiteY142" fmla="*/ 159488 h 3372224"/>
              <a:gd name="connsiteX143" fmla="*/ 4295554 w 4805986"/>
              <a:gd name="connsiteY143" fmla="*/ 138223 h 3372224"/>
              <a:gd name="connsiteX144" fmla="*/ 4231758 w 4805986"/>
              <a:gd name="connsiteY144" fmla="*/ 106325 h 3372224"/>
              <a:gd name="connsiteX145" fmla="*/ 4199861 w 4805986"/>
              <a:gd name="connsiteY145" fmla="*/ 85060 h 3372224"/>
              <a:gd name="connsiteX146" fmla="*/ 4136065 w 4805986"/>
              <a:gd name="connsiteY146" fmla="*/ 63795 h 3372224"/>
              <a:gd name="connsiteX147" fmla="*/ 4104168 w 4805986"/>
              <a:gd name="connsiteY147" fmla="*/ 42530 h 3372224"/>
              <a:gd name="connsiteX148" fmla="*/ 4082902 w 4805986"/>
              <a:gd name="connsiteY148" fmla="*/ 21265 h 3372224"/>
              <a:gd name="connsiteX149" fmla="*/ 3955312 w 4805986"/>
              <a:gd name="connsiteY149" fmla="*/ 0 h 3372224"/>
              <a:gd name="connsiteX150" fmla="*/ 3763926 w 4805986"/>
              <a:gd name="connsiteY150" fmla="*/ 10632 h 3372224"/>
              <a:gd name="connsiteX151" fmla="*/ 3668233 w 4805986"/>
              <a:gd name="connsiteY151" fmla="*/ 42530 h 3372224"/>
              <a:gd name="connsiteX152" fmla="*/ 3593805 w 4805986"/>
              <a:gd name="connsiteY152" fmla="*/ 63795 h 3372224"/>
              <a:gd name="connsiteX153" fmla="*/ 3551275 w 4805986"/>
              <a:gd name="connsiteY153" fmla="*/ 74428 h 3372224"/>
              <a:gd name="connsiteX154" fmla="*/ 3487479 w 4805986"/>
              <a:gd name="connsiteY154" fmla="*/ 95693 h 3372224"/>
              <a:gd name="connsiteX155" fmla="*/ 3455582 w 4805986"/>
              <a:gd name="connsiteY155" fmla="*/ 106325 h 3372224"/>
              <a:gd name="connsiteX156" fmla="*/ 3402419 w 4805986"/>
              <a:gd name="connsiteY156" fmla="*/ 116958 h 3372224"/>
              <a:gd name="connsiteX157" fmla="*/ 3359889 w 4805986"/>
              <a:gd name="connsiteY157" fmla="*/ 85060 h 337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805986" h="3372224">
                <a:moveTo>
                  <a:pt x="3359889" y="85060"/>
                </a:moveTo>
                <a:cubicBezTo>
                  <a:pt x="3342168" y="77972"/>
                  <a:pt x="3317138" y="79105"/>
                  <a:pt x="3296093" y="74428"/>
                </a:cubicBezTo>
                <a:cubicBezTo>
                  <a:pt x="3285152" y="71997"/>
                  <a:pt x="3274972" y="66874"/>
                  <a:pt x="3264196" y="63795"/>
                </a:cubicBezTo>
                <a:cubicBezTo>
                  <a:pt x="3250145" y="59780"/>
                  <a:pt x="3235842" y="56707"/>
                  <a:pt x="3221665" y="53163"/>
                </a:cubicBezTo>
                <a:cubicBezTo>
                  <a:pt x="3122428" y="56707"/>
                  <a:pt x="3023061" y="57601"/>
                  <a:pt x="2923954" y="63795"/>
                </a:cubicBezTo>
                <a:cubicBezTo>
                  <a:pt x="2907559" y="64820"/>
                  <a:pt x="2821841" y="92884"/>
                  <a:pt x="2817628" y="95693"/>
                </a:cubicBezTo>
                <a:cubicBezTo>
                  <a:pt x="2806995" y="102781"/>
                  <a:pt x="2797407" y="111768"/>
                  <a:pt x="2785730" y="116958"/>
                </a:cubicBezTo>
                <a:cubicBezTo>
                  <a:pt x="2760866" y="128009"/>
                  <a:pt x="2709264" y="142458"/>
                  <a:pt x="2679405" y="148856"/>
                </a:cubicBezTo>
                <a:cubicBezTo>
                  <a:pt x="2644063" y="156429"/>
                  <a:pt x="2607368" y="158692"/>
                  <a:pt x="2573079" y="170121"/>
                </a:cubicBezTo>
                <a:cubicBezTo>
                  <a:pt x="2534269" y="183057"/>
                  <a:pt x="2535673" y="184054"/>
                  <a:pt x="2488019" y="191386"/>
                </a:cubicBezTo>
                <a:cubicBezTo>
                  <a:pt x="2459777" y="195731"/>
                  <a:pt x="2431245" y="197978"/>
                  <a:pt x="2402958" y="202019"/>
                </a:cubicBezTo>
                <a:cubicBezTo>
                  <a:pt x="2381616" y="205068"/>
                  <a:pt x="2360697" y="211626"/>
                  <a:pt x="2339163" y="212651"/>
                </a:cubicBezTo>
                <a:cubicBezTo>
                  <a:pt x="2211668" y="218722"/>
                  <a:pt x="2083982" y="219740"/>
                  <a:pt x="1956391" y="223284"/>
                </a:cubicBezTo>
                <a:cubicBezTo>
                  <a:pt x="1942214" y="226828"/>
                  <a:pt x="1927858" y="229717"/>
                  <a:pt x="1913861" y="233916"/>
                </a:cubicBezTo>
                <a:cubicBezTo>
                  <a:pt x="1892391" y="240357"/>
                  <a:pt x="1872176" y="251496"/>
                  <a:pt x="1850065" y="255181"/>
                </a:cubicBezTo>
                <a:cubicBezTo>
                  <a:pt x="1747656" y="272250"/>
                  <a:pt x="1807740" y="263862"/>
                  <a:pt x="1669312" y="276446"/>
                </a:cubicBezTo>
                <a:cubicBezTo>
                  <a:pt x="1547091" y="317187"/>
                  <a:pt x="1671966" y="278864"/>
                  <a:pt x="1360968" y="297712"/>
                </a:cubicBezTo>
                <a:cubicBezTo>
                  <a:pt x="1335953" y="299228"/>
                  <a:pt x="1311260" y="304224"/>
                  <a:pt x="1286540" y="308344"/>
                </a:cubicBezTo>
                <a:cubicBezTo>
                  <a:pt x="1268714" y="311315"/>
                  <a:pt x="1251400" y="317642"/>
                  <a:pt x="1233377" y="318977"/>
                </a:cubicBezTo>
                <a:cubicBezTo>
                  <a:pt x="1155538" y="324743"/>
                  <a:pt x="1077433" y="326065"/>
                  <a:pt x="999461" y="329609"/>
                </a:cubicBezTo>
                <a:cubicBezTo>
                  <a:pt x="991606" y="330731"/>
                  <a:pt x="842465" y="349228"/>
                  <a:pt x="797442" y="361507"/>
                </a:cubicBezTo>
                <a:cubicBezTo>
                  <a:pt x="775817" y="367405"/>
                  <a:pt x="754912" y="375684"/>
                  <a:pt x="733647" y="382772"/>
                </a:cubicBezTo>
                <a:lnTo>
                  <a:pt x="669851" y="404037"/>
                </a:lnTo>
                <a:cubicBezTo>
                  <a:pt x="669843" y="404040"/>
                  <a:pt x="606065" y="425301"/>
                  <a:pt x="606056" y="425302"/>
                </a:cubicBezTo>
                <a:cubicBezTo>
                  <a:pt x="545754" y="432840"/>
                  <a:pt x="528639" y="431515"/>
                  <a:pt x="478465" y="446567"/>
                </a:cubicBezTo>
                <a:cubicBezTo>
                  <a:pt x="478447" y="446572"/>
                  <a:pt x="398730" y="473146"/>
                  <a:pt x="382772" y="478465"/>
                </a:cubicBezTo>
                <a:cubicBezTo>
                  <a:pt x="372140" y="482009"/>
                  <a:pt x="360200" y="482881"/>
                  <a:pt x="350875" y="489098"/>
                </a:cubicBezTo>
                <a:cubicBezTo>
                  <a:pt x="306818" y="518469"/>
                  <a:pt x="331374" y="507264"/>
                  <a:pt x="276447" y="520995"/>
                </a:cubicBezTo>
                <a:cubicBezTo>
                  <a:pt x="255182" y="535172"/>
                  <a:pt x="220733" y="539279"/>
                  <a:pt x="212651" y="563525"/>
                </a:cubicBezTo>
                <a:lnTo>
                  <a:pt x="159489" y="723014"/>
                </a:lnTo>
                <a:lnTo>
                  <a:pt x="138223" y="786809"/>
                </a:lnTo>
                <a:cubicBezTo>
                  <a:pt x="134679" y="797442"/>
                  <a:pt x="136916" y="812490"/>
                  <a:pt x="127591" y="818707"/>
                </a:cubicBezTo>
                <a:lnTo>
                  <a:pt x="95693" y="839972"/>
                </a:lnTo>
                <a:cubicBezTo>
                  <a:pt x="92149" y="850605"/>
                  <a:pt x="90073" y="861845"/>
                  <a:pt x="85061" y="871870"/>
                </a:cubicBezTo>
                <a:cubicBezTo>
                  <a:pt x="79346" y="883300"/>
                  <a:pt x="65381" y="891087"/>
                  <a:pt x="63796" y="903767"/>
                </a:cubicBezTo>
                <a:cubicBezTo>
                  <a:pt x="61554" y="921699"/>
                  <a:pt x="70884" y="939209"/>
                  <a:pt x="74428" y="956930"/>
                </a:cubicBezTo>
                <a:cubicBezTo>
                  <a:pt x="66073" y="1007060"/>
                  <a:pt x="65853" y="1018844"/>
                  <a:pt x="53163" y="1063256"/>
                </a:cubicBezTo>
                <a:cubicBezTo>
                  <a:pt x="41772" y="1103122"/>
                  <a:pt x="40210" y="1091965"/>
                  <a:pt x="31898" y="1137684"/>
                </a:cubicBezTo>
                <a:cubicBezTo>
                  <a:pt x="27415" y="1162341"/>
                  <a:pt x="24809" y="1187303"/>
                  <a:pt x="21265" y="1212112"/>
                </a:cubicBezTo>
                <a:cubicBezTo>
                  <a:pt x="24809" y="1399954"/>
                  <a:pt x="31898" y="1587762"/>
                  <a:pt x="31898" y="1775637"/>
                </a:cubicBezTo>
                <a:cubicBezTo>
                  <a:pt x="31898" y="1843070"/>
                  <a:pt x="29299" y="1910703"/>
                  <a:pt x="21265" y="1977656"/>
                </a:cubicBezTo>
                <a:cubicBezTo>
                  <a:pt x="18594" y="1999912"/>
                  <a:pt x="0" y="2041451"/>
                  <a:pt x="0" y="2041451"/>
                </a:cubicBezTo>
                <a:cubicBezTo>
                  <a:pt x="10361" y="2165778"/>
                  <a:pt x="7111" y="2147944"/>
                  <a:pt x="21265" y="2254102"/>
                </a:cubicBezTo>
                <a:cubicBezTo>
                  <a:pt x="24577" y="2278943"/>
                  <a:pt x="26263" y="2304111"/>
                  <a:pt x="31898" y="2328530"/>
                </a:cubicBezTo>
                <a:cubicBezTo>
                  <a:pt x="63837" y="2466929"/>
                  <a:pt x="42510" y="2339074"/>
                  <a:pt x="63796" y="2424223"/>
                </a:cubicBezTo>
                <a:cubicBezTo>
                  <a:pt x="77146" y="2477626"/>
                  <a:pt x="69807" y="2452890"/>
                  <a:pt x="85061" y="2498651"/>
                </a:cubicBezTo>
                <a:cubicBezTo>
                  <a:pt x="88605" y="2534093"/>
                  <a:pt x="92961" y="2569463"/>
                  <a:pt x="95693" y="2604977"/>
                </a:cubicBezTo>
                <a:cubicBezTo>
                  <a:pt x="100051" y="2661627"/>
                  <a:pt x="100672" y="2718562"/>
                  <a:pt x="106326" y="2775098"/>
                </a:cubicBezTo>
                <a:cubicBezTo>
                  <a:pt x="106357" y="2775407"/>
                  <a:pt x="122552" y="2844486"/>
                  <a:pt x="127591" y="2849525"/>
                </a:cubicBezTo>
                <a:cubicBezTo>
                  <a:pt x="227983" y="2949917"/>
                  <a:pt x="151400" y="2844132"/>
                  <a:pt x="255182" y="2913321"/>
                </a:cubicBezTo>
                <a:cubicBezTo>
                  <a:pt x="265814" y="2920409"/>
                  <a:pt x="275402" y="2929396"/>
                  <a:pt x="287079" y="2934586"/>
                </a:cubicBezTo>
                <a:cubicBezTo>
                  <a:pt x="300024" y="2940339"/>
                  <a:pt x="371317" y="2963539"/>
                  <a:pt x="393405" y="2966484"/>
                </a:cubicBezTo>
                <a:cubicBezTo>
                  <a:pt x="432208" y="2971658"/>
                  <a:pt x="471377" y="2973572"/>
                  <a:pt x="510363" y="2977116"/>
                </a:cubicBezTo>
                <a:lnTo>
                  <a:pt x="574158" y="2998381"/>
                </a:lnTo>
                <a:cubicBezTo>
                  <a:pt x="584791" y="3001925"/>
                  <a:pt x="595183" y="3006296"/>
                  <a:pt x="606056" y="3009014"/>
                </a:cubicBezTo>
                <a:lnTo>
                  <a:pt x="691116" y="3030279"/>
                </a:lnTo>
                <a:cubicBezTo>
                  <a:pt x="726558" y="3026735"/>
                  <a:pt x="761928" y="3016914"/>
                  <a:pt x="797442" y="3019646"/>
                </a:cubicBezTo>
                <a:cubicBezTo>
                  <a:pt x="810183" y="3020626"/>
                  <a:pt x="817594" y="3035878"/>
                  <a:pt x="829340" y="3040912"/>
                </a:cubicBezTo>
                <a:cubicBezTo>
                  <a:pt x="842771" y="3046668"/>
                  <a:pt x="857873" y="3047345"/>
                  <a:pt x="871870" y="3051544"/>
                </a:cubicBezTo>
                <a:cubicBezTo>
                  <a:pt x="893340" y="3057985"/>
                  <a:pt x="914400" y="3065721"/>
                  <a:pt x="935665" y="3072809"/>
                </a:cubicBezTo>
                <a:lnTo>
                  <a:pt x="1063256" y="3115339"/>
                </a:lnTo>
                <a:lnTo>
                  <a:pt x="1095154" y="3125972"/>
                </a:lnTo>
                <a:cubicBezTo>
                  <a:pt x="1105786" y="3129516"/>
                  <a:pt x="1116178" y="3133887"/>
                  <a:pt x="1127051" y="3136605"/>
                </a:cubicBezTo>
                <a:cubicBezTo>
                  <a:pt x="1141228" y="3140149"/>
                  <a:pt x="1155585" y="3143038"/>
                  <a:pt x="1169582" y="3147237"/>
                </a:cubicBezTo>
                <a:cubicBezTo>
                  <a:pt x="1191052" y="3153678"/>
                  <a:pt x="1212112" y="3161414"/>
                  <a:pt x="1233377" y="3168502"/>
                </a:cubicBezTo>
                <a:lnTo>
                  <a:pt x="1329070" y="3200400"/>
                </a:lnTo>
                <a:lnTo>
                  <a:pt x="1424763" y="3232298"/>
                </a:lnTo>
                <a:cubicBezTo>
                  <a:pt x="1435396" y="3235842"/>
                  <a:pt x="1445606" y="3241087"/>
                  <a:pt x="1456661" y="3242930"/>
                </a:cubicBezTo>
                <a:cubicBezTo>
                  <a:pt x="1499763" y="3250114"/>
                  <a:pt x="1523338" y="3252301"/>
                  <a:pt x="1562986" y="3264195"/>
                </a:cubicBezTo>
                <a:cubicBezTo>
                  <a:pt x="1584456" y="3270636"/>
                  <a:pt x="1605517" y="3278371"/>
                  <a:pt x="1626782" y="3285460"/>
                </a:cubicBezTo>
                <a:cubicBezTo>
                  <a:pt x="1637414" y="3289004"/>
                  <a:pt x="1647624" y="3294251"/>
                  <a:pt x="1658679" y="3296093"/>
                </a:cubicBezTo>
                <a:cubicBezTo>
                  <a:pt x="1810944" y="3321469"/>
                  <a:pt x="1621182" y="3290735"/>
                  <a:pt x="1807535" y="3317358"/>
                </a:cubicBezTo>
                <a:cubicBezTo>
                  <a:pt x="1828877" y="3320407"/>
                  <a:pt x="1850190" y="3323763"/>
                  <a:pt x="1871330" y="3327991"/>
                </a:cubicBezTo>
                <a:cubicBezTo>
                  <a:pt x="1921883" y="3338101"/>
                  <a:pt x="1918467" y="3344703"/>
                  <a:pt x="1977656" y="3349256"/>
                </a:cubicBezTo>
                <a:cubicBezTo>
                  <a:pt x="2048419" y="3354699"/>
                  <a:pt x="2119423" y="3356344"/>
                  <a:pt x="2190307" y="3359888"/>
                </a:cubicBezTo>
                <a:cubicBezTo>
                  <a:pt x="2264156" y="3374658"/>
                  <a:pt x="2253556" y="3377933"/>
                  <a:pt x="2349796" y="3359888"/>
                </a:cubicBezTo>
                <a:cubicBezTo>
                  <a:pt x="2371827" y="3355757"/>
                  <a:pt x="2392326" y="3345711"/>
                  <a:pt x="2413591" y="3338623"/>
                </a:cubicBezTo>
                <a:lnTo>
                  <a:pt x="2509284" y="3306725"/>
                </a:lnTo>
                <a:cubicBezTo>
                  <a:pt x="2519917" y="3303181"/>
                  <a:pt x="2530192" y="3298291"/>
                  <a:pt x="2541182" y="3296093"/>
                </a:cubicBezTo>
                <a:cubicBezTo>
                  <a:pt x="2558903" y="3292549"/>
                  <a:pt x="2576909" y="3290215"/>
                  <a:pt x="2594344" y="3285460"/>
                </a:cubicBezTo>
                <a:cubicBezTo>
                  <a:pt x="2615970" y="3279562"/>
                  <a:pt x="2636875" y="3271283"/>
                  <a:pt x="2658140" y="3264195"/>
                </a:cubicBezTo>
                <a:cubicBezTo>
                  <a:pt x="2668772" y="3260651"/>
                  <a:pt x="2679164" y="3256281"/>
                  <a:pt x="2690037" y="3253563"/>
                </a:cubicBezTo>
                <a:cubicBezTo>
                  <a:pt x="2823000" y="3220322"/>
                  <a:pt x="2657688" y="3262805"/>
                  <a:pt x="2764465" y="3232298"/>
                </a:cubicBezTo>
                <a:cubicBezTo>
                  <a:pt x="2778516" y="3228283"/>
                  <a:pt x="2792945" y="3225680"/>
                  <a:pt x="2806996" y="3221665"/>
                </a:cubicBezTo>
                <a:cubicBezTo>
                  <a:pt x="2817772" y="3218586"/>
                  <a:pt x="2828020" y="3213750"/>
                  <a:pt x="2838893" y="3211032"/>
                </a:cubicBezTo>
                <a:lnTo>
                  <a:pt x="2923954" y="3189767"/>
                </a:lnTo>
                <a:cubicBezTo>
                  <a:pt x="2947470" y="3166251"/>
                  <a:pt x="2962313" y="3155579"/>
                  <a:pt x="2977116" y="3125972"/>
                </a:cubicBezTo>
                <a:cubicBezTo>
                  <a:pt x="2987122" y="3105959"/>
                  <a:pt x="2986854" y="3076027"/>
                  <a:pt x="3009014" y="3062177"/>
                </a:cubicBezTo>
                <a:cubicBezTo>
                  <a:pt x="3026271" y="3051392"/>
                  <a:pt x="3090441" y="3036504"/>
                  <a:pt x="3115340" y="3030279"/>
                </a:cubicBezTo>
                <a:cubicBezTo>
                  <a:pt x="3125972" y="3019646"/>
                  <a:pt x="3137611" y="3009933"/>
                  <a:pt x="3147237" y="2998381"/>
                </a:cubicBezTo>
                <a:cubicBezTo>
                  <a:pt x="3165551" y="2976404"/>
                  <a:pt x="3181546" y="2933782"/>
                  <a:pt x="3211033" y="2923953"/>
                </a:cubicBezTo>
                <a:lnTo>
                  <a:pt x="3242930" y="2913321"/>
                </a:lnTo>
                <a:cubicBezTo>
                  <a:pt x="3290640" y="2865613"/>
                  <a:pt x="3233982" y="2915929"/>
                  <a:pt x="3296093" y="2881423"/>
                </a:cubicBezTo>
                <a:cubicBezTo>
                  <a:pt x="3318434" y="2869011"/>
                  <a:pt x="3338624" y="2853070"/>
                  <a:pt x="3359889" y="2838893"/>
                </a:cubicBezTo>
                <a:cubicBezTo>
                  <a:pt x="3370521" y="2831805"/>
                  <a:pt x="3379663" y="2821669"/>
                  <a:pt x="3391786" y="2817628"/>
                </a:cubicBezTo>
                <a:lnTo>
                  <a:pt x="3487479" y="2785730"/>
                </a:lnTo>
                <a:cubicBezTo>
                  <a:pt x="3498112" y="2782186"/>
                  <a:pt x="3508504" y="2777816"/>
                  <a:pt x="3519377" y="2775098"/>
                </a:cubicBezTo>
                <a:cubicBezTo>
                  <a:pt x="3533554" y="2771554"/>
                  <a:pt x="3547856" y="2768480"/>
                  <a:pt x="3561907" y="2764465"/>
                </a:cubicBezTo>
                <a:cubicBezTo>
                  <a:pt x="3651526" y="2738859"/>
                  <a:pt x="3532492" y="2772513"/>
                  <a:pt x="3625702" y="2732567"/>
                </a:cubicBezTo>
                <a:cubicBezTo>
                  <a:pt x="3639134" y="2726811"/>
                  <a:pt x="3654236" y="2726134"/>
                  <a:pt x="3668233" y="2721935"/>
                </a:cubicBezTo>
                <a:cubicBezTo>
                  <a:pt x="3668266" y="2721925"/>
                  <a:pt x="3747961" y="2695359"/>
                  <a:pt x="3763926" y="2690037"/>
                </a:cubicBezTo>
                <a:cubicBezTo>
                  <a:pt x="3763930" y="2690036"/>
                  <a:pt x="3827718" y="2668774"/>
                  <a:pt x="3827721" y="2668772"/>
                </a:cubicBezTo>
                <a:cubicBezTo>
                  <a:pt x="3881142" y="2633158"/>
                  <a:pt x="3875909" y="2628565"/>
                  <a:pt x="3923414" y="2615609"/>
                </a:cubicBezTo>
                <a:cubicBezTo>
                  <a:pt x="3951610" y="2607919"/>
                  <a:pt x="4008475" y="2594344"/>
                  <a:pt x="4008475" y="2594344"/>
                </a:cubicBezTo>
                <a:cubicBezTo>
                  <a:pt x="4019107" y="2587256"/>
                  <a:pt x="4033599" y="2583915"/>
                  <a:pt x="4040372" y="2573079"/>
                </a:cubicBezTo>
                <a:cubicBezTo>
                  <a:pt x="4052252" y="2554071"/>
                  <a:pt x="4054549" y="2530549"/>
                  <a:pt x="4061637" y="2509284"/>
                </a:cubicBezTo>
                <a:cubicBezTo>
                  <a:pt x="4065181" y="2498651"/>
                  <a:pt x="4066053" y="2486712"/>
                  <a:pt x="4072270" y="2477386"/>
                </a:cubicBezTo>
                <a:cubicBezTo>
                  <a:pt x="4079358" y="2466753"/>
                  <a:pt x="4083556" y="2453471"/>
                  <a:pt x="4093535" y="2445488"/>
                </a:cubicBezTo>
                <a:cubicBezTo>
                  <a:pt x="4102287" y="2438487"/>
                  <a:pt x="4114800" y="2438400"/>
                  <a:pt x="4125433" y="2434856"/>
                </a:cubicBezTo>
                <a:cubicBezTo>
                  <a:pt x="4139921" y="2425197"/>
                  <a:pt x="4168496" y="2409159"/>
                  <a:pt x="4178596" y="2392325"/>
                </a:cubicBezTo>
                <a:cubicBezTo>
                  <a:pt x="4184362" y="2382715"/>
                  <a:pt x="4183785" y="2370225"/>
                  <a:pt x="4189228" y="2360428"/>
                </a:cubicBezTo>
                <a:cubicBezTo>
                  <a:pt x="4201640" y="2338087"/>
                  <a:pt x="4217581" y="2317897"/>
                  <a:pt x="4231758" y="2296632"/>
                </a:cubicBezTo>
                <a:cubicBezTo>
                  <a:pt x="4238846" y="2286000"/>
                  <a:pt x="4243987" y="2273771"/>
                  <a:pt x="4253023" y="2264735"/>
                </a:cubicBezTo>
                <a:cubicBezTo>
                  <a:pt x="4260112" y="2257647"/>
                  <a:pt x="4268027" y="2251298"/>
                  <a:pt x="4274289" y="2243470"/>
                </a:cubicBezTo>
                <a:cubicBezTo>
                  <a:pt x="4282272" y="2233491"/>
                  <a:pt x="4287373" y="2221389"/>
                  <a:pt x="4295554" y="2211572"/>
                </a:cubicBezTo>
                <a:cubicBezTo>
                  <a:pt x="4316726" y="2186165"/>
                  <a:pt x="4363885" y="2146265"/>
                  <a:pt x="4391247" y="2137144"/>
                </a:cubicBezTo>
                <a:cubicBezTo>
                  <a:pt x="4412512" y="2130056"/>
                  <a:pt x="4436391" y="2128313"/>
                  <a:pt x="4455042" y="2115879"/>
                </a:cubicBezTo>
                <a:cubicBezTo>
                  <a:pt x="4476307" y="2101702"/>
                  <a:pt x="4500765" y="2091421"/>
                  <a:pt x="4518837" y="2073349"/>
                </a:cubicBezTo>
                <a:cubicBezTo>
                  <a:pt x="4569293" y="2022894"/>
                  <a:pt x="4542348" y="2037159"/>
                  <a:pt x="4593265" y="2020186"/>
                </a:cubicBezTo>
                <a:cubicBezTo>
                  <a:pt x="4600353" y="2009553"/>
                  <a:pt x="4609340" y="1999965"/>
                  <a:pt x="4614530" y="1988288"/>
                </a:cubicBezTo>
                <a:cubicBezTo>
                  <a:pt x="4614544" y="1988258"/>
                  <a:pt x="4641106" y="1908560"/>
                  <a:pt x="4646428" y="1892595"/>
                </a:cubicBezTo>
                <a:lnTo>
                  <a:pt x="4667693" y="1828800"/>
                </a:lnTo>
                <a:cubicBezTo>
                  <a:pt x="4674781" y="1800446"/>
                  <a:pt x="4679715" y="1771465"/>
                  <a:pt x="4688958" y="1743739"/>
                </a:cubicBezTo>
                <a:cubicBezTo>
                  <a:pt x="4692502" y="1733107"/>
                  <a:pt x="4696512" y="1722618"/>
                  <a:pt x="4699591" y="1711842"/>
                </a:cubicBezTo>
                <a:cubicBezTo>
                  <a:pt x="4702831" y="1700501"/>
                  <a:pt x="4713356" y="1650914"/>
                  <a:pt x="4720856" y="1637414"/>
                </a:cubicBezTo>
                <a:cubicBezTo>
                  <a:pt x="4750912" y="1583314"/>
                  <a:pt x="4752389" y="1584617"/>
                  <a:pt x="4784651" y="1552353"/>
                </a:cubicBezTo>
                <a:cubicBezTo>
                  <a:pt x="4791739" y="1531088"/>
                  <a:pt x="4807159" y="1510939"/>
                  <a:pt x="4805916" y="1488558"/>
                </a:cubicBezTo>
                <a:cubicBezTo>
                  <a:pt x="4802372" y="1424763"/>
                  <a:pt x="4800819" y="1360825"/>
                  <a:pt x="4795284" y="1297172"/>
                </a:cubicBezTo>
                <a:cubicBezTo>
                  <a:pt x="4793914" y="1281420"/>
                  <a:pt x="4779226" y="1219705"/>
                  <a:pt x="4774019" y="1201479"/>
                </a:cubicBezTo>
                <a:cubicBezTo>
                  <a:pt x="4770940" y="1190702"/>
                  <a:pt x="4766465" y="1180358"/>
                  <a:pt x="4763386" y="1169581"/>
                </a:cubicBezTo>
                <a:cubicBezTo>
                  <a:pt x="4756159" y="1144286"/>
                  <a:pt x="4745989" y="1098383"/>
                  <a:pt x="4742121" y="1073888"/>
                </a:cubicBezTo>
                <a:cubicBezTo>
                  <a:pt x="4734304" y="1024379"/>
                  <a:pt x="4736706" y="972582"/>
                  <a:pt x="4720856" y="925032"/>
                </a:cubicBezTo>
                <a:lnTo>
                  <a:pt x="4699591" y="861237"/>
                </a:lnTo>
                <a:lnTo>
                  <a:pt x="4688958" y="829339"/>
                </a:lnTo>
                <a:cubicBezTo>
                  <a:pt x="4685414" y="804530"/>
                  <a:pt x="4680949" y="779835"/>
                  <a:pt x="4678326" y="754912"/>
                </a:cubicBezTo>
                <a:cubicBezTo>
                  <a:pt x="4673858" y="712469"/>
                  <a:pt x="4672585" y="669717"/>
                  <a:pt x="4667693" y="627321"/>
                </a:cubicBezTo>
                <a:cubicBezTo>
                  <a:pt x="4661948" y="577529"/>
                  <a:pt x="4658584" y="527091"/>
                  <a:pt x="4646428" y="478465"/>
                </a:cubicBezTo>
                <a:cubicBezTo>
                  <a:pt x="4640484" y="454687"/>
                  <a:pt x="4624887" y="387675"/>
                  <a:pt x="4614530" y="372139"/>
                </a:cubicBezTo>
                <a:lnTo>
                  <a:pt x="4572000" y="308344"/>
                </a:lnTo>
                <a:cubicBezTo>
                  <a:pt x="4564912" y="297711"/>
                  <a:pt x="4561368" y="283534"/>
                  <a:pt x="4550735" y="276446"/>
                </a:cubicBezTo>
                <a:lnTo>
                  <a:pt x="4455042" y="212651"/>
                </a:lnTo>
                <a:cubicBezTo>
                  <a:pt x="4444409" y="205563"/>
                  <a:pt x="4435267" y="195427"/>
                  <a:pt x="4423144" y="191386"/>
                </a:cubicBezTo>
                <a:cubicBezTo>
                  <a:pt x="4306803" y="152603"/>
                  <a:pt x="4483033" y="214458"/>
                  <a:pt x="4359349" y="159488"/>
                </a:cubicBezTo>
                <a:cubicBezTo>
                  <a:pt x="4338866" y="150384"/>
                  <a:pt x="4314205" y="150657"/>
                  <a:pt x="4295554" y="138223"/>
                </a:cubicBezTo>
                <a:cubicBezTo>
                  <a:pt x="4204134" y="77278"/>
                  <a:pt x="4319804" y="150349"/>
                  <a:pt x="4231758" y="106325"/>
                </a:cubicBezTo>
                <a:cubicBezTo>
                  <a:pt x="4220329" y="100610"/>
                  <a:pt x="4211538" y="90250"/>
                  <a:pt x="4199861" y="85060"/>
                </a:cubicBezTo>
                <a:cubicBezTo>
                  <a:pt x="4179377" y="75956"/>
                  <a:pt x="4154716" y="76229"/>
                  <a:pt x="4136065" y="63795"/>
                </a:cubicBezTo>
                <a:cubicBezTo>
                  <a:pt x="4125433" y="56707"/>
                  <a:pt x="4114146" y="50513"/>
                  <a:pt x="4104168" y="42530"/>
                </a:cubicBezTo>
                <a:cubicBezTo>
                  <a:pt x="4096340" y="36268"/>
                  <a:pt x="4091498" y="26423"/>
                  <a:pt x="4082902" y="21265"/>
                </a:cubicBezTo>
                <a:cubicBezTo>
                  <a:pt x="4054561" y="4260"/>
                  <a:pt x="3964773" y="1051"/>
                  <a:pt x="3955312" y="0"/>
                </a:cubicBezTo>
                <a:cubicBezTo>
                  <a:pt x="3891517" y="3544"/>
                  <a:pt x="3827326" y="2707"/>
                  <a:pt x="3763926" y="10632"/>
                </a:cubicBezTo>
                <a:cubicBezTo>
                  <a:pt x="3742676" y="13288"/>
                  <a:pt x="3694807" y="35886"/>
                  <a:pt x="3668233" y="42530"/>
                </a:cubicBezTo>
                <a:cubicBezTo>
                  <a:pt x="3535285" y="75768"/>
                  <a:pt x="3700570" y="33290"/>
                  <a:pt x="3593805" y="63795"/>
                </a:cubicBezTo>
                <a:cubicBezTo>
                  <a:pt x="3579754" y="67810"/>
                  <a:pt x="3565272" y="70229"/>
                  <a:pt x="3551275" y="74428"/>
                </a:cubicBezTo>
                <a:cubicBezTo>
                  <a:pt x="3529805" y="80869"/>
                  <a:pt x="3508744" y="88605"/>
                  <a:pt x="3487479" y="95693"/>
                </a:cubicBezTo>
                <a:cubicBezTo>
                  <a:pt x="3476847" y="99237"/>
                  <a:pt x="3466572" y="104127"/>
                  <a:pt x="3455582" y="106325"/>
                </a:cubicBezTo>
                <a:lnTo>
                  <a:pt x="3402419" y="116958"/>
                </a:lnTo>
                <a:cubicBezTo>
                  <a:pt x="3335261" y="94572"/>
                  <a:pt x="3377610" y="92148"/>
                  <a:pt x="3359889" y="85060"/>
                </a:cubicBezTo>
                <a:close/>
              </a:path>
            </a:pathLst>
          </a:custGeom>
          <a:noFill/>
          <a:ln w="76200">
            <a:solidFill>
              <a:srgbClr val="919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3248525-7FEA-B34A-A607-BA621A5477F5}"/>
              </a:ext>
            </a:extLst>
          </p:cNvPr>
          <p:cNvSpPr/>
          <p:nvPr/>
        </p:nvSpPr>
        <p:spPr>
          <a:xfrm>
            <a:off x="2756034" y="749808"/>
            <a:ext cx="8125326" cy="3062917"/>
          </a:xfrm>
          <a:custGeom>
            <a:avLst/>
            <a:gdLst>
              <a:gd name="connsiteX0" fmla="*/ 2987749 w 3923414"/>
              <a:gd name="connsiteY0" fmla="*/ 2328531 h 2817628"/>
              <a:gd name="connsiteX1" fmla="*/ 3030279 w 3923414"/>
              <a:gd name="connsiteY1" fmla="*/ 2211573 h 2817628"/>
              <a:gd name="connsiteX2" fmla="*/ 3040912 w 3923414"/>
              <a:gd name="connsiteY2" fmla="*/ 2179675 h 2817628"/>
              <a:gd name="connsiteX3" fmla="*/ 3051544 w 3923414"/>
              <a:gd name="connsiteY3" fmla="*/ 2147777 h 2817628"/>
              <a:gd name="connsiteX4" fmla="*/ 3104707 w 3923414"/>
              <a:gd name="connsiteY4" fmla="*/ 2052084 h 2817628"/>
              <a:gd name="connsiteX5" fmla="*/ 3136605 w 3923414"/>
              <a:gd name="connsiteY5" fmla="*/ 2030819 h 2817628"/>
              <a:gd name="connsiteX6" fmla="*/ 3147237 w 3923414"/>
              <a:gd name="connsiteY6" fmla="*/ 1998921 h 2817628"/>
              <a:gd name="connsiteX7" fmla="*/ 3179135 w 3923414"/>
              <a:gd name="connsiteY7" fmla="*/ 1935126 h 2817628"/>
              <a:gd name="connsiteX8" fmla="*/ 3179135 w 3923414"/>
              <a:gd name="connsiteY8" fmla="*/ 1796903 h 2817628"/>
              <a:gd name="connsiteX9" fmla="*/ 3168503 w 3923414"/>
              <a:gd name="connsiteY9" fmla="*/ 1765005 h 2817628"/>
              <a:gd name="connsiteX10" fmla="*/ 3147237 w 3923414"/>
              <a:gd name="connsiteY10" fmla="*/ 1743740 h 2817628"/>
              <a:gd name="connsiteX11" fmla="*/ 3125972 w 3923414"/>
              <a:gd name="connsiteY11" fmla="*/ 1711842 h 2817628"/>
              <a:gd name="connsiteX12" fmla="*/ 3115340 w 3923414"/>
              <a:gd name="connsiteY12" fmla="*/ 1679945 h 2817628"/>
              <a:gd name="connsiteX13" fmla="*/ 3083442 w 3923414"/>
              <a:gd name="connsiteY13" fmla="*/ 1669312 h 2817628"/>
              <a:gd name="connsiteX14" fmla="*/ 2966484 w 3923414"/>
              <a:gd name="connsiteY14" fmla="*/ 1658679 h 2817628"/>
              <a:gd name="connsiteX15" fmla="*/ 2902689 w 3923414"/>
              <a:gd name="connsiteY15" fmla="*/ 1626782 h 2817628"/>
              <a:gd name="connsiteX16" fmla="*/ 2881424 w 3923414"/>
              <a:gd name="connsiteY16" fmla="*/ 1562986 h 2817628"/>
              <a:gd name="connsiteX17" fmla="*/ 2870791 w 3923414"/>
              <a:gd name="connsiteY17" fmla="*/ 1531089 h 2817628"/>
              <a:gd name="connsiteX18" fmla="*/ 2870791 w 3923414"/>
              <a:gd name="connsiteY18" fmla="*/ 1201479 h 2817628"/>
              <a:gd name="connsiteX19" fmla="*/ 2892056 w 3923414"/>
              <a:gd name="connsiteY19" fmla="*/ 1169582 h 2817628"/>
              <a:gd name="connsiteX20" fmla="*/ 2955851 w 3923414"/>
              <a:gd name="connsiteY20" fmla="*/ 1148317 h 2817628"/>
              <a:gd name="connsiteX21" fmla="*/ 3030279 w 3923414"/>
              <a:gd name="connsiteY21" fmla="*/ 1158949 h 2817628"/>
              <a:gd name="connsiteX22" fmla="*/ 3062177 w 3923414"/>
              <a:gd name="connsiteY22" fmla="*/ 1169582 h 2817628"/>
              <a:gd name="connsiteX23" fmla="*/ 3157870 w 3923414"/>
              <a:gd name="connsiteY23" fmla="*/ 1158949 h 2817628"/>
              <a:gd name="connsiteX24" fmla="*/ 3168503 w 3923414"/>
              <a:gd name="connsiteY24" fmla="*/ 1052624 h 2817628"/>
              <a:gd name="connsiteX25" fmla="*/ 3179135 w 3923414"/>
              <a:gd name="connsiteY25" fmla="*/ 893135 h 2817628"/>
              <a:gd name="connsiteX26" fmla="*/ 3200400 w 3923414"/>
              <a:gd name="connsiteY26" fmla="*/ 829340 h 2817628"/>
              <a:gd name="connsiteX27" fmla="*/ 3232298 w 3923414"/>
              <a:gd name="connsiteY27" fmla="*/ 808075 h 2817628"/>
              <a:gd name="connsiteX28" fmla="*/ 3306726 w 3923414"/>
              <a:gd name="connsiteY28" fmla="*/ 786810 h 2817628"/>
              <a:gd name="connsiteX29" fmla="*/ 3338624 w 3923414"/>
              <a:gd name="connsiteY29" fmla="*/ 765545 h 2817628"/>
              <a:gd name="connsiteX30" fmla="*/ 3402419 w 3923414"/>
              <a:gd name="connsiteY30" fmla="*/ 744279 h 2817628"/>
              <a:gd name="connsiteX31" fmla="*/ 3466214 w 3923414"/>
              <a:gd name="connsiteY31" fmla="*/ 712382 h 2817628"/>
              <a:gd name="connsiteX32" fmla="*/ 3530010 w 3923414"/>
              <a:gd name="connsiteY32" fmla="*/ 669852 h 2817628"/>
              <a:gd name="connsiteX33" fmla="*/ 3561907 w 3923414"/>
              <a:gd name="connsiteY33" fmla="*/ 648586 h 2817628"/>
              <a:gd name="connsiteX34" fmla="*/ 3593805 w 3923414"/>
              <a:gd name="connsiteY34" fmla="*/ 637954 h 2817628"/>
              <a:gd name="connsiteX35" fmla="*/ 3625703 w 3923414"/>
              <a:gd name="connsiteY35" fmla="*/ 616689 h 2817628"/>
              <a:gd name="connsiteX36" fmla="*/ 3700131 w 3923414"/>
              <a:gd name="connsiteY36" fmla="*/ 542261 h 2817628"/>
              <a:gd name="connsiteX37" fmla="*/ 3795824 w 3923414"/>
              <a:gd name="connsiteY37" fmla="*/ 531628 h 2817628"/>
              <a:gd name="connsiteX38" fmla="*/ 3838354 w 3923414"/>
              <a:gd name="connsiteY38" fmla="*/ 520996 h 2817628"/>
              <a:gd name="connsiteX39" fmla="*/ 3870251 w 3923414"/>
              <a:gd name="connsiteY39" fmla="*/ 510363 h 2817628"/>
              <a:gd name="connsiteX40" fmla="*/ 3923414 w 3923414"/>
              <a:gd name="connsiteY40" fmla="*/ 499731 h 2817628"/>
              <a:gd name="connsiteX41" fmla="*/ 3806456 w 3923414"/>
              <a:gd name="connsiteY41" fmla="*/ 457200 h 2817628"/>
              <a:gd name="connsiteX42" fmla="*/ 3763926 w 3923414"/>
              <a:gd name="connsiteY42" fmla="*/ 435935 h 2817628"/>
              <a:gd name="connsiteX43" fmla="*/ 3732028 w 3923414"/>
              <a:gd name="connsiteY43" fmla="*/ 425303 h 2817628"/>
              <a:gd name="connsiteX44" fmla="*/ 3689498 w 3923414"/>
              <a:gd name="connsiteY44" fmla="*/ 361507 h 2817628"/>
              <a:gd name="connsiteX45" fmla="*/ 3636335 w 3923414"/>
              <a:gd name="connsiteY45" fmla="*/ 265814 h 2817628"/>
              <a:gd name="connsiteX46" fmla="*/ 3615070 w 3923414"/>
              <a:gd name="connsiteY46" fmla="*/ 233917 h 2817628"/>
              <a:gd name="connsiteX47" fmla="*/ 3519377 w 3923414"/>
              <a:gd name="connsiteY47" fmla="*/ 202019 h 2817628"/>
              <a:gd name="connsiteX48" fmla="*/ 3487479 w 3923414"/>
              <a:gd name="connsiteY48" fmla="*/ 191386 h 2817628"/>
              <a:gd name="connsiteX49" fmla="*/ 3423684 w 3923414"/>
              <a:gd name="connsiteY49" fmla="*/ 159489 h 2817628"/>
              <a:gd name="connsiteX50" fmla="*/ 3359889 w 3923414"/>
              <a:gd name="connsiteY50" fmla="*/ 116959 h 2817628"/>
              <a:gd name="connsiteX51" fmla="*/ 3338624 w 3923414"/>
              <a:gd name="connsiteY51" fmla="*/ 95693 h 2817628"/>
              <a:gd name="connsiteX52" fmla="*/ 3274828 w 3923414"/>
              <a:gd name="connsiteY52" fmla="*/ 74428 h 2817628"/>
              <a:gd name="connsiteX53" fmla="*/ 3242931 w 3923414"/>
              <a:gd name="connsiteY53" fmla="*/ 63796 h 2817628"/>
              <a:gd name="connsiteX54" fmla="*/ 3147237 w 3923414"/>
              <a:gd name="connsiteY54" fmla="*/ 21266 h 2817628"/>
              <a:gd name="connsiteX55" fmla="*/ 3115340 w 3923414"/>
              <a:gd name="connsiteY55" fmla="*/ 10633 h 2817628"/>
              <a:gd name="connsiteX56" fmla="*/ 3083442 w 3923414"/>
              <a:gd name="connsiteY56" fmla="*/ 0 h 2817628"/>
              <a:gd name="connsiteX57" fmla="*/ 3009014 w 3923414"/>
              <a:gd name="connsiteY57" fmla="*/ 31898 h 2817628"/>
              <a:gd name="connsiteX58" fmla="*/ 2955851 w 3923414"/>
              <a:gd name="connsiteY58" fmla="*/ 85061 h 2817628"/>
              <a:gd name="connsiteX59" fmla="*/ 2892056 w 3923414"/>
              <a:gd name="connsiteY59" fmla="*/ 106326 h 2817628"/>
              <a:gd name="connsiteX60" fmla="*/ 2860158 w 3923414"/>
              <a:gd name="connsiteY60" fmla="*/ 116959 h 2817628"/>
              <a:gd name="connsiteX61" fmla="*/ 2775098 w 3923414"/>
              <a:gd name="connsiteY61" fmla="*/ 127591 h 2817628"/>
              <a:gd name="connsiteX62" fmla="*/ 2711303 w 3923414"/>
              <a:gd name="connsiteY62" fmla="*/ 148856 h 2817628"/>
              <a:gd name="connsiteX63" fmla="*/ 2679405 w 3923414"/>
              <a:gd name="connsiteY63" fmla="*/ 159489 h 2817628"/>
              <a:gd name="connsiteX64" fmla="*/ 2626242 w 3923414"/>
              <a:gd name="connsiteY64" fmla="*/ 170121 h 2817628"/>
              <a:gd name="connsiteX65" fmla="*/ 2562447 w 3923414"/>
              <a:gd name="connsiteY65" fmla="*/ 191386 h 2817628"/>
              <a:gd name="connsiteX66" fmla="*/ 2466754 w 3923414"/>
              <a:gd name="connsiteY66" fmla="*/ 233917 h 2817628"/>
              <a:gd name="connsiteX67" fmla="*/ 2402958 w 3923414"/>
              <a:gd name="connsiteY67" fmla="*/ 255182 h 2817628"/>
              <a:gd name="connsiteX68" fmla="*/ 2371061 w 3923414"/>
              <a:gd name="connsiteY68" fmla="*/ 265814 h 2817628"/>
              <a:gd name="connsiteX69" fmla="*/ 2328531 w 3923414"/>
              <a:gd name="connsiteY69" fmla="*/ 276447 h 2817628"/>
              <a:gd name="connsiteX70" fmla="*/ 2264735 w 3923414"/>
              <a:gd name="connsiteY70" fmla="*/ 297712 h 2817628"/>
              <a:gd name="connsiteX71" fmla="*/ 2179675 w 3923414"/>
              <a:gd name="connsiteY71" fmla="*/ 318977 h 2817628"/>
              <a:gd name="connsiteX72" fmla="*/ 2062717 w 3923414"/>
              <a:gd name="connsiteY72" fmla="*/ 350875 h 2817628"/>
              <a:gd name="connsiteX73" fmla="*/ 1913861 w 3923414"/>
              <a:gd name="connsiteY73" fmla="*/ 372140 h 2817628"/>
              <a:gd name="connsiteX74" fmla="*/ 1796903 w 3923414"/>
              <a:gd name="connsiteY74" fmla="*/ 393405 h 2817628"/>
              <a:gd name="connsiteX75" fmla="*/ 1594884 w 3923414"/>
              <a:gd name="connsiteY75" fmla="*/ 414670 h 2817628"/>
              <a:gd name="connsiteX76" fmla="*/ 1499191 w 3923414"/>
              <a:gd name="connsiteY76" fmla="*/ 435935 h 2817628"/>
              <a:gd name="connsiteX77" fmla="*/ 1435396 w 3923414"/>
              <a:gd name="connsiteY77" fmla="*/ 457200 h 2817628"/>
              <a:gd name="connsiteX78" fmla="*/ 1329070 w 3923414"/>
              <a:gd name="connsiteY78" fmla="*/ 489098 h 2817628"/>
              <a:gd name="connsiteX79" fmla="*/ 1233377 w 3923414"/>
              <a:gd name="connsiteY79" fmla="*/ 520996 h 2817628"/>
              <a:gd name="connsiteX80" fmla="*/ 1201479 w 3923414"/>
              <a:gd name="connsiteY80" fmla="*/ 531628 h 2817628"/>
              <a:gd name="connsiteX81" fmla="*/ 935665 w 3923414"/>
              <a:gd name="connsiteY81" fmla="*/ 542261 h 2817628"/>
              <a:gd name="connsiteX82" fmla="*/ 797442 w 3923414"/>
              <a:gd name="connsiteY82" fmla="*/ 563526 h 2817628"/>
              <a:gd name="connsiteX83" fmla="*/ 712382 w 3923414"/>
              <a:gd name="connsiteY83" fmla="*/ 574159 h 2817628"/>
              <a:gd name="connsiteX84" fmla="*/ 669851 w 3923414"/>
              <a:gd name="connsiteY84" fmla="*/ 584791 h 2817628"/>
              <a:gd name="connsiteX85" fmla="*/ 606056 w 3923414"/>
              <a:gd name="connsiteY85" fmla="*/ 606056 h 2817628"/>
              <a:gd name="connsiteX86" fmla="*/ 542261 w 3923414"/>
              <a:gd name="connsiteY86" fmla="*/ 648586 h 2817628"/>
              <a:gd name="connsiteX87" fmla="*/ 478465 w 3923414"/>
              <a:gd name="connsiteY87" fmla="*/ 680484 h 2817628"/>
              <a:gd name="connsiteX88" fmla="*/ 457200 w 3923414"/>
              <a:gd name="connsiteY88" fmla="*/ 712382 h 2817628"/>
              <a:gd name="connsiteX89" fmla="*/ 435935 w 3923414"/>
              <a:gd name="connsiteY89" fmla="*/ 776177 h 2817628"/>
              <a:gd name="connsiteX90" fmla="*/ 425303 w 3923414"/>
              <a:gd name="connsiteY90" fmla="*/ 808075 h 2817628"/>
              <a:gd name="connsiteX91" fmla="*/ 404037 w 3923414"/>
              <a:gd name="connsiteY91" fmla="*/ 829340 h 2817628"/>
              <a:gd name="connsiteX92" fmla="*/ 382772 w 3923414"/>
              <a:gd name="connsiteY92" fmla="*/ 893135 h 2817628"/>
              <a:gd name="connsiteX93" fmla="*/ 372140 w 3923414"/>
              <a:gd name="connsiteY93" fmla="*/ 925033 h 2817628"/>
              <a:gd name="connsiteX94" fmla="*/ 361507 w 3923414"/>
              <a:gd name="connsiteY94" fmla="*/ 967563 h 2817628"/>
              <a:gd name="connsiteX95" fmla="*/ 340242 w 3923414"/>
              <a:gd name="connsiteY95" fmla="*/ 1031359 h 2817628"/>
              <a:gd name="connsiteX96" fmla="*/ 318977 w 3923414"/>
              <a:gd name="connsiteY96" fmla="*/ 1169582 h 2817628"/>
              <a:gd name="connsiteX97" fmla="*/ 297712 w 3923414"/>
              <a:gd name="connsiteY97" fmla="*/ 1233377 h 2817628"/>
              <a:gd name="connsiteX98" fmla="*/ 265814 w 3923414"/>
              <a:gd name="connsiteY98" fmla="*/ 1307805 h 2817628"/>
              <a:gd name="connsiteX99" fmla="*/ 233917 w 3923414"/>
              <a:gd name="connsiteY99" fmla="*/ 1371600 h 2817628"/>
              <a:gd name="connsiteX100" fmla="*/ 212651 w 3923414"/>
              <a:gd name="connsiteY100" fmla="*/ 1392866 h 2817628"/>
              <a:gd name="connsiteX101" fmla="*/ 180754 w 3923414"/>
              <a:gd name="connsiteY101" fmla="*/ 1467293 h 2817628"/>
              <a:gd name="connsiteX102" fmla="*/ 159489 w 3923414"/>
              <a:gd name="connsiteY102" fmla="*/ 1499191 h 2817628"/>
              <a:gd name="connsiteX103" fmla="*/ 138224 w 3923414"/>
              <a:gd name="connsiteY103" fmla="*/ 1562986 h 2817628"/>
              <a:gd name="connsiteX104" fmla="*/ 127591 w 3923414"/>
              <a:gd name="connsiteY104" fmla="*/ 1594884 h 2817628"/>
              <a:gd name="connsiteX105" fmla="*/ 106326 w 3923414"/>
              <a:gd name="connsiteY105" fmla="*/ 1658679 h 2817628"/>
              <a:gd name="connsiteX106" fmla="*/ 95693 w 3923414"/>
              <a:gd name="connsiteY106" fmla="*/ 1690577 h 2817628"/>
              <a:gd name="connsiteX107" fmla="*/ 85061 w 3923414"/>
              <a:gd name="connsiteY107" fmla="*/ 1743740 h 2817628"/>
              <a:gd name="connsiteX108" fmla="*/ 74428 w 3923414"/>
              <a:gd name="connsiteY108" fmla="*/ 1828800 h 2817628"/>
              <a:gd name="connsiteX109" fmla="*/ 53163 w 3923414"/>
              <a:gd name="connsiteY109" fmla="*/ 1860698 h 2817628"/>
              <a:gd name="connsiteX110" fmla="*/ 21265 w 3923414"/>
              <a:gd name="connsiteY110" fmla="*/ 1967024 h 2817628"/>
              <a:gd name="connsiteX111" fmla="*/ 10633 w 3923414"/>
              <a:gd name="connsiteY111" fmla="*/ 1998921 h 2817628"/>
              <a:gd name="connsiteX112" fmla="*/ 0 w 3923414"/>
              <a:gd name="connsiteY112" fmla="*/ 2030819 h 2817628"/>
              <a:gd name="connsiteX113" fmla="*/ 10633 w 3923414"/>
              <a:gd name="connsiteY113" fmla="*/ 2137145 h 2817628"/>
              <a:gd name="connsiteX114" fmla="*/ 31898 w 3923414"/>
              <a:gd name="connsiteY114" fmla="*/ 2169042 h 2817628"/>
              <a:gd name="connsiteX115" fmla="*/ 127591 w 3923414"/>
              <a:gd name="connsiteY115" fmla="*/ 2243470 h 2817628"/>
              <a:gd name="connsiteX116" fmla="*/ 159489 w 3923414"/>
              <a:gd name="connsiteY116" fmla="*/ 2254103 h 2817628"/>
              <a:gd name="connsiteX117" fmla="*/ 223284 w 3923414"/>
              <a:gd name="connsiteY117" fmla="*/ 2296633 h 2817628"/>
              <a:gd name="connsiteX118" fmla="*/ 287079 w 3923414"/>
              <a:gd name="connsiteY118" fmla="*/ 2317898 h 2817628"/>
              <a:gd name="connsiteX119" fmla="*/ 382772 w 3923414"/>
              <a:gd name="connsiteY119" fmla="*/ 2381693 h 2817628"/>
              <a:gd name="connsiteX120" fmla="*/ 414670 w 3923414"/>
              <a:gd name="connsiteY120" fmla="*/ 2402959 h 2817628"/>
              <a:gd name="connsiteX121" fmla="*/ 446568 w 3923414"/>
              <a:gd name="connsiteY121" fmla="*/ 2434856 h 2817628"/>
              <a:gd name="connsiteX122" fmla="*/ 510363 w 3923414"/>
              <a:gd name="connsiteY122" fmla="*/ 2456121 h 2817628"/>
              <a:gd name="connsiteX123" fmla="*/ 542261 w 3923414"/>
              <a:gd name="connsiteY123" fmla="*/ 2466754 h 2817628"/>
              <a:gd name="connsiteX124" fmla="*/ 595424 w 3923414"/>
              <a:gd name="connsiteY124" fmla="*/ 2456121 h 2817628"/>
              <a:gd name="connsiteX125" fmla="*/ 627321 w 3923414"/>
              <a:gd name="connsiteY125" fmla="*/ 2445489 h 2817628"/>
              <a:gd name="connsiteX126" fmla="*/ 786810 w 3923414"/>
              <a:gd name="connsiteY126" fmla="*/ 2456121 h 2817628"/>
              <a:gd name="connsiteX127" fmla="*/ 861237 w 3923414"/>
              <a:gd name="connsiteY127" fmla="*/ 2477386 h 2817628"/>
              <a:gd name="connsiteX128" fmla="*/ 893135 w 3923414"/>
              <a:gd name="connsiteY128" fmla="*/ 2498652 h 2817628"/>
              <a:gd name="connsiteX129" fmla="*/ 988828 w 3923414"/>
              <a:gd name="connsiteY129" fmla="*/ 2530549 h 2817628"/>
              <a:gd name="connsiteX130" fmla="*/ 1052624 w 3923414"/>
              <a:gd name="connsiteY130" fmla="*/ 2551814 h 2817628"/>
              <a:gd name="connsiteX131" fmla="*/ 1265275 w 3923414"/>
              <a:gd name="connsiteY131" fmla="*/ 2562447 h 2817628"/>
              <a:gd name="connsiteX132" fmla="*/ 1318437 w 3923414"/>
              <a:gd name="connsiteY132" fmla="*/ 2615610 h 2817628"/>
              <a:gd name="connsiteX133" fmla="*/ 1254642 w 3923414"/>
              <a:gd name="connsiteY133" fmla="*/ 2658140 h 2817628"/>
              <a:gd name="connsiteX134" fmla="*/ 1254642 w 3923414"/>
              <a:gd name="connsiteY134" fmla="*/ 2721935 h 2817628"/>
              <a:gd name="connsiteX135" fmla="*/ 1286540 w 3923414"/>
              <a:gd name="connsiteY135" fmla="*/ 2732568 h 2817628"/>
              <a:gd name="connsiteX136" fmla="*/ 1318437 w 3923414"/>
              <a:gd name="connsiteY136" fmla="*/ 2753833 h 2817628"/>
              <a:gd name="connsiteX137" fmla="*/ 1424763 w 3923414"/>
              <a:gd name="connsiteY137" fmla="*/ 2775098 h 2817628"/>
              <a:gd name="connsiteX138" fmla="*/ 1467293 w 3923414"/>
              <a:gd name="connsiteY138" fmla="*/ 2785731 h 2817628"/>
              <a:gd name="connsiteX139" fmla="*/ 1499191 w 3923414"/>
              <a:gd name="connsiteY139" fmla="*/ 2796363 h 2817628"/>
              <a:gd name="connsiteX140" fmla="*/ 1562986 w 3923414"/>
              <a:gd name="connsiteY140" fmla="*/ 2806996 h 2817628"/>
              <a:gd name="connsiteX141" fmla="*/ 1616149 w 3923414"/>
              <a:gd name="connsiteY141" fmla="*/ 2817628 h 2817628"/>
              <a:gd name="connsiteX142" fmla="*/ 1796903 w 3923414"/>
              <a:gd name="connsiteY142" fmla="*/ 2806996 h 2817628"/>
              <a:gd name="connsiteX143" fmla="*/ 1860698 w 3923414"/>
              <a:gd name="connsiteY143" fmla="*/ 2753833 h 2817628"/>
              <a:gd name="connsiteX144" fmla="*/ 1924493 w 3923414"/>
              <a:gd name="connsiteY144" fmla="*/ 2721935 h 2817628"/>
              <a:gd name="connsiteX145" fmla="*/ 1967024 w 3923414"/>
              <a:gd name="connsiteY145" fmla="*/ 2711303 h 2817628"/>
              <a:gd name="connsiteX146" fmla="*/ 1998921 w 3923414"/>
              <a:gd name="connsiteY146" fmla="*/ 2700670 h 2817628"/>
              <a:gd name="connsiteX147" fmla="*/ 2200940 w 3923414"/>
              <a:gd name="connsiteY147" fmla="*/ 2679405 h 2817628"/>
              <a:gd name="connsiteX148" fmla="*/ 2286000 w 3923414"/>
              <a:gd name="connsiteY148" fmla="*/ 2658140 h 2817628"/>
              <a:gd name="connsiteX149" fmla="*/ 2371061 w 3923414"/>
              <a:gd name="connsiteY149" fmla="*/ 2636875 h 2817628"/>
              <a:gd name="connsiteX150" fmla="*/ 2402958 w 3923414"/>
              <a:gd name="connsiteY150" fmla="*/ 2615610 h 2817628"/>
              <a:gd name="connsiteX151" fmla="*/ 2456121 w 3923414"/>
              <a:gd name="connsiteY151" fmla="*/ 2573079 h 2817628"/>
              <a:gd name="connsiteX152" fmla="*/ 2519917 w 3923414"/>
              <a:gd name="connsiteY152" fmla="*/ 2551814 h 2817628"/>
              <a:gd name="connsiteX153" fmla="*/ 2583712 w 3923414"/>
              <a:gd name="connsiteY153" fmla="*/ 2530549 h 2817628"/>
              <a:gd name="connsiteX154" fmla="*/ 2615610 w 3923414"/>
              <a:gd name="connsiteY154" fmla="*/ 2519917 h 2817628"/>
              <a:gd name="connsiteX155" fmla="*/ 2647507 w 3923414"/>
              <a:gd name="connsiteY155" fmla="*/ 2498652 h 2817628"/>
              <a:gd name="connsiteX156" fmla="*/ 2732568 w 3923414"/>
              <a:gd name="connsiteY156" fmla="*/ 2434856 h 2817628"/>
              <a:gd name="connsiteX157" fmla="*/ 2838893 w 3923414"/>
              <a:gd name="connsiteY157" fmla="*/ 2402959 h 2817628"/>
              <a:gd name="connsiteX158" fmla="*/ 2870791 w 3923414"/>
              <a:gd name="connsiteY158" fmla="*/ 2381693 h 2817628"/>
              <a:gd name="connsiteX159" fmla="*/ 2892056 w 3923414"/>
              <a:gd name="connsiteY159" fmla="*/ 2349796 h 2817628"/>
              <a:gd name="connsiteX160" fmla="*/ 2955851 w 3923414"/>
              <a:gd name="connsiteY160" fmla="*/ 2328531 h 2817628"/>
              <a:gd name="connsiteX161" fmla="*/ 2977117 w 3923414"/>
              <a:gd name="connsiteY161" fmla="*/ 2307266 h 2817628"/>
              <a:gd name="connsiteX162" fmla="*/ 2998382 w 3923414"/>
              <a:gd name="connsiteY162" fmla="*/ 2232838 h 2817628"/>
              <a:gd name="connsiteX163" fmla="*/ 3051544 w 3923414"/>
              <a:gd name="connsiteY163" fmla="*/ 2179675 h 2817628"/>
              <a:gd name="connsiteX164" fmla="*/ 3009014 w 3923414"/>
              <a:gd name="connsiteY164" fmla="*/ 2243470 h 2817628"/>
              <a:gd name="connsiteX165" fmla="*/ 2977117 w 3923414"/>
              <a:gd name="connsiteY165" fmla="*/ 2264735 h 2817628"/>
              <a:gd name="connsiteX166" fmla="*/ 2966484 w 3923414"/>
              <a:gd name="connsiteY166" fmla="*/ 2286000 h 2817628"/>
              <a:gd name="connsiteX167" fmla="*/ 3009014 w 3923414"/>
              <a:gd name="connsiteY167" fmla="*/ 2222205 h 2817628"/>
              <a:gd name="connsiteX168" fmla="*/ 3072810 w 3923414"/>
              <a:gd name="connsiteY168" fmla="*/ 2179675 h 2817628"/>
              <a:gd name="connsiteX169" fmla="*/ 3104707 w 3923414"/>
              <a:gd name="connsiteY169" fmla="*/ 2083982 h 2817628"/>
              <a:gd name="connsiteX170" fmla="*/ 3115340 w 3923414"/>
              <a:gd name="connsiteY170" fmla="*/ 2052084 h 2817628"/>
              <a:gd name="connsiteX171" fmla="*/ 3168503 w 3923414"/>
              <a:gd name="connsiteY171" fmla="*/ 2009554 h 2817628"/>
              <a:gd name="connsiteX172" fmla="*/ 3168503 w 3923414"/>
              <a:gd name="connsiteY172" fmla="*/ 1850066 h 2817628"/>
              <a:gd name="connsiteX173" fmla="*/ 3157870 w 3923414"/>
              <a:gd name="connsiteY173" fmla="*/ 1818168 h 2817628"/>
              <a:gd name="connsiteX174" fmla="*/ 3125972 w 3923414"/>
              <a:gd name="connsiteY174" fmla="*/ 1796903 h 2817628"/>
              <a:gd name="connsiteX175" fmla="*/ 3104707 w 3923414"/>
              <a:gd name="connsiteY175" fmla="*/ 1733107 h 2817628"/>
              <a:gd name="connsiteX176" fmla="*/ 3094075 w 3923414"/>
              <a:gd name="connsiteY176" fmla="*/ 1701210 h 2817628"/>
              <a:gd name="connsiteX177" fmla="*/ 3104707 w 3923414"/>
              <a:gd name="connsiteY177" fmla="*/ 1679945 h 281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923414" h="2817628">
                <a:moveTo>
                  <a:pt x="2987749" y="2328531"/>
                </a:moveTo>
                <a:cubicBezTo>
                  <a:pt x="3017340" y="2254552"/>
                  <a:pt x="3002977" y="2293479"/>
                  <a:pt x="3030279" y="2211573"/>
                </a:cubicBezTo>
                <a:lnTo>
                  <a:pt x="3040912" y="2179675"/>
                </a:lnTo>
                <a:lnTo>
                  <a:pt x="3051544" y="2147777"/>
                </a:lnTo>
                <a:cubicBezTo>
                  <a:pt x="3062623" y="2114538"/>
                  <a:pt x="3073372" y="2072974"/>
                  <a:pt x="3104707" y="2052084"/>
                </a:cubicBezTo>
                <a:lnTo>
                  <a:pt x="3136605" y="2030819"/>
                </a:lnTo>
                <a:cubicBezTo>
                  <a:pt x="3140149" y="2020186"/>
                  <a:pt x="3142225" y="2008945"/>
                  <a:pt x="3147237" y="1998921"/>
                </a:cubicBezTo>
                <a:cubicBezTo>
                  <a:pt x="3188461" y="1916475"/>
                  <a:pt x="3152411" y="2015303"/>
                  <a:pt x="3179135" y="1935126"/>
                </a:cubicBezTo>
                <a:cubicBezTo>
                  <a:pt x="3189871" y="1849244"/>
                  <a:pt x="3196725" y="1867263"/>
                  <a:pt x="3179135" y="1796903"/>
                </a:cubicBezTo>
                <a:cubicBezTo>
                  <a:pt x="3176417" y="1786030"/>
                  <a:pt x="3174269" y="1774616"/>
                  <a:pt x="3168503" y="1765005"/>
                </a:cubicBezTo>
                <a:cubicBezTo>
                  <a:pt x="3163345" y="1756409"/>
                  <a:pt x="3153499" y="1751568"/>
                  <a:pt x="3147237" y="1743740"/>
                </a:cubicBezTo>
                <a:cubicBezTo>
                  <a:pt x="3139254" y="1733761"/>
                  <a:pt x="3133060" y="1722475"/>
                  <a:pt x="3125972" y="1711842"/>
                </a:cubicBezTo>
                <a:cubicBezTo>
                  <a:pt x="3122428" y="1701210"/>
                  <a:pt x="3123265" y="1687870"/>
                  <a:pt x="3115340" y="1679945"/>
                </a:cubicBezTo>
                <a:cubicBezTo>
                  <a:pt x="3107415" y="1672020"/>
                  <a:pt x="3094537" y="1670897"/>
                  <a:pt x="3083442" y="1669312"/>
                </a:cubicBezTo>
                <a:cubicBezTo>
                  <a:pt x="3044689" y="1663776"/>
                  <a:pt x="3005470" y="1662223"/>
                  <a:pt x="2966484" y="1658679"/>
                </a:cubicBezTo>
                <a:cubicBezTo>
                  <a:pt x="2949103" y="1652886"/>
                  <a:pt x="2913538" y="1644140"/>
                  <a:pt x="2902689" y="1626782"/>
                </a:cubicBezTo>
                <a:cubicBezTo>
                  <a:pt x="2890809" y="1607774"/>
                  <a:pt x="2888513" y="1584251"/>
                  <a:pt x="2881424" y="1562986"/>
                </a:cubicBezTo>
                <a:lnTo>
                  <a:pt x="2870791" y="1531089"/>
                </a:lnTo>
                <a:cubicBezTo>
                  <a:pt x="2870407" y="1521488"/>
                  <a:pt x="2842878" y="1285217"/>
                  <a:pt x="2870791" y="1201479"/>
                </a:cubicBezTo>
                <a:cubicBezTo>
                  <a:pt x="2874832" y="1189356"/>
                  <a:pt x="2881220" y="1176355"/>
                  <a:pt x="2892056" y="1169582"/>
                </a:cubicBezTo>
                <a:cubicBezTo>
                  <a:pt x="2911064" y="1157702"/>
                  <a:pt x="2955851" y="1148317"/>
                  <a:pt x="2955851" y="1148317"/>
                </a:cubicBezTo>
                <a:cubicBezTo>
                  <a:pt x="2980660" y="1151861"/>
                  <a:pt x="3005704" y="1154034"/>
                  <a:pt x="3030279" y="1158949"/>
                </a:cubicBezTo>
                <a:cubicBezTo>
                  <a:pt x="3041269" y="1161147"/>
                  <a:pt x="3050969" y="1169582"/>
                  <a:pt x="3062177" y="1169582"/>
                </a:cubicBezTo>
                <a:cubicBezTo>
                  <a:pt x="3094271" y="1169582"/>
                  <a:pt x="3125972" y="1162493"/>
                  <a:pt x="3157870" y="1158949"/>
                </a:cubicBezTo>
                <a:cubicBezTo>
                  <a:pt x="3161414" y="1123507"/>
                  <a:pt x="3165663" y="1088129"/>
                  <a:pt x="3168503" y="1052624"/>
                </a:cubicBezTo>
                <a:cubicBezTo>
                  <a:pt x="3172752" y="999513"/>
                  <a:pt x="3171600" y="945881"/>
                  <a:pt x="3179135" y="893135"/>
                </a:cubicBezTo>
                <a:cubicBezTo>
                  <a:pt x="3182305" y="870945"/>
                  <a:pt x="3181749" y="841774"/>
                  <a:pt x="3200400" y="829340"/>
                </a:cubicBezTo>
                <a:cubicBezTo>
                  <a:pt x="3211033" y="822252"/>
                  <a:pt x="3220868" y="813790"/>
                  <a:pt x="3232298" y="808075"/>
                </a:cubicBezTo>
                <a:cubicBezTo>
                  <a:pt x="3247555" y="800446"/>
                  <a:pt x="3293094" y="790218"/>
                  <a:pt x="3306726" y="786810"/>
                </a:cubicBezTo>
                <a:cubicBezTo>
                  <a:pt x="3317359" y="779722"/>
                  <a:pt x="3326947" y="770735"/>
                  <a:pt x="3338624" y="765545"/>
                </a:cubicBezTo>
                <a:cubicBezTo>
                  <a:pt x="3359107" y="756441"/>
                  <a:pt x="3383768" y="756713"/>
                  <a:pt x="3402419" y="744279"/>
                </a:cubicBezTo>
                <a:cubicBezTo>
                  <a:pt x="3443642" y="716797"/>
                  <a:pt x="3422194" y="727055"/>
                  <a:pt x="3466214" y="712382"/>
                </a:cubicBezTo>
                <a:lnTo>
                  <a:pt x="3530010" y="669852"/>
                </a:lnTo>
                <a:cubicBezTo>
                  <a:pt x="3540643" y="662764"/>
                  <a:pt x="3549784" y="652627"/>
                  <a:pt x="3561907" y="648586"/>
                </a:cubicBezTo>
                <a:lnTo>
                  <a:pt x="3593805" y="637954"/>
                </a:lnTo>
                <a:cubicBezTo>
                  <a:pt x="3604438" y="630866"/>
                  <a:pt x="3617288" y="626306"/>
                  <a:pt x="3625703" y="616689"/>
                </a:cubicBezTo>
                <a:cubicBezTo>
                  <a:pt x="3670429" y="565573"/>
                  <a:pt x="3645750" y="551324"/>
                  <a:pt x="3700131" y="542261"/>
                </a:cubicBezTo>
                <a:cubicBezTo>
                  <a:pt x="3731788" y="536985"/>
                  <a:pt x="3763926" y="535172"/>
                  <a:pt x="3795824" y="531628"/>
                </a:cubicBezTo>
                <a:cubicBezTo>
                  <a:pt x="3810001" y="528084"/>
                  <a:pt x="3824303" y="525011"/>
                  <a:pt x="3838354" y="520996"/>
                </a:cubicBezTo>
                <a:cubicBezTo>
                  <a:pt x="3849130" y="517917"/>
                  <a:pt x="3859378" y="513081"/>
                  <a:pt x="3870251" y="510363"/>
                </a:cubicBezTo>
                <a:cubicBezTo>
                  <a:pt x="3887783" y="505980"/>
                  <a:pt x="3905693" y="503275"/>
                  <a:pt x="3923414" y="499731"/>
                </a:cubicBezTo>
                <a:cubicBezTo>
                  <a:pt x="3826331" y="451189"/>
                  <a:pt x="3947363" y="508440"/>
                  <a:pt x="3806456" y="457200"/>
                </a:cubicBezTo>
                <a:cubicBezTo>
                  <a:pt x="3791560" y="451783"/>
                  <a:pt x="3778494" y="442179"/>
                  <a:pt x="3763926" y="435935"/>
                </a:cubicBezTo>
                <a:cubicBezTo>
                  <a:pt x="3753624" y="431520"/>
                  <a:pt x="3742661" y="428847"/>
                  <a:pt x="3732028" y="425303"/>
                </a:cubicBezTo>
                <a:cubicBezTo>
                  <a:pt x="3717851" y="404038"/>
                  <a:pt x="3697580" y="385753"/>
                  <a:pt x="3689498" y="361507"/>
                </a:cubicBezTo>
                <a:cubicBezTo>
                  <a:pt x="3670783" y="305365"/>
                  <a:pt x="3685081" y="338934"/>
                  <a:pt x="3636335" y="265814"/>
                </a:cubicBezTo>
                <a:cubicBezTo>
                  <a:pt x="3629247" y="255182"/>
                  <a:pt x="3627193" y="237958"/>
                  <a:pt x="3615070" y="233917"/>
                </a:cubicBezTo>
                <a:lnTo>
                  <a:pt x="3519377" y="202019"/>
                </a:lnTo>
                <a:cubicBezTo>
                  <a:pt x="3508744" y="198475"/>
                  <a:pt x="3496804" y="197603"/>
                  <a:pt x="3487479" y="191386"/>
                </a:cubicBezTo>
                <a:cubicBezTo>
                  <a:pt x="3446257" y="163904"/>
                  <a:pt x="3467705" y="174162"/>
                  <a:pt x="3423684" y="159489"/>
                </a:cubicBezTo>
                <a:cubicBezTo>
                  <a:pt x="3402419" y="145312"/>
                  <a:pt x="3377960" y="135031"/>
                  <a:pt x="3359889" y="116959"/>
                </a:cubicBezTo>
                <a:cubicBezTo>
                  <a:pt x="3352801" y="109870"/>
                  <a:pt x="3347590" y="100176"/>
                  <a:pt x="3338624" y="95693"/>
                </a:cubicBezTo>
                <a:cubicBezTo>
                  <a:pt x="3318575" y="85668"/>
                  <a:pt x="3296093" y="81516"/>
                  <a:pt x="3274828" y="74428"/>
                </a:cubicBezTo>
                <a:lnTo>
                  <a:pt x="3242931" y="63796"/>
                </a:lnTo>
                <a:cubicBezTo>
                  <a:pt x="3192381" y="30096"/>
                  <a:pt x="3223158" y="46573"/>
                  <a:pt x="3147237" y="21266"/>
                </a:cubicBezTo>
                <a:lnTo>
                  <a:pt x="3115340" y="10633"/>
                </a:lnTo>
                <a:lnTo>
                  <a:pt x="3083442" y="0"/>
                </a:lnTo>
                <a:cubicBezTo>
                  <a:pt x="3045309" y="9534"/>
                  <a:pt x="3038384" y="6199"/>
                  <a:pt x="3009014" y="31898"/>
                </a:cubicBezTo>
                <a:cubicBezTo>
                  <a:pt x="2990153" y="48401"/>
                  <a:pt x="2979626" y="77136"/>
                  <a:pt x="2955851" y="85061"/>
                </a:cubicBezTo>
                <a:lnTo>
                  <a:pt x="2892056" y="106326"/>
                </a:lnTo>
                <a:cubicBezTo>
                  <a:pt x="2881423" y="109870"/>
                  <a:pt x="2871279" y="115569"/>
                  <a:pt x="2860158" y="116959"/>
                </a:cubicBezTo>
                <a:lnTo>
                  <a:pt x="2775098" y="127591"/>
                </a:lnTo>
                <a:lnTo>
                  <a:pt x="2711303" y="148856"/>
                </a:lnTo>
                <a:cubicBezTo>
                  <a:pt x="2700670" y="152400"/>
                  <a:pt x="2690395" y="157291"/>
                  <a:pt x="2679405" y="159489"/>
                </a:cubicBezTo>
                <a:cubicBezTo>
                  <a:pt x="2661684" y="163033"/>
                  <a:pt x="2643677" y="165366"/>
                  <a:pt x="2626242" y="170121"/>
                </a:cubicBezTo>
                <a:cubicBezTo>
                  <a:pt x="2604617" y="176019"/>
                  <a:pt x="2562447" y="191386"/>
                  <a:pt x="2562447" y="191386"/>
                </a:cubicBezTo>
                <a:cubicBezTo>
                  <a:pt x="2511899" y="225085"/>
                  <a:pt x="2542671" y="208612"/>
                  <a:pt x="2466754" y="233917"/>
                </a:cubicBezTo>
                <a:lnTo>
                  <a:pt x="2402958" y="255182"/>
                </a:lnTo>
                <a:cubicBezTo>
                  <a:pt x="2392326" y="258726"/>
                  <a:pt x="2381934" y="263096"/>
                  <a:pt x="2371061" y="265814"/>
                </a:cubicBezTo>
                <a:cubicBezTo>
                  <a:pt x="2356884" y="269358"/>
                  <a:pt x="2342528" y="272248"/>
                  <a:pt x="2328531" y="276447"/>
                </a:cubicBezTo>
                <a:cubicBezTo>
                  <a:pt x="2307061" y="282888"/>
                  <a:pt x="2286481" y="292275"/>
                  <a:pt x="2264735" y="297712"/>
                </a:cubicBezTo>
                <a:cubicBezTo>
                  <a:pt x="2236382" y="304800"/>
                  <a:pt x="2207401" y="309735"/>
                  <a:pt x="2179675" y="318977"/>
                </a:cubicBezTo>
                <a:cubicBezTo>
                  <a:pt x="2122708" y="337966"/>
                  <a:pt x="2118531" y="342288"/>
                  <a:pt x="2062717" y="350875"/>
                </a:cubicBezTo>
                <a:cubicBezTo>
                  <a:pt x="1912509" y="373984"/>
                  <a:pt x="2038854" y="349413"/>
                  <a:pt x="1913861" y="372140"/>
                </a:cubicBezTo>
                <a:cubicBezTo>
                  <a:pt x="1874201" y="379351"/>
                  <a:pt x="1837198" y="388928"/>
                  <a:pt x="1796903" y="393405"/>
                </a:cubicBezTo>
                <a:cubicBezTo>
                  <a:pt x="1653243" y="409367"/>
                  <a:pt x="1706332" y="396096"/>
                  <a:pt x="1594884" y="414670"/>
                </a:cubicBezTo>
                <a:cubicBezTo>
                  <a:pt x="1572129" y="418462"/>
                  <a:pt x="1523079" y="428769"/>
                  <a:pt x="1499191" y="435935"/>
                </a:cubicBezTo>
                <a:cubicBezTo>
                  <a:pt x="1477721" y="442376"/>
                  <a:pt x="1457142" y="451763"/>
                  <a:pt x="1435396" y="457200"/>
                </a:cubicBezTo>
                <a:cubicBezTo>
                  <a:pt x="1371121" y="473269"/>
                  <a:pt x="1406725" y="463213"/>
                  <a:pt x="1329070" y="489098"/>
                </a:cubicBezTo>
                <a:lnTo>
                  <a:pt x="1233377" y="520996"/>
                </a:lnTo>
                <a:cubicBezTo>
                  <a:pt x="1222744" y="524540"/>
                  <a:pt x="1212678" y="531180"/>
                  <a:pt x="1201479" y="531628"/>
                </a:cubicBezTo>
                <a:lnTo>
                  <a:pt x="935665" y="542261"/>
                </a:lnTo>
                <a:cubicBezTo>
                  <a:pt x="870697" y="553088"/>
                  <a:pt x="865838" y="554406"/>
                  <a:pt x="797442" y="563526"/>
                </a:cubicBezTo>
                <a:cubicBezTo>
                  <a:pt x="769119" y="567303"/>
                  <a:pt x="740567" y="569461"/>
                  <a:pt x="712382" y="574159"/>
                </a:cubicBezTo>
                <a:cubicBezTo>
                  <a:pt x="697968" y="576561"/>
                  <a:pt x="683848" y="580592"/>
                  <a:pt x="669851" y="584791"/>
                </a:cubicBezTo>
                <a:cubicBezTo>
                  <a:pt x="648381" y="591232"/>
                  <a:pt x="606056" y="606056"/>
                  <a:pt x="606056" y="606056"/>
                </a:cubicBezTo>
                <a:cubicBezTo>
                  <a:pt x="545585" y="666527"/>
                  <a:pt x="603813" y="617810"/>
                  <a:pt x="542261" y="648586"/>
                </a:cubicBezTo>
                <a:cubicBezTo>
                  <a:pt x="459818" y="689808"/>
                  <a:pt x="558638" y="653761"/>
                  <a:pt x="478465" y="680484"/>
                </a:cubicBezTo>
                <a:cubicBezTo>
                  <a:pt x="471377" y="691117"/>
                  <a:pt x="462390" y="700705"/>
                  <a:pt x="457200" y="712382"/>
                </a:cubicBezTo>
                <a:cubicBezTo>
                  <a:pt x="448096" y="732865"/>
                  <a:pt x="443023" y="754912"/>
                  <a:pt x="435935" y="776177"/>
                </a:cubicBezTo>
                <a:cubicBezTo>
                  <a:pt x="432391" y="786810"/>
                  <a:pt x="433228" y="800150"/>
                  <a:pt x="425303" y="808075"/>
                </a:cubicBezTo>
                <a:lnTo>
                  <a:pt x="404037" y="829340"/>
                </a:lnTo>
                <a:lnTo>
                  <a:pt x="382772" y="893135"/>
                </a:lnTo>
                <a:cubicBezTo>
                  <a:pt x="379228" y="903768"/>
                  <a:pt x="374858" y="914160"/>
                  <a:pt x="372140" y="925033"/>
                </a:cubicBezTo>
                <a:cubicBezTo>
                  <a:pt x="368596" y="939210"/>
                  <a:pt x="365706" y="953566"/>
                  <a:pt x="361507" y="967563"/>
                </a:cubicBezTo>
                <a:cubicBezTo>
                  <a:pt x="355066" y="989033"/>
                  <a:pt x="340242" y="1031359"/>
                  <a:pt x="340242" y="1031359"/>
                </a:cubicBezTo>
                <a:cubicBezTo>
                  <a:pt x="335266" y="1071167"/>
                  <a:pt x="330219" y="1128362"/>
                  <a:pt x="318977" y="1169582"/>
                </a:cubicBezTo>
                <a:cubicBezTo>
                  <a:pt x="313079" y="1191207"/>
                  <a:pt x="303149" y="1211631"/>
                  <a:pt x="297712" y="1233377"/>
                </a:cubicBezTo>
                <a:cubicBezTo>
                  <a:pt x="283980" y="1288304"/>
                  <a:pt x="295185" y="1263748"/>
                  <a:pt x="265814" y="1307805"/>
                </a:cubicBezTo>
                <a:cubicBezTo>
                  <a:pt x="254584" y="1341496"/>
                  <a:pt x="257474" y="1342155"/>
                  <a:pt x="233917" y="1371600"/>
                </a:cubicBezTo>
                <a:cubicBezTo>
                  <a:pt x="227654" y="1379428"/>
                  <a:pt x="218212" y="1384525"/>
                  <a:pt x="212651" y="1392866"/>
                </a:cubicBezTo>
                <a:cubicBezTo>
                  <a:pt x="168401" y="1459240"/>
                  <a:pt x="209106" y="1410588"/>
                  <a:pt x="180754" y="1467293"/>
                </a:cubicBezTo>
                <a:cubicBezTo>
                  <a:pt x="175039" y="1478723"/>
                  <a:pt x="164679" y="1487514"/>
                  <a:pt x="159489" y="1499191"/>
                </a:cubicBezTo>
                <a:cubicBezTo>
                  <a:pt x="150385" y="1519674"/>
                  <a:pt x="145312" y="1541721"/>
                  <a:pt x="138224" y="1562986"/>
                </a:cubicBezTo>
                <a:lnTo>
                  <a:pt x="127591" y="1594884"/>
                </a:lnTo>
                <a:lnTo>
                  <a:pt x="106326" y="1658679"/>
                </a:lnTo>
                <a:cubicBezTo>
                  <a:pt x="102782" y="1669312"/>
                  <a:pt x="97891" y="1679587"/>
                  <a:pt x="95693" y="1690577"/>
                </a:cubicBezTo>
                <a:cubicBezTo>
                  <a:pt x="92149" y="1708298"/>
                  <a:pt x="87809" y="1725878"/>
                  <a:pt x="85061" y="1743740"/>
                </a:cubicBezTo>
                <a:cubicBezTo>
                  <a:pt x="80716" y="1771982"/>
                  <a:pt x="81946" y="1801233"/>
                  <a:pt x="74428" y="1828800"/>
                </a:cubicBezTo>
                <a:cubicBezTo>
                  <a:pt x="71066" y="1841129"/>
                  <a:pt x="60251" y="1850065"/>
                  <a:pt x="53163" y="1860698"/>
                </a:cubicBezTo>
                <a:cubicBezTo>
                  <a:pt x="37094" y="1924979"/>
                  <a:pt x="47154" y="1889359"/>
                  <a:pt x="21265" y="1967024"/>
                </a:cubicBezTo>
                <a:lnTo>
                  <a:pt x="10633" y="1998921"/>
                </a:lnTo>
                <a:lnTo>
                  <a:pt x="0" y="2030819"/>
                </a:lnTo>
                <a:cubicBezTo>
                  <a:pt x="3544" y="2066261"/>
                  <a:pt x="2624" y="2102438"/>
                  <a:pt x="10633" y="2137145"/>
                </a:cubicBezTo>
                <a:cubicBezTo>
                  <a:pt x="13506" y="2149596"/>
                  <a:pt x="23717" y="2159225"/>
                  <a:pt x="31898" y="2169042"/>
                </a:cubicBezTo>
                <a:cubicBezTo>
                  <a:pt x="53069" y="2194447"/>
                  <a:pt x="100232" y="2234350"/>
                  <a:pt x="127591" y="2243470"/>
                </a:cubicBezTo>
                <a:cubicBezTo>
                  <a:pt x="138224" y="2247014"/>
                  <a:pt x="149692" y="2248660"/>
                  <a:pt x="159489" y="2254103"/>
                </a:cubicBezTo>
                <a:cubicBezTo>
                  <a:pt x="181830" y="2266515"/>
                  <a:pt x="199038" y="2288551"/>
                  <a:pt x="223284" y="2296633"/>
                </a:cubicBezTo>
                <a:lnTo>
                  <a:pt x="287079" y="2317898"/>
                </a:lnTo>
                <a:lnTo>
                  <a:pt x="382772" y="2381693"/>
                </a:lnTo>
                <a:cubicBezTo>
                  <a:pt x="393405" y="2388782"/>
                  <a:pt x="405634" y="2393923"/>
                  <a:pt x="414670" y="2402959"/>
                </a:cubicBezTo>
                <a:cubicBezTo>
                  <a:pt x="425303" y="2413591"/>
                  <a:pt x="433424" y="2427554"/>
                  <a:pt x="446568" y="2434856"/>
                </a:cubicBezTo>
                <a:cubicBezTo>
                  <a:pt x="466163" y="2445742"/>
                  <a:pt x="489098" y="2449033"/>
                  <a:pt x="510363" y="2456121"/>
                </a:cubicBezTo>
                <a:lnTo>
                  <a:pt x="542261" y="2466754"/>
                </a:lnTo>
                <a:cubicBezTo>
                  <a:pt x="559982" y="2463210"/>
                  <a:pt x="577892" y="2460504"/>
                  <a:pt x="595424" y="2456121"/>
                </a:cubicBezTo>
                <a:cubicBezTo>
                  <a:pt x="606297" y="2453403"/>
                  <a:pt x="616114" y="2445489"/>
                  <a:pt x="627321" y="2445489"/>
                </a:cubicBezTo>
                <a:cubicBezTo>
                  <a:pt x="680602" y="2445489"/>
                  <a:pt x="733647" y="2452577"/>
                  <a:pt x="786810" y="2456121"/>
                </a:cubicBezTo>
                <a:cubicBezTo>
                  <a:pt x="800431" y="2459526"/>
                  <a:pt x="845987" y="2469761"/>
                  <a:pt x="861237" y="2477386"/>
                </a:cubicBezTo>
                <a:cubicBezTo>
                  <a:pt x="872667" y="2483101"/>
                  <a:pt x="881457" y="2493462"/>
                  <a:pt x="893135" y="2498652"/>
                </a:cubicBezTo>
                <a:cubicBezTo>
                  <a:pt x="893139" y="2498654"/>
                  <a:pt x="972876" y="2525232"/>
                  <a:pt x="988828" y="2530549"/>
                </a:cubicBezTo>
                <a:cubicBezTo>
                  <a:pt x="1010093" y="2537637"/>
                  <a:pt x="1030236" y="2550695"/>
                  <a:pt x="1052624" y="2551814"/>
                </a:cubicBezTo>
                <a:lnTo>
                  <a:pt x="1265275" y="2562447"/>
                </a:lnTo>
                <a:cubicBezTo>
                  <a:pt x="1269675" y="2565381"/>
                  <a:pt x="1328214" y="2598500"/>
                  <a:pt x="1318437" y="2615610"/>
                </a:cubicBezTo>
                <a:cubicBezTo>
                  <a:pt x="1305757" y="2637800"/>
                  <a:pt x="1254642" y="2658140"/>
                  <a:pt x="1254642" y="2658140"/>
                </a:cubicBezTo>
                <a:cubicBezTo>
                  <a:pt x="1247554" y="2679404"/>
                  <a:pt x="1233378" y="2700671"/>
                  <a:pt x="1254642" y="2721935"/>
                </a:cubicBezTo>
                <a:cubicBezTo>
                  <a:pt x="1262567" y="2729860"/>
                  <a:pt x="1276515" y="2727556"/>
                  <a:pt x="1286540" y="2732568"/>
                </a:cubicBezTo>
                <a:cubicBezTo>
                  <a:pt x="1297969" y="2738283"/>
                  <a:pt x="1306692" y="2748799"/>
                  <a:pt x="1318437" y="2753833"/>
                </a:cubicBezTo>
                <a:cubicBezTo>
                  <a:pt x="1340050" y="2763096"/>
                  <a:pt x="1408267" y="2771799"/>
                  <a:pt x="1424763" y="2775098"/>
                </a:cubicBezTo>
                <a:cubicBezTo>
                  <a:pt x="1439092" y="2777964"/>
                  <a:pt x="1453242" y="2781717"/>
                  <a:pt x="1467293" y="2785731"/>
                </a:cubicBezTo>
                <a:cubicBezTo>
                  <a:pt x="1478070" y="2788810"/>
                  <a:pt x="1488250" y="2793932"/>
                  <a:pt x="1499191" y="2796363"/>
                </a:cubicBezTo>
                <a:cubicBezTo>
                  <a:pt x="1520236" y="2801040"/>
                  <a:pt x="1541775" y="2803140"/>
                  <a:pt x="1562986" y="2806996"/>
                </a:cubicBezTo>
                <a:cubicBezTo>
                  <a:pt x="1580766" y="2810229"/>
                  <a:pt x="1598428" y="2814084"/>
                  <a:pt x="1616149" y="2817628"/>
                </a:cubicBezTo>
                <a:cubicBezTo>
                  <a:pt x="1676400" y="2814084"/>
                  <a:pt x="1737215" y="2815949"/>
                  <a:pt x="1796903" y="2806996"/>
                </a:cubicBezTo>
                <a:cubicBezTo>
                  <a:pt x="1816218" y="2804099"/>
                  <a:pt x="1849292" y="2763338"/>
                  <a:pt x="1860698" y="2753833"/>
                </a:cubicBezTo>
                <a:cubicBezTo>
                  <a:pt x="1885008" y="2733575"/>
                  <a:pt x="1895307" y="2730274"/>
                  <a:pt x="1924493" y="2721935"/>
                </a:cubicBezTo>
                <a:cubicBezTo>
                  <a:pt x="1938544" y="2717920"/>
                  <a:pt x="1952973" y="2715318"/>
                  <a:pt x="1967024" y="2711303"/>
                </a:cubicBezTo>
                <a:cubicBezTo>
                  <a:pt x="1977800" y="2708224"/>
                  <a:pt x="1987894" y="2702675"/>
                  <a:pt x="1998921" y="2700670"/>
                </a:cubicBezTo>
                <a:cubicBezTo>
                  <a:pt x="2045373" y="2692224"/>
                  <a:pt x="2161637" y="2682978"/>
                  <a:pt x="2200940" y="2679405"/>
                </a:cubicBezTo>
                <a:cubicBezTo>
                  <a:pt x="2229293" y="2672317"/>
                  <a:pt x="2257342" y="2663872"/>
                  <a:pt x="2286000" y="2658140"/>
                </a:cubicBezTo>
                <a:cubicBezTo>
                  <a:pt x="2350153" y="2645309"/>
                  <a:pt x="2322018" y="2653222"/>
                  <a:pt x="2371061" y="2636875"/>
                </a:cubicBezTo>
                <a:cubicBezTo>
                  <a:pt x="2381693" y="2629787"/>
                  <a:pt x="2392980" y="2623593"/>
                  <a:pt x="2402958" y="2615610"/>
                </a:cubicBezTo>
                <a:cubicBezTo>
                  <a:pt x="2430570" y="2593521"/>
                  <a:pt x="2419312" y="2589439"/>
                  <a:pt x="2456121" y="2573079"/>
                </a:cubicBezTo>
                <a:cubicBezTo>
                  <a:pt x="2476605" y="2563975"/>
                  <a:pt x="2498652" y="2558902"/>
                  <a:pt x="2519917" y="2551814"/>
                </a:cubicBezTo>
                <a:lnTo>
                  <a:pt x="2583712" y="2530549"/>
                </a:lnTo>
                <a:lnTo>
                  <a:pt x="2615610" y="2519917"/>
                </a:lnTo>
                <a:cubicBezTo>
                  <a:pt x="2626242" y="2512829"/>
                  <a:pt x="2637529" y="2506635"/>
                  <a:pt x="2647507" y="2498652"/>
                </a:cubicBezTo>
                <a:cubicBezTo>
                  <a:pt x="2683494" y="2469861"/>
                  <a:pt x="2668970" y="2456055"/>
                  <a:pt x="2732568" y="2434856"/>
                </a:cubicBezTo>
                <a:cubicBezTo>
                  <a:pt x="2810226" y="2408970"/>
                  <a:pt x="2774617" y="2419027"/>
                  <a:pt x="2838893" y="2402959"/>
                </a:cubicBezTo>
                <a:cubicBezTo>
                  <a:pt x="2849526" y="2395870"/>
                  <a:pt x="2861755" y="2390729"/>
                  <a:pt x="2870791" y="2381693"/>
                </a:cubicBezTo>
                <a:cubicBezTo>
                  <a:pt x="2879827" y="2372657"/>
                  <a:pt x="2881220" y="2356569"/>
                  <a:pt x="2892056" y="2349796"/>
                </a:cubicBezTo>
                <a:cubicBezTo>
                  <a:pt x="2911064" y="2337916"/>
                  <a:pt x="2955851" y="2328531"/>
                  <a:pt x="2955851" y="2328531"/>
                </a:cubicBezTo>
                <a:cubicBezTo>
                  <a:pt x="2962940" y="2321443"/>
                  <a:pt x="2971959" y="2315862"/>
                  <a:pt x="2977117" y="2307266"/>
                </a:cubicBezTo>
                <a:cubicBezTo>
                  <a:pt x="2987457" y="2290032"/>
                  <a:pt x="2991436" y="2249046"/>
                  <a:pt x="2998382" y="2232838"/>
                </a:cubicBezTo>
                <a:cubicBezTo>
                  <a:pt x="3012559" y="2199758"/>
                  <a:pt x="3023190" y="2198578"/>
                  <a:pt x="3051544" y="2179675"/>
                </a:cubicBezTo>
                <a:cubicBezTo>
                  <a:pt x="3037367" y="2200940"/>
                  <a:pt x="3030279" y="2229293"/>
                  <a:pt x="3009014" y="2243470"/>
                </a:cubicBezTo>
                <a:cubicBezTo>
                  <a:pt x="2998382" y="2250558"/>
                  <a:pt x="2986819" y="2256419"/>
                  <a:pt x="2977117" y="2264735"/>
                </a:cubicBezTo>
                <a:cubicBezTo>
                  <a:pt x="2886874" y="2342087"/>
                  <a:pt x="2942555" y="2301953"/>
                  <a:pt x="2966484" y="2286000"/>
                </a:cubicBezTo>
                <a:cubicBezTo>
                  <a:pt x="2980661" y="2264735"/>
                  <a:pt x="2987749" y="2236382"/>
                  <a:pt x="3009014" y="2222205"/>
                </a:cubicBezTo>
                <a:lnTo>
                  <a:pt x="3072810" y="2179675"/>
                </a:lnTo>
                <a:lnTo>
                  <a:pt x="3104707" y="2083982"/>
                </a:lnTo>
                <a:cubicBezTo>
                  <a:pt x="3108251" y="2073349"/>
                  <a:pt x="3106015" y="2058301"/>
                  <a:pt x="3115340" y="2052084"/>
                </a:cubicBezTo>
                <a:cubicBezTo>
                  <a:pt x="3155578" y="2025258"/>
                  <a:pt x="3138201" y="2039855"/>
                  <a:pt x="3168503" y="2009554"/>
                </a:cubicBezTo>
                <a:cubicBezTo>
                  <a:pt x="3184200" y="1931063"/>
                  <a:pt x="3184717" y="1955455"/>
                  <a:pt x="3168503" y="1850066"/>
                </a:cubicBezTo>
                <a:cubicBezTo>
                  <a:pt x="3166799" y="1838988"/>
                  <a:pt x="3164872" y="1826920"/>
                  <a:pt x="3157870" y="1818168"/>
                </a:cubicBezTo>
                <a:cubicBezTo>
                  <a:pt x="3149887" y="1808189"/>
                  <a:pt x="3136605" y="1803991"/>
                  <a:pt x="3125972" y="1796903"/>
                </a:cubicBezTo>
                <a:lnTo>
                  <a:pt x="3104707" y="1733107"/>
                </a:lnTo>
                <a:cubicBezTo>
                  <a:pt x="3101163" y="1722475"/>
                  <a:pt x="3089063" y="1711234"/>
                  <a:pt x="3094075" y="1701210"/>
                </a:cubicBezTo>
                <a:lnTo>
                  <a:pt x="3104707" y="1679945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F2CCCCE-2DAC-4444-AAE9-793A49B0C16E}"/>
              </a:ext>
            </a:extLst>
          </p:cNvPr>
          <p:cNvSpPr/>
          <p:nvPr/>
        </p:nvSpPr>
        <p:spPr>
          <a:xfrm>
            <a:off x="6167438" y="2643499"/>
            <a:ext cx="1696402" cy="714064"/>
          </a:xfrm>
          <a:custGeom>
            <a:avLst/>
            <a:gdLst>
              <a:gd name="connsiteX0" fmla="*/ 63795 w 882502"/>
              <a:gd name="connsiteY0" fmla="*/ 108008 h 714064"/>
              <a:gd name="connsiteX1" fmla="*/ 116958 w 882502"/>
              <a:gd name="connsiteY1" fmla="*/ 118641 h 714064"/>
              <a:gd name="connsiteX2" fmla="*/ 148856 w 882502"/>
              <a:gd name="connsiteY2" fmla="*/ 108008 h 714064"/>
              <a:gd name="connsiteX3" fmla="*/ 202019 w 882502"/>
              <a:gd name="connsiteY3" fmla="*/ 97375 h 714064"/>
              <a:gd name="connsiteX4" fmla="*/ 233916 w 882502"/>
              <a:gd name="connsiteY4" fmla="*/ 86743 h 714064"/>
              <a:gd name="connsiteX5" fmla="*/ 318977 w 882502"/>
              <a:gd name="connsiteY5" fmla="*/ 65478 h 714064"/>
              <a:gd name="connsiteX6" fmla="*/ 435935 w 882502"/>
              <a:gd name="connsiteY6" fmla="*/ 33580 h 714064"/>
              <a:gd name="connsiteX7" fmla="*/ 606056 w 882502"/>
              <a:gd name="connsiteY7" fmla="*/ 12315 h 714064"/>
              <a:gd name="connsiteX8" fmla="*/ 648586 w 882502"/>
              <a:gd name="connsiteY8" fmla="*/ 1682 h 714064"/>
              <a:gd name="connsiteX9" fmla="*/ 765544 w 882502"/>
              <a:gd name="connsiteY9" fmla="*/ 12315 h 714064"/>
              <a:gd name="connsiteX10" fmla="*/ 786809 w 882502"/>
              <a:gd name="connsiteY10" fmla="*/ 76110 h 714064"/>
              <a:gd name="connsiteX11" fmla="*/ 797442 w 882502"/>
              <a:gd name="connsiteY11" fmla="*/ 108008 h 714064"/>
              <a:gd name="connsiteX12" fmla="*/ 808074 w 882502"/>
              <a:gd name="connsiteY12" fmla="*/ 139906 h 714064"/>
              <a:gd name="connsiteX13" fmla="*/ 829340 w 882502"/>
              <a:gd name="connsiteY13" fmla="*/ 161171 h 714064"/>
              <a:gd name="connsiteX14" fmla="*/ 861237 w 882502"/>
              <a:gd name="connsiteY14" fmla="*/ 256864 h 714064"/>
              <a:gd name="connsiteX15" fmla="*/ 871870 w 882502"/>
              <a:gd name="connsiteY15" fmla="*/ 288761 h 714064"/>
              <a:gd name="connsiteX16" fmla="*/ 882502 w 882502"/>
              <a:gd name="connsiteY16" fmla="*/ 341924 h 714064"/>
              <a:gd name="connsiteX17" fmla="*/ 871870 w 882502"/>
              <a:gd name="connsiteY17" fmla="*/ 458882 h 714064"/>
              <a:gd name="connsiteX18" fmla="*/ 839972 w 882502"/>
              <a:gd name="connsiteY18" fmla="*/ 469515 h 714064"/>
              <a:gd name="connsiteX19" fmla="*/ 808074 w 882502"/>
              <a:gd name="connsiteY19" fmla="*/ 490780 h 714064"/>
              <a:gd name="connsiteX20" fmla="*/ 744279 w 882502"/>
              <a:gd name="connsiteY20" fmla="*/ 512045 h 714064"/>
              <a:gd name="connsiteX21" fmla="*/ 712381 w 882502"/>
              <a:gd name="connsiteY21" fmla="*/ 533310 h 714064"/>
              <a:gd name="connsiteX22" fmla="*/ 637953 w 882502"/>
              <a:gd name="connsiteY22" fmla="*/ 554575 h 714064"/>
              <a:gd name="connsiteX23" fmla="*/ 563526 w 882502"/>
              <a:gd name="connsiteY23" fmla="*/ 543943 h 714064"/>
              <a:gd name="connsiteX24" fmla="*/ 531628 w 882502"/>
              <a:gd name="connsiteY24" fmla="*/ 533310 h 714064"/>
              <a:gd name="connsiteX25" fmla="*/ 446567 w 882502"/>
              <a:gd name="connsiteY25" fmla="*/ 554575 h 714064"/>
              <a:gd name="connsiteX26" fmla="*/ 393405 w 882502"/>
              <a:gd name="connsiteY26" fmla="*/ 607738 h 714064"/>
              <a:gd name="connsiteX27" fmla="*/ 329609 w 882502"/>
              <a:gd name="connsiteY27" fmla="*/ 650268 h 714064"/>
              <a:gd name="connsiteX28" fmla="*/ 308344 w 882502"/>
              <a:gd name="connsiteY28" fmla="*/ 671534 h 714064"/>
              <a:gd name="connsiteX29" fmla="*/ 233916 w 882502"/>
              <a:gd name="connsiteY29" fmla="*/ 714064 h 714064"/>
              <a:gd name="connsiteX30" fmla="*/ 170121 w 882502"/>
              <a:gd name="connsiteY30" fmla="*/ 703431 h 714064"/>
              <a:gd name="connsiteX31" fmla="*/ 138223 w 882502"/>
              <a:gd name="connsiteY31" fmla="*/ 692799 h 714064"/>
              <a:gd name="connsiteX32" fmla="*/ 116958 w 882502"/>
              <a:gd name="connsiteY32" fmla="*/ 629003 h 714064"/>
              <a:gd name="connsiteX33" fmla="*/ 106326 w 882502"/>
              <a:gd name="connsiteY33" fmla="*/ 597106 h 714064"/>
              <a:gd name="connsiteX34" fmla="*/ 95693 w 882502"/>
              <a:gd name="connsiteY34" fmla="*/ 565208 h 714064"/>
              <a:gd name="connsiteX35" fmla="*/ 85060 w 882502"/>
              <a:gd name="connsiteY35" fmla="*/ 522678 h 714064"/>
              <a:gd name="connsiteX36" fmla="*/ 74428 w 882502"/>
              <a:gd name="connsiteY36" fmla="*/ 426985 h 714064"/>
              <a:gd name="connsiteX37" fmla="*/ 63795 w 882502"/>
              <a:gd name="connsiteY37" fmla="*/ 395087 h 714064"/>
              <a:gd name="connsiteX38" fmla="*/ 53163 w 882502"/>
              <a:gd name="connsiteY38" fmla="*/ 352557 h 714064"/>
              <a:gd name="connsiteX39" fmla="*/ 31898 w 882502"/>
              <a:gd name="connsiteY39" fmla="*/ 288761 h 714064"/>
              <a:gd name="connsiteX40" fmla="*/ 0 w 882502"/>
              <a:gd name="connsiteY40" fmla="*/ 224966 h 714064"/>
              <a:gd name="connsiteX41" fmla="*/ 10633 w 882502"/>
              <a:gd name="connsiteY41" fmla="*/ 171803 h 714064"/>
              <a:gd name="connsiteX42" fmla="*/ 21265 w 882502"/>
              <a:gd name="connsiteY42" fmla="*/ 139906 h 714064"/>
              <a:gd name="connsiteX43" fmla="*/ 53163 w 882502"/>
              <a:gd name="connsiteY43" fmla="*/ 129273 h 714064"/>
              <a:gd name="connsiteX44" fmla="*/ 138223 w 882502"/>
              <a:gd name="connsiteY44" fmla="*/ 118641 h 714064"/>
              <a:gd name="connsiteX45" fmla="*/ 233916 w 882502"/>
              <a:gd name="connsiteY45" fmla="*/ 108008 h 714064"/>
              <a:gd name="connsiteX46" fmla="*/ 265814 w 882502"/>
              <a:gd name="connsiteY46" fmla="*/ 97375 h 714064"/>
              <a:gd name="connsiteX47" fmla="*/ 297712 w 882502"/>
              <a:gd name="connsiteY47" fmla="*/ 65478 h 714064"/>
              <a:gd name="connsiteX48" fmla="*/ 340242 w 882502"/>
              <a:gd name="connsiteY48" fmla="*/ 54845 h 7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2502" h="714064">
                <a:moveTo>
                  <a:pt x="63795" y="108008"/>
                </a:moveTo>
                <a:cubicBezTo>
                  <a:pt x="81516" y="111552"/>
                  <a:pt x="98886" y="118641"/>
                  <a:pt x="116958" y="118641"/>
                </a:cubicBezTo>
                <a:cubicBezTo>
                  <a:pt x="128166" y="118641"/>
                  <a:pt x="137983" y="110726"/>
                  <a:pt x="148856" y="108008"/>
                </a:cubicBezTo>
                <a:cubicBezTo>
                  <a:pt x="166388" y="103625"/>
                  <a:pt x="184487" y="101758"/>
                  <a:pt x="202019" y="97375"/>
                </a:cubicBezTo>
                <a:cubicBezTo>
                  <a:pt x="212892" y="94657"/>
                  <a:pt x="223103" y="89692"/>
                  <a:pt x="233916" y="86743"/>
                </a:cubicBezTo>
                <a:cubicBezTo>
                  <a:pt x="262112" y="79053"/>
                  <a:pt x="291251" y="74721"/>
                  <a:pt x="318977" y="65478"/>
                </a:cubicBezTo>
                <a:cubicBezTo>
                  <a:pt x="356530" y="52960"/>
                  <a:pt x="397554" y="38378"/>
                  <a:pt x="435935" y="33580"/>
                </a:cubicBezTo>
                <a:lnTo>
                  <a:pt x="606056" y="12315"/>
                </a:lnTo>
                <a:cubicBezTo>
                  <a:pt x="620233" y="8771"/>
                  <a:pt x="633973" y="1682"/>
                  <a:pt x="648586" y="1682"/>
                </a:cubicBezTo>
                <a:cubicBezTo>
                  <a:pt x="687733" y="1682"/>
                  <a:pt x="731076" y="-6245"/>
                  <a:pt x="765544" y="12315"/>
                </a:cubicBezTo>
                <a:cubicBezTo>
                  <a:pt x="785280" y="22942"/>
                  <a:pt x="779721" y="54845"/>
                  <a:pt x="786809" y="76110"/>
                </a:cubicBezTo>
                <a:lnTo>
                  <a:pt x="797442" y="108008"/>
                </a:lnTo>
                <a:cubicBezTo>
                  <a:pt x="800986" y="118641"/>
                  <a:pt x="800149" y="131981"/>
                  <a:pt x="808074" y="139906"/>
                </a:cubicBezTo>
                <a:lnTo>
                  <a:pt x="829340" y="161171"/>
                </a:lnTo>
                <a:lnTo>
                  <a:pt x="861237" y="256864"/>
                </a:lnTo>
                <a:cubicBezTo>
                  <a:pt x="864781" y="267496"/>
                  <a:pt x="869672" y="277771"/>
                  <a:pt x="871870" y="288761"/>
                </a:cubicBezTo>
                <a:lnTo>
                  <a:pt x="882502" y="341924"/>
                </a:lnTo>
                <a:cubicBezTo>
                  <a:pt x="878958" y="380910"/>
                  <a:pt x="884249" y="421744"/>
                  <a:pt x="871870" y="458882"/>
                </a:cubicBezTo>
                <a:cubicBezTo>
                  <a:pt x="868326" y="469515"/>
                  <a:pt x="849997" y="464503"/>
                  <a:pt x="839972" y="469515"/>
                </a:cubicBezTo>
                <a:cubicBezTo>
                  <a:pt x="828542" y="475230"/>
                  <a:pt x="819751" y="485590"/>
                  <a:pt x="808074" y="490780"/>
                </a:cubicBezTo>
                <a:cubicBezTo>
                  <a:pt x="787591" y="499884"/>
                  <a:pt x="744279" y="512045"/>
                  <a:pt x="744279" y="512045"/>
                </a:cubicBezTo>
                <a:cubicBezTo>
                  <a:pt x="733646" y="519133"/>
                  <a:pt x="723811" y="527595"/>
                  <a:pt x="712381" y="533310"/>
                </a:cubicBezTo>
                <a:cubicBezTo>
                  <a:pt x="697122" y="540940"/>
                  <a:pt x="651587" y="551167"/>
                  <a:pt x="637953" y="554575"/>
                </a:cubicBezTo>
                <a:cubicBezTo>
                  <a:pt x="613144" y="551031"/>
                  <a:pt x="588100" y="548858"/>
                  <a:pt x="563526" y="543943"/>
                </a:cubicBezTo>
                <a:cubicBezTo>
                  <a:pt x="552536" y="541745"/>
                  <a:pt x="542836" y="533310"/>
                  <a:pt x="531628" y="533310"/>
                </a:cubicBezTo>
                <a:cubicBezTo>
                  <a:pt x="505971" y="533310"/>
                  <a:pt x="471736" y="546186"/>
                  <a:pt x="446567" y="554575"/>
                </a:cubicBezTo>
                <a:cubicBezTo>
                  <a:pt x="428846" y="572296"/>
                  <a:pt x="414257" y="593837"/>
                  <a:pt x="393405" y="607738"/>
                </a:cubicBezTo>
                <a:cubicBezTo>
                  <a:pt x="372140" y="621915"/>
                  <a:pt x="347681" y="632196"/>
                  <a:pt x="329609" y="650268"/>
                </a:cubicBezTo>
                <a:cubicBezTo>
                  <a:pt x="322521" y="657357"/>
                  <a:pt x="316172" y="665272"/>
                  <a:pt x="308344" y="671534"/>
                </a:cubicBezTo>
                <a:cubicBezTo>
                  <a:pt x="283297" y="691573"/>
                  <a:pt x="263022" y="699511"/>
                  <a:pt x="233916" y="714064"/>
                </a:cubicBezTo>
                <a:cubicBezTo>
                  <a:pt x="212651" y="710520"/>
                  <a:pt x="191166" y="708108"/>
                  <a:pt x="170121" y="703431"/>
                </a:cubicBezTo>
                <a:cubicBezTo>
                  <a:pt x="159180" y="701000"/>
                  <a:pt x="144737" y="701919"/>
                  <a:pt x="138223" y="692799"/>
                </a:cubicBezTo>
                <a:cubicBezTo>
                  <a:pt x="125194" y="674559"/>
                  <a:pt x="124046" y="650268"/>
                  <a:pt x="116958" y="629003"/>
                </a:cubicBezTo>
                <a:lnTo>
                  <a:pt x="106326" y="597106"/>
                </a:lnTo>
                <a:cubicBezTo>
                  <a:pt x="102782" y="586473"/>
                  <a:pt x="98411" y="576081"/>
                  <a:pt x="95693" y="565208"/>
                </a:cubicBezTo>
                <a:lnTo>
                  <a:pt x="85060" y="522678"/>
                </a:lnTo>
                <a:cubicBezTo>
                  <a:pt x="81516" y="490780"/>
                  <a:pt x="79704" y="458642"/>
                  <a:pt x="74428" y="426985"/>
                </a:cubicBezTo>
                <a:cubicBezTo>
                  <a:pt x="72585" y="415930"/>
                  <a:pt x="66874" y="405864"/>
                  <a:pt x="63795" y="395087"/>
                </a:cubicBezTo>
                <a:cubicBezTo>
                  <a:pt x="59781" y="381036"/>
                  <a:pt x="57362" y="366554"/>
                  <a:pt x="53163" y="352557"/>
                </a:cubicBezTo>
                <a:cubicBezTo>
                  <a:pt x="46722" y="331087"/>
                  <a:pt x="44332" y="307412"/>
                  <a:pt x="31898" y="288761"/>
                </a:cubicBezTo>
                <a:cubicBezTo>
                  <a:pt x="4416" y="247539"/>
                  <a:pt x="14674" y="268987"/>
                  <a:pt x="0" y="224966"/>
                </a:cubicBezTo>
                <a:cubicBezTo>
                  <a:pt x="3544" y="207245"/>
                  <a:pt x="6250" y="189335"/>
                  <a:pt x="10633" y="171803"/>
                </a:cubicBezTo>
                <a:cubicBezTo>
                  <a:pt x="13351" y="160930"/>
                  <a:pt x="13340" y="147831"/>
                  <a:pt x="21265" y="139906"/>
                </a:cubicBezTo>
                <a:cubicBezTo>
                  <a:pt x="29190" y="131981"/>
                  <a:pt x="42136" y="131278"/>
                  <a:pt x="53163" y="129273"/>
                </a:cubicBezTo>
                <a:cubicBezTo>
                  <a:pt x="81276" y="124162"/>
                  <a:pt x="109870" y="122185"/>
                  <a:pt x="138223" y="118641"/>
                </a:cubicBezTo>
                <a:cubicBezTo>
                  <a:pt x="212651" y="93831"/>
                  <a:pt x="180754" y="90286"/>
                  <a:pt x="233916" y="108008"/>
                </a:cubicBezTo>
                <a:cubicBezTo>
                  <a:pt x="244549" y="104464"/>
                  <a:pt x="256488" y="103592"/>
                  <a:pt x="265814" y="97375"/>
                </a:cubicBezTo>
                <a:cubicBezTo>
                  <a:pt x="278325" y="89034"/>
                  <a:pt x="285201" y="73819"/>
                  <a:pt x="297712" y="65478"/>
                </a:cubicBezTo>
                <a:cubicBezTo>
                  <a:pt x="315343" y="53724"/>
                  <a:pt x="323976" y="54845"/>
                  <a:pt x="340242" y="5484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1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0" name="Google Shape;5890;p42"/>
          <p:cNvSpPr/>
          <p:nvPr/>
        </p:nvSpPr>
        <p:spPr>
          <a:xfrm>
            <a:off x="4912086" y="6586934"/>
            <a:ext cx="1555029" cy="206679"/>
          </a:xfrm>
          <a:custGeom>
            <a:avLst/>
            <a:gdLst/>
            <a:ahLst/>
            <a:cxnLst/>
            <a:rect l="l" t="t" r="r" b="b"/>
            <a:pathLst>
              <a:path w="57615" h="13990" extrusionOk="0">
                <a:moveTo>
                  <a:pt x="47132" y="0"/>
                </a:moveTo>
                <a:lnTo>
                  <a:pt x="46793" y="57"/>
                </a:lnTo>
                <a:lnTo>
                  <a:pt x="46454" y="113"/>
                </a:lnTo>
                <a:lnTo>
                  <a:pt x="46114" y="208"/>
                </a:lnTo>
                <a:lnTo>
                  <a:pt x="45794" y="321"/>
                </a:lnTo>
                <a:lnTo>
                  <a:pt x="45492" y="472"/>
                </a:lnTo>
                <a:lnTo>
                  <a:pt x="45191" y="622"/>
                </a:lnTo>
                <a:lnTo>
                  <a:pt x="44908" y="811"/>
                </a:lnTo>
                <a:lnTo>
                  <a:pt x="44644" y="1018"/>
                </a:lnTo>
                <a:lnTo>
                  <a:pt x="44399" y="1245"/>
                </a:lnTo>
                <a:lnTo>
                  <a:pt x="44173" y="1471"/>
                </a:lnTo>
                <a:lnTo>
                  <a:pt x="43946" y="1735"/>
                </a:lnTo>
                <a:lnTo>
                  <a:pt x="43758" y="2018"/>
                </a:lnTo>
                <a:lnTo>
                  <a:pt x="43588" y="2300"/>
                </a:lnTo>
                <a:lnTo>
                  <a:pt x="43437" y="2602"/>
                </a:lnTo>
                <a:lnTo>
                  <a:pt x="43305" y="2904"/>
                </a:lnTo>
                <a:lnTo>
                  <a:pt x="43173" y="2866"/>
                </a:lnTo>
                <a:lnTo>
                  <a:pt x="43041" y="2828"/>
                </a:lnTo>
                <a:lnTo>
                  <a:pt x="42909" y="2809"/>
                </a:lnTo>
                <a:lnTo>
                  <a:pt x="42608" y="2809"/>
                </a:lnTo>
                <a:lnTo>
                  <a:pt x="42457" y="2847"/>
                </a:lnTo>
                <a:lnTo>
                  <a:pt x="42306" y="2885"/>
                </a:lnTo>
                <a:lnTo>
                  <a:pt x="42174" y="2922"/>
                </a:lnTo>
                <a:lnTo>
                  <a:pt x="42042" y="2998"/>
                </a:lnTo>
                <a:lnTo>
                  <a:pt x="41910" y="3073"/>
                </a:lnTo>
                <a:lnTo>
                  <a:pt x="41797" y="3168"/>
                </a:lnTo>
                <a:lnTo>
                  <a:pt x="41684" y="3262"/>
                </a:lnTo>
                <a:lnTo>
                  <a:pt x="41590" y="3375"/>
                </a:lnTo>
                <a:lnTo>
                  <a:pt x="41495" y="3488"/>
                </a:lnTo>
                <a:lnTo>
                  <a:pt x="41420" y="3620"/>
                </a:lnTo>
                <a:lnTo>
                  <a:pt x="41345" y="3752"/>
                </a:lnTo>
                <a:lnTo>
                  <a:pt x="41307" y="3884"/>
                </a:lnTo>
                <a:lnTo>
                  <a:pt x="41269" y="4035"/>
                </a:lnTo>
                <a:lnTo>
                  <a:pt x="41250" y="4186"/>
                </a:lnTo>
                <a:lnTo>
                  <a:pt x="41231" y="4336"/>
                </a:lnTo>
                <a:lnTo>
                  <a:pt x="41231" y="4487"/>
                </a:lnTo>
                <a:lnTo>
                  <a:pt x="41250" y="4619"/>
                </a:lnTo>
                <a:lnTo>
                  <a:pt x="40986" y="4732"/>
                </a:lnTo>
                <a:lnTo>
                  <a:pt x="40741" y="4845"/>
                </a:lnTo>
                <a:lnTo>
                  <a:pt x="40477" y="4996"/>
                </a:lnTo>
                <a:lnTo>
                  <a:pt x="40251" y="5147"/>
                </a:lnTo>
                <a:lnTo>
                  <a:pt x="40100" y="5091"/>
                </a:lnTo>
                <a:lnTo>
                  <a:pt x="39968" y="5053"/>
                </a:lnTo>
                <a:lnTo>
                  <a:pt x="39817" y="5034"/>
                </a:lnTo>
                <a:lnTo>
                  <a:pt x="39648" y="5015"/>
                </a:lnTo>
                <a:lnTo>
                  <a:pt x="39516" y="5034"/>
                </a:lnTo>
                <a:lnTo>
                  <a:pt x="39384" y="5053"/>
                </a:lnTo>
                <a:lnTo>
                  <a:pt x="39252" y="5072"/>
                </a:lnTo>
                <a:lnTo>
                  <a:pt x="39120" y="5109"/>
                </a:lnTo>
                <a:lnTo>
                  <a:pt x="38988" y="5166"/>
                </a:lnTo>
                <a:lnTo>
                  <a:pt x="38875" y="5241"/>
                </a:lnTo>
                <a:lnTo>
                  <a:pt x="38762" y="5298"/>
                </a:lnTo>
                <a:lnTo>
                  <a:pt x="38667" y="5392"/>
                </a:lnTo>
                <a:lnTo>
                  <a:pt x="38479" y="5581"/>
                </a:lnTo>
                <a:lnTo>
                  <a:pt x="38404" y="5675"/>
                </a:lnTo>
                <a:lnTo>
                  <a:pt x="38328" y="5788"/>
                </a:lnTo>
                <a:lnTo>
                  <a:pt x="38272" y="5901"/>
                </a:lnTo>
                <a:lnTo>
                  <a:pt x="38215" y="6033"/>
                </a:lnTo>
                <a:lnTo>
                  <a:pt x="38177" y="6165"/>
                </a:lnTo>
                <a:lnTo>
                  <a:pt x="38140" y="6297"/>
                </a:lnTo>
                <a:lnTo>
                  <a:pt x="37951" y="6278"/>
                </a:lnTo>
                <a:lnTo>
                  <a:pt x="37612" y="6297"/>
                </a:lnTo>
                <a:lnTo>
                  <a:pt x="37291" y="6354"/>
                </a:lnTo>
                <a:lnTo>
                  <a:pt x="36971" y="6429"/>
                </a:lnTo>
                <a:lnTo>
                  <a:pt x="36650" y="6542"/>
                </a:lnTo>
                <a:lnTo>
                  <a:pt x="36518" y="6391"/>
                </a:lnTo>
                <a:lnTo>
                  <a:pt x="36349" y="6241"/>
                </a:lnTo>
                <a:lnTo>
                  <a:pt x="36179" y="6109"/>
                </a:lnTo>
                <a:lnTo>
                  <a:pt x="35972" y="5995"/>
                </a:lnTo>
                <a:lnTo>
                  <a:pt x="35783" y="5920"/>
                </a:lnTo>
                <a:lnTo>
                  <a:pt x="35557" y="5845"/>
                </a:lnTo>
                <a:lnTo>
                  <a:pt x="35331" y="5807"/>
                </a:lnTo>
                <a:lnTo>
                  <a:pt x="35104" y="5788"/>
                </a:lnTo>
                <a:lnTo>
                  <a:pt x="34897" y="5807"/>
                </a:lnTo>
                <a:lnTo>
                  <a:pt x="34671" y="5845"/>
                </a:lnTo>
                <a:lnTo>
                  <a:pt x="34482" y="5901"/>
                </a:lnTo>
                <a:lnTo>
                  <a:pt x="34294" y="5977"/>
                </a:lnTo>
                <a:lnTo>
                  <a:pt x="34067" y="5788"/>
                </a:lnTo>
                <a:lnTo>
                  <a:pt x="33822" y="5618"/>
                </a:lnTo>
                <a:lnTo>
                  <a:pt x="33785" y="5449"/>
                </a:lnTo>
                <a:lnTo>
                  <a:pt x="33728" y="5279"/>
                </a:lnTo>
                <a:lnTo>
                  <a:pt x="33653" y="5128"/>
                </a:lnTo>
                <a:lnTo>
                  <a:pt x="33577" y="4977"/>
                </a:lnTo>
                <a:lnTo>
                  <a:pt x="33483" y="4845"/>
                </a:lnTo>
                <a:lnTo>
                  <a:pt x="33370" y="4713"/>
                </a:lnTo>
                <a:lnTo>
                  <a:pt x="33257" y="4600"/>
                </a:lnTo>
                <a:lnTo>
                  <a:pt x="33144" y="4487"/>
                </a:lnTo>
                <a:lnTo>
                  <a:pt x="33012" y="4374"/>
                </a:lnTo>
                <a:lnTo>
                  <a:pt x="32861" y="4299"/>
                </a:lnTo>
                <a:lnTo>
                  <a:pt x="32710" y="4223"/>
                </a:lnTo>
                <a:lnTo>
                  <a:pt x="32559" y="4148"/>
                </a:lnTo>
                <a:lnTo>
                  <a:pt x="32408" y="4091"/>
                </a:lnTo>
                <a:lnTo>
                  <a:pt x="32239" y="4054"/>
                </a:lnTo>
                <a:lnTo>
                  <a:pt x="32050" y="4035"/>
                </a:lnTo>
                <a:lnTo>
                  <a:pt x="31880" y="4035"/>
                </a:lnTo>
                <a:lnTo>
                  <a:pt x="31616" y="4054"/>
                </a:lnTo>
                <a:lnTo>
                  <a:pt x="31353" y="4110"/>
                </a:lnTo>
                <a:lnTo>
                  <a:pt x="31107" y="4186"/>
                </a:lnTo>
                <a:lnTo>
                  <a:pt x="30881" y="4299"/>
                </a:lnTo>
                <a:lnTo>
                  <a:pt x="30674" y="4412"/>
                </a:lnTo>
                <a:lnTo>
                  <a:pt x="30466" y="4544"/>
                </a:lnTo>
                <a:lnTo>
                  <a:pt x="30297" y="4695"/>
                </a:lnTo>
                <a:lnTo>
                  <a:pt x="30127" y="4864"/>
                </a:lnTo>
                <a:lnTo>
                  <a:pt x="29939" y="4827"/>
                </a:lnTo>
                <a:lnTo>
                  <a:pt x="29750" y="4808"/>
                </a:lnTo>
                <a:lnTo>
                  <a:pt x="29562" y="4789"/>
                </a:lnTo>
                <a:lnTo>
                  <a:pt x="29373" y="4770"/>
                </a:lnTo>
                <a:lnTo>
                  <a:pt x="29015" y="4789"/>
                </a:lnTo>
                <a:lnTo>
                  <a:pt x="28675" y="4770"/>
                </a:lnTo>
                <a:lnTo>
                  <a:pt x="28449" y="4789"/>
                </a:lnTo>
                <a:lnTo>
                  <a:pt x="28223" y="4808"/>
                </a:lnTo>
                <a:lnTo>
                  <a:pt x="27997" y="4845"/>
                </a:lnTo>
                <a:lnTo>
                  <a:pt x="27789" y="4902"/>
                </a:lnTo>
                <a:lnTo>
                  <a:pt x="27582" y="4977"/>
                </a:lnTo>
                <a:lnTo>
                  <a:pt x="27375" y="5053"/>
                </a:lnTo>
                <a:lnTo>
                  <a:pt x="27186" y="5147"/>
                </a:lnTo>
                <a:lnTo>
                  <a:pt x="26998" y="5241"/>
                </a:lnTo>
                <a:lnTo>
                  <a:pt x="26715" y="5147"/>
                </a:lnTo>
                <a:lnTo>
                  <a:pt x="26432" y="5072"/>
                </a:lnTo>
                <a:lnTo>
                  <a:pt x="26130" y="5034"/>
                </a:lnTo>
                <a:lnTo>
                  <a:pt x="25810" y="5015"/>
                </a:lnTo>
                <a:lnTo>
                  <a:pt x="25584" y="5034"/>
                </a:lnTo>
                <a:lnTo>
                  <a:pt x="25357" y="4959"/>
                </a:lnTo>
                <a:lnTo>
                  <a:pt x="25112" y="4921"/>
                </a:lnTo>
                <a:lnTo>
                  <a:pt x="24848" y="4883"/>
                </a:lnTo>
                <a:lnTo>
                  <a:pt x="24584" y="4864"/>
                </a:lnTo>
                <a:lnTo>
                  <a:pt x="24264" y="4883"/>
                </a:lnTo>
                <a:lnTo>
                  <a:pt x="23962" y="4940"/>
                </a:lnTo>
                <a:lnTo>
                  <a:pt x="23661" y="5015"/>
                </a:lnTo>
                <a:lnTo>
                  <a:pt x="23359" y="5109"/>
                </a:lnTo>
                <a:lnTo>
                  <a:pt x="23095" y="5241"/>
                </a:lnTo>
                <a:lnTo>
                  <a:pt x="22831" y="5411"/>
                </a:lnTo>
                <a:lnTo>
                  <a:pt x="22586" y="5581"/>
                </a:lnTo>
                <a:lnTo>
                  <a:pt x="22360" y="5788"/>
                </a:lnTo>
                <a:lnTo>
                  <a:pt x="22133" y="5562"/>
                </a:lnTo>
                <a:lnTo>
                  <a:pt x="21870" y="5373"/>
                </a:lnTo>
                <a:lnTo>
                  <a:pt x="21606" y="5185"/>
                </a:lnTo>
                <a:lnTo>
                  <a:pt x="21323" y="5053"/>
                </a:lnTo>
                <a:lnTo>
                  <a:pt x="21002" y="4940"/>
                </a:lnTo>
                <a:lnTo>
                  <a:pt x="20701" y="4845"/>
                </a:lnTo>
                <a:lnTo>
                  <a:pt x="20361" y="4789"/>
                </a:lnTo>
                <a:lnTo>
                  <a:pt x="20022" y="4770"/>
                </a:lnTo>
                <a:lnTo>
                  <a:pt x="19965" y="4638"/>
                </a:lnTo>
                <a:lnTo>
                  <a:pt x="19890" y="4487"/>
                </a:lnTo>
                <a:lnTo>
                  <a:pt x="19815" y="4355"/>
                </a:lnTo>
                <a:lnTo>
                  <a:pt x="19720" y="4242"/>
                </a:lnTo>
                <a:lnTo>
                  <a:pt x="19626" y="4110"/>
                </a:lnTo>
                <a:lnTo>
                  <a:pt x="19513" y="3997"/>
                </a:lnTo>
                <a:lnTo>
                  <a:pt x="19400" y="3903"/>
                </a:lnTo>
                <a:lnTo>
                  <a:pt x="19268" y="3809"/>
                </a:lnTo>
                <a:lnTo>
                  <a:pt x="19155" y="3714"/>
                </a:lnTo>
                <a:lnTo>
                  <a:pt x="19004" y="3639"/>
                </a:lnTo>
                <a:lnTo>
                  <a:pt x="18872" y="3582"/>
                </a:lnTo>
                <a:lnTo>
                  <a:pt x="18721" y="3526"/>
                </a:lnTo>
                <a:lnTo>
                  <a:pt x="18570" y="3488"/>
                </a:lnTo>
                <a:lnTo>
                  <a:pt x="18401" y="3450"/>
                </a:lnTo>
                <a:lnTo>
                  <a:pt x="18250" y="3431"/>
                </a:lnTo>
                <a:lnTo>
                  <a:pt x="17873" y="3431"/>
                </a:lnTo>
                <a:lnTo>
                  <a:pt x="17646" y="3469"/>
                </a:lnTo>
                <a:lnTo>
                  <a:pt x="17439" y="3526"/>
                </a:lnTo>
                <a:lnTo>
                  <a:pt x="17251" y="3601"/>
                </a:lnTo>
                <a:lnTo>
                  <a:pt x="17062" y="3695"/>
                </a:lnTo>
                <a:lnTo>
                  <a:pt x="16892" y="3809"/>
                </a:lnTo>
                <a:lnTo>
                  <a:pt x="16723" y="3941"/>
                </a:lnTo>
                <a:lnTo>
                  <a:pt x="16591" y="4072"/>
                </a:lnTo>
                <a:lnTo>
                  <a:pt x="16364" y="3903"/>
                </a:lnTo>
                <a:lnTo>
                  <a:pt x="16138" y="3771"/>
                </a:lnTo>
                <a:lnTo>
                  <a:pt x="15893" y="3639"/>
                </a:lnTo>
                <a:lnTo>
                  <a:pt x="15648" y="3545"/>
                </a:lnTo>
                <a:lnTo>
                  <a:pt x="15384" y="3450"/>
                </a:lnTo>
                <a:lnTo>
                  <a:pt x="15120" y="3394"/>
                </a:lnTo>
                <a:lnTo>
                  <a:pt x="14837" y="3356"/>
                </a:lnTo>
                <a:lnTo>
                  <a:pt x="14536" y="3337"/>
                </a:lnTo>
                <a:lnTo>
                  <a:pt x="14347" y="3356"/>
                </a:lnTo>
                <a:lnTo>
                  <a:pt x="14159" y="3356"/>
                </a:lnTo>
                <a:lnTo>
                  <a:pt x="13801" y="3431"/>
                </a:lnTo>
                <a:lnTo>
                  <a:pt x="13442" y="3545"/>
                </a:lnTo>
                <a:lnTo>
                  <a:pt x="13103" y="3677"/>
                </a:lnTo>
                <a:lnTo>
                  <a:pt x="12801" y="3865"/>
                </a:lnTo>
                <a:lnTo>
                  <a:pt x="12500" y="4072"/>
                </a:lnTo>
                <a:lnTo>
                  <a:pt x="12236" y="4318"/>
                </a:lnTo>
                <a:lnTo>
                  <a:pt x="12009" y="4582"/>
                </a:lnTo>
                <a:lnTo>
                  <a:pt x="11859" y="4582"/>
                </a:lnTo>
                <a:lnTo>
                  <a:pt x="11689" y="4600"/>
                </a:lnTo>
                <a:lnTo>
                  <a:pt x="11538" y="4638"/>
                </a:lnTo>
                <a:lnTo>
                  <a:pt x="11387" y="4713"/>
                </a:lnTo>
                <a:lnTo>
                  <a:pt x="11255" y="4808"/>
                </a:lnTo>
                <a:lnTo>
                  <a:pt x="11199" y="4713"/>
                </a:lnTo>
                <a:lnTo>
                  <a:pt x="11123" y="4638"/>
                </a:lnTo>
                <a:lnTo>
                  <a:pt x="11048" y="4563"/>
                </a:lnTo>
                <a:lnTo>
                  <a:pt x="10954" y="4506"/>
                </a:lnTo>
                <a:lnTo>
                  <a:pt x="10859" y="4450"/>
                </a:lnTo>
                <a:lnTo>
                  <a:pt x="10746" y="4412"/>
                </a:lnTo>
                <a:lnTo>
                  <a:pt x="10652" y="4393"/>
                </a:lnTo>
                <a:lnTo>
                  <a:pt x="10520" y="4393"/>
                </a:lnTo>
                <a:lnTo>
                  <a:pt x="10350" y="4412"/>
                </a:lnTo>
                <a:lnTo>
                  <a:pt x="10200" y="4450"/>
                </a:lnTo>
                <a:lnTo>
                  <a:pt x="10049" y="4544"/>
                </a:lnTo>
                <a:lnTo>
                  <a:pt x="9917" y="4638"/>
                </a:lnTo>
                <a:lnTo>
                  <a:pt x="9804" y="4770"/>
                </a:lnTo>
                <a:lnTo>
                  <a:pt x="9728" y="4921"/>
                </a:lnTo>
                <a:lnTo>
                  <a:pt x="9672" y="5072"/>
                </a:lnTo>
                <a:lnTo>
                  <a:pt x="9653" y="5260"/>
                </a:lnTo>
                <a:lnTo>
                  <a:pt x="9672" y="5430"/>
                </a:lnTo>
                <a:lnTo>
                  <a:pt x="9596" y="5373"/>
                </a:lnTo>
                <a:lnTo>
                  <a:pt x="9483" y="5317"/>
                </a:lnTo>
                <a:lnTo>
                  <a:pt x="9389" y="5279"/>
                </a:lnTo>
                <a:lnTo>
                  <a:pt x="9276" y="5260"/>
                </a:lnTo>
                <a:lnTo>
                  <a:pt x="9163" y="5185"/>
                </a:lnTo>
                <a:lnTo>
                  <a:pt x="9068" y="5147"/>
                </a:lnTo>
                <a:lnTo>
                  <a:pt x="8936" y="5109"/>
                </a:lnTo>
                <a:lnTo>
                  <a:pt x="8804" y="5091"/>
                </a:lnTo>
                <a:lnTo>
                  <a:pt x="8691" y="5109"/>
                </a:lnTo>
                <a:lnTo>
                  <a:pt x="8597" y="5128"/>
                </a:lnTo>
                <a:lnTo>
                  <a:pt x="8484" y="5166"/>
                </a:lnTo>
                <a:lnTo>
                  <a:pt x="8390" y="5223"/>
                </a:lnTo>
                <a:lnTo>
                  <a:pt x="8314" y="5298"/>
                </a:lnTo>
                <a:lnTo>
                  <a:pt x="8239" y="5373"/>
                </a:lnTo>
                <a:lnTo>
                  <a:pt x="8182" y="5468"/>
                </a:lnTo>
                <a:lnTo>
                  <a:pt x="8126" y="5562"/>
                </a:lnTo>
                <a:lnTo>
                  <a:pt x="7843" y="5449"/>
                </a:lnTo>
                <a:lnTo>
                  <a:pt x="7560" y="5354"/>
                </a:lnTo>
                <a:lnTo>
                  <a:pt x="7259" y="5298"/>
                </a:lnTo>
                <a:lnTo>
                  <a:pt x="6957" y="5260"/>
                </a:lnTo>
                <a:lnTo>
                  <a:pt x="6825" y="5128"/>
                </a:lnTo>
                <a:lnTo>
                  <a:pt x="6655" y="5034"/>
                </a:lnTo>
                <a:lnTo>
                  <a:pt x="6486" y="4959"/>
                </a:lnTo>
                <a:lnTo>
                  <a:pt x="6391" y="4940"/>
                </a:lnTo>
                <a:lnTo>
                  <a:pt x="6146" y="4940"/>
                </a:lnTo>
                <a:lnTo>
                  <a:pt x="6014" y="4977"/>
                </a:lnTo>
                <a:lnTo>
                  <a:pt x="5882" y="5034"/>
                </a:lnTo>
                <a:lnTo>
                  <a:pt x="5769" y="5091"/>
                </a:lnTo>
                <a:lnTo>
                  <a:pt x="5675" y="5185"/>
                </a:lnTo>
                <a:lnTo>
                  <a:pt x="5581" y="5279"/>
                </a:lnTo>
                <a:lnTo>
                  <a:pt x="5524" y="5392"/>
                </a:lnTo>
                <a:lnTo>
                  <a:pt x="5468" y="5505"/>
                </a:lnTo>
                <a:lnTo>
                  <a:pt x="5241" y="5618"/>
                </a:lnTo>
                <a:lnTo>
                  <a:pt x="5015" y="5750"/>
                </a:lnTo>
                <a:lnTo>
                  <a:pt x="4808" y="5882"/>
                </a:lnTo>
                <a:lnTo>
                  <a:pt x="4619" y="6033"/>
                </a:lnTo>
                <a:lnTo>
                  <a:pt x="4449" y="6052"/>
                </a:lnTo>
                <a:lnTo>
                  <a:pt x="4299" y="6127"/>
                </a:lnTo>
                <a:lnTo>
                  <a:pt x="4167" y="6203"/>
                </a:lnTo>
                <a:lnTo>
                  <a:pt x="4035" y="6335"/>
                </a:lnTo>
                <a:lnTo>
                  <a:pt x="3846" y="6203"/>
                </a:lnTo>
                <a:lnTo>
                  <a:pt x="3639" y="6109"/>
                </a:lnTo>
                <a:lnTo>
                  <a:pt x="3431" y="6014"/>
                </a:lnTo>
                <a:lnTo>
                  <a:pt x="3205" y="5939"/>
                </a:lnTo>
                <a:lnTo>
                  <a:pt x="2979" y="5882"/>
                </a:lnTo>
                <a:lnTo>
                  <a:pt x="2753" y="5845"/>
                </a:lnTo>
                <a:lnTo>
                  <a:pt x="2508" y="5807"/>
                </a:lnTo>
                <a:lnTo>
                  <a:pt x="2263" y="5807"/>
                </a:lnTo>
                <a:lnTo>
                  <a:pt x="1942" y="5826"/>
                </a:lnTo>
                <a:lnTo>
                  <a:pt x="1622" y="5864"/>
                </a:lnTo>
                <a:lnTo>
                  <a:pt x="1320" y="5939"/>
                </a:lnTo>
                <a:lnTo>
                  <a:pt x="1037" y="6052"/>
                </a:lnTo>
                <a:lnTo>
                  <a:pt x="754" y="6184"/>
                </a:lnTo>
                <a:lnTo>
                  <a:pt x="490" y="6335"/>
                </a:lnTo>
                <a:lnTo>
                  <a:pt x="245" y="6505"/>
                </a:lnTo>
                <a:lnTo>
                  <a:pt x="0" y="6712"/>
                </a:lnTo>
                <a:lnTo>
                  <a:pt x="0" y="11444"/>
                </a:lnTo>
                <a:lnTo>
                  <a:pt x="245" y="11651"/>
                </a:lnTo>
                <a:lnTo>
                  <a:pt x="490" y="11821"/>
                </a:lnTo>
                <a:lnTo>
                  <a:pt x="754" y="11991"/>
                </a:lnTo>
                <a:lnTo>
                  <a:pt x="1037" y="12123"/>
                </a:lnTo>
                <a:lnTo>
                  <a:pt x="1320" y="12217"/>
                </a:lnTo>
                <a:lnTo>
                  <a:pt x="1622" y="12292"/>
                </a:lnTo>
                <a:lnTo>
                  <a:pt x="1942" y="12349"/>
                </a:lnTo>
                <a:lnTo>
                  <a:pt x="2621" y="12349"/>
                </a:lnTo>
                <a:lnTo>
                  <a:pt x="2960" y="12292"/>
                </a:lnTo>
                <a:lnTo>
                  <a:pt x="3281" y="12198"/>
                </a:lnTo>
                <a:lnTo>
                  <a:pt x="3601" y="12085"/>
                </a:lnTo>
                <a:lnTo>
                  <a:pt x="3808" y="12255"/>
                </a:lnTo>
                <a:lnTo>
                  <a:pt x="4054" y="12405"/>
                </a:lnTo>
                <a:lnTo>
                  <a:pt x="4299" y="12537"/>
                </a:lnTo>
                <a:lnTo>
                  <a:pt x="4563" y="12632"/>
                </a:lnTo>
                <a:lnTo>
                  <a:pt x="4827" y="12726"/>
                </a:lnTo>
                <a:lnTo>
                  <a:pt x="5109" y="12783"/>
                </a:lnTo>
                <a:lnTo>
                  <a:pt x="5392" y="12820"/>
                </a:lnTo>
                <a:lnTo>
                  <a:pt x="5694" y="12839"/>
                </a:lnTo>
                <a:lnTo>
                  <a:pt x="6071" y="12820"/>
                </a:lnTo>
                <a:lnTo>
                  <a:pt x="6429" y="12764"/>
                </a:lnTo>
                <a:lnTo>
                  <a:pt x="6768" y="12669"/>
                </a:lnTo>
                <a:lnTo>
                  <a:pt x="7089" y="12519"/>
                </a:lnTo>
                <a:lnTo>
                  <a:pt x="7296" y="12726"/>
                </a:lnTo>
                <a:lnTo>
                  <a:pt x="7504" y="12896"/>
                </a:lnTo>
                <a:lnTo>
                  <a:pt x="7749" y="13046"/>
                </a:lnTo>
                <a:lnTo>
                  <a:pt x="7994" y="13178"/>
                </a:lnTo>
                <a:lnTo>
                  <a:pt x="8258" y="13292"/>
                </a:lnTo>
                <a:lnTo>
                  <a:pt x="8541" y="13367"/>
                </a:lnTo>
                <a:lnTo>
                  <a:pt x="8823" y="13405"/>
                </a:lnTo>
                <a:lnTo>
                  <a:pt x="9125" y="13424"/>
                </a:lnTo>
                <a:lnTo>
                  <a:pt x="9370" y="13405"/>
                </a:lnTo>
                <a:lnTo>
                  <a:pt x="9596" y="13386"/>
                </a:lnTo>
                <a:lnTo>
                  <a:pt x="9823" y="13329"/>
                </a:lnTo>
                <a:lnTo>
                  <a:pt x="10030" y="13273"/>
                </a:lnTo>
                <a:lnTo>
                  <a:pt x="10237" y="13178"/>
                </a:lnTo>
                <a:lnTo>
                  <a:pt x="10445" y="13084"/>
                </a:lnTo>
                <a:lnTo>
                  <a:pt x="10633" y="12971"/>
                </a:lnTo>
                <a:lnTo>
                  <a:pt x="10822" y="12839"/>
                </a:lnTo>
                <a:lnTo>
                  <a:pt x="11029" y="12914"/>
                </a:lnTo>
                <a:lnTo>
                  <a:pt x="11237" y="12952"/>
                </a:lnTo>
                <a:lnTo>
                  <a:pt x="11463" y="12971"/>
                </a:lnTo>
                <a:lnTo>
                  <a:pt x="11670" y="12990"/>
                </a:lnTo>
                <a:lnTo>
                  <a:pt x="11878" y="12971"/>
                </a:lnTo>
                <a:lnTo>
                  <a:pt x="12085" y="12952"/>
                </a:lnTo>
                <a:lnTo>
                  <a:pt x="12292" y="12914"/>
                </a:lnTo>
                <a:lnTo>
                  <a:pt x="12481" y="12877"/>
                </a:lnTo>
                <a:lnTo>
                  <a:pt x="12669" y="12801"/>
                </a:lnTo>
                <a:lnTo>
                  <a:pt x="12839" y="12726"/>
                </a:lnTo>
                <a:lnTo>
                  <a:pt x="13028" y="12632"/>
                </a:lnTo>
                <a:lnTo>
                  <a:pt x="13178" y="12537"/>
                </a:lnTo>
                <a:lnTo>
                  <a:pt x="13442" y="12575"/>
                </a:lnTo>
                <a:lnTo>
                  <a:pt x="13706" y="12594"/>
                </a:lnTo>
                <a:lnTo>
                  <a:pt x="13914" y="12575"/>
                </a:lnTo>
                <a:lnTo>
                  <a:pt x="14102" y="12556"/>
                </a:lnTo>
                <a:lnTo>
                  <a:pt x="14291" y="12537"/>
                </a:lnTo>
                <a:lnTo>
                  <a:pt x="14479" y="12481"/>
                </a:lnTo>
                <a:lnTo>
                  <a:pt x="14668" y="12537"/>
                </a:lnTo>
                <a:lnTo>
                  <a:pt x="14837" y="12556"/>
                </a:lnTo>
                <a:lnTo>
                  <a:pt x="15045" y="12575"/>
                </a:lnTo>
                <a:lnTo>
                  <a:pt x="15233" y="12594"/>
                </a:lnTo>
                <a:lnTo>
                  <a:pt x="15516" y="12575"/>
                </a:lnTo>
                <a:lnTo>
                  <a:pt x="15780" y="12537"/>
                </a:lnTo>
                <a:lnTo>
                  <a:pt x="16044" y="12481"/>
                </a:lnTo>
                <a:lnTo>
                  <a:pt x="16289" y="12387"/>
                </a:lnTo>
                <a:lnTo>
                  <a:pt x="16459" y="12519"/>
                </a:lnTo>
                <a:lnTo>
                  <a:pt x="16666" y="12632"/>
                </a:lnTo>
                <a:lnTo>
                  <a:pt x="16874" y="12745"/>
                </a:lnTo>
                <a:lnTo>
                  <a:pt x="17081" y="12820"/>
                </a:lnTo>
                <a:lnTo>
                  <a:pt x="17307" y="12896"/>
                </a:lnTo>
                <a:lnTo>
                  <a:pt x="17533" y="12952"/>
                </a:lnTo>
                <a:lnTo>
                  <a:pt x="17760" y="12971"/>
                </a:lnTo>
                <a:lnTo>
                  <a:pt x="18005" y="12990"/>
                </a:lnTo>
                <a:lnTo>
                  <a:pt x="18269" y="12971"/>
                </a:lnTo>
                <a:lnTo>
                  <a:pt x="18533" y="12933"/>
                </a:lnTo>
                <a:lnTo>
                  <a:pt x="18778" y="12877"/>
                </a:lnTo>
                <a:lnTo>
                  <a:pt x="19023" y="12801"/>
                </a:lnTo>
                <a:lnTo>
                  <a:pt x="19249" y="12877"/>
                </a:lnTo>
                <a:lnTo>
                  <a:pt x="19513" y="12933"/>
                </a:lnTo>
                <a:lnTo>
                  <a:pt x="19758" y="12971"/>
                </a:lnTo>
                <a:lnTo>
                  <a:pt x="20022" y="12990"/>
                </a:lnTo>
                <a:lnTo>
                  <a:pt x="20210" y="12990"/>
                </a:lnTo>
                <a:lnTo>
                  <a:pt x="20399" y="12971"/>
                </a:lnTo>
                <a:lnTo>
                  <a:pt x="20569" y="12933"/>
                </a:lnTo>
                <a:lnTo>
                  <a:pt x="20738" y="12896"/>
                </a:lnTo>
                <a:lnTo>
                  <a:pt x="20908" y="12839"/>
                </a:lnTo>
                <a:lnTo>
                  <a:pt x="21078" y="12783"/>
                </a:lnTo>
                <a:lnTo>
                  <a:pt x="21398" y="12632"/>
                </a:lnTo>
                <a:lnTo>
                  <a:pt x="21587" y="12801"/>
                </a:lnTo>
                <a:lnTo>
                  <a:pt x="21794" y="12952"/>
                </a:lnTo>
                <a:lnTo>
                  <a:pt x="22039" y="13084"/>
                </a:lnTo>
                <a:lnTo>
                  <a:pt x="22265" y="13216"/>
                </a:lnTo>
                <a:lnTo>
                  <a:pt x="22529" y="13292"/>
                </a:lnTo>
                <a:lnTo>
                  <a:pt x="22793" y="13367"/>
                </a:lnTo>
                <a:lnTo>
                  <a:pt x="23057" y="13405"/>
                </a:lnTo>
                <a:lnTo>
                  <a:pt x="23340" y="13424"/>
                </a:lnTo>
                <a:lnTo>
                  <a:pt x="23679" y="13405"/>
                </a:lnTo>
                <a:lnTo>
                  <a:pt x="24000" y="13348"/>
                </a:lnTo>
                <a:lnTo>
                  <a:pt x="24302" y="13254"/>
                </a:lnTo>
                <a:lnTo>
                  <a:pt x="24584" y="13122"/>
                </a:lnTo>
                <a:lnTo>
                  <a:pt x="24735" y="13122"/>
                </a:lnTo>
                <a:lnTo>
                  <a:pt x="25075" y="13103"/>
                </a:lnTo>
                <a:lnTo>
                  <a:pt x="25395" y="13046"/>
                </a:lnTo>
                <a:lnTo>
                  <a:pt x="25716" y="12952"/>
                </a:lnTo>
                <a:lnTo>
                  <a:pt x="25998" y="12820"/>
                </a:lnTo>
                <a:lnTo>
                  <a:pt x="26187" y="12952"/>
                </a:lnTo>
                <a:lnTo>
                  <a:pt x="26375" y="13065"/>
                </a:lnTo>
                <a:lnTo>
                  <a:pt x="26583" y="13178"/>
                </a:lnTo>
                <a:lnTo>
                  <a:pt x="26809" y="13254"/>
                </a:lnTo>
                <a:lnTo>
                  <a:pt x="27016" y="13329"/>
                </a:lnTo>
                <a:lnTo>
                  <a:pt x="27261" y="13386"/>
                </a:lnTo>
                <a:lnTo>
                  <a:pt x="27488" y="13405"/>
                </a:lnTo>
                <a:lnTo>
                  <a:pt x="27733" y="13424"/>
                </a:lnTo>
                <a:lnTo>
                  <a:pt x="27902" y="13424"/>
                </a:lnTo>
                <a:lnTo>
                  <a:pt x="28091" y="13405"/>
                </a:lnTo>
                <a:lnTo>
                  <a:pt x="28430" y="13329"/>
                </a:lnTo>
                <a:lnTo>
                  <a:pt x="28751" y="13235"/>
                </a:lnTo>
                <a:lnTo>
                  <a:pt x="29052" y="13084"/>
                </a:lnTo>
                <a:lnTo>
                  <a:pt x="29335" y="12914"/>
                </a:lnTo>
                <a:lnTo>
                  <a:pt x="29599" y="12707"/>
                </a:lnTo>
                <a:lnTo>
                  <a:pt x="29825" y="12462"/>
                </a:lnTo>
                <a:lnTo>
                  <a:pt x="30033" y="12198"/>
                </a:lnTo>
                <a:lnTo>
                  <a:pt x="30184" y="12292"/>
                </a:lnTo>
                <a:lnTo>
                  <a:pt x="30353" y="12368"/>
                </a:lnTo>
                <a:lnTo>
                  <a:pt x="30523" y="12424"/>
                </a:lnTo>
                <a:lnTo>
                  <a:pt x="30693" y="12481"/>
                </a:lnTo>
                <a:lnTo>
                  <a:pt x="30881" y="12537"/>
                </a:lnTo>
                <a:lnTo>
                  <a:pt x="31070" y="12556"/>
                </a:lnTo>
                <a:lnTo>
                  <a:pt x="31258" y="12575"/>
                </a:lnTo>
                <a:lnTo>
                  <a:pt x="31447" y="12594"/>
                </a:lnTo>
                <a:lnTo>
                  <a:pt x="31635" y="12575"/>
                </a:lnTo>
                <a:lnTo>
                  <a:pt x="31824" y="12575"/>
                </a:lnTo>
                <a:lnTo>
                  <a:pt x="31994" y="12537"/>
                </a:lnTo>
                <a:lnTo>
                  <a:pt x="32163" y="12500"/>
                </a:lnTo>
                <a:lnTo>
                  <a:pt x="32333" y="12594"/>
                </a:lnTo>
                <a:lnTo>
                  <a:pt x="32521" y="12707"/>
                </a:lnTo>
                <a:lnTo>
                  <a:pt x="32710" y="12783"/>
                </a:lnTo>
                <a:lnTo>
                  <a:pt x="32898" y="12858"/>
                </a:lnTo>
                <a:lnTo>
                  <a:pt x="33106" y="12914"/>
                </a:lnTo>
                <a:lnTo>
                  <a:pt x="33313" y="12952"/>
                </a:lnTo>
                <a:lnTo>
                  <a:pt x="33521" y="12971"/>
                </a:lnTo>
                <a:lnTo>
                  <a:pt x="33747" y="12990"/>
                </a:lnTo>
                <a:lnTo>
                  <a:pt x="33973" y="12971"/>
                </a:lnTo>
                <a:lnTo>
                  <a:pt x="34180" y="12952"/>
                </a:lnTo>
                <a:lnTo>
                  <a:pt x="34388" y="12914"/>
                </a:lnTo>
                <a:lnTo>
                  <a:pt x="34595" y="12858"/>
                </a:lnTo>
                <a:lnTo>
                  <a:pt x="34916" y="12820"/>
                </a:lnTo>
                <a:lnTo>
                  <a:pt x="35217" y="12745"/>
                </a:lnTo>
                <a:lnTo>
                  <a:pt x="35519" y="12632"/>
                </a:lnTo>
                <a:lnTo>
                  <a:pt x="35802" y="12500"/>
                </a:lnTo>
                <a:lnTo>
                  <a:pt x="36047" y="12330"/>
                </a:lnTo>
                <a:lnTo>
                  <a:pt x="36292" y="12142"/>
                </a:lnTo>
                <a:lnTo>
                  <a:pt x="36499" y="11915"/>
                </a:lnTo>
                <a:lnTo>
                  <a:pt x="36688" y="11670"/>
                </a:lnTo>
                <a:lnTo>
                  <a:pt x="36990" y="11670"/>
                </a:lnTo>
                <a:lnTo>
                  <a:pt x="37178" y="11953"/>
                </a:lnTo>
                <a:lnTo>
                  <a:pt x="37423" y="12217"/>
                </a:lnTo>
                <a:lnTo>
                  <a:pt x="37687" y="12443"/>
                </a:lnTo>
                <a:lnTo>
                  <a:pt x="37970" y="12632"/>
                </a:lnTo>
                <a:lnTo>
                  <a:pt x="38290" y="12783"/>
                </a:lnTo>
                <a:lnTo>
                  <a:pt x="38441" y="12839"/>
                </a:lnTo>
                <a:lnTo>
                  <a:pt x="38611" y="12896"/>
                </a:lnTo>
                <a:lnTo>
                  <a:pt x="38799" y="12933"/>
                </a:lnTo>
                <a:lnTo>
                  <a:pt x="38969" y="12971"/>
                </a:lnTo>
                <a:lnTo>
                  <a:pt x="39158" y="12990"/>
                </a:lnTo>
                <a:lnTo>
                  <a:pt x="39327" y="12990"/>
                </a:lnTo>
                <a:lnTo>
                  <a:pt x="39591" y="12971"/>
                </a:lnTo>
                <a:lnTo>
                  <a:pt x="39836" y="12933"/>
                </a:lnTo>
                <a:lnTo>
                  <a:pt x="40081" y="12896"/>
                </a:lnTo>
                <a:lnTo>
                  <a:pt x="40308" y="12801"/>
                </a:lnTo>
                <a:lnTo>
                  <a:pt x="40534" y="12707"/>
                </a:lnTo>
                <a:lnTo>
                  <a:pt x="40741" y="12594"/>
                </a:lnTo>
                <a:lnTo>
                  <a:pt x="40949" y="12462"/>
                </a:lnTo>
                <a:lnTo>
                  <a:pt x="41137" y="12330"/>
                </a:lnTo>
                <a:lnTo>
                  <a:pt x="41307" y="12443"/>
                </a:lnTo>
                <a:lnTo>
                  <a:pt x="41495" y="12556"/>
                </a:lnTo>
                <a:lnTo>
                  <a:pt x="41684" y="12651"/>
                </a:lnTo>
                <a:lnTo>
                  <a:pt x="41891" y="12726"/>
                </a:lnTo>
                <a:lnTo>
                  <a:pt x="42099" y="12783"/>
                </a:lnTo>
                <a:lnTo>
                  <a:pt x="42325" y="12820"/>
                </a:lnTo>
                <a:lnTo>
                  <a:pt x="42532" y="12858"/>
                </a:lnTo>
                <a:lnTo>
                  <a:pt x="42759" y="12858"/>
                </a:lnTo>
                <a:lnTo>
                  <a:pt x="43060" y="12839"/>
                </a:lnTo>
                <a:lnTo>
                  <a:pt x="43343" y="12801"/>
                </a:lnTo>
                <a:lnTo>
                  <a:pt x="43607" y="12726"/>
                </a:lnTo>
                <a:lnTo>
                  <a:pt x="43871" y="12632"/>
                </a:lnTo>
                <a:lnTo>
                  <a:pt x="44041" y="12745"/>
                </a:lnTo>
                <a:lnTo>
                  <a:pt x="44229" y="12839"/>
                </a:lnTo>
                <a:lnTo>
                  <a:pt x="44418" y="12933"/>
                </a:lnTo>
                <a:lnTo>
                  <a:pt x="44606" y="12990"/>
                </a:lnTo>
                <a:lnTo>
                  <a:pt x="44814" y="13046"/>
                </a:lnTo>
                <a:lnTo>
                  <a:pt x="45021" y="13103"/>
                </a:lnTo>
                <a:lnTo>
                  <a:pt x="45228" y="13122"/>
                </a:lnTo>
                <a:lnTo>
                  <a:pt x="45455" y="13122"/>
                </a:lnTo>
                <a:lnTo>
                  <a:pt x="45775" y="13103"/>
                </a:lnTo>
                <a:lnTo>
                  <a:pt x="46096" y="13046"/>
                </a:lnTo>
                <a:lnTo>
                  <a:pt x="46397" y="12971"/>
                </a:lnTo>
                <a:lnTo>
                  <a:pt x="46680" y="12839"/>
                </a:lnTo>
                <a:lnTo>
                  <a:pt x="46963" y="12971"/>
                </a:lnTo>
                <a:lnTo>
                  <a:pt x="47264" y="13046"/>
                </a:lnTo>
                <a:lnTo>
                  <a:pt x="47585" y="13103"/>
                </a:lnTo>
                <a:lnTo>
                  <a:pt x="47905" y="13122"/>
                </a:lnTo>
                <a:lnTo>
                  <a:pt x="48150" y="13122"/>
                </a:lnTo>
                <a:lnTo>
                  <a:pt x="48396" y="13084"/>
                </a:lnTo>
                <a:lnTo>
                  <a:pt x="48622" y="13028"/>
                </a:lnTo>
                <a:lnTo>
                  <a:pt x="48848" y="12971"/>
                </a:lnTo>
                <a:lnTo>
                  <a:pt x="49074" y="13028"/>
                </a:lnTo>
                <a:lnTo>
                  <a:pt x="49319" y="13084"/>
                </a:lnTo>
                <a:lnTo>
                  <a:pt x="49546" y="13122"/>
                </a:lnTo>
                <a:lnTo>
                  <a:pt x="50092" y="13122"/>
                </a:lnTo>
                <a:lnTo>
                  <a:pt x="50375" y="13065"/>
                </a:lnTo>
                <a:lnTo>
                  <a:pt x="50639" y="12990"/>
                </a:lnTo>
                <a:lnTo>
                  <a:pt x="50903" y="12896"/>
                </a:lnTo>
                <a:lnTo>
                  <a:pt x="51223" y="12971"/>
                </a:lnTo>
                <a:lnTo>
                  <a:pt x="51393" y="12990"/>
                </a:lnTo>
                <a:lnTo>
                  <a:pt x="51695" y="12990"/>
                </a:lnTo>
                <a:lnTo>
                  <a:pt x="51883" y="13197"/>
                </a:lnTo>
                <a:lnTo>
                  <a:pt x="52110" y="13405"/>
                </a:lnTo>
                <a:lnTo>
                  <a:pt x="52355" y="13574"/>
                </a:lnTo>
                <a:lnTo>
                  <a:pt x="52619" y="13725"/>
                </a:lnTo>
                <a:lnTo>
                  <a:pt x="52901" y="13838"/>
                </a:lnTo>
                <a:lnTo>
                  <a:pt x="53203" y="13914"/>
                </a:lnTo>
                <a:lnTo>
                  <a:pt x="53505" y="13970"/>
                </a:lnTo>
                <a:lnTo>
                  <a:pt x="53825" y="13989"/>
                </a:lnTo>
                <a:lnTo>
                  <a:pt x="54108" y="13970"/>
                </a:lnTo>
                <a:lnTo>
                  <a:pt x="54391" y="13933"/>
                </a:lnTo>
                <a:lnTo>
                  <a:pt x="54655" y="13857"/>
                </a:lnTo>
                <a:lnTo>
                  <a:pt x="54900" y="13763"/>
                </a:lnTo>
                <a:lnTo>
                  <a:pt x="55145" y="13650"/>
                </a:lnTo>
                <a:lnTo>
                  <a:pt x="55371" y="13518"/>
                </a:lnTo>
                <a:lnTo>
                  <a:pt x="55579" y="13348"/>
                </a:lnTo>
                <a:lnTo>
                  <a:pt x="55786" y="13178"/>
                </a:lnTo>
                <a:lnTo>
                  <a:pt x="55956" y="12971"/>
                </a:lnTo>
                <a:lnTo>
                  <a:pt x="56125" y="12764"/>
                </a:lnTo>
                <a:lnTo>
                  <a:pt x="56257" y="12537"/>
                </a:lnTo>
                <a:lnTo>
                  <a:pt x="56370" y="12292"/>
                </a:lnTo>
                <a:lnTo>
                  <a:pt x="56465" y="12047"/>
                </a:lnTo>
                <a:lnTo>
                  <a:pt x="56540" y="11783"/>
                </a:lnTo>
                <a:lnTo>
                  <a:pt x="56578" y="11501"/>
                </a:lnTo>
                <a:lnTo>
                  <a:pt x="56597" y="11218"/>
                </a:lnTo>
                <a:lnTo>
                  <a:pt x="56597" y="11142"/>
                </a:lnTo>
                <a:lnTo>
                  <a:pt x="56823" y="10841"/>
                </a:lnTo>
                <a:lnTo>
                  <a:pt x="57011" y="10520"/>
                </a:lnTo>
                <a:lnTo>
                  <a:pt x="57200" y="10200"/>
                </a:lnTo>
                <a:lnTo>
                  <a:pt x="57332" y="9841"/>
                </a:lnTo>
                <a:lnTo>
                  <a:pt x="57445" y="9483"/>
                </a:lnTo>
                <a:lnTo>
                  <a:pt x="57539" y="9106"/>
                </a:lnTo>
                <a:lnTo>
                  <a:pt x="57596" y="8710"/>
                </a:lnTo>
                <a:lnTo>
                  <a:pt x="57615" y="8314"/>
                </a:lnTo>
                <a:lnTo>
                  <a:pt x="57596" y="7881"/>
                </a:lnTo>
                <a:lnTo>
                  <a:pt x="57520" y="7466"/>
                </a:lnTo>
                <a:lnTo>
                  <a:pt x="57426" y="7051"/>
                </a:lnTo>
                <a:lnTo>
                  <a:pt x="57294" y="6655"/>
                </a:lnTo>
                <a:lnTo>
                  <a:pt x="57124" y="6297"/>
                </a:lnTo>
                <a:lnTo>
                  <a:pt x="56917" y="5939"/>
                </a:lnTo>
                <a:lnTo>
                  <a:pt x="56691" y="5600"/>
                </a:lnTo>
                <a:lnTo>
                  <a:pt x="56427" y="5298"/>
                </a:lnTo>
                <a:lnTo>
                  <a:pt x="56144" y="4996"/>
                </a:lnTo>
                <a:lnTo>
                  <a:pt x="55824" y="4751"/>
                </a:lnTo>
                <a:lnTo>
                  <a:pt x="55503" y="4506"/>
                </a:lnTo>
                <a:lnTo>
                  <a:pt x="55145" y="4318"/>
                </a:lnTo>
                <a:lnTo>
                  <a:pt x="54768" y="4148"/>
                </a:lnTo>
                <a:lnTo>
                  <a:pt x="54372" y="4016"/>
                </a:lnTo>
                <a:lnTo>
                  <a:pt x="53957" y="3922"/>
                </a:lnTo>
                <a:lnTo>
                  <a:pt x="53542" y="3865"/>
                </a:lnTo>
                <a:lnTo>
                  <a:pt x="53429" y="3658"/>
                </a:lnTo>
                <a:lnTo>
                  <a:pt x="53316" y="3488"/>
                </a:lnTo>
                <a:lnTo>
                  <a:pt x="53165" y="3337"/>
                </a:lnTo>
                <a:lnTo>
                  <a:pt x="52977" y="3205"/>
                </a:lnTo>
                <a:lnTo>
                  <a:pt x="52788" y="3092"/>
                </a:lnTo>
                <a:lnTo>
                  <a:pt x="52581" y="3017"/>
                </a:lnTo>
                <a:lnTo>
                  <a:pt x="52374" y="2960"/>
                </a:lnTo>
                <a:lnTo>
                  <a:pt x="52128" y="2941"/>
                </a:lnTo>
                <a:lnTo>
                  <a:pt x="51921" y="2960"/>
                </a:lnTo>
                <a:lnTo>
                  <a:pt x="51714" y="2998"/>
                </a:lnTo>
                <a:lnTo>
                  <a:pt x="51582" y="2677"/>
                </a:lnTo>
                <a:lnTo>
                  <a:pt x="51450" y="2376"/>
                </a:lnTo>
                <a:lnTo>
                  <a:pt x="51261" y="2074"/>
                </a:lnTo>
                <a:lnTo>
                  <a:pt x="51073" y="1791"/>
                </a:lnTo>
                <a:lnTo>
                  <a:pt x="50865" y="1527"/>
                </a:lnTo>
                <a:lnTo>
                  <a:pt x="50620" y="1282"/>
                </a:lnTo>
                <a:lnTo>
                  <a:pt x="50375" y="1056"/>
                </a:lnTo>
                <a:lnTo>
                  <a:pt x="50111" y="849"/>
                </a:lnTo>
                <a:lnTo>
                  <a:pt x="49828" y="660"/>
                </a:lnTo>
                <a:lnTo>
                  <a:pt x="49527" y="490"/>
                </a:lnTo>
                <a:lnTo>
                  <a:pt x="49225" y="340"/>
                </a:lnTo>
                <a:lnTo>
                  <a:pt x="48886" y="226"/>
                </a:lnTo>
                <a:lnTo>
                  <a:pt x="48565" y="113"/>
                </a:lnTo>
                <a:lnTo>
                  <a:pt x="48207" y="57"/>
                </a:lnTo>
                <a:lnTo>
                  <a:pt x="478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77186-3ACA-E5D3-5469-9FE49590A382}"/>
              </a:ext>
            </a:extLst>
          </p:cNvPr>
          <p:cNvSpPr txBox="1"/>
          <p:nvPr/>
        </p:nvSpPr>
        <p:spPr>
          <a:xfrm>
            <a:off x="518616" y="64388"/>
            <a:ext cx="11154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10: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minh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Lang -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Âu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IBM Plex Sans"/>
                <a:ea typeface="+mn-ea"/>
                <a:cs typeface="Arial"/>
                <a:sym typeface="IBM Plex Sans"/>
              </a:rPr>
              <a:t>Lạc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DFA27-450E-02ED-4F57-E431C3FC7533}"/>
              </a:ext>
            </a:extLst>
          </p:cNvPr>
          <p:cNvSpPr txBox="1"/>
          <p:nvPr/>
        </p:nvSpPr>
        <p:spPr>
          <a:xfrm>
            <a:off x="0" y="815448"/>
            <a:ext cx="7539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2. Những thành tựu tiêu biểu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320;p29">
            <a:extLst>
              <a:ext uri="{FF2B5EF4-FFF2-40B4-BE49-F238E27FC236}">
                <a16:creationId xmlns:a16="http://schemas.microsoft.com/office/drawing/2014/main" id="{3E67B3C1-361A-B830-4862-D4793B42579F}"/>
              </a:ext>
            </a:extLst>
          </p:cNvPr>
          <p:cNvSpPr txBox="1">
            <a:spLocks/>
          </p:cNvSpPr>
          <p:nvPr/>
        </p:nvSpPr>
        <p:spPr>
          <a:xfrm>
            <a:off x="95250" y="2125944"/>
            <a:ext cx="12096750" cy="94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PT Serif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- Nhà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nước Văn Lang ra đời vào khoảng thế kỉ thứ VII TCN. Tổ chức nhà nước còn đơn giản.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PT Serif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5C2C91C9-B4EA-EBDB-875D-35392DD4702A}"/>
              </a:ext>
            </a:extLst>
          </p:cNvPr>
          <p:cNvSpPr txBox="1">
            <a:spLocks/>
          </p:cNvSpPr>
          <p:nvPr/>
        </p:nvSpPr>
        <p:spPr>
          <a:xfrm>
            <a:off x="0" y="3360052"/>
            <a:ext cx="12096750" cy="944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PT Serif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- Khoảng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 208 TCN, nhà nước Âu Lạc ra đời. Tiếp tục kế thừa về tổ chức bộ máy chính quyền của nước Văn Lang.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PT Serif"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PT Serif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D760E-9C4F-6CBD-7AD0-8EB3871AD09B}"/>
              </a:ext>
            </a:extLst>
          </p:cNvPr>
          <p:cNvSpPr txBox="1"/>
          <p:nvPr/>
        </p:nvSpPr>
        <p:spPr>
          <a:xfrm>
            <a:off x="95250" y="1400223"/>
            <a:ext cx="7539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2.3. Tổ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 chức xã hội và nhà nước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91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76382" y="2344759"/>
            <a:ext cx="2203532" cy="4549636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17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377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442754" y="1164309"/>
            <a:ext cx="2464281" cy="4650327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15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377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390309" y="3263740"/>
            <a:ext cx="1984371" cy="3512331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11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377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054525" y="3104371"/>
            <a:ext cx="2154537" cy="3601636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9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377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3" y="2026133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577870" y="5427789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sym typeface="Arial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  <a:sym typeface="Arial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1" y="3142525"/>
            <a:ext cx="408334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438881" y="5664187"/>
            <a:ext cx="4083343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7467789" y="1661031"/>
            <a:ext cx="3308731" cy="1329699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sz="3200">
              <a:solidFill>
                <a:srgbClr val="A5A5A5"/>
              </a:solidFill>
              <a:latin typeface="华康方圆体W7(P)" pitchFamily="82" charset="-122"/>
              <a:ea typeface="华康方圆体W7(P)" pitchFamily="82" charset="-122"/>
              <a:sym typeface="Arial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6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5" y="5826986"/>
            <a:ext cx="3228303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9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5"/>
            <a:ext cx="1016832" cy="189963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6700532" y="3758531"/>
            <a:ext cx="50345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189">
              <a:defRPr/>
            </a:pPr>
            <a:r>
              <a:rPr lang="en-US" sz="6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grpSp>
        <p:nvGrpSpPr>
          <p:cNvPr id="17" name="组合 8">
            <a:extLst>
              <a:ext uri="{FF2B5EF4-FFF2-40B4-BE49-F238E27FC236}">
                <a16:creationId xmlns:a16="http://schemas.microsoft.com/office/drawing/2014/main" id="{6F2A2552-0EB4-CBBD-CE3C-B2C2589E8F51}"/>
              </a:ext>
            </a:extLst>
          </p:cNvPr>
          <p:cNvGrpSpPr/>
          <p:nvPr/>
        </p:nvGrpSpPr>
        <p:grpSpPr>
          <a:xfrm>
            <a:off x="1542709" y="3416140"/>
            <a:ext cx="1984371" cy="3512331"/>
            <a:chOff x="2697923" y="3213388"/>
            <a:chExt cx="1586150" cy="2763613"/>
          </a:xfrm>
        </p:grpSpPr>
        <p:sp>
          <p:nvSpPr>
            <p:cNvPr id="18" name="MH_Other_2">
              <a:extLst>
                <a:ext uri="{FF2B5EF4-FFF2-40B4-BE49-F238E27FC236}">
                  <a16:creationId xmlns:a16="http://schemas.microsoft.com/office/drawing/2014/main" id="{EF401A15-46BF-4F02-DCCF-2D0B5679261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27" name="MH_Other_4">
              <a:extLst>
                <a:ext uri="{FF2B5EF4-FFF2-40B4-BE49-F238E27FC236}">
                  <a16:creationId xmlns:a16="http://schemas.microsoft.com/office/drawing/2014/main" id="{F39ED8BF-9916-DD86-401A-53854A97FEF7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29" name="MH_SubTitle_2">
              <a:extLst>
                <a:ext uri="{FF2B5EF4-FFF2-40B4-BE49-F238E27FC236}">
                  <a16:creationId xmlns:a16="http://schemas.microsoft.com/office/drawing/2014/main" id="{5421336F-693E-B359-CEB5-4C5E54F11FA4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377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31" name="MH_Other_5">
              <a:extLst>
                <a:ext uri="{FF2B5EF4-FFF2-40B4-BE49-F238E27FC236}">
                  <a16:creationId xmlns:a16="http://schemas.microsoft.com/office/drawing/2014/main" id="{18E7E311-869B-28FB-E56C-849ADD3CB8C3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</p:grpSp>
      <p:grpSp>
        <p:nvGrpSpPr>
          <p:cNvPr id="36" name="组合 8">
            <a:extLst>
              <a:ext uri="{FF2B5EF4-FFF2-40B4-BE49-F238E27FC236}">
                <a16:creationId xmlns:a16="http://schemas.microsoft.com/office/drawing/2014/main" id="{F525F312-9ABC-573F-5690-770EE9480787}"/>
              </a:ext>
            </a:extLst>
          </p:cNvPr>
          <p:cNvGrpSpPr/>
          <p:nvPr/>
        </p:nvGrpSpPr>
        <p:grpSpPr>
          <a:xfrm>
            <a:off x="1695109" y="3568540"/>
            <a:ext cx="1984371" cy="3512331"/>
            <a:chOff x="2697923" y="3213388"/>
            <a:chExt cx="1586150" cy="2763613"/>
          </a:xfrm>
        </p:grpSpPr>
        <p:sp>
          <p:nvSpPr>
            <p:cNvPr id="37" name="MH_Other_2">
              <a:extLst>
                <a:ext uri="{FF2B5EF4-FFF2-40B4-BE49-F238E27FC236}">
                  <a16:creationId xmlns:a16="http://schemas.microsoft.com/office/drawing/2014/main" id="{41B4E1AF-E65D-563D-B11C-6C0AE5A13F9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38" name="MH_Other_4">
              <a:extLst>
                <a:ext uri="{FF2B5EF4-FFF2-40B4-BE49-F238E27FC236}">
                  <a16:creationId xmlns:a16="http://schemas.microsoft.com/office/drawing/2014/main" id="{CD6A2DF2-6D1B-ADCE-35B8-40DDEAEC879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39" name="MH_SubTitle_2">
              <a:extLst>
                <a:ext uri="{FF2B5EF4-FFF2-40B4-BE49-F238E27FC236}">
                  <a16:creationId xmlns:a16="http://schemas.microsoft.com/office/drawing/2014/main" id="{AF093CA7-3EA6-9B40-5B75-E1CB10FB9E79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377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  <p:sp>
          <p:nvSpPr>
            <p:cNvPr id="40" name="MH_Other_5">
              <a:extLst>
                <a:ext uri="{FF2B5EF4-FFF2-40B4-BE49-F238E27FC236}">
                  <a16:creationId xmlns:a16="http://schemas.microsoft.com/office/drawing/2014/main" id="{E6A7AC19-10CE-933D-7C6A-9E58534ABEA5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8" name="Google Shape;5548;p39"/>
          <p:cNvSpPr txBox="1">
            <a:spLocks noGrp="1"/>
          </p:cNvSpPr>
          <p:nvPr>
            <p:ph type="title" idx="6"/>
          </p:nvPr>
        </p:nvSpPr>
        <p:spPr>
          <a:xfrm>
            <a:off x="3406293" y="212517"/>
            <a:ext cx="5454860" cy="109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40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5550" name="Google Shape;5550;p39"/>
          <p:cNvSpPr txBox="1">
            <a:spLocks noGrp="1"/>
          </p:cNvSpPr>
          <p:nvPr>
            <p:ph type="title"/>
          </p:nvPr>
        </p:nvSpPr>
        <p:spPr>
          <a:xfrm>
            <a:off x="2088817" y="2057609"/>
            <a:ext cx="4207615" cy="609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733"/>
              <a:t>Cơ sở hình thành</a:t>
            </a:r>
            <a:endParaRPr sz="3733"/>
          </a:p>
        </p:txBody>
      </p:sp>
      <p:sp>
        <p:nvSpPr>
          <p:cNvPr id="5552" name="Google Shape;5552;p39"/>
          <p:cNvSpPr txBox="1">
            <a:spLocks noGrp="1"/>
          </p:cNvSpPr>
          <p:nvPr>
            <p:ph type="title" idx="2"/>
          </p:nvPr>
        </p:nvSpPr>
        <p:spPr>
          <a:xfrm flipH="1">
            <a:off x="7462867" y="1782378"/>
            <a:ext cx="3701603" cy="121586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3733"/>
              <a:t>N</a:t>
            </a:r>
            <a:r>
              <a:rPr lang="en" sz="3733"/>
              <a:t>hững thành tựu tiêu biểu</a:t>
            </a:r>
            <a:endParaRPr sz="3733"/>
          </a:p>
        </p:txBody>
      </p:sp>
      <p:sp>
        <p:nvSpPr>
          <p:cNvPr id="5553" name="Google Shape;5553;p39"/>
          <p:cNvSpPr txBox="1">
            <a:spLocks noGrp="1"/>
          </p:cNvSpPr>
          <p:nvPr>
            <p:ph type="title" idx="7"/>
          </p:nvPr>
        </p:nvSpPr>
        <p:spPr>
          <a:xfrm>
            <a:off x="985286" y="3113357"/>
            <a:ext cx="5009671" cy="66857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3200">
                <a:solidFill>
                  <a:srgbClr val="0070C0"/>
                </a:solidFill>
              </a:rPr>
              <a:t>1.1 Điều kiện tự nhiên</a:t>
            </a:r>
            <a:endParaRPr sz="3200">
              <a:solidFill>
                <a:srgbClr val="0070C0"/>
              </a:solidFill>
            </a:endParaRPr>
          </a:p>
        </p:txBody>
      </p:sp>
      <p:sp>
        <p:nvSpPr>
          <p:cNvPr id="16" name="Google Shape;5553;p39">
            <a:extLst>
              <a:ext uri="{FF2B5EF4-FFF2-40B4-BE49-F238E27FC236}">
                <a16:creationId xmlns:a16="http://schemas.microsoft.com/office/drawing/2014/main" id="{F12A274F-6327-3C46-A214-82F65D414E8A}"/>
              </a:ext>
            </a:extLst>
          </p:cNvPr>
          <p:cNvSpPr txBox="1">
            <a:spLocks/>
          </p:cNvSpPr>
          <p:nvPr/>
        </p:nvSpPr>
        <p:spPr>
          <a:xfrm>
            <a:off x="1356885" y="4117656"/>
            <a:ext cx="4266472" cy="66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Sans"/>
              <a:buNone/>
              <a:defRPr sz="2200" b="1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A03333"/>
              </a:buClr>
            </a:pPr>
            <a:r>
              <a:rPr lang="en-US" sz="3200" kern="0">
                <a:solidFill>
                  <a:srgbClr val="0070C0"/>
                </a:solidFill>
              </a:rPr>
              <a:t>1.2 Cơ sở xã hội</a:t>
            </a:r>
          </a:p>
        </p:txBody>
      </p:sp>
      <p:sp>
        <p:nvSpPr>
          <p:cNvPr id="17" name="Google Shape;5553;p39">
            <a:extLst>
              <a:ext uri="{FF2B5EF4-FFF2-40B4-BE49-F238E27FC236}">
                <a16:creationId xmlns:a16="http://schemas.microsoft.com/office/drawing/2014/main" id="{7EB4B2E1-478B-6135-A236-E5860E12D80C}"/>
              </a:ext>
            </a:extLst>
          </p:cNvPr>
          <p:cNvSpPr txBox="1">
            <a:spLocks/>
          </p:cNvSpPr>
          <p:nvPr/>
        </p:nvSpPr>
        <p:spPr>
          <a:xfrm>
            <a:off x="6521941" y="3175114"/>
            <a:ext cx="4266472" cy="66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Sans"/>
              <a:buNone/>
              <a:defRPr sz="2200" b="1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Clr>
                <a:srgbClr val="A03333"/>
              </a:buClr>
            </a:pPr>
            <a:r>
              <a:rPr lang="en-US" sz="3200" kern="0">
                <a:solidFill>
                  <a:srgbClr val="0070C0"/>
                </a:solidFill>
              </a:rPr>
              <a:t>2.1 Đời sống vật chất</a:t>
            </a:r>
          </a:p>
        </p:txBody>
      </p:sp>
      <p:sp>
        <p:nvSpPr>
          <p:cNvPr id="18" name="Google Shape;5553;p39">
            <a:extLst>
              <a:ext uri="{FF2B5EF4-FFF2-40B4-BE49-F238E27FC236}">
                <a16:creationId xmlns:a16="http://schemas.microsoft.com/office/drawing/2014/main" id="{C0B8AC76-779F-C03F-B438-D984974690C0}"/>
              </a:ext>
            </a:extLst>
          </p:cNvPr>
          <p:cNvSpPr txBox="1">
            <a:spLocks/>
          </p:cNvSpPr>
          <p:nvPr/>
        </p:nvSpPr>
        <p:spPr>
          <a:xfrm>
            <a:off x="6133723" y="4139228"/>
            <a:ext cx="5030747" cy="66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Sans"/>
              <a:buNone/>
              <a:defRPr sz="2200" b="1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Clr>
                <a:srgbClr val="A03333"/>
              </a:buClr>
            </a:pPr>
            <a:r>
              <a:rPr lang="en-US" sz="3200" kern="0">
                <a:solidFill>
                  <a:srgbClr val="0070C0"/>
                </a:solidFill>
              </a:rPr>
              <a:t>2.2 Đời sống tinh thần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B1EC6F-2E70-B6B7-0C28-6ACAAD08C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46" y="1597086"/>
            <a:ext cx="1341236" cy="13412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996FB9-DE85-BE27-7FFF-7BAD38C7B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173" y="1665139"/>
            <a:ext cx="1251820" cy="1333108"/>
          </a:xfrm>
          <a:prstGeom prst="rect">
            <a:avLst/>
          </a:prstGeom>
        </p:spPr>
      </p:pic>
      <p:sp>
        <p:nvSpPr>
          <p:cNvPr id="2" name="Google Shape;5553;p39">
            <a:extLst>
              <a:ext uri="{FF2B5EF4-FFF2-40B4-BE49-F238E27FC236}">
                <a16:creationId xmlns:a16="http://schemas.microsoft.com/office/drawing/2014/main" id="{559178C2-A49B-2076-309D-6B7EB6E57654}"/>
              </a:ext>
            </a:extLst>
          </p:cNvPr>
          <p:cNvSpPr txBox="1">
            <a:spLocks/>
          </p:cNvSpPr>
          <p:nvPr/>
        </p:nvSpPr>
        <p:spPr>
          <a:xfrm>
            <a:off x="6296432" y="5346498"/>
            <a:ext cx="4419904" cy="66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Sans"/>
              <a:buNone/>
              <a:defRPr sz="2200" b="1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Clr>
                <a:srgbClr val="A03333"/>
              </a:buClr>
            </a:pPr>
            <a:r>
              <a:rPr lang="en-US" sz="3200" kern="0">
                <a:solidFill>
                  <a:srgbClr val="0070C0"/>
                </a:solidFill>
              </a:rPr>
              <a:t>2.3 tổ chức xã hội và nhà nước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" grpId="0"/>
      <p:bldP spid="5552" grpId="0"/>
      <p:bldP spid="5553" grpId="0"/>
      <p:bldP spid="16" grpId="0"/>
      <p:bldP spid="17" grpId="0"/>
      <p:bldP spid="18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3889956" y="449987"/>
            <a:ext cx="441208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VẬN DỤNG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A8CE7-A882-474F-A81F-AB6EA8C1B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47"/>
          <a:stretch/>
        </p:blipFill>
        <p:spPr>
          <a:xfrm>
            <a:off x="10366019" y="274920"/>
            <a:ext cx="1314012" cy="1401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F7B02-C59B-1E4A-A932-78DA4A2465AC}"/>
              </a:ext>
            </a:extLst>
          </p:cNvPr>
          <p:cNvSpPr/>
          <p:nvPr/>
        </p:nvSpPr>
        <p:spPr>
          <a:xfrm>
            <a:off x="519738" y="1608062"/>
            <a:ext cx="55762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 đóng vai 1 hướng dẫn viên du lịch em hãy giới thiệu về: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câu chuyện cổ tích, thần thoại thời Văn Lang - Âu Lạc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>
              <a:defRPr/>
            </a:pPr>
            <a:endParaRPr lang="x-none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477CC-AE42-8144-8FD4-8080F5651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01" y="3114830"/>
            <a:ext cx="3368713" cy="336871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7C9569-3A93-294E-AC2C-7ADD3B8D6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/>
          <a:stretch/>
        </p:blipFill>
        <p:spPr bwMode="auto">
          <a:xfrm>
            <a:off x="8426223" y="975582"/>
            <a:ext cx="3495424" cy="32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0" name="Google Shape;5890;p42"/>
          <p:cNvSpPr/>
          <p:nvPr/>
        </p:nvSpPr>
        <p:spPr>
          <a:xfrm>
            <a:off x="4912086" y="6586934"/>
            <a:ext cx="1555029" cy="206679"/>
          </a:xfrm>
          <a:custGeom>
            <a:avLst/>
            <a:gdLst/>
            <a:ahLst/>
            <a:cxnLst/>
            <a:rect l="l" t="t" r="r" b="b"/>
            <a:pathLst>
              <a:path w="57615" h="13990" extrusionOk="0">
                <a:moveTo>
                  <a:pt x="47132" y="0"/>
                </a:moveTo>
                <a:lnTo>
                  <a:pt x="46793" y="57"/>
                </a:lnTo>
                <a:lnTo>
                  <a:pt x="46454" y="113"/>
                </a:lnTo>
                <a:lnTo>
                  <a:pt x="46114" y="208"/>
                </a:lnTo>
                <a:lnTo>
                  <a:pt x="45794" y="321"/>
                </a:lnTo>
                <a:lnTo>
                  <a:pt x="45492" y="472"/>
                </a:lnTo>
                <a:lnTo>
                  <a:pt x="45191" y="622"/>
                </a:lnTo>
                <a:lnTo>
                  <a:pt x="44908" y="811"/>
                </a:lnTo>
                <a:lnTo>
                  <a:pt x="44644" y="1018"/>
                </a:lnTo>
                <a:lnTo>
                  <a:pt x="44399" y="1245"/>
                </a:lnTo>
                <a:lnTo>
                  <a:pt x="44173" y="1471"/>
                </a:lnTo>
                <a:lnTo>
                  <a:pt x="43946" y="1735"/>
                </a:lnTo>
                <a:lnTo>
                  <a:pt x="43758" y="2018"/>
                </a:lnTo>
                <a:lnTo>
                  <a:pt x="43588" y="2300"/>
                </a:lnTo>
                <a:lnTo>
                  <a:pt x="43437" y="2602"/>
                </a:lnTo>
                <a:lnTo>
                  <a:pt x="43305" y="2904"/>
                </a:lnTo>
                <a:lnTo>
                  <a:pt x="43173" y="2866"/>
                </a:lnTo>
                <a:lnTo>
                  <a:pt x="43041" y="2828"/>
                </a:lnTo>
                <a:lnTo>
                  <a:pt x="42909" y="2809"/>
                </a:lnTo>
                <a:lnTo>
                  <a:pt x="42608" y="2809"/>
                </a:lnTo>
                <a:lnTo>
                  <a:pt x="42457" y="2847"/>
                </a:lnTo>
                <a:lnTo>
                  <a:pt x="42306" y="2885"/>
                </a:lnTo>
                <a:lnTo>
                  <a:pt x="42174" y="2922"/>
                </a:lnTo>
                <a:lnTo>
                  <a:pt x="42042" y="2998"/>
                </a:lnTo>
                <a:lnTo>
                  <a:pt x="41910" y="3073"/>
                </a:lnTo>
                <a:lnTo>
                  <a:pt x="41797" y="3168"/>
                </a:lnTo>
                <a:lnTo>
                  <a:pt x="41684" y="3262"/>
                </a:lnTo>
                <a:lnTo>
                  <a:pt x="41590" y="3375"/>
                </a:lnTo>
                <a:lnTo>
                  <a:pt x="41495" y="3488"/>
                </a:lnTo>
                <a:lnTo>
                  <a:pt x="41420" y="3620"/>
                </a:lnTo>
                <a:lnTo>
                  <a:pt x="41345" y="3752"/>
                </a:lnTo>
                <a:lnTo>
                  <a:pt x="41307" y="3884"/>
                </a:lnTo>
                <a:lnTo>
                  <a:pt x="41269" y="4035"/>
                </a:lnTo>
                <a:lnTo>
                  <a:pt x="41250" y="4186"/>
                </a:lnTo>
                <a:lnTo>
                  <a:pt x="41231" y="4336"/>
                </a:lnTo>
                <a:lnTo>
                  <a:pt x="41231" y="4487"/>
                </a:lnTo>
                <a:lnTo>
                  <a:pt x="41250" y="4619"/>
                </a:lnTo>
                <a:lnTo>
                  <a:pt x="40986" y="4732"/>
                </a:lnTo>
                <a:lnTo>
                  <a:pt x="40741" y="4845"/>
                </a:lnTo>
                <a:lnTo>
                  <a:pt x="40477" y="4996"/>
                </a:lnTo>
                <a:lnTo>
                  <a:pt x="40251" y="5147"/>
                </a:lnTo>
                <a:lnTo>
                  <a:pt x="40100" y="5091"/>
                </a:lnTo>
                <a:lnTo>
                  <a:pt x="39968" y="5053"/>
                </a:lnTo>
                <a:lnTo>
                  <a:pt x="39817" y="5034"/>
                </a:lnTo>
                <a:lnTo>
                  <a:pt x="39648" y="5015"/>
                </a:lnTo>
                <a:lnTo>
                  <a:pt x="39516" y="5034"/>
                </a:lnTo>
                <a:lnTo>
                  <a:pt x="39384" y="5053"/>
                </a:lnTo>
                <a:lnTo>
                  <a:pt x="39252" y="5072"/>
                </a:lnTo>
                <a:lnTo>
                  <a:pt x="39120" y="5109"/>
                </a:lnTo>
                <a:lnTo>
                  <a:pt x="38988" y="5166"/>
                </a:lnTo>
                <a:lnTo>
                  <a:pt x="38875" y="5241"/>
                </a:lnTo>
                <a:lnTo>
                  <a:pt x="38762" y="5298"/>
                </a:lnTo>
                <a:lnTo>
                  <a:pt x="38667" y="5392"/>
                </a:lnTo>
                <a:lnTo>
                  <a:pt x="38479" y="5581"/>
                </a:lnTo>
                <a:lnTo>
                  <a:pt x="38404" y="5675"/>
                </a:lnTo>
                <a:lnTo>
                  <a:pt x="38328" y="5788"/>
                </a:lnTo>
                <a:lnTo>
                  <a:pt x="38272" y="5901"/>
                </a:lnTo>
                <a:lnTo>
                  <a:pt x="38215" y="6033"/>
                </a:lnTo>
                <a:lnTo>
                  <a:pt x="38177" y="6165"/>
                </a:lnTo>
                <a:lnTo>
                  <a:pt x="38140" y="6297"/>
                </a:lnTo>
                <a:lnTo>
                  <a:pt x="37951" y="6278"/>
                </a:lnTo>
                <a:lnTo>
                  <a:pt x="37612" y="6297"/>
                </a:lnTo>
                <a:lnTo>
                  <a:pt x="37291" y="6354"/>
                </a:lnTo>
                <a:lnTo>
                  <a:pt x="36971" y="6429"/>
                </a:lnTo>
                <a:lnTo>
                  <a:pt x="36650" y="6542"/>
                </a:lnTo>
                <a:lnTo>
                  <a:pt x="36518" y="6391"/>
                </a:lnTo>
                <a:lnTo>
                  <a:pt x="36349" y="6241"/>
                </a:lnTo>
                <a:lnTo>
                  <a:pt x="36179" y="6109"/>
                </a:lnTo>
                <a:lnTo>
                  <a:pt x="35972" y="5995"/>
                </a:lnTo>
                <a:lnTo>
                  <a:pt x="35783" y="5920"/>
                </a:lnTo>
                <a:lnTo>
                  <a:pt x="35557" y="5845"/>
                </a:lnTo>
                <a:lnTo>
                  <a:pt x="35331" y="5807"/>
                </a:lnTo>
                <a:lnTo>
                  <a:pt x="35104" y="5788"/>
                </a:lnTo>
                <a:lnTo>
                  <a:pt x="34897" y="5807"/>
                </a:lnTo>
                <a:lnTo>
                  <a:pt x="34671" y="5845"/>
                </a:lnTo>
                <a:lnTo>
                  <a:pt x="34482" y="5901"/>
                </a:lnTo>
                <a:lnTo>
                  <a:pt x="34294" y="5977"/>
                </a:lnTo>
                <a:lnTo>
                  <a:pt x="34067" y="5788"/>
                </a:lnTo>
                <a:lnTo>
                  <a:pt x="33822" y="5618"/>
                </a:lnTo>
                <a:lnTo>
                  <a:pt x="33785" y="5449"/>
                </a:lnTo>
                <a:lnTo>
                  <a:pt x="33728" y="5279"/>
                </a:lnTo>
                <a:lnTo>
                  <a:pt x="33653" y="5128"/>
                </a:lnTo>
                <a:lnTo>
                  <a:pt x="33577" y="4977"/>
                </a:lnTo>
                <a:lnTo>
                  <a:pt x="33483" y="4845"/>
                </a:lnTo>
                <a:lnTo>
                  <a:pt x="33370" y="4713"/>
                </a:lnTo>
                <a:lnTo>
                  <a:pt x="33257" y="4600"/>
                </a:lnTo>
                <a:lnTo>
                  <a:pt x="33144" y="4487"/>
                </a:lnTo>
                <a:lnTo>
                  <a:pt x="33012" y="4374"/>
                </a:lnTo>
                <a:lnTo>
                  <a:pt x="32861" y="4299"/>
                </a:lnTo>
                <a:lnTo>
                  <a:pt x="32710" y="4223"/>
                </a:lnTo>
                <a:lnTo>
                  <a:pt x="32559" y="4148"/>
                </a:lnTo>
                <a:lnTo>
                  <a:pt x="32408" y="4091"/>
                </a:lnTo>
                <a:lnTo>
                  <a:pt x="32239" y="4054"/>
                </a:lnTo>
                <a:lnTo>
                  <a:pt x="32050" y="4035"/>
                </a:lnTo>
                <a:lnTo>
                  <a:pt x="31880" y="4035"/>
                </a:lnTo>
                <a:lnTo>
                  <a:pt x="31616" y="4054"/>
                </a:lnTo>
                <a:lnTo>
                  <a:pt x="31353" y="4110"/>
                </a:lnTo>
                <a:lnTo>
                  <a:pt x="31107" y="4186"/>
                </a:lnTo>
                <a:lnTo>
                  <a:pt x="30881" y="4299"/>
                </a:lnTo>
                <a:lnTo>
                  <a:pt x="30674" y="4412"/>
                </a:lnTo>
                <a:lnTo>
                  <a:pt x="30466" y="4544"/>
                </a:lnTo>
                <a:lnTo>
                  <a:pt x="30297" y="4695"/>
                </a:lnTo>
                <a:lnTo>
                  <a:pt x="30127" y="4864"/>
                </a:lnTo>
                <a:lnTo>
                  <a:pt x="29939" y="4827"/>
                </a:lnTo>
                <a:lnTo>
                  <a:pt x="29750" y="4808"/>
                </a:lnTo>
                <a:lnTo>
                  <a:pt x="29562" y="4789"/>
                </a:lnTo>
                <a:lnTo>
                  <a:pt x="29373" y="4770"/>
                </a:lnTo>
                <a:lnTo>
                  <a:pt x="29015" y="4789"/>
                </a:lnTo>
                <a:lnTo>
                  <a:pt x="28675" y="4770"/>
                </a:lnTo>
                <a:lnTo>
                  <a:pt x="28449" y="4789"/>
                </a:lnTo>
                <a:lnTo>
                  <a:pt x="28223" y="4808"/>
                </a:lnTo>
                <a:lnTo>
                  <a:pt x="27997" y="4845"/>
                </a:lnTo>
                <a:lnTo>
                  <a:pt x="27789" y="4902"/>
                </a:lnTo>
                <a:lnTo>
                  <a:pt x="27582" y="4977"/>
                </a:lnTo>
                <a:lnTo>
                  <a:pt x="27375" y="5053"/>
                </a:lnTo>
                <a:lnTo>
                  <a:pt x="27186" y="5147"/>
                </a:lnTo>
                <a:lnTo>
                  <a:pt x="26998" y="5241"/>
                </a:lnTo>
                <a:lnTo>
                  <a:pt x="26715" y="5147"/>
                </a:lnTo>
                <a:lnTo>
                  <a:pt x="26432" y="5072"/>
                </a:lnTo>
                <a:lnTo>
                  <a:pt x="26130" y="5034"/>
                </a:lnTo>
                <a:lnTo>
                  <a:pt x="25810" y="5015"/>
                </a:lnTo>
                <a:lnTo>
                  <a:pt x="25584" y="5034"/>
                </a:lnTo>
                <a:lnTo>
                  <a:pt x="25357" y="4959"/>
                </a:lnTo>
                <a:lnTo>
                  <a:pt x="25112" y="4921"/>
                </a:lnTo>
                <a:lnTo>
                  <a:pt x="24848" y="4883"/>
                </a:lnTo>
                <a:lnTo>
                  <a:pt x="24584" y="4864"/>
                </a:lnTo>
                <a:lnTo>
                  <a:pt x="24264" y="4883"/>
                </a:lnTo>
                <a:lnTo>
                  <a:pt x="23962" y="4940"/>
                </a:lnTo>
                <a:lnTo>
                  <a:pt x="23661" y="5015"/>
                </a:lnTo>
                <a:lnTo>
                  <a:pt x="23359" y="5109"/>
                </a:lnTo>
                <a:lnTo>
                  <a:pt x="23095" y="5241"/>
                </a:lnTo>
                <a:lnTo>
                  <a:pt x="22831" y="5411"/>
                </a:lnTo>
                <a:lnTo>
                  <a:pt x="22586" y="5581"/>
                </a:lnTo>
                <a:lnTo>
                  <a:pt x="22360" y="5788"/>
                </a:lnTo>
                <a:lnTo>
                  <a:pt x="22133" y="5562"/>
                </a:lnTo>
                <a:lnTo>
                  <a:pt x="21870" y="5373"/>
                </a:lnTo>
                <a:lnTo>
                  <a:pt x="21606" y="5185"/>
                </a:lnTo>
                <a:lnTo>
                  <a:pt x="21323" y="5053"/>
                </a:lnTo>
                <a:lnTo>
                  <a:pt x="21002" y="4940"/>
                </a:lnTo>
                <a:lnTo>
                  <a:pt x="20701" y="4845"/>
                </a:lnTo>
                <a:lnTo>
                  <a:pt x="20361" y="4789"/>
                </a:lnTo>
                <a:lnTo>
                  <a:pt x="20022" y="4770"/>
                </a:lnTo>
                <a:lnTo>
                  <a:pt x="19965" y="4638"/>
                </a:lnTo>
                <a:lnTo>
                  <a:pt x="19890" y="4487"/>
                </a:lnTo>
                <a:lnTo>
                  <a:pt x="19815" y="4355"/>
                </a:lnTo>
                <a:lnTo>
                  <a:pt x="19720" y="4242"/>
                </a:lnTo>
                <a:lnTo>
                  <a:pt x="19626" y="4110"/>
                </a:lnTo>
                <a:lnTo>
                  <a:pt x="19513" y="3997"/>
                </a:lnTo>
                <a:lnTo>
                  <a:pt x="19400" y="3903"/>
                </a:lnTo>
                <a:lnTo>
                  <a:pt x="19268" y="3809"/>
                </a:lnTo>
                <a:lnTo>
                  <a:pt x="19155" y="3714"/>
                </a:lnTo>
                <a:lnTo>
                  <a:pt x="19004" y="3639"/>
                </a:lnTo>
                <a:lnTo>
                  <a:pt x="18872" y="3582"/>
                </a:lnTo>
                <a:lnTo>
                  <a:pt x="18721" y="3526"/>
                </a:lnTo>
                <a:lnTo>
                  <a:pt x="18570" y="3488"/>
                </a:lnTo>
                <a:lnTo>
                  <a:pt x="18401" y="3450"/>
                </a:lnTo>
                <a:lnTo>
                  <a:pt x="18250" y="3431"/>
                </a:lnTo>
                <a:lnTo>
                  <a:pt x="17873" y="3431"/>
                </a:lnTo>
                <a:lnTo>
                  <a:pt x="17646" y="3469"/>
                </a:lnTo>
                <a:lnTo>
                  <a:pt x="17439" y="3526"/>
                </a:lnTo>
                <a:lnTo>
                  <a:pt x="17251" y="3601"/>
                </a:lnTo>
                <a:lnTo>
                  <a:pt x="17062" y="3695"/>
                </a:lnTo>
                <a:lnTo>
                  <a:pt x="16892" y="3809"/>
                </a:lnTo>
                <a:lnTo>
                  <a:pt x="16723" y="3941"/>
                </a:lnTo>
                <a:lnTo>
                  <a:pt x="16591" y="4072"/>
                </a:lnTo>
                <a:lnTo>
                  <a:pt x="16364" y="3903"/>
                </a:lnTo>
                <a:lnTo>
                  <a:pt x="16138" y="3771"/>
                </a:lnTo>
                <a:lnTo>
                  <a:pt x="15893" y="3639"/>
                </a:lnTo>
                <a:lnTo>
                  <a:pt x="15648" y="3545"/>
                </a:lnTo>
                <a:lnTo>
                  <a:pt x="15384" y="3450"/>
                </a:lnTo>
                <a:lnTo>
                  <a:pt x="15120" y="3394"/>
                </a:lnTo>
                <a:lnTo>
                  <a:pt x="14837" y="3356"/>
                </a:lnTo>
                <a:lnTo>
                  <a:pt x="14536" y="3337"/>
                </a:lnTo>
                <a:lnTo>
                  <a:pt x="14347" y="3356"/>
                </a:lnTo>
                <a:lnTo>
                  <a:pt x="14159" y="3356"/>
                </a:lnTo>
                <a:lnTo>
                  <a:pt x="13801" y="3431"/>
                </a:lnTo>
                <a:lnTo>
                  <a:pt x="13442" y="3545"/>
                </a:lnTo>
                <a:lnTo>
                  <a:pt x="13103" y="3677"/>
                </a:lnTo>
                <a:lnTo>
                  <a:pt x="12801" y="3865"/>
                </a:lnTo>
                <a:lnTo>
                  <a:pt x="12500" y="4072"/>
                </a:lnTo>
                <a:lnTo>
                  <a:pt x="12236" y="4318"/>
                </a:lnTo>
                <a:lnTo>
                  <a:pt x="12009" y="4582"/>
                </a:lnTo>
                <a:lnTo>
                  <a:pt x="11859" y="4582"/>
                </a:lnTo>
                <a:lnTo>
                  <a:pt x="11689" y="4600"/>
                </a:lnTo>
                <a:lnTo>
                  <a:pt x="11538" y="4638"/>
                </a:lnTo>
                <a:lnTo>
                  <a:pt x="11387" y="4713"/>
                </a:lnTo>
                <a:lnTo>
                  <a:pt x="11255" y="4808"/>
                </a:lnTo>
                <a:lnTo>
                  <a:pt x="11199" y="4713"/>
                </a:lnTo>
                <a:lnTo>
                  <a:pt x="11123" y="4638"/>
                </a:lnTo>
                <a:lnTo>
                  <a:pt x="11048" y="4563"/>
                </a:lnTo>
                <a:lnTo>
                  <a:pt x="10954" y="4506"/>
                </a:lnTo>
                <a:lnTo>
                  <a:pt x="10859" y="4450"/>
                </a:lnTo>
                <a:lnTo>
                  <a:pt x="10746" y="4412"/>
                </a:lnTo>
                <a:lnTo>
                  <a:pt x="10652" y="4393"/>
                </a:lnTo>
                <a:lnTo>
                  <a:pt x="10520" y="4393"/>
                </a:lnTo>
                <a:lnTo>
                  <a:pt x="10350" y="4412"/>
                </a:lnTo>
                <a:lnTo>
                  <a:pt x="10200" y="4450"/>
                </a:lnTo>
                <a:lnTo>
                  <a:pt x="10049" y="4544"/>
                </a:lnTo>
                <a:lnTo>
                  <a:pt x="9917" y="4638"/>
                </a:lnTo>
                <a:lnTo>
                  <a:pt x="9804" y="4770"/>
                </a:lnTo>
                <a:lnTo>
                  <a:pt x="9728" y="4921"/>
                </a:lnTo>
                <a:lnTo>
                  <a:pt x="9672" y="5072"/>
                </a:lnTo>
                <a:lnTo>
                  <a:pt x="9653" y="5260"/>
                </a:lnTo>
                <a:lnTo>
                  <a:pt x="9672" y="5430"/>
                </a:lnTo>
                <a:lnTo>
                  <a:pt x="9596" y="5373"/>
                </a:lnTo>
                <a:lnTo>
                  <a:pt x="9483" y="5317"/>
                </a:lnTo>
                <a:lnTo>
                  <a:pt x="9389" y="5279"/>
                </a:lnTo>
                <a:lnTo>
                  <a:pt x="9276" y="5260"/>
                </a:lnTo>
                <a:lnTo>
                  <a:pt x="9163" y="5185"/>
                </a:lnTo>
                <a:lnTo>
                  <a:pt x="9068" y="5147"/>
                </a:lnTo>
                <a:lnTo>
                  <a:pt x="8936" y="5109"/>
                </a:lnTo>
                <a:lnTo>
                  <a:pt x="8804" y="5091"/>
                </a:lnTo>
                <a:lnTo>
                  <a:pt x="8691" y="5109"/>
                </a:lnTo>
                <a:lnTo>
                  <a:pt x="8597" y="5128"/>
                </a:lnTo>
                <a:lnTo>
                  <a:pt x="8484" y="5166"/>
                </a:lnTo>
                <a:lnTo>
                  <a:pt x="8390" y="5223"/>
                </a:lnTo>
                <a:lnTo>
                  <a:pt x="8314" y="5298"/>
                </a:lnTo>
                <a:lnTo>
                  <a:pt x="8239" y="5373"/>
                </a:lnTo>
                <a:lnTo>
                  <a:pt x="8182" y="5468"/>
                </a:lnTo>
                <a:lnTo>
                  <a:pt x="8126" y="5562"/>
                </a:lnTo>
                <a:lnTo>
                  <a:pt x="7843" y="5449"/>
                </a:lnTo>
                <a:lnTo>
                  <a:pt x="7560" y="5354"/>
                </a:lnTo>
                <a:lnTo>
                  <a:pt x="7259" y="5298"/>
                </a:lnTo>
                <a:lnTo>
                  <a:pt x="6957" y="5260"/>
                </a:lnTo>
                <a:lnTo>
                  <a:pt x="6825" y="5128"/>
                </a:lnTo>
                <a:lnTo>
                  <a:pt x="6655" y="5034"/>
                </a:lnTo>
                <a:lnTo>
                  <a:pt x="6486" y="4959"/>
                </a:lnTo>
                <a:lnTo>
                  <a:pt x="6391" y="4940"/>
                </a:lnTo>
                <a:lnTo>
                  <a:pt x="6146" y="4940"/>
                </a:lnTo>
                <a:lnTo>
                  <a:pt x="6014" y="4977"/>
                </a:lnTo>
                <a:lnTo>
                  <a:pt x="5882" y="5034"/>
                </a:lnTo>
                <a:lnTo>
                  <a:pt x="5769" y="5091"/>
                </a:lnTo>
                <a:lnTo>
                  <a:pt x="5675" y="5185"/>
                </a:lnTo>
                <a:lnTo>
                  <a:pt x="5581" y="5279"/>
                </a:lnTo>
                <a:lnTo>
                  <a:pt x="5524" y="5392"/>
                </a:lnTo>
                <a:lnTo>
                  <a:pt x="5468" y="5505"/>
                </a:lnTo>
                <a:lnTo>
                  <a:pt x="5241" y="5618"/>
                </a:lnTo>
                <a:lnTo>
                  <a:pt x="5015" y="5750"/>
                </a:lnTo>
                <a:lnTo>
                  <a:pt x="4808" y="5882"/>
                </a:lnTo>
                <a:lnTo>
                  <a:pt x="4619" y="6033"/>
                </a:lnTo>
                <a:lnTo>
                  <a:pt x="4449" y="6052"/>
                </a:lnTo>
                <a:lnTo>
                  <a:pt x="4299" y="6127"/>
                </a:lnTo>
                <a:lnTo>
                  <a:pt x="4167" y="6203"/>
                </a:lnTo>
                <a:lnTo>
                  <a:pt x="4035" y="6335"/>
                </a:lnTo>
                <a:lnTo>
                  <a:pt x="3846" y="6203"/>
                </a:lnTo>
                <a:lnTo>
                  <a:pt x="3639" y="6109"/>
                </a:lnTo>
                <a:lnTo>
                  <a:pt x="3431" y="6014"/>
                </a:lnTo>
                <a:lnTo>
                  <a:pt x="3205" y="5939"/>
                </a:lnTo>
                <a:lnTo>
                  <a:pt x="2979" y="5882"/>
                </a:lnTo>
                <a:lnTo>
                  <a:pt x="2753" y="5845"/>
                </a:lnTo>
                <a:lnTo>
                  <a:pt x="2508" y="5807"/>
                </a:lnTo>
                <a:lnTo>
                  <a:pt x="2263" y="5807"/>
                </a:lnTo>
                <a:lnTo>
                  <a:pt x="1942" y="5826"/>
                </a:lnTo>
                <a:lnTo>
                  <a:pt x="1622" y="5864"/>
                </a:lnTo>
                <a:lnTo>
                  <a:pt x="1320" y="5939"/>
                </a:lnTo>
                <a:lnTo>
                  <a:pt x="1037" y="6052"/>
                </a:lnTo>
                <a:lnTo>
                  <a:pt x="754" y="6184"/>
                </a:lnTo>
                <a:lnTo>
                  <a:pt x="490" y="6335"/>
                </a:lnTo>
                <a:lnTo>
                  <a:pt x="245" y="6505"/>
                </a:lnTo>
                <a:lnTo>
                  <a:pt x="0" y="6712"/>
                </a:lnTo>
                <a:lnTo>
                  <a:pt x="0" y="11444"/>
                </a:lnTo>
                <a:lnTo>
                  <a:pt x="245" y="11651"/>
                </a:lnTo>
                <a:lnTo>
                  <a:pt x="490" y="11821"/>
                </a:lnTo>
                <a:lnTo>
                  <a:pt x="754" y="11991"/>
                </a:lnTo>
                <a:lnTo>
                  <a:pt x="1037" y="12123"/>
                </a:lnTo>
                <a:lnTo>
                  <a:pt x="1320" y="12217"/>
                </a:lnTo>
                <a:lnTo>
                  <a:pt x="1622" y="12292"/>
                </a:lnTo>
                <a:lnTo>
                  <a:pt x="1942" y="12349"/>
                </a:lnTo>
                <a:lnTo>
                  <a:pt x="2621" y="12349"/>
                </a:lnTo>
                <a:lnTo>
                  <a:pt x="2960" y="12292"/>
                </a:lnTo>
                <a:lnTo>
                  <a:pt x="3281" y="12198"/>
                </a:lnTo>
                <a:lnTo>
                  <a:pt x="3601" y="12085"/>
                </a:lnTo>
                <a:lnTo>
                  <a:pt x="3808" y="12255"/>
                </a:lnTo>
                <a:lnTo>
                  <a:pt x="4054" y="12405"/>
                </a:lnTo>
                <a:lnTo>
                  <a:pt x="4299" y="12537"/>
                </a:lnTo>
                <a:lnTo>
                  <a:pt x="4563" y="12632"/>
                </a:lnTo>
                <a:lnTo>
                  <a:pt x="4827" y="12726"/>
                </a:lnTo>
                <a:lnTo>
                  <a:pt x="5109" y="12783"/>
                </a:lnTo>
                <a:lnTo>
                  <a:pt x="5392" y="12820"/>
                </a:lnTo>
                <a:lnTo>
                  <a:pt x="5694" y="12839"/>
                </a:lnTo>
                <a:lnTo>
                  <a:pt x="6071" y="12820"/>
                </a:lnTo>
                <a:lnTo>
                  <a:pt x="6429" y="12764"/>
                </a:lnTo>
                <a:lnTo>
                  <a:pt x="6768" y="12669"/>
                </a:lnTo>
                <a:lnTo>
                  <a:pt x="7089" y="12519"/>
                </a:lnTo>
                <a:lnTo>
                  <a:pt x="7296" y="12726"/>
                </a:lnTo>
                <a:lnTo>
                  <a:pt x="7504" y="12896"/>
                </a:lnTo>
                <a:lnTo>
                  <a:pt x="7749" y="13046"/>
                </a:lnTo>
                <a:lnTo>
                  <a:pt x="7994" y="13178"/>
                </a:lnTo>
                <a:lnTo>
                  <a:pt x="8258" y="13292"/>
                </a:lnTo>
                <a:lnTo>
                  <a:pt x="8541" y="13367"/>
                </a:lnTo>
                <a:lnTo>
                  <a:pt x="8823" y="13405"/>
                </a:lnTo>
                <a:lnTo>
                  <a:pt x="9125" y="13424"/>
                </a:lnTo>
                <a:lnTo>
                  <a:pt x="9370" y="13405"/>
                </a:lnTo>
                <a:lnTo>
                  <a:pt x="9596" y="13386"/>
                </a:lnTo>
                <a:lnTo>
                  <a:pt x="9823" y="13329"/>
                </a:lnTo>
                <a:lnTo>
                  <a:pt x="10030" y="13273"/>
                </a:lnTo>
                <a:lnTo>
                  <a:pt x="10237" y="13178"/>
                </a:lnTo>
                <a:lnTo>
                  <a:pt x="10445" y="13084"/>
                </a:lnTo>
                <a:lnTo>
                  <a:pt x="10633" y="12971"/>
                </a:lnTo>
                <a:lnTo>
                  <a:pt x="10822" y="12839"/>
                </a:lnTo>
                <a:lnTo>
                  <a:pt x="11029" y="12914"/>
                </a:lnTo>
                <a:lnTo>
                  <a:pt x="11237" y="12952"/>
                </a:lnTo>
                <a:lnTo>
                  <a:pt x="11463" y="12971"/>
                </a:lnTo>
                <a:lnTo>
                  <a:pt x="11670" y="12990"/>
                </a:lnTo>
                <a:lnTo>
                  <a:pt x="11878" y="12971"/>
                </a:lnTo>
                <a:lnTo>
                  <a:pt x="12085" y="12952"/>
                </a:lnTo>
                <a:lnTo>
                  <a:pt x="12292" y="12914"/>
                </a:lnTo>
                <a:lnTo>
                  <a:pt x="12481" y="12877"/>
                </a:lnTo>
                <a:lnTo>
                  <a:pt x="12669" y="12801"/>
                </a:lnTo>
                <a:lnTo>
                  <a:pt x="12839" y="12726"/>
                </a:lnTo>
                <a:lnTo>
                  <a:pt x="13028" y="12632"/>
                </a:lnTo>
                <a:lnTo>
                  <a:pt x="13178" y="12537"/>
                </a:lnTo>
                <a:lnTo>
                  <a:pt x="13442" y="12575"/>
                </a:lnTo>
                <a:lnTo>
                  <a:pt x="13706" y="12594"/>
                </a:lnTo>
                <a:lnTo>
                  <a:pt x="13914" y="12575"/>
                </a:lnTo>
                <a:lnTo>
                  <a:pt x="14102" y="12556"/>
                </a:lnTo>
                <a:lnTo>
                  <a:pt x="14291" y="12537"/>
                </a:lnTo>
                <a:lnTo>
                  <a:pt x="14479" y="12481"/>
                </a:lnTo>
                <a:lnTo>
                  <a:pt x="14668" y="12537"/>
                </a:lnTo>
                <a:lnTo>
                  <a:pt x="14837" y="12556"/>
                </a:lnTo>
                <a:lnTo>
                  <a:pt x="15045" y="12575"/>
                </a:lnTo>
                <a:lnTo>
                  <a:pt x="15233" y="12594"/>
                </a:lnTo>
                <a:lnTo>
                  <a:pt x="15516" y="12575"/>
                </a:lnTo>
                <a:lnTo>
                  <a:pt x="15780" y="12537"/>
                </a:lnTo>
                <a:lnTo>
                  <a:pt x="16044" y="12481"/>
                </a:lnTo>
                <a:lnTo>
                  <a:pt x="16289" y="12387"/>
                </a:lnTo>
                <a:lnTo>
                  <a:pt x="16459" y="12519"/>
                </a:lnTo>
                <a:lnTo>
                  <a:pt x="16666" y="12632"/>
                </a:lnTo>
                <a:lnTo>
                  <a:pt x="16874" y="12745"/>
                </a:lnTo>
                <a:lnTo>
                  <a:pt x="17081" y="12820"/>
                </a:lnTo>
                <a:lnTo>
                  <a:pt x="17307" y="12896"/>
                </a:lnTo>
                <a:lnTo>
                  <a:pt x="17533" y="12952"/>
                </a:lnTo>
                <a:lnTo>
                  <a:pt x="17760" y="12971"/>
                </a:lnTo>
                <a:lnTo>
                  <a:pt x="18005" y="12990"/>
                </a:lnTo>
                <a:lnTo>
                  <a:pt x="18269" y="12971"/>
                </a:lnTo>
                <a:lnTo>
                  <a:pt x="18533" y="12933"/>
                </a:lnTo>
                <a:lnTo>
                  <a:pt x="18778" y="12877"/>
                </a:lnTo>
                <a:lnTo>
                  <a:pt x="19023" y="12801"/>
                </a:lnTo>
                <a:lnTo>
                  <a:pt x="19249" y="12877"/>
                </a:lnTo>
                <a:lnTo>
                  <a:pt x="19513" y="12933"/>
                </a:lnTo>
                <a:lnTo>
                  <a:pt x="19758" y="12971"/>
                </a:lnTo>
                <a:lnTo>
                  <a:pt x="20022" y="12990"/>
                </a:lnTo>
                <a:lnTo>
                  <a:pt x="20210" y="12990"/>
                </a:lnTo>
                <a:lnTo>
                  <a:pt x="20399" y="12971"/>
                </a:lnTo>
                <a:lnTo>
                  <a:pt x="20569" y="12933"/>
                </a:lnTo>
                <a:lnTo>
                  <a:pt x="20738" y="12896"/>
                </a:lnTo>
                <a:lnTo>
                  <a:pt x="20908" y="12839"/>
                </a:lnTo>
                <a:lnTo>
                  <a:pt x="21078" y="12783"/>
                </a:lnTo>
                <a:lnTo>
                  <a:pt x="21398" y="12632"/>
                </a:lnTo>
                <a:lnTo>
                  <a:pt x="21587" y="12801"/>
                </a:lnTo>
                <a:lnTo>
                  <a:pt x="21794" y="12952"/>
                </a:lnTo>
                <a:lnTo>
                  <a:pt x="22039" y="13084"/>
                </a:lnTo>
                <a:lnTo>
                  <a:pt x="22265" y="13216"/>
                </a:lnTo>
                <a:lnTo>
                  <a:pt x="22529" y="13292"/>
                </a:lnTo>
                <a:lnTo>
                  <a:pt x="22793" y="13367"/>
                </a:lnTo>
                <a:lnTo>
                  <a:pt x="23057" y="13405"/>
                </a:lnTo>
                <a:lnTo>
                  <a:pt x="23340" y="13424"/>
                </a:lnTo>
                <a:lnTo>
                  <a:pt x="23679" y="13405"/>
                </a:lnTo>
                <a:lnTo>
                  <a:pt x="24000" y="13348"/>
                </a:lnTo>
                <a:lnTo>
                  <a:pt x="24302" y="13254"/>
                </a:lnTo>
                <a:lnTo>
                  <a:pt x="24584" y="13122"/>
                </a:lnTo>
                <a:lnTo>
                  <a:pt x="24735" y="13122"/>
                </a:lnTo>
                <a:lnTo>
                  <a:pt x="25075" y="13103"/>
                </a:lnTo>
                <a:lnTo>
                  <a:pt x="25395" y="13046"/>
                </a:lnTo>
                <a:lnTo>
                  <a:pt x="25716" y="12952"/>
                </a:lnTo>
                <a:lnTo>
                  <a:pt x="25998" y="12820"/>
                </a:lnTo>
                <a:lnTo>
                  <a:pt x="26187" y="12952"/>
                </a:lnTo>
                <a:lnTo>
                  <a:pt x="26375" y="13065"/>
                </a:lnTo>
                <a:lnTo>
                  <a:pt x="26583" y="13178"/>
                </a:lnTo>
                <a:lnTo>
                  <a:pt x="26809" y="13254"/>
                </a:lnTo>
                <a:lnTo>
                  <a:pt x="27016" y="13329"/>
                </a:lnTo>
                <a:lnTo>
                  <a:pt x="27261" y="13386"/>
                </a:lnTo>
                <a:lnTo>
                  <a:pt x="27488" y="13405"/>
                </a:lnTo>
                <a:lnTo>
                  <a:pt x="27733" y="13424"/>
                </a:lnTo>
                <a:lnTo>
                  <a:pt x="27902" y="13424"/>
                </a:lnTo>
                <a:lnTo>
                  <a:pt x="28091" y="13405"/>
                </a:lnTo>
                <a:lnTo>
                  <a:pt x="28430" y="13329"/>
                </a:lnTo>
                <a:lnTo>
                  <a:pt x="28751" y="13235"/>
                </a:lnTo>
                <a:lnTo>
                  <a:pt x="29052" y="13084"/>
                </a:lnTo>
                <a:lnTo>
                  <a:pt x="29335" y="12914"/>
                </a:lnTo>
                <a:lnTo>
                  <a:pt x="29599" y="12707"/>
                </a:lnTo>
                <a:lnTo>
                  <a:pt x="29825" y="12462"/>
                </a:lnTo>
                <a:lnTo>
                  <a:pt x="30033" y="12198"/>
                </a:lnTo>
                <a:lnTo>
                  <a:pt x="30184" y="12292"/>
                </a:lnTo>
                <a:lnTo>
                  <a:pt x="30353" y="12368"/>
                </a:lnTo>
                <a:lnTo>
                  <a:pt x="30523" y="12424"/>
                </a:lnTo>
                <a:lnTo>
                  <a:pt x="30693" y="12481"/>
                </a:lnTo>
                <a:lnTo>
                  <a:pt x="30881" y="12537"/>
                </a:lnTo>
                <a:lnTo>
                  <a:pt x="31070" y="12556"/>
                </a:lnTo>
                <a:lnTo>
                  <a:pt x="31258" y="12575"/>
                </a:lnTo>
                <a:lnTo>
                  <a:pt x="31447" y="12594"/>
                </a:lnTo>
                <a:lnTo>
                  <a:pt x="31635" y="12575"/>
                </a:lnTo>
                <a:lnTo>
                  <a:pt x="31824" y="12575"/>
                </a:lnTo>
                <a:lnTo>
                  <a:pt x="31994" y="12537"/>
                </a:lnTo>
                <a:lnTo>
                  <a:pt x="32163" y="12500"/>
                </a:lnTo>
                <a:lnTo>
                  <a:pt x="32333" y="12594"/>
                </a:lnTo>
                <a:lnTo>
                  <a:pt x="32521" y="12707"/>
                </a:lnTo>
                <a:lnTo>
                  <a:pt x="32710" y="12783"/>
                </a:lnTo>
                <a:lnTo>
                  <a:pt x="32898" y="12858"/>
                </a:lnTo>
                <a:lnTo>
                  <a:pt x="33106" y="12914"/>
                </a:lnTo>
                <a:lnTo>
                  <a:pt x="33313" y="12952"/>
                </a:lnTo>
                <a:lnTo>
                  <a:pt x="33521" y="12971"/>
                </a:lnTo>
                <a:lnTo>
                  <a:pt x="33747" y="12990"/>
                </a:lnTo>
                <a:lnTo>
                  <a:pt x="33973" y="12971"/>
                </a:lnTo>
                <a:lnTo>
                  <a:pt x="34180" y="12952"/>
                </a:lnTo>
                <a:lnTo>
                  <a:pt x="34388" y="12914"/>
                </a:lnTo>
                <a:lnTo>
                  <a:pt x="34595" y="12858"/>
                </a:lnTo>
                <a:lnTo>
                  <a:pt x="34916" y="12820"/>
                </a:lnTo>
                <a:lnTo>
                  <a:pt x="35217" y="12745"/>
                </a:lnTo>
                <a:lnTo>
                  <a:pt x="35519" y="12632"/>
                </a:lnTo>
                <a:lnTo>
                  <a:pt x="35802" y="12500"/>
                </a:lnTo>
                <a:lnTo>
                  <a:pt x="36047" y="12330"/>
                </a:lnTo>
                <a:lnTo>
                  <a:pt x="36292" y="12142"/>
                </a:lnTo>
                <a:lnTo>
                  <a:pt x="36499" y="11915"/>
                </a:lnTo>
                <a:lnTo>
                  <a:pt x="36688" y="11670"/>
                </a:lnTo>
                <a:lnTo>
                  <a:pt x="36990" y="11670"/>
                </a:lnTo>
                <a:lnTo>
                  <a:pt x="37178" y="11953"/>
                </a:lnTo>
                <a:lnTo>
                  <a:pt x="37423" y="12217"/>
                </a:lnTo>
                <a:lnTo>
                  <a:pt x="37687" y="12443"/>
                </a:lnTo>
                <a:lnTo>
                  <a:pt x="37970" y="12632"/>
                </a:lnTo>
                <a:lnTo>
                  <a:pt x="38290" y="12783"/>
                </a:lnTo>
                <a:lnTo>
                  <a:pt x="38441" y="12839"/>
                </a:lnTo>
                <a:lnTo>
                  <a:pt x="38611" y="12896"/>
                </a:lnTo>
                <a:lnTo>
                  <a:pt x="38799" y="12933"/>
                </a:lnTo>
                <a:lnTo>
                  <a:pt x="38969" y="12971"/>
                </a:lnTo>
                <a:lnTo>
                  <a:pt x="39158" y="12990"/>
                </a:lnTo>
                <a:lnTo>
                  <a:pt x="39327" y="12990"/>
                </a:lnTo>
                <a:lnTo>
                  <a:pt x="39591" y="12971"/>
                </a:lnTo>
                <a:lnTo>
                  <a:pt x="39836" y="12933"/>
                </a:lnTo>
                <a:lnTo>
                  <a:pt x="40081" y="12896"/>
                </a:lnTo>
                <a:lnTo>
                  <a:pt x="40308" y="12801"/>
                </a:lnTo>
                <a:lnTo>
                  <a:pt x="40534" y="12707"/>
                </a:lnTo>
                <a:lnTo>
                  <a:pt x="40741" y="12594"/>
                </a:lnTo>
                <a:lnTo>
                  <a:pt x="40949" y="12462"/>
                </a:lnTo>
                <a:lnTo>
                  <a:pt x="41137" y="12330"/>
                </a:lnTo>
                <a:lnTo>
                  <a:pt x="41307" y="12443"/>
                </a:lnTo>
                <a:lnTo>
                  <a:pt x="41495" y="12556"/>
                </a:lnTo>
                <a:lnTo>
                  <a:pt x="41684" y="12651"/>
                </a:lnTo>
                <a:lnTo>
                  <a:pt x="41891" y="12726"/>
                </a:lnTo>
                <a:lnTo>
                  <a:pt x="42099" y="12783"/>
                </a:lnTo>
                <a:lnTo>
                  <a:pt x="42325" y="12820"/>
                </a:lnTo>
                <a:lnTo>
                  <a:pt x="42532" y="12858"/>
                </a:lnTo>
                <a:lnTo>
                  <a:pt x="42759" y="12858"/>
                </a:lnTo>
                <a:lnTo>
                  <a:pt x="43060" y="12839"/>
                </a:lnTo>
                <a:lnTo>
                  <a:pt x="43343" y="12801"/>
                </a:lnTo>
                <a:lnTo>
                  <a:pt x="43607" y="12726"/>
                </a:lnTo>
                <a:lnTo>
                  <a:pt x="43871" y="12632"/>
                </a:lnTo>
                <a:lnTo>
                  <a:pt x="44041" y="12745"/>
                </a:lnTo>
                <a:lnTo>
                  <a:pt x="44229" y="12839"/>
                </a:lnTo>
                <a:lnTo>
                  <a:pt x="44418" y="12933"/>
                </a:lnTo>
                <a:lnTo>
                  <a:pt x="44606" y="12990"/>
                </a:lnTo>
                <a:lnTo>
                  <a:pt x="44814" y="13046"/>
                </a:lnTo>
                <a:lnTo>
                  <a:pt x="45021" y="13103"/>
                </a:lnTo>
                <a:lnTo>
                  <a:pt x="45228" y="13122"/>
                </a:lnTo>
                <a:lnTo>
                  <a:pt x="45455" y="13122"/>
                </a:lnTo>
                <a:lnTo>
                  <a:pt x="45775" y="13103"/>
                </a:lnTo>
                <a:lnTo>
                  <a:pt x="46096" y="13046"/>
                </a:lnTo>
                <a:lnTo>
                  <a:pt x="46397" y="12971"/>
                </a:lnTo>
                <a:lnTo>
                  <a:pt x="46680" y="12839"/>
                </a:lnTo>
                <a:lnTo>
                  <a:pt x="46963" y="12971"/>
                </a:lnTo>
                <a:lnTo>
                  <a:pt x="47264" y="13046"/>
                </a:lnTo>
                <a:lnTo>
                  <a:pt x="47585" y="13103"/>
                </a:lnTo>
                <a:lnTo>
                  <a:pt x="47905" y="13122"/>
                </a:lnTo>
                <a:lnTo>
                  <a:pt x="48150" y="13122"/>
                </a:lnTo>
                <a:lnTo>
                  <a:pt x="48396" y="13084"/>
                </a:lnTo>
                <a:lnTo>
                  <a:pt x="48622" y="13028"/>
                </a:lnTo>
                <a:lnTo>
                  <a:pt x="48848" y="12971"/>
                </a:lnTo>
                <a:lnTo>
                  <a:pt x="49074" y="13028"/>
                </a:lnTo>
                <a:lnTo>
                  <a:pt x="49319" y="13084"/>
                </a:lnTo>
                <a:lnTo>
                  <a:pt x="49546" y="13122"/>
                </a:lnTo>
                <a:lnTo>
                  <a:pt x="50092" y="13122"/>
                </a:lnTo>
                <a:lnTo>
                  <a:pt x="50375" y="13065"/>
                </a:lnTo>
                <a:lnTo>
                  <a:pt x="50639" y="12990"/>
                </a:lnTo>
                <a:lnTo>
                  <a:pt x="50903" y="12896"/>
                </a:lnTo>
                <a:lnTo>
                  <a:pt x="51223" y="12971"/>
                </a:lnTo>
                <a:lnTo>
                  <a:pt x="51393" y="12990"/>
                </a:lnTo>
                <a:lnTo>
                  <a:pt x="51695" y="12990"/>
                </a:lnTo>
                <a:lnTo>
                  <a:pt x="51883" y="13197"/>
                </a:lnTo>
                <a:lnTo>
                  <a:pt x="52110" y="13405"/>
                </a:lnTo>
                <a:lnTo>
                  <a:pt x="52355" y="13574"/>
                </a:lnTo>
                <a:lnTo>
                  <a:pt x="52619" y="13725"/>
                </a:lnTo>
                <a:lnTo>
                  <a:pt x="52901" y="13838"/>
                </a:lnTo>
                <a:lnTo>
                  <a:pt x="53203" y="13914"/>
                </a:lnTo>
                <a:lnTo>
                  <a:pt x="53505" y="13970"/>
                </a:lnTo>
                <a:lnTo>
                  <a:pt x="53825" y="13989"/>
                </a:lnTo>
                <a:lnTo>
                  <a:pt x="54108" y="13970"/>
                </a:lnTo>
                <a:lnTo>
                  <a:pt x="54391" y="13933"/>
                </a:lnTo>
                <a:lnTo>
                  <a:pt x="54655" y="13857"/>
                </a:lnTo>
                <a:lnTo>
                  <a:pt x="54900" y="13763"/>
                </a:lnTo>
                <a:lnTo>
                  <a:pt x="55145" y="13650"/>
                </a:lnTo>
                <a:lnTo>
                  <a:pt x="55371" y="13518"/>
                </a:lnTo>
                <a:lnTo>
                  <a:pt x="55579" y="13348"/>
                </a:lnTo>
                <a:lnTo>
                  <a:pt x="55786" y="13178"/>
                </a:lnTo>
                <a:lnTo>
                  <a:pt x="55956" y="12971"/>
                </a:lnTo>
                <a:lnTo>
                  <a:pt x="56125" y="12764"/>
                </a:lnTo>
                <a:lnTo>
                  <a:pt x="56257" y="12537"/>
                </a:lnTo>
                <a:lnTo>
                  <a:pt x="56370" y="12292"/>
                </a:lnTo>
                <a:lnTo>
                  <a:pt x="56465" y="12047"/>
                </a:lnTo>
                <a:lnTo>
                  <a:pt x="56540" y="11783"/>
                </a:lnTo>
                <a:lnTo>
                  <a:pt x="56578" y="11501"/>
                </a:lnTo>
                <a:lnTo>
                  <a:pt x="56597" y="11218"/>
                </a:lnTo>
                <a:lnTo>
                  <a:pt x="56597" y="11142"/>
                </a:lnTo>
                <a:lnTo>
                  <a:pt x="56823" y="10841"/>
                </a:lnTo>
                <a:lnTo>
                  <a:pt x="57011" y="10520"/>
                </a:lnTo>
                <a:lnTo>
                  <a:pt x="57200" y="10200"/>
                </a:lnTo>
                <a:lnTo>
                  <a:pt x="57332" y="9841"/>
                </a:lnTo>
                <a:lnTo>
                  <a:pt x="57445" y="9483"/>
                </a:lnTo>
                <a:lnTo>
                  <a:pt x="57539" y="9106"/>
                </a:lnTo>
                <a:lnTo>
                  <a:pt x="57596" y="8710"/>
                </a:lnTo>
                <a:lnTo>
                  <a:pt x="57615" y="8314"/>
                </a:lnTo>
                <a:lnTo>
                  <a:pt x="57596" y="7881"/>
                </a:lnTo>
                <a:lnTo>
                  <a:pt x="57520" y="7466"/>
                </a:lnTo>
                <a:lnTo>
                  <a:pt x="57426" y="7051"/>
                </a:lnTo>
                <a:lnTo>
                  <a:pt x="57294" y="6655"/>
                </a:lnTo>
                <a:lnTo>
                  <a:pt x="57124" y="6297"/>
                </a:lnTo>
                <a:lnTo>
                  <a:pt x="56917" y="5939"/>
                </a:lnTo>
                <a:lnTo>
                  <a:pt x="56691" y="5600"/>
                </a:lnTo>
                <a:lnTo>
                  <a:pt x="56427" y="5298"/>
                </a:lnTo>
                <a:lnTo>
                  <a:pt x="56144" y="4996"/>
                </a:lnTo>
                <a:lnTo>
                  <a:pt x="55824" y="4751"/>
                </a:lnTo>
                <a:lnTo>
                  <a:pt x="55503" y="4506"/>
                </a:lnTo>
                <a:lnTo>
                  <a:pt x="55145" y="4318"/>
                </a:lnTo>
                <a:lnTo>
                  <a:pt x="54768" y="4148"/>
                </a:lnTo>
                <a:lnTo>
                  <a:pt x="54372" y="4016"/>
                </a:lnTo>
                <a:lnTo>
                  <a:pt x="53957" y="3922"/>
                </a:lnTo>
                <a:lnTo>
                  <a:pt x="53542" y="3865"/>
                </a:lnTo>
                <a:lnTo>
                  <a:pt x="53429" y="3658"/>
                </a:lnTo>
                <a:lnTo>
                  <a:pt x="53316" y="3488"/>
                </a:lnTo>
                <a:lnTo>
                  <a:pt x="53165" y="3337"/>
                </a:lnTo>
                <a:lnTo>
                  <a:pt x="52977" y="3205"/>
                </a:lnTo>
                <a:lnTo>
                  <a:pt x="52788" y="3092"/>
                </a:lnTo>
                <a:lnTo>
                  <a:pt x="52581" y="3017"/>
                </a:lnTo>
                <a:lnTo>
                  <a:pt x="52374" y="2960"/>
                </a:lnTo>
                <a:lnTo>
                  <a:pt x="52128" y="2941"/>
                </a:lnTo>
                <a:lnTo>
                  <a:pt x="51921" y="2960"/>
                </a:lnTo>
                <a:lnTo>
                  <a:pt x="51714" y="2998"/>
                </a:lnTo>
                <a:lnTo>
                  <a:pt x="51582" y="2677"/>
                </a:lnTo>
                <a:lnTo>
                  <a:pt x="51450" y="2376"/>
                </a:lnTo>
                <a:lnTo>
                  <a:pt x="51261" y="2074"/>
                </a:lnTo>
                <a:lnTo>
                  <a:pt x="51073" y="1791"/>
                </a:lnTo>
                <a:lnTo>
                  <a:pt x="50865" y="1527"/>
                </a:lnTo>
                <a:lnTo>
                  <a:pt x="50620" y="1282"/>
                </a:lnTo>
                <a:lnTo>
                  <a:pt x="50375" y="1056"/>
                </a:lnTo>
                <a:lnTo>
                  <a:pt x="50111" y="849"/>
                </a:lnTo>
                <a:lnTo>
                  <a:pt x="49828" y="660"/>
                </a:lnTo>
                <a:lnTo>
                  <a:pt x="49527" y="490"/>
                </a:lnTo>
                <a:lnTo>
                  <a:pt x="49225" y="340"/>
                </a:lnTo>
                <a:lnTo>
                  <a:pt x="48886" y="226"/>
                </a:lnTo>
                <a:lnTo>
                  <a:pt x="48565" y="113"/>
                </a:lnTo>
                <a:lnTo>
                  <a:pt x="48207" y="57"/>
                </a:lnTo>
                <a:lnTo>
                  <a:pt x="478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77186-3ACA-E5D3-5469-9FE49590A382}"/>
              </a:ext>
            </a:extLst>
          </p:cNvPr>
          <p:cNvSpPr txBox="1"/>
          <p:nvPr/>
        </p:nvSpPr>
        <p:spPr>
          <a:xfrm>
            <a:off x="518616" y="64388"/>
            <a:ext cx="11154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A03333"/>
                </a:solidFill>
                <a:latin typeface="IBM Plex Sans"/>
                <a:cs typeface="Arial"/>
                <a:sym typeface="IBM Plex Sans"/>
              </a:rPr>
              <a:t>Bài</a:t>
            </a:r>
            <a:r>
              <a:rPr lang="en-US" sz="4800" b="1" kern="0" dirty="0">
                <a:solidFill>
                  <a:srgbClr val="A03333"/>
                </a:solidFill>
                <a:latin typeface="IBM Plex Sans"/>
                <a:cs typeface="Arial"/>
                <a:sym typeface="IBM Plex Sans"/>
              </a:rPr>
              <a:t> 10: </a:t>
            </a:r>
            <a:r>
              <a:rPr lang="en-US" sz="4800" b="1" kern="0" dirty="0" err="1">
                <a:solidFill>
                  <a:srgbClr val="A03333"/>
                </a:solidFill>
                <a:latin typeface="IBM Plex Sans"/>
                <a:cs typeface="Arial"/>
                <a:sym typeface="IBM Plex Sans"/>
              </a:rPr>
              <a:t>Văn</a:t>
            </a:r>
            <a:r>
              <a:rPr lang="en-US" sz="4800" b="1" kern="0" dirty="0">
                <a:solidFill>
                  <a:srgbClr val="A03333"/>
                </a:solidFill>
                <a:latin typeface="IBM Plex Sans"/>
                <a:cs typeface="Arial"/>
                <a:sym typeface="IBM Plex Sans"/>
              </a:rPr>
              <a:t> minh </a:t>
            </a:r>
            <a:r>
              <a:rPr lang="en-US" sz="4800" b="1" kern="0" dirty="0" err="1">
                <a:solidFill>
                  <a:srgbClr val="A03333"/>
                </a:solidFill>
                <a:latin typeface="IBM Plex Sans"/>
                <a:cs typeface="Arial"/>
                <a:sym typeface="IBM Plex Sans"/>
              </a:rPr>
              <a:t>Văn</a:t>
            </a:r>
            <a:r>
              <a:rPr lang="en-US" sz="4800" b="1" kern="0" dirty="0">
                <a:solidFill>
                  <a:srgbClr val="A03333"/>
                </a:solidFill>
                <a:latin typeface="IBM Plex Sans"/>
                <a:cs typeface="Arial"/>
                <a:sym typeface="IBM Plex Sans"/>
              </a:rPr>
              <a:t> Lang - </a:t>
            </a:r>
            <a:r>
              <a:rPr lang="en-US" sz="4800" b="1" kern="0" dirty="0" err="1">
                <a:solidFill>
                  <a:srgbClr val="A03333"/>
                </a:solidFill>
                <a:latin typeface="IBM Plex Sans"/>
                <a:cs typeface="Arial"/>
                <a:sym typeface="IBM Plex Sans"/>
              </a:rPr>
              <a:t>Âu</a:t>
            </a:r>
            <a:r>
              <a:rPr lang="en-US" sz="4800" b="1" kern="0" dirty="0">
                <a:solidFill>
                  <a:srgbClr val="A03333"/>
                </a:solidFill>
                <a:latin typeface="IBM Plex Sans"/>
                <a:cs typeface="Arial"/>
                <a:sym typeface="IBM Plex Sans"/>
              </a:rPr>
              <a:t> </a:t>
            </a:r>
            <a:r>
              <a:rPr lang="en-US" sz="4800" b="1" kern="0" dirty="0" err="1">
                <a:solidFill>
                  <a:srgbClr val="A03333"/>
                </a:solidFill>
                <a:latin typeface="IBM Plex Sans"/>
                <a:cs typeface="Arial"/>
                <a:sym typeface="IBM Plex Sans"/>
              </a:rPr>
              <a:t>Lạc</a:t>
            </a:r>
            <a:endParaRPr lang="en-US" sz="4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6DEB8-7800-57DF-7144-553F09080502}"/>
              </a:ext>
            </a:extLst>
          </p:cNvPr>
          <p:cNvSpPr txBox="1"/>
          <p:nvPr/>
        </p:nvSpPr>
        <p:spPr>
          <a:xfrm>
            <a:off x="1" y="1021787"/>
            <a:ext cx="5677468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1. Cơ sở hình thành</a:t>
            </a:r>
            <a:endParaRPr lang="en-US" sz="4267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DFA27-450E-02ED-4F57-E431C3FC7533}"/>
              </a:ext>
            </a:extLst>
          </p:cNvPr>
          <p:cNvSpPr txBox="1"/>
          <p:nvPr/>
        </p:nvSpPr>
        <p:spPr>
          <a:xfrm>
            <a:off x="12132" y="1786998"/>
            <a:ext cx="753962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2. Những thành tựu tiêu biểu</a:t>
            </a:r>
            <a:endParaRPr lang="en-US" sz="4267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35876-1486-E739-83F8-C429A21A1EF3}"/>
              </a:ext>
            </a:extLst>
          </p:cNvPr>
          <p:cNvSpPr txBox="1"/>
          <p:nvPr/>
        </p:nvSpPr>
        <p:spPr>
          <a:xfrm>
            <a:off x="-2" y="2552209"/>
            <a:ext cx="753962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2.1 Đời sống vật chất</a:t>
            </a:r>
            <a:endParaRPr lang="en-US" sz="4267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DE0AF-618C-2F82-54CD-676C0B3D2F1F}"/>
              </a:ext>
            </a:extLst>
          </p:cNvPr>
          <p:cNvSpPr txBox="1"/>
          <p:nvPr/>
        </p:nvSpPr>
        <p:spPr>
          <a:xfrm>
            <a:off x="12132" y="3427599"/>
            <a:ext cx="7539629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2.2 Đời sống tinh thần</a:t>
            </a:r>
            <a:endParaRPr lang="en-US" sz="4267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27121A-9075-E1FC-329A-B65904F1E324}"/>
              </a:ext>
            </a:extLst>
          </p:cNvPr>
          <p:cNvSpPr/>
          <p:nvPr/>
        </p:nvSpPr>
        <p:spPr>
          <a:xfrm>
            <a:off x="0" y="4322014"/>
            <a:ext cx="12078787" cy="1674051"/>
          </a:xfrm>
          <a:prstGeom prst="roundRect">
            <a:avLst>
              <a:gd name="adj" fmla="val 31825"/>
            </a:avLst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và quan sát lược đồ hãy nêu những thành tựu tiêu biểu về đời sống tinh thần của cư dân nền văn minh Văn Lang – Âu Lạc?</a:t>
            </a:r>
          </a:p>
        </p:txBody>
      </p:sp>
    </p:spTree>
    <p:extLst>
      <p:ext uri="{BB962C8B-B14F-4D97-AF65-F5344CB8AC3E}">
        <p14:creationId xmlns:p14="http://schemas.microsoft.com/office/powerpoint/2010/main" val="27994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1CBACC-A132-63BA-BEEC-848BBC157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49114"/>
            <a:ext cx="6096000" cy="5314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B5C30-E0A5-09FB-4FEA-2E5A6225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53787C-F057-7D5F-5701-EE16D7BB2E87}"/>
              </a:ext>
            </a:extLst>
          </p:cNvPr>
          <p:cNvSpPr/>
          <p:nvPr/>
        </p:nvSpPr>
        <p:spPr>
          <a:xfrm>
            <a:off x="0" y="0"/>
            <a:ext cx="6096000" cy="134911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 văn minh văn Lang – Âu lạc đã đạt đến trình độ thẩm mĩ và tư duy khá cao qua nghệ thuật điêu khắc, luyện kim….</a:t>
            </a:r>
          </a:p>
        </p:txBody>
      </p:sp>
    </p:spTree>
    <p:extLst>
      <p:ext uri="{BB962C8B-B14F-4D97-AF65-F5344CB8AC3E}">
        <p14:creationId xmlns:p14="http://schemas.microsoft.com/office/powerpoint/2010/main" val="28038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80B943-8399-1D56-7ECF-1F753A2F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496" y="453452"/>
            <a:ext cx="5323125" cy="5947347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B78C6F-94FB-F31D-3A64-D713DA3F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97" y="1630178"/>
            <a:ext cx="6001431" cy="4987979"/>
          </a:xfrm>
          <a:prstGeom prst="roundRect">
            <a:avLst>
              <a:gd name="adj" fmla="val 4646"/>
            </a:avLst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3D5C14-9872-23CE-8D7F-6A4E849F3BAB}"/>
              </a:ext>
            </a:extLst>
          </p:cNvPr>
          <p:cNvSpPr/>
          <p:nvPr/>
        </p:nvSpPr>
        <p:spPr>
          <a:xfrm>
            <a:off x="157212" y="281064"/>
            <a:ext cx="6096000" cy="134911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nhạc, ca múa có vị trí quan trọng trong đời sống tinh thần của cư dân Văn Lang – Âu Lạc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1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B72A2-C06A-5949-A6FA-50CE845A0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54"/>
          <a:stretch/>
        </p:blipFill>
        <p:spPr>
          <a:xfrm>
            <a:off x="8712200" y="0"/>
            <a:ext cx="3479800" cy="3235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2D124A-0C4B-424B-874C-60DE37A35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99" y="3852002"/>
            <a:ext cx="3479801" cy="297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F02F4-D408-8149-B83A-23C561CC1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9" t="10193" b="17609"/>
          <a:stretch/>
        </p:blipFill>
        <p:spPr>
          <a:xfrm>
            <a:off x="2546992" y="2909473"/>
            <a:ext cx="2793103" cy="1794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BF817-0AE0-2540-892E-2E42B3ACC4A6}"/>
              </a:ext>
            </a:extLst>
          </p:cNvPr>
          <p:cNvSpPr/>
          <p:nvPr/>
        </p:nvSpPr>
        <p:spPr>
          <a:xfrm>
            <a:off x="56262" y="3104238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A0523-5E2C-5D4A-BB02-DA4C66C1C886}"/>
              </a:ext>
            </a:extLst>
          </p:cNvPr>
          <p:cNvGrpSpPr/>
          <p:nvPr/>
        </p:nvGrpSpPr>
        <p:grpSpPr>
          <a:xfrm>
            <a:off x="1935862" y="-1"/>
            <a:ext cx="4127499" cy="2663039"/>
            <a:chOff x="88901" y="-160669"/>
            <a:chExt cx="4127499" cy="339572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BD70C1B-0FAF-A24D-BA72-0B5BAD976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873" r="30086" b="7000"/>
            <a:stretch/>
          </p:blipFill>
          <p:spPr bwMode="auto">
            <a:xfrm>
              <a:off x="88901" y="-160669"/>
              <a:ext cx="2095500" cy="339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69A6C8-48E3-7D42-8DF1-6623E8EB0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255" t="17436" r="33411"/>
            <a:stretch/>
          </p:blipFill>
          <p:spPr>
            <a:xfrm>
              <a:off x="2449928" y="340426"/>
              <a:ext cx="1766472" cy="267044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1E9E11F-D9D5-A741-8752-6FE68F68C1BE}"/>
              </a:ext>
            </a:extLst>
          </p:cNvPr>
          <p:cNvSpPr/>
          <p:nvPr/>
        </p:nvSpPr>
        <p:spPr>
          <a:xfrm>
            <a:off x="56262" y="984723"/>
            <a:ext cx="2019300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6116D5-CEEA-144C-B5AC-2E826B4A829F}"/>
              </a:ext>
            </a:extLst>
          </p:cNvPr>
          <p:cNvSpPr/>
          <p:nvPr/>
        </p:nvSpPr>
        <p:spPr>
          <a:xfrm>
            <a:off x="6439932" y="808838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EBDF-0DE9-6B43-9E29-375D2BEDCA4E}"/>
              </a:ext>
            </a:extLst>
          </p:cNvPr>
          <p:cNvSpPr/>
          <p:nvPr/>
        </p:nvSpPr>
        <p:spPr>
          <a:xfrm>
            <a:off x="6429649" y="4904849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426A-69C7-A547-844F-87C6C6C56CEA}"/>
              </a:ext>
            </a:extLst>
          </p:cNvPr>
          <p:cNvSpPr txBox="1"/>
          <p:nvPr/>
        </p:nvSpPr>
        <p:spPr>
          <a:xfrm>
            <a:off x="48296" y="966430"/>
            <a:ext cx="1949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 cúng tổ tiên và các vị thần trong tự nhiên.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E5ADA-CA3F-3643-8756-5549FFB55A46}"/>
              </a:ext>
            </a:extLst>
          </p:cNvPr>
          <p:cNvSpPr txBox="1"/>
          <p:nvPr/>
        </p:nvSpPr>
        <p:spPr>
          <a:xfrm>
            <a:off x="6439932" y="1491486"/>
            <a:ext cx="194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ục xăm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9D7E34-4C04-2D45-A41B-D7A827E331A0}"/>
              </a:ext>
            </a:extLst>
          </p:cNvPr>
          <p:cNvSpPr txBox="1"/>
          <p:nvPr/>
        </p:nvSpPr>
        <p:spPr>
          <a:xfrm>
            <a:off x="6482443" y="5452174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huộm răng đen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45ECD-72D8-2142-BE44-83C49C0AED98}"/>
              </a:ext>
            </a:extLst>
          </p:cNvPr>
          <p:cNvSpPr txBox="1"/>
          <p:nvPr/>
        </p:nvSpPr>
        <p:spPr>
          <a:xfrm>
            <a:off x="-113785" y="3199647"/>
            <a:ext cx="194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chưng, bánh giầy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A3C41C-4B74-5946-9447-16C34636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6" r="6320" b="28684"/>
          <a:stretch/>
        </p:blipFill>
        <p:spPr bwMode="auto">
          <a:xfrm>
            <a:off x="2585427" y="4950619"/>
            <a:ext cx="3354294" cy="18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B6BE99-B252-964F-AB72-D963621A0B4D}"/>
              </a:ext>
            </a:extLst>
          </p:cNvPr>
          <p:cNvSpPr/>
          <p:nvPr/>
        </p:nvSpPr>
        <p:spPr>
          <a:xfrm>
            <a:off x="0" y="5340799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E088A-4163-9542-9409-812BD943AF73}"/>
              </a:ext>
            </a:extLst>
          </p:cNvPr>
          <p:cNvSpPr/>
          <p:nvPr/>
        </p:nvSpPr>
        <p:spPr>
          <a:xfrm>
            <a:off x="782291" y="1250119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6F67D-98FF-564E-8A50-BD8DD1F9991D}"/>
              </a:ext>
            </a:extLst>
          </p:cNvPr>
          <p:cNvSpPr/>
          <p:nvPr/>
        </p:nvSpPr>
        <p:spPr>
          <a:xfrm>
            <a:off x="7122323" y="1326985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5E370F-A062-B94C-ACB8-26D06CAA495D}"/>
              </a:ext>
            </a:extLst>
          </p:cNvPr>
          <p:cNvSpPr/>
          <p:nvPr/>
        </p:nvSpPr>
        <p:spPr>
          <a:xfrm>
            <a:off x="744191" y="339033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FDEA15-2924-D54F-93FD-646FF5EDD609}"/>
              </a:ext>
            </a:extLst>
          </p:cNvPr>
          <p:cNvSpPr/>
          <p:nvPr/>
        </p:nvSpPr>
        <p:spPr>
          <a:xfrm>
            <a:off x="7060502" y="542844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0C2BAC-0B76-6848-A1E4-429BE8484312}"/>
              </a:ext>
            </a:extLst>
          </p:cNvPr>
          <p:cNvSpPr/>
          <p:nvPr/>
        </p:nvSpPr>
        <p:spPr>
          <a:xfrm>
            <a:off x="744191" y="559863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8A1039-9B69-0A4C-8004-A99F7C9BA27F}"/>
              </a:ext>
            </a:extLst>
          </p:cNvPr>
          <p:cNvSpPr txBox="1"/>
          <p:nvPr/>
        </p:nvSpPr>
        <p:spPr>
          <a:xfrm>
            <a:off x="24928" y="5684906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 đua thuyền</a:t>
            </a:r>
          </a:p>
        </p:txBody>
      </p:sp>
    </p:spTree>
    <p:extLst>
      <p:ext uri="{BB962C8B-B14F-4D97-AF65-F5344CB8AC3E}">
        <p14:creationId xmlns:p14="http://schemas.microsoft.com/office/powerpoint/2010/main" val="13059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1" grpId="0"/>
      <p:bldP spid="17" grpId="0"/>
      <p:bldP spid="18" grpId="0"/>
      <p:bldP spid="19" grpId="0"/>
      <p:bldP spid="20" grpId="0" animBg="1"/>
      <p:bldP spid="6" grpId="0"/>
      <p:bldP spid="6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C40E5949-C73B-43E0-88D6-A361D7446F0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41243" y="-26237"/>
            <a:ext cx="716936" cy="718468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1" b="0" i="0" u="none" strike="noStrike" kern="0" cap="none" spc="0" normalizeH="0" baseline="0" noProof="0" dirty="0">
              <a:ln>
                <a:noFill/>
              </a:ln>
              <a:solidFill>
                <a:srgbClr val="FF4C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1158179" y="-26237"/>
            <a:ext cx="565174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TINH THẦN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21397-467B-4E08-B2A7-CD03C0FB6AA4}"/>
              </a:ext>
            </a:extLst>
          </p:cNvPr>
          <p:cNvSpPr txBox="1"/>
          <p:nvPr/>
        </p:nvSpPr>
        <p:spPr>
          <a:xfrm>
            <a:off x="428288" y="820904"/>
            <a:ext cx="11147855" cy="6258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467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Description: Cách gói bánh chưng ngày Tết - Download.v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8" y="1575453"/>
            <a:ext cx="5408868" cy="47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Đầu năm nói chuyện trầu cau | Cty Kỹ Thuật Nguyên Thả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31" y="1575454"/>
            <a:ext cx="5408868" cy="4751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9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C40E5949-C73B-43E0-88D6-A361D7446F09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41243" y="-26237"/>
            <a:ext cx="716936" cy="718468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1" b="1" i="0" u="none" strike="noStrike" kern="0" cap="none" spc="0" normalizeH="0" baseline="0" noProof="0" dirty="0">
              <a:ln>
                <a:noFill/>
              </a:ln>
              <a:solidFill>
                <a:srgbClr val="FF4C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1158179" y="-26237"/>
            <a:ext cx="565174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 SỐNG TINH THẦN</a:t>
            </a:r>
          </a:p>
        </p:txBody>
      </p:sp>
      <p:pic>
        <p:nvPicPr>
          <p:cNvPr id="14" name="Picture 13" descr="Đầu năm nói chuyện trầu cau | Cty Kỹ Thuật Nguyên Thả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639" y="4030405"/>
            <a:ext cx="3399749" cy="2517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A21397-467B-4E08-B2A7-CD03C0FB6AA4}"/>
              </a:ext>
            </a:extLst>
          </p:cNvPr>
          <p:cNvSpPr txBox="1"/>
          <p:nvPr/>
        </p:nvSpPr>
        <p:spPr>
          <a:xfrm>
            <a:off x="561823" y="804808"/>
            <a:ext cx="107727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endParaRPr kumimoji="0" lang="en-US" sz="2933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270385-29DB-4896-A7BB-F5315A6DA3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854"/>
          <a:stretch/>
        </p:blipFill>
        <p:spPr>
          <a:xfrm>
            <a:off x="4222306" y="1502159"/>
            <a:ext cx="4042140" cy="4369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7E9D42-D008-4B7D-A5FA-8D380F524DD1}"/>
              </a:ext>
            </a:extLst>
          </p:cNvPr>
          <p:cNvSpPr txBox="1"/>
          <p:nvPr/>
        </p:nvSpPr>
        <p:spPr>
          <a:xfrm>
            <a:off x="4441371" y="6053192"/>
            <a:ext cx="3604009" cy="4205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Săm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image52.png">
            <a:extLst>
              <a:ext uri="{FF2B5EF4-FFF2-40B4-BE49-F238E27FC236}">
                <a16:creationId xmlns:a16="http://schemas.microsoft.com/office/drawing/2014/main" id="{BF431DEA-A22E-C940-863B-9D1FB11CD9D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41243" y="1502160"/>
            <a:ext cx="3738869" cy="4971596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5D34D3-4188-3044-9852-6809FF2A0C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99" t="10193"/>
          <a:stretch/>
        </p:blipFill>
        <p:spPr>
          <a:xfrm>
            <a:off x="8306639" y="1389583"/>
            <a:ext cx="3323537" cy="26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istory Major for College: the Inca by Slidesgo">
  <a:themeElements>
    <a:clrScheme name="Simple Light">
      <a:dk1>
        <a:srgbClr val="A03333"/>
      </a:dk1>
      <a:lt1>
        <a:srgbClr val="210B04"/>
      </a:lt1>
      <a:dk2>
        <a:srgbClr val="C6EAF4"/>
      </a:dk2>
      <a:lt2>
        <a:srgbClr val="ADAA50"/>
      </a:lt2>
      <a:accent1>
        <a:srgbClr val="C7C35C"/>
      </a:accent1>
      <a:accent2>
        <a:srgbClr val="D8D8D8"/>
      </a:accent2>
      <a:accent3>
        <a:srgbClr val="663E3E"/>
      </a:accent3>
      <a:accent4>
        <a:srgbClr val="EDA600"/>
      </a:accent4>
      <a:accent5>
        <a:srgbClr val="FFFFFF"/>
      </a:accent5>
      <a:accent6>
        <a:srgbClr val="FFFFFF"/>
      </a:accent6>
      <a:hlink>
        <a:srgbClr val="210B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1064</Words>
  <Application>Microsoft Office PowerPoint</Application>
  <PresentationFormat>Widescreen</PresentationFormat>
  <Paragraphs>138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61" baseType="lpstr">
      <vt:lpstr>等线</vt:lpstr>
      <vt:lpstr>微软雅黑</vt:lpstr>
      <vt:lpstr>#9Slide05 Pattaya</vt:lpstr>
      <vt:lpstr>.VnArial</vt:lpstr>
      <vt:lpstr>Albert Sans</vt:lpstr>
      <vt:lpstr>Arial</vt:lpstr>
      <vt:lpstr>Calibri</vt:lpstr>
      <vt:lpstr>Calibri Light</vt:lpstr>
      <vt:lpstr>IBM Plex Sans</vt:lpstr>
      <vt:lpstr>ITC Avant Garde Std Bk</vt:lpstr>
      <vt:lpstr>Livvic</vt:lpstr>
      <vt:lpstr>Loved by the King</vt:lpstr>
      <vt:lpstr>Mulish SemiBold</vt:lpstr>
      <vt:lpstr>Open Sans</vt:lpstr>
      <vt:lpstr>PT Serif</vt:lpstr>
      <vt:lpstr>Roboto Condensed Light</vt:lpstr>
      <vt:lpstr>Times New Roman</vt:lpstr>
      <vt:lpstr>华康方圆体W7(P)</vt:lpstr>
      <vt:lpstr>字魂59号-创粗黑</vt:lpstr>
      <vt:lpstr>小白</vt:lpstr>
      <vt:lpstr>1_Office Theme</vt:lpstr>
      <vt:lpstr>History Major for College: the Inca by Slidesgo</vt:lpstr>
      <vt:lpstr>Lección de Historia de España by Slidesgo</vt:lpstr>
      <vt:lpstr>Office 主题​​</vt:lpstr>
      <vt:lpstr>3_Office Theme</vt:lpstr>
      <vt:lpstr>2_Office Theme</vt:lpstr>
      <vt:lpstr>1_Lección de Historia de España by Slidesgo</vt:lpstr>
      <vt:lpstr>4_Office Theme</vt:lpstr>
      <vt:lpstr>5_Office Theme</vt:lpstr>
      <vt:lpstr>6_Office Theme</vt:lpstr>
      <vt:lpstr>7_Office Theme</vt:lpstr>
      <vt:lpstr>PowerPoint Presentation</vt:lpstr>
      <vt:lpstr>Bài 10: Văn minh  Văn Lang - Âu Lạc (t2)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 chức bộ máy nhà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Hướng Nguyễn</dc:creator>
  <cp:lastModifiedBy>Trang Ngô</cp:lastModifiedBy>
  <cp:revision>12</cp:revision>
  <dcterms:created xsi:type="dcterms:W3CDTF">2022-10-25T16:20:00Z</dcterms:created>
  <dcterms:modified xsi:type="dcterms:W3CDTF">2026-02-09T02:09:52Z</dcterms:modified>
</cp:coreProperties>
</file>